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</p:sldIdLst>
  <p:sldSz cx="8280400" cy="10693400"/>
  <p:notesSz cx="8280400" cy="106934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1332" y="-5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6" Type="http://schemas.openxmlformats.org/officeDocument/2006/relationships/image" Target="../media/image15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93" Type="http://schemas.openxmlformats.org/officeDocument/2006/relationships/image" Target="../media/image92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7220" y="3244088"/>
            <a:ext cx="6995160" cy="21976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34440" y="5860288"/>
            <a:ext cx="5760720" cy="261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" b="0" i="0" u="sng">
                <a:solidFill>
                  <a:srgbClr val="706F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961984" cy="220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946910" cy="209550"/>
          </a:xfrm>
          <a:custGeom>
            <a:avLst/>
            <a:gdLst/>
            <a:ahLst/>
            <a:cxnLst/>
            <a:rect l="l" t="t" r="r" b="b"/>
            <a:pathLst>
              <a:path w="1946910" h="209550">
                <a:moveTo>
                  <a:pt x="0" y="141257"/>
                </a:moveTo>
                <a:lnTo>
                  <a:pt x="46739" y="127290"/>
                </a:lnTo>
                <a:lnTo>
                  <a:pt x="103253" y="114824"/>
                </a:lnTo>
                <a:lnTo>
                  <a:pt x="160184" y="106158"/>
                </a:lnTo>
                <a:lnTo>
                  <a:pt x="217101" y="100921"/>
                </a:lnTo>
                <a:lnTo>
                  <a:pt x="273574" y="98745"/>
                </a:lnTo>
                <a:lnTo>
                  <a:pt x="329173" y="99259"/>
                </a:lnTo>
                <a:lnTo>
                  <a:pt x="383469" y="102095"/>
                </a:lnTo>
                <a:lnTo>
                  <a:pt x="436033" y="106881"/>
                </a:lnTo>
                <a:lnTo>
                  <a:pt x="486433" y="113249"/>
                </a:lnTo>
                <a:lnTo>
                  <a:pt x="534241" y="120828"/>
                </a:lnTo>
                <a:lnTo>
                  <a:pt x="579027" y="129249"/>
                </a:lnTo>
                <a:lnTo>
                  <a:pt x="620361" y="138143"/>
                </a:lnTo>
                <a:lnTo>
                  <a:pt x="657813" y="147138"/>
                </a:lnTo>
                <a:lnTo>
                  <a:pt x="719354" y="163958"/>
                </a:lnTo>
                <a:lnTo>
                  <a:pt x="742583" y="171043"/>
                </a:lnTo>
                <a:lnTo>
                  <a:pt x="795806" y="185729"/>
                </a:lnTo>
                <a:lnTo>
                  <a:pt x="848005" y="196165"/>
                </a:lnTo>
                <a:lnTo>
                  <a:pt x="899304" y="202774"/>
                </a:lnTo>
                <a:lnTo>
                  <a:pt x="949828" y="205976"/>
                </a:lnTo>
                <a:lnTo>
                  <a:pt x="999704" y="206192"/>
                </a:lnTo>
                <a:lnTo>
                  <a:pt x="1049056" y="203843"/>
                </a:lnTo>
                <a:lnTo>
                  <a:pt x="1098010" y="199352"/>
                </a:lnTo>
                <a:lnTo>
                  <a:pt x="1146691" y="193138"/>
                </a:lnTo>
                <a:lnTo>
                  <a:pt x="1195225" y="185623"/>
                </a:lnTo>
                <a:lnTo>
                  <a:pt x="1243737" y="177228"/>
                </a:lnTo>
                <a:lnTo>
                  <a:pt x="1303147" y="166564"/>
                </a:lnTo>
                <a:lnTo>
                  <a:pt x="1350918" y="157877"/>
                </a:lnTo>
                <a:lnTo>
                  <a:pt x="1399186" y="148883"/>
                </a:lnTo>
                <a:lnTo>
                  <a:pt x="1447833" y="139492"/>
                </a:lnTo>
                <a:lnTo>
                  <a:pt x="1496742" y="129616"/>
                </a:lnTo>
                <a:lnTo>
                  <a:pt x="1545794" y="119166"/>
                </a:lnTo>
                <a:lnTo>
                  <a:pt x="1594871" y="108055"/>
                </a:lnTo>
                <a:lnTo>
                  <a:pt x="1643853" y="96194"/>
                </a:lnTo>
                <a:lnTo>
                  <a:pt x="1692624" y="83495"/>
                </a:lnTo>
                <a:lnTo>
                  <a:pt x="1741065" y="69869"/>
                </a:lnTo>
                <a:lnTo>
                  <a:pt x="1789057" y="55227"/>
                </a:lnTo>
                <a:lnTo>
                  <a:pt x="1836483" y="39482"/>
                </a:lnTo>
                <a:lnTo>
                  <a:pt x="1883223" y="22545"/>
                </a:lnTo>
                <a:lnTo>
                  <a:pt x="1929161" y="4328"/>
                </a:lnTo>
                <a:lnTo>
                  <a:pt x="1939109" y="0"/>
                </a:lnTo>
              </a:path>
              <a:path w="1946910" h="209550">
                <a:moveTo>
                  <a:pt x="1946554" y="0"/>
                </a:moveTo>
                <a:lnTo>
                  <a:pt x="1884400" y="25278"/>
                </a:lnTo>
                <a:lnTo>
                  <a:pt x="1837606" y="42240"/>
                </a:lnTo>
                <a:lnTo>
                  <a:pt x="1790132" y="58007"/>
                </a:lnTo>
                <a:lnTo>
                  <a:pt x="1742097" y="72667"/>
                </a:lnTo>
                <a:lnTo>
                  <a:pt x="1693617" y="86308"/>
                </a:lnTo>
                <a:lnTo>
                  <a:pt x="1644811" y="99020"/>
                </a:lnTo>
                <a:lnTo>
                  <a:pt x="1595798" y="110890"/>
                </a:lnTo>
                <a:lnTo>
                  <a:pt x="1546694" y="122009"/>
                </a:lnTo>
                <a:lnTo>
                  <a:pt x="1497617" y="132464"/>
                </a:lnTo>
                <a:lnTo>
                  <a:pt x="1448687" y="142344"/>
                </a:lnTo>
                <a:lnTo>
                  <a:pt x="1400020" y="151738"/>
                </a:lnTo>
                <a:lnTo>
                  <a:pt x="1351734" y="160734"/>
                </a:lnTo>
                <a:lnTo>
                  <a:pt x="1303949" y="169421"/>
                </a:lnTo>
                <a:lnTo>
                  <a:pt x="1256780" y="177888"/>
                </a:lnTo>
                <a:lnTo>
                  <a:pt x="1195654" y="188547"/>
                </a:lnTo>
                <a:lnTo>
                  <a:pt x="1147013" y="196088"/>
                </a:lnTo>
                <a:lnTo>
                  <a:pt x="1098219" y="202322"/>
                </a:lnTo>
                <a:lnTo>
                  <a:pt x="1049146" y="206827"/>
                </a:lnTo>
                <a:lnTo>
                  <a:pt x="999665" y="209181"/>
                </a:lnTo>
                <a:lnTo>
                  <a:pt x="949651" y="208961"/>
                </a:lnTo>
                <a:lnTo>
                  <a:pt x="898975" y="205744"/>
                </a:lnTo>
                <a:lnTo>
                  <a:pt x="847510" y="199108"/>
                </a:lnTo>
                <a:lnTo>
                  <a:pt x="795130" y="188630"/>
                </a:lnTo>
                <a:lnTo>
                  <a:pt x="741706" y="173888"/>
                </a:lnTo>
                <a:lnTo>
                  <a:pt x="718531" y="166819"/>
                </a:lnTo>
                <a:lnTo>
                  <a:pt x="690198" y="158746"/>
                </a:lnTo>
                <a:lnTo>
                  <a:pt x="619775" y="141058"/>
                </a:lnTo>
                <a:lnTo>
                  <a:pt x="578542" y="132181"/>
                </a:lnTo>
                <a:lnTo>
                  <a:pt x="533868" y="123774"/>
                </a:lnTo>
                <a:lnTo>
                  <a:pt x="486182" y="116206"/>
                </a:lnTo>
                <a:lnTo>
                  <a:pt x="435912" y="109844"/>
                </a:lnTo>
                <a:lnTo>
                  <a:pt x="383487" y="105059"/>
                </a:lnTo>
                <a:lnTo>
                  <a:pt x="329337" y="102217"/>
                </a:lnTo>
                <a:lnTo>
                  <a:pt x="273890" y="101689"/>
                </a:lnTo>
                <a:lnTo>
                  <a:pt x="217575" y="103842"/>
                </a:lnTo>
                <a:lnTo>
                  <a:pt x="160823" y="109046"/>
                </a:lnTo>
                <a:lnTo>
                  <a:pt x="104060" y="117669"/>
                </a:lnTo>
                <a:lnTo>
                  <a:pt x="47718" y="130080"/>
                </a:lnTo>
                <a:lnTo>
                  <a:pt x="0" y="144325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936418" cy="206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1930400" cy="202565"/>
          </a:xfrm>
          <a:custGeom>
            <a:avLst/>
            <a:gdLst/>
            <a:ahLst/>
            <a:cxnLst/>
            <a:rect l="l" t="t" r="r" b="b"/>
            <a:pathLst>
              <a:path w="1930400" h="202565">
                <a:moveTo>
                  <a:pt x="0" y="136640"/>
                </a:moveTo>
                <a:lnTo>
                  <a:pt x="48631" y="122062"/>
                </a:lnTo>
                <a:lnTo>
                  <a:pt x="104757" y="109613"/>
                </a:lnTo>
                <a:lnTo>
                  <a:pt x="161290" y="100926"/>
                </a:lnTo>
                <a:lnTo>
                  <a:pt x="217804" y="95634"/>
                </a:lnTo>
                <a:lnTo>
                  <a:pt x="273873" y="93372"/>
                </a:lnTo>
                <a:lnTo>
                  <a:pt x="329070" y="93775"/>
                </a:lnTo>
                <a:lnTo>
                  <a:pt x="382971" y="96478"/>
                </a:lnTo>
                <a:lnTo>
                  <a:pt x="435148" y="101117"/>
                </a:lnTo>
                <a:lnTo>
                  <a:pt x="485176" y="107325"/>
                </a:lnTo>
                <a:lnTo>
                  <a:pt x="532628" y="114737"/>
                </a:lnTo>
                <a:lnTo>
                  <a:pt x="577079" y="122989"/>
                </a:lnTo>
                <a:lnTo>
                  <a:pt x="618102" y="131715"/>
                </a:lnTo>
                <a:lnTo>
                  <a:pt x="655271" y="140550"/>
                </a:lnTo>
                <a:lnTo>
                  <a:pt x="716343" y="157087"/>
                </a:lnTo>
                <a:lnTo>
                  <a:pt x="739395" y="164058"/>
                </a:lnTo>
                <a:lnTo>
                  <a:pt x="786166" y="177140"/>
                </a:lnTo>
                <a:lnTo>
                  <a:pt x="832260" y="186966"/>
                </a:lnTo>
                <a:lnTo>
                  <a:pt x="877989" y="193756"/>
                </a:lnTo>
                <a:lnTo>
                  <a:pt x="923663" y="197731"/>
                </a:lnTo>
                <a:lnTo>
                  <a:pt x="969595" y="199109"/>
                </a:lnTo>
                <a:lnTo>
                  <a:pt x="1016095" y="198111"/>
                </a:lnTo>
                <a:lnTo>
                  <a:pt x="1063475" y="194956"/>
                </a:lnTo>
                <a:lnTo>
                  <a:pt x="1112046" y="189865"/>
                </a:lnTo>
                <a:lnTo>
                  <a:pt x="1162119" y="183057"/>
                </a:lnTo>
                <a:lnTo>
                  <a:pt x="1214006" y="174752"/>
                </a:lnTo>
                <a:lnTo>
                  <a:pt x="1225525" y="172758"/>
                </a:lnTo>
                <a:lnTo>
                  <a:pt x="1231913" y="171653"/>
                </a:lnTo>
                <a:lnTo>
                  <a:pt x="1238289" y="170510"/>
                </a:lnTo>
                <a:lnTo>
                  <a:pt x="1253999" y="167741"/>
                </a:lnTo>
                <a:lnTo>
                  <a:pt x="1300846" y="159477"/>
                </a:lnTo>
                <a:lnTo>
                  <a:pt x="1348306" y="150996"/>
                </a:lnTo>
                <a:lnTo>
                  <a:pt x="1396261" y="142208"/>
                </a:lnTo>
                <a:lnTo>
                  <a:pt x="1444594" y="133025"/>
                </a:lnTo>
                <a:lnTo>
                  <a:pt x="1493186" y="123357"/>
                </a:lnTo>
                <a:lnTo>
                  <a:pt x="1541920" y="113115"/>
                </a:lnTo>
                <a:lnTo>
                  <a:pt x="1590678" y="102211"/>
                </a:lnTo>
                <a:lnTo>
                  <a:pt x="1639343" y="90554"/>
                </a:lnTo>
                <a:lnTo>
                  <a:pt x="1687797" y="78057"/>
                </a:lnTo>
                <a:lnTo>
                  <a:pt x="1735923" y="64630"/>
                </a:lnTo>
                <a:lnTo>
                  <a:pt x="1783603" y="50184"/>
                </a:lnTo>
                <a:lnTo>
                  <a:pt x="1830720" y="34630"/>
                </a:lnTo>
                <a:lnTo>
                  <a:pt x="1877155" y="17879"/>
                </a:lnTo>
                <a:lnTo>
                  <a:pt x="1922391" y="0"/>
                </a:lnTo>
              </a:path>
              <a:path w="1930400" h="202565">
                <a:moveTo>
                  <a:pt x="1929925" y="0"/>
                </a:moveTo>
                <a:lnTo>
                  <a:pt x="1878338" y="20623"/>
                </a:lnTo>
                <a:lnTo>
                  <a:pt x="1831849" y="37399"/>
                </a:lnTo>
                <a:lnTo>
                  <a:pt x="1784684" y="52973"/>
                </a:lnTo>
                <a:lnTo>
                  <a:pt x="1736960" y="67437"/>
                </a:lnTo>
                <a:lnTo>
                  <a:pt x="1688795" y="80878"/>
                </a:lnTo>
                <a:lnTo>
                  <a:pt x="1640305" y="93387"/>
                </a:lnTo>
                <a:lnTo>
                  <a:pt x="1591608" y="105053"/>
                </a:lnTo>
                <a:lnTo>
                  <a:pt x="1542822" y="115965"/>
                </a:lnTo>
                <a:lnTo>
                  <a:pt x="1494062" y="126212"/>
                </a:lnTo>
                <a:lnTo>
                  <a:pt x="1445447" y="135885"/>
                </a:lnTo>
                <a:lnTo>
                  <a:pt x="1397093" y="145072"/>
                </a:lnTo>
                <a:lnTo>
                  <a:pt x="1349118" y="153862"/>
                </a:lnTo>
                <a:lnTo>
                  <a:pt x="1301639" y="162345"/>
                </a:lnTo>
                <a:lnTo>
                  <a:pt x="1254773" y="170611"/>
                </a:lnTo>
                <a:lnTo>
                  <a:pt x="1238797" y="173418"/>
                </a:lnTo>
                <a:lnTo>
                  <a:pt x="1232460" y="174561"/>
                </a:lnTo>
                <a:lnTo>
                  <a:pt x="1226110" y="175666"/>
                </a:lnTo>
                <a:lnTo>
                  <a:pt x="1219785" y="176758"/>
                </a:lnTo>
                <a:lnTo>
                  <a:pt x="1214489" y="177685"/>
                </a:lnTo>
                <a:lnTo>
                  <a:pt x="1162492" y="186011"/>
                </a:lnTo>
                <a:lnTo>
                  <a:pt x="1112308" y="192835"/>
                </a:lnTo>
                <a:lnTo>
                  <a:pt x="1063623" y="197938"/>
                </a:lnTo>
                <a:lnTo>
                  <a:pt x="1016126" y="201097"/>
                </a:lnTo>
                <a:lnTo>
                  <a:pt x="969501" y="202093"/>
                </a:lnTo>
                <a:lnTo>
                  <a:pt x="923436" y="200705"/>
                </a:lnTo>
                <a:lnTo>
                  <a:pt x="877618" y="196713"/>
                </a:lnTo>
                <a:lnTo>
                  <a:pt x="831732" y="189896"/>
                </a:lnTo>
                <a:lnTo>
                  <a:pt x="785466" y="180033"/>
                </a:lnTo>
                <a:lnTo>
                  <a:pt x="738506" y="166903"/>
                </a:lnTo>
                <a:lnTo>
                  <a:pt x="715510" y="159948"/>
                </a:lnTo>
                <a:lnTo>
                  <a:pt x="687394" y="152007"/>
                </a:lnTo>
                <a:lnTo>
                  <a:pt x="617507" y="134628"/>
                </a:lnTo>
                <a:lnTo>
                  <a:pt x="576586" y="125918"/>
                </a:lnTo>
                <a:lnTo>
                  <a:pt x="532246" y="117679"/>
                </a:lnTo>
                <a:lnTo>
                  <a:pt x="484915" y="110277"/>
                </a:lnTo>
                <a:lnTo>
                  <a:pt x="435016" y="104075"/>
                </a:lnTo>
                <a:lnTo>
                  <a:pt x="382976" y="99438"/>
                </a:lnTo>
                <a:lnTo>
                  <a:pt x="329219" y="96729"/>
                </a:lnTo>
                <a:lnTo>
                  <a:pt x="274171" y="96313"/>
                </a:lnTo>
                <a:lnTo>
                  <a:pt x="218257" y="98555"/>
                </a:lnTo>
                <a:lnTo>
                  <a:pt x="161904" y="103817"/>
                </a:lnTo>
                <a:lnTo>
                  <a:pt x="105535" y="112466"/>
                </a:lnTo>
                <a:lnTo>
                  <a:pt x="49577" y="124864"/>
                </a:lnTo>
                <a:lnTo>
                  <a:pt x="0" y="139716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0"/>
            <a:ext cx="1911062" cy="2039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1909445" cy="193675"/>
          </a:xfrm>
          <a:custGeom>
            <a:avLst/>
            <a:gdLst/>
            <a:ahLst/>
            <a:cxnLst/>
            <a:rect l="l" t="t" r="r" b="b"/>
            <a:pathLst>
              <a:path w="1909445" h="193675">
                <a:moveTo>
                  <a:pt x="0" y="130463"/>
                </a:moveTo>
                <a:lnTo>
                  <a:pt x="49347" y="115620"/>
                </a:lnTo>
                <a:lnTo>
                  <a:pt x="105084" y="103185"/>
                </a:lnTo>
                <a:lnTo>
                  <a:pt x="161221" y="94473"/>
                </a:lnTo>
                <a:lnTo>
                  <a:pt x="217335" y="89122"/>
                </a:lnTo>
                <a:lnTo>
                  <a:pt x="273005" y="86773"/>
                </a:lnTo>
                <a:lnTo>
                  <a:pt x="327806" y="87064"/>
                </a:lnTo>
                <a:lnTo>
                  <a:pt x="381317" y="89635"/>
                </a:lnTo>
                <a:lnTo>
                  <a:pt x="433114" y="94124"/>
                </a:lnTo>
                <a:lnTo>
                  <a:pt x="482776" y="100172"/>
                </a:lnTo>
                <a:lnTo>
                  <a:pt x="529879" y="107418"/>
                </a:lnTo>
                <a:lnTo>
                  <a:pt x="574001" y="115501"/>
                </a:lnTo>
                <a:lnTo>
                  <a:pt x="614720" y="124059"/>
                </a:lnTo>
                <a:lnTo>
                  <a:pt x="684254" y="141162"/>
                </a:lnTo>
                <a:lnTo>
                  <a:pt x="735102" y="155841"/>
                </a:lnTo>
                <a:lnTo>
                  <a:pt x="786775" y="169995"/>
                </a:lnTo>
                <a:lnTo>
                  <a:pt x="837664" y="180219"/>
                </a:lnTo>
                <a:lnTo>
                  <a:pt x="888194" y="186810"/>
                </a:lnTo>
                <a:lnTo>
                  <a:pt x="938791" y="190066"/>
                </a:lnTo>
                <a:lnTo>
                  <a:pt x="989878" y="190284"/>
                </a:lnTo>
                <a:lnTo>
                  <a:pt x="1041882" y="187763"/>
                </a:lnTo>
                <a:lnTo>
                  <a:pt x="1095225" y="182800"/>
                </a:lnTo>
                <a:lnTo>
                  <a:pt x="1150333" y="175693"/>
                </a:lnTo>
                <a:lnTo>
                  <a:pt x="1207631" y="166738"/>
                </a:lnTo>
                <a:lnTo>
                  <a:pt x="1221766" y="164325"/>
                </a:lnTo>
                <a:lnTo>
                  <a:pt x="1228904" y="163093"/>
                </a:lnTo>
                <a:lnTo>
                  <a:pt x="1300164" y="150763"/>
                </a:lnTo>
                <a:lnTo>
                  <a:pt x="1350323" y="141943"/>
                </a:lnTo>
                <a:lnTo>
                  <a:pt x="1401020" y="132767"/>
                </a:lnTo>
                <a:lnTo>
                  <a:pt x="1452115" y="123126"/>
                </a:lnTo>
                <a:lnTo>
                  <a:pt x="1503468" y="112912"/>
                </a:lnTo>
                <a:lnTo>
                  <a:pt x="1554938" y="102019"/>
                </a:lnTo>
                <a:lnTo>
                  <a:pt x="1606387" y="90338"/>
                </a:lnTo>
                <a:lnTo>
                  <a:pt x="1657673" y="77762"/>
                </a:lnTo>
                <a:lnTo>
                  <a:pt x="1708657" y="64182"/>
                </a:lnTo>
                <a:lnTo>
                  <a:pt x="1759197" y="49492"/>
                </a:lnTo>
                <a:lnTo>
                  <a:pt x="1809155" y="33583"/>
                </a:lnTo>
                <a:lnTo>
                  <a:pt x="1858390" y="16348"/>
                </a:lnTo>
                <a:lnTo>
                  <a:pt x="1900750" y="0"/>
                </a:lnTo>
              </a:path>
              <a:path w="1909445" h="193675">
                <a:moveTo>
                  <a:pt x="1908872" y="0"/>
                </a:moveTo>
                <a:lnTo>
                  <a:pt x="1859740" y="19004"/>
                </a:lnTo>
                <a:lnTo>
                  <a:pt x="1810494" y="36255"/>
                </a:lnTo>
                <a:lnTo>
                  <a:pt x="1760533" y="52177"/>
                </a:lnTo>
                <a:lnTo>
                  <a:pt x="1709996" y="66879"/>
                </a:lnTo>
                <a:lnTo>
                  <a:pt x="1659021" y="80468"/>
                </a:lnTo>
                <a:lnTo>
                  <a:pt x="1607748" y="93053"/>
                </a:lnTo>
                <a:lnTo>
                  <a:pt x="1556318" y="104741"/>
                </a:lnTo>
                <a:lnTo>
                  <a:pt x="1504868" y="115639"/>
                </a:lnTo>
                <a:lnTo>
                  <a:pt x="1453540" y="125857"/>
                </a:lnTo>
                <a:lnTo>
                  <a:pt x="1402471" y="135502"/>
                </a:lnTo>
                <a:lnTo>
                  <a:pt x="1351802" y="144682"/>
                </a:lnTo>
                <a:lnTo>
                  <a:pt x="1301672" y="153504"/>
                </a:lnTo>
                <a:lnTo>
                  <a:pt x="1252221" y="162077"/>
                </a:lnTo>
                <a:lnTo>
                  <a:pt x="1232307" y="165519"/>
                </a:lnTo>
                <a:lnTo>
                  <a:pt x="1224205" y="166954"/>
                </a:lnTo>
                <a:lnTo>
                  <a:pt x="1156267" y="177799"/>
                </a:lnTo>
                <a:lnTo>
                  <a:pt x="1106271" y="184486"/>
                </a:lnTo>
                <a:lnTo>
                  <a:pt x="1057776" y="189478"/>
                </a:lnTo>
                <a:lnTo>
                  <a:pt x="1010471" y="192557"/>
                </a:lnTo>
                <a:lnTo>
                  <a:pt x="964045" y="193506"/>
                </a:lnTo>
                <a:lnTo>
                  <a:pt x="918188" y="192108"/>
                </a:lnTo>
                <a:lnTo>
                  <a:pt x="872588" y="188144"/>
                </a:lnTo>
                <a:lnTo>
                  <a:pt x="826935" y="181397"/>
                </a:lnTo>
                <a:lnTo>
                  <a:pt x="780918" y="171650"/>
                </a:lnTo>
                <a:lnTo>
                  <a:pt x="734226" y="158686"/>
                </a:lnTo>
                <a:lnTo>
                  <a:pt x="711409" y="151846"/>
                </a:lnTo>
                <a:lnTo>
                  <a:pt x="683512" y="144039"/>
                </a:lnTo>
                <a:lnTo>
                  <a:pt x="614161" y="126969"/>
                </a:lnTo>
                <a:lnTo>
                  <a:pt x="573551" y="118425"/>
                </a:lnTo>
                <a:lnTo>
                  <a:pt x="529547" y="110355"/>
                </a:lnTo>
                <a:lnTo>
                  <a:pt x="482571" y="103118"/>
                </a:lnTo>
                <a:lnTo>
                  <a:pt x="433043" y="97074"/>
                </a:lnTo>
                <a:lnTo>
                  <a:pt x="381387" y="92584"/>
                </a:lnTo>
                <a:lnTo>
                  <a:pt x="328022" y="90007"/>
                </a:lnTo>
                <a:lnTo>
                  <a:pt x="273372" y="89703"/>
                </a:lnTo>
                <a:lnTo>
                  <a:pt x="217858" y="92032"/>
                </a:lnTo>
                <a:lnTo>
                  <a:pt x="161901" y="97353"/>
                </a:lnTo>
                <a:lnTo>
                  <a:pt x="105923" y="106027"/>
                </a:lnTo>
                <a:lnTo>
                  <a:pt x="50346" y="118413"/>
                </a:lnTo>
                <a:lnTo>
                  <a:pt x="0" y="133547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0"/>
            <a:ext cx="1893753" cy="187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0"/>
            <a:ext cx="1882775" cy="184150"/>
          </a:xfrm>
          <a:custGeom>
            <a:avLst/>
            <a:gdLst/>
            <a:ahLst/>
            <a:cxnLst/>
            <a:rect l="l" t="t" r="r" b="b"/>
            <a:pathLst>
              <a:path w="1882775" h="184150">
                <a:moveTo>
                  <a:pt x="0" y="122584"/>
                </a:moveTo>
                <a:lnTo>
                  <a:pt x="49579" y="107651"/>
                </a:lnTo>
                <a:lnTo>
                  <a:pt x="104834" y="95291"/>
                </a:lnTo>
                <a:lnTo>
                  <a:pt x="160491" y="86609"/>
                </a:lnTo>
                <a:lnTo>
                  <a:pt x="216133" y="81248"/>
                </a:lnTo>
                <a:lnTo>
                  <a:pt x="271339" y="78854"/>
                </a:lnTo>
                <a:lnTo>
                  <a:pt x="325689" y="79070"/>
                </a:lnTo>
                <a:lnTo>
                  <a:pt x="378764" y="81540"/>
                </a:lnTo>
                <a:lnTo>
                  <a:pt x="430143" y="85909"/>
                </a:lnTo>
                <a:lnTo>
                  <a:pt x="479408" y="91820"/>
                </a:lnTo>
                <a:lnTo>
                  <a:pt x="526137" y="98918"/>
                </a:lnTo>
                <a:lnTo>
                  <a:pt x="569911" y="106847"/>
                </a:lnTo>
                <a:lnTo>
                  <a:pt x="610311" y="115250"/>
                </a:lnTo>
                <a:lnTo>
                  <a:pt x="679308" y="132058"/>
                </a:lnTo>
                <a:lnTo>
                  <a:pt x="729768" y="146495"/>
                </a:lnTo>
                <a:lnTo>
                  <a:pt x="781111" y="160457"/>
                </a:lnTo>
                <a:lnTo>
                  <a:pt x="831702" y="170554"/>
                </a:lnTo>
                <a:lnTo>
                  <a:pt x="881962" y="177078"/>
                </a:lnTo>
                <a:lnTo>
                  <a:pt x="932313" y="180321"/>
                </a:lnTo>
                <a:lnTo>
                  <a:pt x="983175" y="180576"/>
                </a:lnTo>
                <a:lnTo>
                  <a:pt x="1034969" y="178137"/>
                </a:lnTo>
                <a:lnTo>
                  <a:pt x="1088116" y="173297"/>
                </a:lnTo>
                <a:lnTo>
                  <a:pt x="1143036" y="166347"/>
                </a:lnTo>
                <a:lnTo>
                  <a:pt x="1200151" y="157582"/>
                </a:lnTo>
                <a:lnTo>
                  <a:pt x="1246696" y="149758"/>
                </a:lnTo>
                <a:lnTo>
                  <a:pt x="1295838" y="141399"/>
                </a:lnTo>
                <a:lnTo>
                  <a:pt x="1345654" y="132793"/>
                </a:lnTo>
                <a:lnTo>
                  <a:pt x="1396005" y="123831"/>
                </a:lnTo>
                <a:lnTo>
                  <a:pt x="1446751" y="114407"/>
                </a:lnTo>
                <a:lnTo>
                  <a:pt x="1497754" y="104410"/>
                </a:lnTo>
                <a:lnTo>
                  <a:pt x="1548874" y="93733"/>
                </a:lnTo>
                <a:lnTo>
                  <a:pt x="1599972" y="82267"/>
                </a:lnTo>
                <a:lnTo>
                  <a:pt x="1650909" y="69904"/>
                </a:lnTo>
                <a:lnTo>
                  <a:pt x="1701545" y="56535"/>
                </a:lnTo>
                <a:lnTo>
                  <a:pt x="1751742" y="42052"/>
                </a:lnTo>
                <a:lnTo>
                  <a:pt x="1801361" y="26346"/>
                </a:lnTo>
                <a:lnTo>
                  <a:pt x="1850261" y="9309"/>
                </a:lnTo>
                <a:lnTo>
                  <a:pt x="1874467" y="0"/>
                </a:lnTo>
              </a:path>
              <a:path w="1882775" h="184150">
                <a:moveTo>
                  <a:pt x="1882707" y="0"/>
                </a:moveTo>
                <a:lnTo>
                  <a:pt x="1802714" y="29013"/>
                </a:lnTo>
                <a:lnTo>
                  <a:pt x="1753099" y="44731"/>
                </a:lnTo>
                <a:lnTo>
                  <a:pt x="1702911" y="59225"/>
                </a:lnTo>
                <a:lnTo>
                  <a:pt x="1652290" y="72603"/>
                </a:lnTo>
                <a:lnTo>
                  <a:pt x="1601373" y="84974"/>
                </a:lnTo>
                <a:lnTo>
                  <a:pt x="1550300" y="96446"/>
                </a:lnTo>
                <a:lnTo>
                  <a:pt x="1499208" y="107129"/>
                </a:lnTo>
                <a:lnTo>
                  <a:pt x="1448237" y="117131"/>
                </a:lnTo>
                <a:lnTo>
                  <a:pt x="1397524" y="126561"/>
                </a:lnTo>
                <a:lnTo>
                  <a:pt x="1347208" y="135527"/>
                </a:lnTo>
                <a:lnTo>
                  <a:pt x="1297428" y="144137"/>
                </a:lnTo>
                <a:lnTo>
                  <a:pt x="1248322" y="152502"/>
                </a:lnTo>
                <a:lnTo>
                  <a:pt x="1206526" y="159563"/>
                </a:lnTo>
                <a:lnTo>
                  <a:pt x="1143396" y="169298"/>
                </a:lnTo>
                <a:lnTo>
                  <a:pt x="1088351" y="176269"/>
                </a:lnTo>
                <a:lnTo>
                  <a:pt x="1035076" y="181121"/>
                </a:lnTo>
                <a:lnTo>
                  <a:pt x="983147" y="183561"/>
                </a:lnTo>
                <a:lnTo>
                  <a:pt x="932141" y="183295"/>
                </a:lnTo>
                <a:lnTo>
                  <a:pt x="881635" y="180029"/>
                </a:lnTo>
                <a:lnTo>
                  <a:pt x="831205" y="173468"/>
                </a:lnTo>
                <a:lnTo>
                  <a:pt x="780427" y="163319"/>
                </a:lnTo>
                <a:lnTo>
                  <a:pt x="728879" y="149289"/>
                </a:lnTo>
                <a:lnTo>
                  <a:pt x="706233" y="142561"/>
                </a:lnTo>
                <a:lnTo>
                  <a:pt x="678546" y="134886"/>
                </a:lnTo>
                <a:lnTo>
                  <a:pt x="609724" y="118115"/>
                </a:lnTo>
                <a:lnTo>
                  <a:pt x="569428" y="109728"/>
                </a:lnTo>
                <a:lnTo>
                  <a:pt x="525767" y="101814"/>
                </a:lnTo>
                <a:lnTo>
                  <a:pt x="479161" y="94728"/>
                </a:lnTo>
                <a:lnTo>
                  <a:pt x="430029" y="88824"/>
                </a:lnTo>
                <a:lnTo>
                  <a:pt x="378789" y="84457"/>
                </a:lnTo>
                <a:lnTo>
                  <a:pt x="325862" y="81981"/>
                </a:lnTo>
                <a:lnTo>
                  <a:pt x="271667" y="81753"/>
                </a:lnTo>
                <a:lnTo>
                  <a:pt x="216621" y="84126"/>
                </a:lnTo>
                <a:lnTo>
                  <a:pt x="161146" y="89456"/>
                </a:lnTo>
                <a:lnTo>
                  <a:pt x="105660" y="98097"/>
                </a:lnTo>
                <a:lnTo>
                  <a:pt x="50581" y="110404"/>
                </a:lnTo>
                <a:lnTo>
                  <a:pt x="0" y="12562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0"/>
            <a:ext cx="1859449" cy="1823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0"/>
            <a:ext cx="1852930" cy="173355"/>
          </a:xfrm>
          <a:custGeom>
            <a:avLst/>
            <a:gdLst/>
            <a:ahLst/>
            <a:cxnLst/>
            <a:rect l="l" t="t" r="r" b="b"/>
            <a:pathLst>
              <a:path w="1852930" h="173355">
                <a:moveTo>
                  <a:pt x="0" y="113474"/>
                </a:moveTo>
                <a:lnTo>
                  <a:pt x="48506" y="98822"/>
                </a:lnTo>
                <a:lnTo>
                  <a:pt x="103335" y="86496"/>
                </a:lnTo>
                <a:lnTo>
                  <a:pt x="158564" y="77808"/>
                </a:lnTo>
                <a:lnTo>
                  <a:pt x="213777" y="72405"/>
                </a:lnTo>
                <a:lnTo>
                  <a:pt x="268558" y="69937"/>
                </a:lnTo>
                <a:lnTo>
                  <a:pt x="322490" y="70053"/>
                </a:lnTo>
                <a:lnTo>
                  <a:pt x="375156" y="72401"/>
                </a:lnTo>
                <a:lnTo>
                  <a:pt x="426139" y="76630"/>
                </a:lnTo>
                <a:lnTo>
                  <a:pt x="475024" y="82388"/>
                </a:lnTo>
                <a:lnTo>
                  <a:pt x="521394" y="89325"/>
                </a:lnTo>
                <a:lnTo>
                  <a:pt x="564831" y="97089"/>
                </a:lnTo>
                <a:lnTo>
                  <a:pt x="604920" y="105328"/>
                </a:lnTo>
                <a:lnTo>
                  <a:pt x="673385" y="121829"/>
                </a:lnTo>
                <a:lnTo>
                  <a:pt x="723456" y="136017"/>
                </a:lnTo>
                <a:lnTo>
                  <a:pt x="774546" y="149818"/>
                </a:lnTo>
                <a:lnTo>
                  <a:pt x="824895" y="159809"/>
                </a:lnTo>
                <a:lnTo>
                  <a:pt x="874920" y="166278"/>
                </a:lnTo>
                <a:lnTo>
                  <a:pt x="925041" y="169515"/>
                </a:lnTo>
                <a:lnTo>
                  <a:pt x="975677" y="169809"/>
                </a:lnTo>
                <a:lnTo>
                  <a:pt x="1027245" y="167448"/>
                </a:lnTo>
                <a:lnTo>
                  <a:pt x="1080164" y="162722"/>
                </a:lnTo>
                <a:lnTo>
                  <a:pt x="1134853" y="155921"/>
                </a:lnTo>
                <a:lnTo>
                  <a:pt x="1191731" y="147333"/>
                </a:lnTo>
                <a:lnTo>
                  <a:pt x="1215734" y="143383"/>
                </a:lnTo>
                <a:lnTo>
                  <a:pt x="1241946" y="139027"/>
                </a:lnTo>
                <a:lnTo>
                  <a:pt x="1290731" y="130881"/>
                </a:lnTo>
                <a:lnTo>
                  <a:pt x="1340184" y="122492"/>
                </a:lnTo>
                <a:lnTo>
                  <a:pt x="1390169" y="113750"/>
                </a:lnTo>
                <a:lnTo>
                  <a:pt x="1440546" y="104546"/>
                </a:lnTo>
                <a:lnTo>
                  <a:pt x="1491178" y="94770"/>
                </a:lnTo>
                <a:lnTo>
                  <a:pt x="1541927" y="84315"/>
                </a:lnTo>
                <a:lnTo>
                  <a:pt x="1592654" y="73069"/>
                </a:lnTo>
                <a:lnTo>
                  <a:pt x="1643222" y="60925"/>
                </a:lnTo>
                <a:lnTo>
                  <a:pt x="1693492" y="47773"/>
                </a:lnTo>
                <a:lnTo>
                  <a:pt x="1743327" y="33503"/>
                </a:lnTo>
                <a:lnTo>
                  <a:pt x="1792587" y="18006"/>
                </a:lnTo>
                <a:lnTo>
                  <a:pt x="1841136" y="1174"/>
                </a:lnTo>
                <a:lnTo>
                  <a:pt x="1844201" y="0"/>
                </a:lnTo>
              </a:path>
              <a:path w="1852930" h="173355">
                <a:moveTo>
                  <a:pt x="1852541" y="0"/>
                </a:moveTo>
                <a:lnTo>
                  <a:pt x="1793671" y="20793"/>
                </a:lnTo>
                <a:lnTo>
                  <a:pt x="1744359" y="36313"/>
                </a:lnTo>
                <a:lnTo>
                  <a:pt x="1694478" y="50602"/>
                </a:lnTo>
                <a:lnTo>
                  <a:pt x="1644167" y="63770"/>
                </a:lnTo>
                <a:lnTo>
                  <a:pt x="1593562" y="75927"/>
                </a:lnTo>
                <a:lnTo>
                  <a:pt x="1542803" y="87183"/>
                </a:lnTo>
                <a:lnTo>
                  <a:pt x="1492025" y="97646"/>
                </a:lnTo>
                <a:lnTo>
                  <a:pt x="1441367" y="107428"/>
                </a:lnTo>
                <a:lnTo>
                  <a:pt x="1390966" y="116636"/>
                </a:lnTo>
                <a:lnTo>
                  <a:pt x="1340960" y="125382"/>
                </a:lnTo>
                <a:lnTo>
                  <a:pt x="1291487" y="133774"/>
                </a:lnTo>
                <a:lnTo>
                  <a:pt x="1242683" y="141923"/>
                </a:lnTo>
                <a:lnTo>
                  <a:pt x="1212457" y="146952"/>
                </a:lnTo>
                <a:lnTo>
                  <a:pt x="1205675" y="148082"/>
                </a:lnTo>
                <a:lnTo>
                  <a:pt x="1135174" y="158864"/>
                </a:lnTo>
                <a:lnTo>
                  <a:pt x="1080330" y="165681"/>
                </a:lnTo>
                <a:lnTo>
                  <a:pt x="1027260" y="170414"/>
                </a:lnTo>
                <a:lnTo>
                  <a:pt x="975545" y="172775"/>
                </a:lnTo>
                <a:lnTo>
                  <a:pt x="924764" y="172474"/>
                </a:lnTo>
                <a:lnTo>
                  <a:pt x="874499" y="169222"/>
                </a:lnTo>
                <a:lnTo>
                  <a:pt x="824328" y="162729"/>
                </a:lnTo>
                <a:lnTo>
                  <a:pt x="773833" y="152705"/>
                </a:lnTo>
                <a:lnTo>
                  <a:pt x="722593" y="138862"/>
                </a:lnTo>
                <a:lnTo>
                  <a:pt x="700122" y="132246"/>
                </a:lnTo>
                <a:lnTo>
                  <a:pt x="672649" y="124703"/>
                </a:lnTo>
                <a:lnTo>
                  <a:pt x="604358" y="108235"/>
                </a:lnTo>
                <a:lnTo>
                  <a:pt x="564373" y="100010"/>
                </a:lnTo>
                <a:lnTo>
                  <a:pt x="521048" y="92258"/>
                </a:lnTo>
                <a:lnTo>
                  <a:pt x="474801" y="85331"/>
                </a:lnTo>
                <a:lnTo>
                  <a:pt x="426045" y="79578"/>
                </a:lnTo>
                <a:lnTo>
                  <a:pt x="375198" y="75349"/>
                </a:lnTo>
                <a:lnTo>
                  <a:pt x="322676" y="72995"/>
                </a:lnTo>
                <a:lnTo>
                  <a:pt x="268893" y="72867"/>
                </a:lnTo>
                <a:lnTo>
                  <a:pt x="214266" y="75314"/>
                </a:lnTo>
                <a:lnTo>
                  <a:pt x="159211" y="80687"/>
                </a:lnTo>
                <a:lnTo>
                  <a:pt x="104143" y="89336"/>
                </a:lnTo>
                <a:lnTo>
                  <a:pt x="49479" y="101612"/>
                </a:lnTo>
                <a:lnTo>
                  <a:pt x="0" y="116547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0"/>
            <a:ext cx="1829269" cy="1636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0"/>
            <a:ext cx="1817370" cy="161290"/>
          </a:xfrm>
          <a:custGeom>
            <a:avLst/>
            <a:gdLst/>
            <a:ahLst/>
            <a:cxnLst/>
            <a:rect l="l" t="t" r="r" b="b"/>
            <a:pathLst>
              <a:path w="1817370" h="161290">
                <a:moveTo>
                  <a:pt x="0" y="102845"/>
                </a:moveTo>
                <a:lnTo>
                  <a:pt x="56077" y="86531"/>
                </a:lnTo>
                <a:lnTo>
                  <a:pt x="113802" y="74329"/>
                </a:lnTo>
                <a:lnTo>
                  <a:pt x="171863" y="66068"/>
                </a:lnTo>
                <a:lnTo>
                  <a:pt x="229770" y="61335"/>
                </a:lnTo>
                <a:lnTo>
                  <a:pt x="287032" y="59719"/>
                </a:lnTo>
                <a:lnTo>
                  <a:pt x="343158" y="60810"/>
                </a:lnTo>
                <a:lnTo>
                  <a:pt x="397658" y="64194"/>
                </a:lnTo>
                <a:lnTo>
                  <a:pt x="450042" y="69461"/>
                </a:lnTo>
                <a:lnTo>
                  <a:pt x="499817" y="76200"/>
                </a:lnTo>
                <a:lnTo>
                  <a:pt x="546494" y="83999"/>
                </a:lnTo>
                <a:lnTo>
                  <a:pt x="589582" y="92447"/>
                </a:lnTo>
                <a:lnTo>
                  <a:pt x="628590" y="101132"/>
                </a:lnTo>
                <a:lnTo>
                  <a:pt x="692405" y="117569"/>
                </a:lnTo>
                <a:lnTo>
                  <a:pt x="716230" y="124498"/>
                </a:lnTo>
                <a:lnTo>
                  <a:pt x="767006" y="138128"/>
                </a:lnTo>
                <a:lnTo>
                  <a:pt x="817071" y="148007"/>
                </a:lnTo>
                <a:lnTo>
                  <a:pt x="866839" y="154422"/>
                </a:lnTo>
                <a:lnTo>
                  <a:pt x="916725" y="157657"/>
                </a:lnTo>
                <a:lnTo>
                  <a:pt x="967145" y="157995"/>
                </a:lnTo>
                <a:lnTo>
                  <a:pt x="1018512" y="155724"/>
                </a:lnTo>
                <a:lnTo>
                  <a:pt x="1071241" y="151126"/>
                </a:lnTo>
                <a:lnTo>
                  <a:pt x="1125748" y="144487"/>
                </a:lnTo>
                <a:lnTo>
                  <a:pt x="1182447" y="136093"/>
                </a:lnTo>
                <a:lnTo>
                  <a:pt x="1235597" y="127444"/>
                </a:lnTo>
                <a:lnTo>
                  <a:pt x="1284064" y="119514"/>
                </a:lnTo>
                <a:lnTo>
                  <a:pt x="1333197" y="111343"/>
                </a:lnTo>
                <a:lnTo>
                  <a:pt x="1382857" y="102820"/>
                </a:lnTo>
                <a:lnTo>
                  <a:pt x="1432908" y="93836"/>
                </a:lnTo>
                <a:lnTo>
                  <a:pt x="1483213" y="84281"/>
                </a:lnTo>
                <a:lnTo>
                  <a:pt x="1533634" y="74044"/>
                </a:lnTo>
                <a:lnTo>
                  <a:pt x="1584034" y="63015"/>
                </a:lnTo>
                <a:lnTo>
                  <a:pt x="1634277" y="51084"/>
                </a:lnTo>
                <a:lnTo>
                  <a:pt x="1684224" y="38140"/>
                </a:lnTo>
                <a:lnTo>
                  <a:pt x="1733739" y="24075"/>
                </a:lnTo>
                <a:lnTo>
                  <a:pt x="1782684" y="8777"/>
                </a:lnTo>
                <a:lnTo>
                  <a:pt x="1808128" y="0"/>
                </a:lnTo>
              </a:path>
              <a:path w="1817370" h="161290">
                <a:moveTo>
                  <a:pt x="1817239" y="0"/>
                </a:moveTo>
                <a:lnTo>
                  <a:pt x="1734769" y="26872"/>
                </a:lnTo>
                <a:lnTo>
                  <a:pt x="1685207" y="40957"/>
                </a:lnTo>
                <a:lnTo>
                  <a:pt x="1635218" y="53916"/>
                </a:lnTo>
                <a:lnTo>
                  <a:pt x="1584938" y="65860"/>
                </a:lnTo>
                <a:lnTo>
                  <a:pt x="1534503" y="76899"/>
                </a:lnTo>
                <a:lnTo>
                  <a:pt x="1484052" y="87144"/>
                </a:lnTo>
                <a:lnTo>
                  <a:pt x="1433719" y="96706"/>
                </a:lnTo>
                <a:lnTo>
                  <a:pt x="1383641" y="105694"/>
                </a:lnTo>
                <a:lnTo>
                  <a:pt x="1333956" y="114220"/>
                </a:lnTo>
                <a:lnTo>
                  <a:pt x="1284799" y="122394"/>
                </a:lnTo>
                <a:lnTo>
                  <a:pt x="1236308" y="130327"/>
                </a:lnTo>
                <a:lnTo>
                  <a:pt x="1197979" y="136588"/>
                </a:lnTo>
                <a:lnTo>
                  <a:pt x="1190410" y="137833"/>
                </a:lnTo>
                <a:lnTo>
                  <a:pt x="1126068" y="147440"/>
                </a:lnTo>
                <a:lnTo>
                  <a:pt x="1071414" y="154092"/>
                </a:lnTo>
                <a:lnTo>
                  <a:pt x="1018540" y="158697"/>
                </a:lnTo>
                <a:lnTo>
                  <a:pt x="967029" y="160971"/>
                </a:lnTo>
                <a:lnTo>
                  <a:pt x="916466" y="160626"/>
                </a:lnTo>
                <a:lnTo>
                  <a:pt x="866434" y="157379"/>
                </a:lnTo>
                <a:lnTo>
                  <a:pt x="816517" y="150944"/>
                </a:lnTo>
                <a:lnTo>
                  <a:pt x="766300" y="141035"/>
                </a:lnTo>
                <a:lnTo>
                  <a:pt x="715366" y="127368"/>
                </a:lnTo>
                <a:lnTo>
                  <a:pt x="691606" y="120449"/>
                </a:lnTo>
                <a:lnTo>
                  <a:pt x="662308" y="112534"/>
                </a:lnTo>
                <a:lnTo>
                  <a:pt x="589063" y="95358"/>
                </a:lnTo>
                <a:lnTo>
                  <a:pt x="546093" y="86918"/>
                </a:lnTo>
                <a:lnTo>
                  <a:pt x="499545" y="79124"/>
                </a:lnTo>
                <a:lnTo>
                  <a:pt x="449908" y="72387"/>
                </a:lnTo>
                <a:lnTo>
                  <a:pt x="397671" y="67117"/>
                </a:lnTo>
                <a:lnTo>
                  <a:pt x="343325" y="63724"/>
                </a:lnTo>
                <a:lnTo>
                  <a:pt x="287358" y="62619"/>
                </a:lnTo>
                <a:lnTo>
                  <a:pt x="230259" y="64213"/>
                </a:lnTo>
                <a:lnTo>
                  <a:pt x="172519" y="68915"/>
                </a:lnTo>
                <a:lnTo>
                  <a:pt x="114627" y="77137"/>
                </a:lnTo>
                <a:lnTo>
                  <a:pt x="57073" y="89289"/>
                </a:lnTo>
                <a:lnTo>
                  <a:pt x="345" y="105781"/>
                </a:lnTo>
                <a:lnTo>
                  <a:pt x="0" y="105913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0"/>
            <a:ext cx="1788367" cy="15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0" y="0"/>
            <a:ext cx="1777364" cy="148590"/>
          </a:xfrm>
          <a:custGeom>
            <a:avLst/>
            <a:gdLst/>
            <a:ahLst/>
            <a:cxnLst/>
            <a:rect l="l" t="t" r="r" b="b"/>
            <a:pathLst>
              <a:path w="1777364" h="148590">
                <a:moveTo>
                  <a:pt x="0" y="91250"/>
                </a:moveTo>
                <a:lnTo>
                  <a:pt x="53230" y="75716"/>
                </a:lnTo>
                <a:lnTo>
                  <a:pt x="110505" y="63543"/>
                </a:lnTo>
                <a:lnTo>
                  <a:pt x="168111" y="55267"/>
                </a:lnTo>
                <a:lnTo>
                  <a:pt x="225563" y="50482"/>
                </a:lnTo>
                <a:lnTo>
                  <a:pt x="282374" y="48781"/>
                </a:lnTo>
                <a:lnTo>
                  <a:pt x="338058" y="49759"/>
                </a:lnTo>
                <a:lnTo>
                  <a:pt x="392126" y="53009"/>
                </a:lnTo>
                <a:lnTo>
                  <a:pt x="444094" y="58126"/>
                </a:lnTo>
                <a:lnTo>
                  <a:pt x="493474" y="64702"/>
                </a:lnTo>
                <a:lnTo>
                  <a:pt x="539780" y="72333"/>
                </a:lnTo>
                <a:lnTo>
                  <a:pt x="582526" y="80613"/>
                </a:lnTo>
                <a:lnTo>
                  <a:pt x="621223" y="89134"/>
                </a:lnTo>
                <a:lnTo>
                  <a:pt x="684530" y="105279"/>
                </a:lnTo>
                <a:lnTo>
                  <a:pt x="708165" y="112090"/>
                </a:lnTo>
                <a:lnTo>
                  <a:pt x="758623" y="125529"/>
                </a:lnTo>
                <a:lnTo>
                  <a:pt x="808400" y="135282"/>
                </a:lnTo>
                <a:lnTo>
                  <a:pt x="857905" y="141630"/>
                </a:lnTo>
                <a:lnTo>
                  <a:pt x="907551" y="144852"/>
                </a:lnTo>
                <a:lnTo>
                  <a:pt x="957748" y="145229"/>
                </a:lnTo>
                <a:lnTo>
                  <a:pt x="1008907" y="143040"/>
                </a:lnTo>
                <a:lnTo>
                  <a:pt x="1061438" y="138568"/>
                </a:lnTo>
                <a:lnTo>
                  <a:pt x="1115753" y="132090"/>
                </a:lnTo>
                <a:lnTo>
                  <a:pt x="1172262" y="123888"/>
                </a:lnTo>
                <a:lnTo>
                  <a:pt x="1180186" y="122644"/>
                </a:lnTo>
                <a:lnTo>
                  <a:pt x="1188086" y="121425"/>
                </a:lnTo>
                <a:lnTo>
                  <a:pt x="1195998" y="120104"/>
                </a:lnTo>
                <a:lnTo>
                  <a:pt x="1228319" y="114935"/>
                </a:lnTo>
                <a:lnTo>
                  <a:pt x="1276477" y="107216"/>
                </a:lnTo>
                <a:lnTo>
                  <a:pt x="1325295" y="99259"/>
                </a:lnTo>
                <a:lnTo>
                  <a:pt x="1374638" y="90953"/>
                </a:lnTo>
                <a:lnTo>
                  <a:pt x="1424368" y="82186"/>
                </a:lnTo>
                <a:lnTo>
                  <a:pt x="1474350" y="72848"/>
                </a:lnTo>
                <a:lnTo>
                  <a:pt x="1524449" y="62827"/>
                </a:lnTo>
                <a:lnTo>
                  <a:pt x="1574527" y="52013"/>
                </a:lnTo>
                <a:lnTo>
                  <a:pt x="1624448" y="40294"/>
                </a:lnTo>
                <a:lnTo>
                  <a:pt x="1674077" y="27559"/>
                </a:lnTo>
                <a:lnTo>
                  <a:pt x="1723277" y="13697"/>
                </a:lnTo>
                <a:lnTo>
                  <a:pt x="1767393" y="0"/>
                </a:lnTo>
              </a:path>
              <a:path w="1777364" h="148590">
                <a:moveTo>
                  <a:pt x="1777007" y="0"/>
                </a:moveTo>
                <a:lnTo>
                  <a:pt x="1724571" y="16417"/>
                </a:lnTo>
                <a:lnTo>
                  <a:pt x="1675375" y="30290"/>
                </a:lnTo>
                <a:lnTo>
                  <a:pt x="1625755" y="43034"/>
                </a:lnTo>
                <a:lnTo>
                  <a:pt x="1575847" y="54761"/>
                </a:lnTo>
                <a:lnTo>
                  <a:pt x="1525786" y="65581"/>
                </a:lnTo>
                <a:lnTo>
                  <a:pt x="1475709" y="75607"/>
                </a:lnTo>
                <a:lnTo>
                  <a:pt x="1425751" y="84949"/>
                </a:lnTo>
                <a:lnTo>
                  <a:pt x="1376047" y="93718"/>
                </a:lnTo>
                <a:lnTo>
                  <a:pt x="1326733" y="102026"/>
                </a:lnTo>
                <a:lnTo>
                  <a:pt x="1277945" y="109984"/>
                </a:lnTo>
                <a:lnTo>
                  <a:pt x="1229818" y="117703"/>
                </a:lnTo>
                <a:lnTo>
                  <a:pt x="1196480" y="123050"/>
                </a:lnTo>
                <a:lnTo>
                  <a:pt x="1188543" y="124333"/>
                </a:lnTo>
                <a:lnTo>
                  <a:pt x="1116069" y="135030"/>
                </a:lnTo>
                <a:lnTo>
                  <a:pt x="1061606" y="141522"/>
                </a:lnTo>
                <a:lnTo>
                  <a:pt x="1008930" y="146004"/>
                </a:lnTo>
                <a:lnTo>
                  <a:pt x="957628" y="148194"/>
                </a:lnTo>
                <a:lnTo>
                  <a:pt x="907288" y="147812"/>
                </a:lnTo>
                <a:lnTo>
                  <a:pt x="857498" y="144576"/>
                </a:lnTo>
                <a:lnTo>
                  <a:pt x="807845" y="138206"/>
                </a:lnTo>
                <a:lnTo>
                  <a:pt x="757917" y="128419"/>
                </a:lnTo>
                <a:lnTo>
                  <a:pt x="707302" y="114935"/>
                </a:lnTo>
                <a:lnTo>
                  <a:pt x="683725" y="108138"/>
                </a:lnTo>
                <a:lnTo>
                  <a:pt x="654655" y="100367"/>
                </a:lnTo>
                <a:lnTo>
                  <a:pt x="581979" y="83522"/>
                </a:lnTo>
                <a:lnTo>
                  <a:pt x="539345" y="75258"/>
                </a:lnTo>
                <a:lnTo>
                  <a:pt x="493160" y="67639"/>
                </a:lnTo>
                <a:lnTo>
                  <a:pt x="443911" y="61070"/>
                </a:lnTo>
                <a:lnTo>
                  <a:pt x="392083" y="55956"/>
                </a:lnTo>
                <a:lnTo>
                  <a:pt x="338163" y="52703"/>
                </a:lnTo>
                <a:lnTo>
                  <a:pt x="282635" y="51714"/>
                </a:lnTo>
                <a:lnTo>
                  <a:pt x="225987" y="53396"/>
                </a:lnTo>
                <a:lnTo>
                  <a:pt x="168703" y="58152"/>
                </a:lnTo>
                <a:lnTo>
                  <a:pt x="111269" y="66388"/>
                </a:lnTo>
                <a:lnTo>
                  <a:pt x="54171" y="78508"/>
                </a:lnTo>
                <a:lnTo>
                  <a:pt x="0" y="94305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0" y="0"/>
            <a:ext cx="1745608" cy="1359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0"/>
            <a:ext cx="1730375" cy="134620"/>
          </a:xfrm>
          <a:custGeom>
            <a:avLst/>
            <a:gdLst/>
            <a:ahLst/>
            <a:cxnLst/>
            <a:rect l="l" t="t" r="r" b="b"/>
            <a:pathLst>
              <a:path w="1730375" h="134620">
                <a:moveTo>
                  <a:pt x="0" y="78479"/>
                </a:moveTo>
                <a:lnTo>
                  <a:pt x="49519" y="63984"/>
                </a:lnTo>
                <a:lnTo>
                  <a:pt x="106344" y="51842"/>
                </a:lnTo>
                <a:lnTo>
                  <a:pt x="163498" y="43553"/>
                </a:lnTo>
                <a:lnTo>
                  <a:pt x="220499" y="38716"/>
                </a:lnTo>
                <a:lnTo>
                  <a:pt x="276865" y="36931"/>
                </a:lnTo>
                <a:lnTo>
                  <a:pt x="332112" y="37797"/>
                </a:lnTo>
                <a:lnTo>
                  <a:pt x="385757" y="40913"/>
                </a:lnTo>
                <a:lnTo>
                  <a:pt x="437318" y="45878"/>
                </a:lnTo>
                <a:lnTo>
                  <a:pt x="486312" y="52293"/>
                </a:lnTo>
                <a:lnTo>
                  <a:pt x="532256" y="59755"/>
                </a:lnTo>
                <a:lnTo>
                  <a:pt x="574667" y="67865"/>
                </a:lnTo>
                <a:lnTo>
                  <a:pt x="613063" y="76222"/>
                </a:lnTo>
                <a:lnTo>
                  <a:pt x="675875" y="92074"/>
                </a:lnTo>
                <a:lnTo>
                  <a:pt x="699326" y="98768"/>
                </a:lnTo>
                <a:lnTo>
                  <a:pt x="749473" y="112020"/>
                </a:lnTo>
                <a:lnTo>
                  <a:pt x="798966" y="121649"/>
                </a:lnTo>
                <a:lnTo>
                  <a:pt x="848212" y="127932"/>
                </a:lnTo>
                <a:lnTo>
                  <a:pt x="897619" y="131143"/>
                </a:lnTo>
                <a:lnTo>
                  <a:pt x="947593" y="131559"/>
                </a:lnTo>
                <a:lnTo>
                  <a:pt x="998543" y="129455"/>
                </a:lnTo>
                <a:lnTo>
                  <a:pt x="1050875" y="125107"/>
                </a:lnTo>
                <a:lnTo>
                  <a:pt x="1104996" y="118791"/>
                </a:lnTo>
                <a:lnTo>
                  <a:pt x="1161314" y="110782"/>
                </a:lnTo>
                <a:lnTo>
                  <a:pt x="1220890" y="101473"/>
                </a:lnTo>
                <a:lnTo>
                  <a:pt x="1268688" y="93968"/>
                </a:lnTo>
                <a:lnTo>
                  <a:pt x="1317143" y="86227"/>
                </a:lnTo>
                <a:lnTo>
                  <a:pt x="1366118" y="78138"/>
                </a:lnTo>
                <a:lnTo>
                  <a:pt x="1415480" y="69591"/>
                </a:lnTo>
                <a:lnTo>
                  <a:pt x="1465092" y="60472"/>
                </a:lnTo>
                <a:lnTo>
                  <a:pt x="1514821" y="50671"/>
                </a:lnTo>
                <a:lnTo>
                  <a:pt x="1564529" y="40074"/>
                </a:lnTo>
                <a:lnTo>
                  <a:pt x="1614084" y="28572"/>
                </a:lnTo>
                <a:lnTo>
                  <a:pt x="1663348" y="16051"/>
                </a:lnTo>
                <a:lnTo>
                  <a:pt x="1712187" y="2400"/>
                </a:lnTo>
                <a:lnTo>
                  <a:pt x="1719969" y="0"/>
                </a:lnTo>
              </a:path>
              <a:path w="1730375" h="134620">
                <a:moveTo>
                  <a:pt x="1730090" y="0"/>
                </a:moveTo>
                <a:lnTo>
                  <a:pt x="1664144" y="18928"/>
                </a:lnTo>
                <a:lnTo>
                  <a:pt x="1614811" y="31466"/>
                </a:lnTo>
                <a:lnTo>
                  <a:pt x="1565192" y="42981"/>
                </a:lnTo>
                <a:lnTo>
                  <a:pt x="1515423" y="53587"/>
                </a:lnTo>
                <a:lnTo>
                  <a:pt x="1465637" y="63394"/>
                </a:lnTo>
                <a:lnTo>
                  <a:pt x="1415970" y="72516"/>
                </a:lnTo>
                <a:lnTo>
                  <a:pt x="1366557" y="81064"/>
                </a:lnTo>
                <a:lnTo>
                  <a:pt x="1317531" y="89152"/>
                </a:lnTo>
                <a:lnTo>
                  <a:pt x="1269028" y="96891"/>
                </a:lnTo>
                <a:lnTo>
                  <a:pt x="1221182" y="104394"/>
                </a:lnTo>
                <a:lnTo>
                  <a:pt x="1185381" y="110007"/>
                </a:lnTo>
                <a:lnTo>
                  <a:pt x="1177469" y="111277"/>
                </a:lnTo>
                <a:lnTo>
                  <a:pt x="1105295" y="121757"/>
                </a:lnTo>
                <a:lnTo>
                  <a:pt x="1051030" y="128078"/>
                </a:lnTo>
                <a:lnTo>
                  <a:pt x="998558" y="132427"/>
                </a:lnTo>
                <a:lnTo>
                  <a:pt x="947467" y="134528"/>
                </a:lnTo>
                <a:lnTo>
                  <a:pt x="897351" y="134104"/>
                </a:lnTo>
                <a:lnTo>
                  <a:pt x="847800" y="130878"/>
                </a:lnTo>
                <a:lnTo>
                  <a:pt x="798405" y="124574"/>
                </a:lnTo>
                <a:lnTo>
                  <a:pt x="748758" y="114915"/>
                </a:lnTo>
                <a:lnTo>
                  <a:pt x="698450" y="101625"/>
                </a:lnTo>
                <a:lnTo>
                  <a:pt x="675063" y="94944"/>
                </a:lnTo>
                <a:lnTo>
                  <a:pt x="646226" y="87309"/>
                </a:lnTo>
                <a:lnTo>
                  <a:pt x="574132" y="70776"/>
                </a:lnTo>
                <a:lnTo>
                  <a:pt x="531838" y="62677"/>
                </a:lnTo>
                <a:lnTo>
                  <a:pt x="486021" y="55223"/>
                </a:lnTo>
                <a:lnTo>
                  <a:pt x="437164" y="48814"/>
                </a:lnTo>
                <a:lnTo>
                  <a:pt x="385748" y="43848"/>
                </a:lnTo>
                <a:lnTo>
                  <a:pt x="332255" y="40727"/>
                </a:lnTo>
                <a:lnTo>
                  <a:pt x="277167" y="39849"/>
                </a:lnTo>
                <a:lnTo>
                  <a:pt x="220965" y="41614"/>
                </a:lnTo>
                <a:lnTo>
                  <a:pt x="164130" y="46421"/>
                </a:lnTo>
                <a:lnTo>
                  <a:pt x="107146" y="54671"/>
                </a:lnTo>
                <a:lnTo>
                  <a:pt x="50493" y="66763"/>
                </a:lnTo>
                <a:lnTo>
                  <a:pt x="0" y="8153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0" y="0"/>
            <a:ext cx="1700206" cy="1272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0" y="0"/>
            <a:ext cx="1676400" cy="120650"/>
          </a:xfrm>
          <a:custGeom>
            <a:avLst/>
            <a:gdLst/>
            <a:ahLst/>
            <a:cxnLst/>
            <a:rect l="l" t="t" r="r" b="b"/>
            <a:pathLst>
              <a:path w="1676400" h="120650">
                <a:moveTo>
                  <a:pt x="0" y="64687"/>
                </a:moveTo>
                <a:lnTo>
                  <a:pt x="45063" y="51454"/>
                </a:lnTo>
                <a:lnTo>
                  <a:pt x="101448" y="39337"/>
                </a:lnTo>
                <a:lnTo>
                  <a:pt x="158158" y="31030"/>
                </a:lnTo>
                <a:lnTo>
                  <a:pt x="214714" y="26138"/>
                </a:lnTo>
                <a:lnTo>
                  <a:pt x="270636" y="24265"/>
                </a:lnTo>
                <a:lnTo>
                  <a:pt x="325447" y="25016"/>
                </a:lnTo>
                <a:lnTo>
                  <a:pt x="378667" y="27995"/>
                </a:lnTo>
                <a:lnTo>
                  <a:pt x="429819" y="32808"/>
                </a:lnTo>
                <a:lnTo>
                  <a:pt x="478422" y="39059"/>
                </a:lnTo>
                <a:lnTo>
                  <a:pt x="523998" y="46352"/>
                </a:lnTo>
                <a:lnTo>
                  <a:pt x="566069" y="54292"/>
                </a:lnTo>
                <a:lnTo>
                  <a:pt x="604156" y="62484"/>
                </a:lnTo>
                <a:lnTo>
                  <a:pt x="666463" y="78043"/>
                </a:lnTo>
                <a:lnTo>
                  <a:pt x="689725" y="84619"/>
                </a:lnTo>
                <a:lnTo>
                  <a:pt x="739576" y="97688"/>
                </a:lnTo>
                <a:lnTo>
                  <a:pt x="788797" y="107197"/>
                </a:lnTo>
                <a:lnTo>
                  <a:pt x="837791" y="113416"/>
                </a:lnTo>
                <a:lnTo>
                  <a:pt x="886964" y="116617"/>
                </a:lnTo>
                <a:lnTo>
                  <a:pt x="936718" y="117072"/>
                </a:lnTo>
                <a:lnTo>
                  <a:pt x="987458" y="115051"/>
                </a:lnTo>
                <a:lnTo>
                  <a:pt x="1039587" y="110827"/>
                </a:lnTo>
                <a:lnTo>
                  <a:pt x="1093510" y="104669"/>
                </a:lnTo>
                <a:lnTo>
                  <a:pt x="1149630" y="96850"/>
                </a:lnTo>
                <a:lnTo>
                  <a:pt x="1173112" y="93230"/>
                </a:lnTo>
                <a:lnTo>
                  <a:pt x="1211593" y="87325"/>
                </a:lnTo>
                <a:lnTo>
                  <a:pt x="1259108" y="80035"/>
                </a:lnTo>
                <a:lnTo>
                  <a:pt x="1307275" y="72512"/>
                </a:lnTo>
                <a:lnTo>
                  <a:pt x="1355960" y="64643"/>
                </a:lnTo>
                <a:lnTo>
                  <a:pt x="1405029" y="56315"/>
                </a:lnTo>
                <a:lnTo>
                  <a:pt x="1454348" y="47414"/>
                </a:lnTo>
                <a:lnTo>
                  <a:pt x="1503782" y="37829"/>
                </a:lnTo>
                <a:lnTo>
                  <a:pt x="1553197" y="27446"/>
                </a:lnTo>
                <a:lnTo>
                  <a:pt x="1602460" y="16152"/>
                </a:lnTo>
                <a:lnTo>
                  <a:pt x="1651435" y="3835"/>
                </a:lnTo>
                <a:lnTo>
                  <a:pt x="1665278" y="0"/>
                </a:lnTo>
              </a:path>
              <a:path w="1676400" h="120650">
                <a:moveTo>
                  <a:pt x="1676395" y="0"/>
                </a:moveTo>
                <a:lnTo>
                  <a:pt x="1603487" y="18960"/>
                </a:lnTo>
                <a:lnTo>
                  <a:pt x="1554199" y="30268"/>
                </a:lnTo>
                <a:lnTo>
                  <a:pt x="1504763" y="40662"/>
                </a:lnTo>
                <a:lnTo>
                  <a:pt x="1455312" y="50256"/>
                </a:lnTo>
                <a:lnTo>
                  <a:pt x="1405979" y="59164"/>
                </a:lnTo>
                <a:lnTo>
                  <a:pt x="1356899" y="67498"/>
                </a:lnTo>
                <a:lnTo>
                  <a:pt x="1308205" y="75373"/>
                </a:lnTo>
                <a:lnTo>
                  <a:pt x="1260030" y="82901"/>
                </a:lnTo>
                <a:lnTo>
                  <a:pt x="1212508" y="90195"/>
                </a:lnTo>
                <a:lnTo>
                  <a:pt x="1173582" y="96164"/>
                </a:lnTo>
                <a:lnTo>
                  <a:pt x="1165708" y="97421"/>
                </a:lnTo>
                <a:lnTo>
                  <a:pt x="1093801" y="107623"/>
                </a:lnTo>
                <a:lnTo>
                  <a:pt x="1039729" y="113785"/>
                </a:lnTo>
                <a:lnTo>
                  <a:pt x="987454" y="118012"/>
                </a:lnTo>
                <a:lnTo>
                  <a:pt x="936571" y="120030"/>
                </a:lnTo>
                <a:lnTo>
                  <a:pt x="886676" y="119567"/>
                </a:lnTo>
                <a:lnTo>
                  <a:pt x="837364" y="116353"/>
                </a:lnTo>
                <a:lnTo>
                  <a:pt x="788229" y="110114"/>
                </a:lnTo>
                <a:lnTo>
                  <a:pt x="738868" y="100580"/>
                </a:lnTo>
                <a:lnTo>
                  <a:pt x="688874" y="87477"/>
                </a:lnTo>
                <a:lnTo>
                  <a:pt x="665675" y="80915"/>
                </a:lnTo>
                <a:lnTo>
                  <a:pt x="637071" y="73420"/>
                </a:lnTo>
                <a:lnTo>
                  <a:pt x="565554" y="57208"/>
                </a:lnTo>
                <a:lnTo>
                  <a:pt x="523598" y="49279"/>
                </a:lnTo>
                <a:lnTo>
                  <a:pt x="478147" y="41994"/>
                </a:lnTo>
                <a:lnTo>
                  <a:pt x="429679" y="35748"/>
                </a:lnTo>
                <a:lnTo>
                  <a:pt x="378671" y="30935"/>
                </a:lnTo>
                <a:lnTo>
                  <a:pt x="325601" y="27949"/>
                </a:lnTo>
                <a:lnTo>
                  <a:pt x="270947" y="27184"/>
                </a:lnTo>
                <a:lnTo>
                  <a:pt x="215188" y="29035"/>
                </a:lnTo>
                <a:lnTo>
                  <a:pt x="158799" y="33896"/>
                </a:lnTo>
                <a:lnTo>
                  <a:pt x="102260" y="42162"/>
                </a:lnTo>
                <a:lnTo>
                  <a:pt x="46048" y="54227"/>
                </a:lnTo>
                <a:lnTo>
                  <a:pt x="0" y="67738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0" y="0"/>
            <a:ext cx="1653228" cy="1052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0" y="0"/>
            <a:ext cx="1614805" cy="104775"/>
          </a:xfrm>
          <a:custGeom>
            <a:avLst/>
            <a:gdLst/>
            <a:ahLst/>
            <a:cxnLst/>
            <a:rect l="l" t="t" r="r" b="b"/>
            <a:pathLst>
              <a:path w="1614805" h="104775">
                <a:moveTo>
                  <a:pt x="0" y="49766"/>
                </a:moveTo>
                <a:lnTo>
                  <a:pt x="40495" y="37817"/>
                </a:lnTo>
                <a:lnTo>
                  <a:pt x="96503" y="25690"/>
                </a:lnTo>
                <a:lnTo>
                  <a:pt x="152802" y="17346"/>
                </a:lnTo>
                <a:lnTo>
                  <a:pt x="208921" y="12393"/>
                </a:lnTo>
                <a:lnTo>
                  <a:pt x="264387" y="10439"/>
                </a:lnTo>
                <a:lnTo>
                  <a:pt x="318730" y="11092"/>
                </a:lnTo>
                <a:lnTo>
                  <a:pt x="371478" y="13962"/>
                </a:lnTo>
                <a:lnTo>
                  <a:pt x="422159" y="18655"/>
                </a:lnTo>
                <a:lnTo>
                  <a:pt x="470302" y="24780"/>
                </a:lnTo>
                <a:lnTo>
                  <a:pt x="515435" y="31945"/>
                </a:lnTo>
                <a:lnTo>
                  <a:pt x="557087" y="39758"/>
                </a:lnTo>
                <a:lnTo>
                  <a:pt x="594786" y="47828"/>
                </a:lnTo>
                <a:lnTo>
                  <a:pt x="656439" y="63171"/>
                </a:lnTo>
                <a:lnTo>
                  <a:pt x="679451" y="69660"/>
                </a:lnTo>
                <a:lnTo>
                  <a:pt x="729182" y="82513"/>
                </a:lnTo>
                <a:lnTo>
                  <a:pt x="778256" y="91878"/>
                </a:lnTo>
                <a:lnTo>
                  <a:pt x="827077" y="98022"/>
                </a:lnTo>
                <a:lnTo>
                  <a:pt x="876049" y="101210"/>
                </a:lnTo>
                <a:lnTo>
                  <a:pt x="925576" y="101709"/>
                </a:lnTo>
                <a:lnTo>
                  <a:pt x="976062" y="99785"/>
                </a:lnTo>
                <a:lnTo>
                  <a:pt x="1027910" y="95703"/>
                </a:lnTo>
                <a:lnTo>
                  <a:pt x="1081525" y="89730"/>
                </a:lnTo>
                <a:lnTo>
                  <a:pt x="1137311" y="82131"/>
                </a:lnTo>
                <a:lnTo>
                  <a:pt x="1145071" y="80975"/>
                </a:lnTo>
                <a:lnTo>
                  <a:pt x="1152843" y="79820"/>
                </a:lnTo>
                <a:lnTo>
                  <a:pt x="1160679" y="78613"/>
                </a:lnTo>
                <a:lnTo>
                  <a:pt x="1202386" y="72352"/>
                </a:lnTo>
                <a:lnTo>
                  <a:pt x="1249562" y="65274"/>
                </a:lnTo>
                <a:lnTo>
                  <a:pt x="1297386" y="57965"/>
                </a:lnTo>
                <a:lnTo>
                  <a:pt x="1345725" y="50311"/>
                </a:lnTo>
                <a:lnTo>
                  <a:pt x="1394445" y="42200"/>
                </a:lnTo>
                <a:lnTo>
                  <a:pt x="1443414" y="33516"/>
                </a:lnTo>
                <a:lnTo>
                  <a:pt x="1492498" y="24147"/>
                </a:lnTo>
                <a:lnTo>
                  <a:pt x="1541565" y="13979"/>
                </a:lnTo>
                <a:lnTo>
                  <a:pt x="1590480" y="2897"/>
                </a:lnTo>
                <a:lnTo>
                  <a:pt x="1602119" y="0"/>
                </a:lnTo>
              </a:path>
              <a:path w="1614805" h="104775">
                <a:moveTo>
                  <a:pt x="1614459" y="0"/>
                </a:moveTo>
                <a:lnTo>
                  <a:pt x="1542637" y="16794"/>
                </a:lnTo>
                <a:lnTo>
                  <a:pt x="1493560" y="26970"/>
                </a:lnTo>
                <a:lnTo>
                  <a:pt x="1444469" y="36345"/>
                </a:lnTo>
                <a:lnTo>
                  <a:pt x="1395497" y="45033"/>
                </a:lnTo>
                <a:lnTo>
                  <a:pt x="1346775" y="53149"/>
                </a:lnTo>
                <a:lnTo>
                  <a:pt x="1298437" y="60805"/>
                </a:lnTo>
                <a:lnTo>
                  <a:pt x="1250614" y="68116"/>
                </a:lnTo>
                <a:lnTo>
                  <a:pt x="1203440" y="75197"/>
                </a:lnTo>
                <a:lnTo>
                  <a:pt x="1161149" y="81534"/>
                </a:lnTo>
                <a:lnTo>
                  <a:pt x="1154583" y="82563"/>
                </a:lnTo>
                <a:lnTo>
                  <a:pt x="1148004" y="83528"/>
                </a:lnTo>
                <a:lnTo>
                  <a:pt x="1141489" y="84480"/>
                </a:lnTo>
                <a:lnTo>
                  <a:pt x="1137705" y="85039"/>
                </a:lnTo>
                <a:lnTo>
                  <a:pt x="1081825" y="92669"/>
                </a:lnTo>
                <a:lnTo>
                  <a:pt x="1028114" y="98666"/>
                </a:lnTo>
                <a:lnTo>
                  <a:pt x="976164" y="102765"/>
                </a:lnTo>
                <a:lnTo>
                  <a:pt x="925568" y="104698"/>
                </a:lnTo>
                <a:lnTo>
                  <a:pt x="875921" y="104198"/>
                </a:lnTo>
                <a:lnTo>
                  <a:pt x="826814" y="100998"/>
                </a:lnTo>
                <a:lnTo>
                  <a:pt x="777843" y="94831"/>
                </a:lnTo>
                <a:lnTo>
                  <a:pt x="728599" y="85431"/>
                </a:lnTo>
                <a:lnTo>
                  <a:pt x="678676" y="72530"/>
                </a:lnTo>
                <a:lnTo>
                  <a:pt x="655719" y="66053"/>
                </a:lnTo>
                <a:lnTo>
                  <a:pt x="627408" y="58659"/>
                </a:lnTo>
                <a:lnTo>
                  <a:pt x="556607" y="42681"/>
                </a:lnTo>
                <a:lnTo>
                  <a:pt x="515060" y="34879"/>
                </a:lnTo>
                <a:lnTo>
                  <a:pt x="470041" y="27722"/>
                </a:lnTo>
                <a:lnTo>
                  <a:pt x="422022" y="21602"/>
                </a:lnTo>
                <a:lnTo>
                  <a:pt x="371473" y="16909"/>
                </a:lnTo>
                <a:lnTo>
                  <a:pt x="318866" y="14033"/>
                </a:lnTo>
                <a:lnTo>
                  <a:pt x="264671" y="13367"/>
                </a:lnTo>
                <a:lnTo>
                  <a:pt x="209359" y="15299"/>
                </a:lnTo>
                <a:lnTo>
                  <a:pt x="153400" y="20222"/>
                </a:lnTo>
                <a:lnTo>
                  <a:pt x="97264" y="28526"/>
                </a:lnTo>
                <a:lnTo>
                  <a:pt x="41424" y="40601"/>
                </a:lnTo>
                <a:lnTo>
                  <a:pt x="0" y="52815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0" y="0"/>
            <a:ext cx="1553164" cy="953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0" y="0"/>
            <a:ext cx="1542415" cy="88900"/>
          </a:xfrm>
          <a:custGeom>
            <a:avLst/>
            <a:gdLst/>
            <a:ahLst/>
            <a:cxnLst/>
            <a:rect l="l" t="t" r="r" b="b"/>
            <a:pathLst>
              <a:path w="1542415" h="88900">
                <a:moveTo>
                  <a:pt x="0" y="34069"/>
                </a:moveTo>
                <a:lnTo>
                  <a:pt x="34884" y="23740"/>
                </a:lnTo>
                <a:lnTo>
                  <a:pt x="90452" y="11639"/>
                </a:lnTo>
                <a:lnTo>
                  <a:pt x="146304" y="3279"/>
                </a:lnTo>
                <a:lnTo>
                  <a:pt x="182777" y="0"/>
                </a:lnTo>
              </a:path>
              <a:path w="1542415" h="88900">
                <a:moveTo>
                  <a:pt x="368526" y="0"/>
                </a:moveTo>
                <a:lnTo>
                  <a:pt x="413483" y="4066"/>
                </a:lnTo>
                <a:lnTo>
                  <a:pt x="461232" y="10034"/>
                </a:lnTo>
                <a:lnTo>
                  <a:pt x="505994" y="17037"/>
                </a:lnTo>
                <a:lnTo>
                  <a:pt x="547302" y="24688"/>
                </a:lnTo>
                <a:lnTo>
                  <a:pt x="584690" y="32600"/>
                </a:lnTo>
                <a:lnTo>
                  <a:pt x="645834" y="47662"/>
                </a:lnTo>
                <a:lnTo>
                  <a:pt x="668656" y="54038"/>
                </a:lnTo>
                <a:lnTo>
                  <a:pt x="718152" y="66715"/>
                </a:lnTo>
                <a:lnTo>
                  <a:pt x="766994" y="75964"/>
                </a:lnTo>
                <a:lnTo>
                  <a:pt x="815584" y="82047"/>
                </a:lnTo>
                <a:lnTo>
                  <a:pt x="864324" y="85226"/>
                </a:lnTo>
                <a:lnTo>
                  <a:pt x="913615" y="85761"/>
                </a:lnTo>
                <a:lnTo>
                  <a:pt x="963861" y="83916"/>
                </a:lnTo>
                <a:lnTo>
                  <a:pt x="1015463" y="79952"/>
                </a:lnTo>
                <a:lnTo>
                  <a:pt x="1068824" y="74130"/>
                </a:lnTo>
                <a:lnTo>
                  <a:pt x="1124344" y="66713"/>
                </a:lnTo>
                <a:lnTo>
                  <a:pt x="1147624" y="63271"/>
                </a:lnTo>
                <a:lnTo>
                  <a:pt x="1192137" y="56756"/>
                </a:lnTo>
                <a:lnTo>
                  <a:pt x="1239004" y="49891"/>
                </a:lnTo>
                <a:lnTo>
                  <a:pt x="1286515" y="42799"/>
                </a:lnTo>
                <a:lnTo>
                  <a:pt x="1334538" y="35363"/>
                </a:lnTo>
                <a:lnTo>
                  <a:pt x="1382941" y="27469"/>
                </a:lnTo>
                <a:lnTo>
                  <a:pt x="1431592" y="19003"/>
                </a:lnTo>
                <a:lnTo>
                  <a:pt x="1480358" y="9850"/>
                </a:lnTo>
                <a:lnTo>
                  <a:pt x="1528599" y="0"/>
                </a:lnTo>
              </a:path>
              <a:path w="1542415" h="88900">
                <a:moveTo>
                  <a:pt x="1542304" y="0"/>
                </a:moveTo>
                <a:lnTo>
                  <a:pt x="1481487" y="12662"/>
                </a:lnTo>
                <a:lnTo>
                  <a:pt x="1432722" y="21821"/>
                </a:lnTo>
                <a:lnTo>
                  <a:pt x="1384075" y="30291"/>
                </a:lnTo>
                <a:lnTo>
                  <a:pt x="1335679" y="38188"/>
                </a:lnTo>
                <a:lnTo>
                  <a:pt x="1287665" y="45626"/>
                </a:lnTo>
                <a:lnTo>
                  <a:pt x="1240163" y="52721"/>
                </a:lnTo>
                <a:lnTo>
                  <a:pt x="1193305" y="59588"/>
                </a:lnTo>
                <a:lnTo>
                  <a:pt x="1148081" y="66205"/>
                </a:lnTo>
                <a:lnTo>
                  <a:pt x="1140270" y="67399"/>
                </a:lnTo>
                <a:lnTo>
                  <a:pt x="1069139" y="77088"/>
                </a:lnTo>
                <a:lnTo>
                  <a:pt x="1015652" y="82919"/>
                </a:lnTo>
                <a:lnTo>
                  <a:pt x="963923" y="86887"/>
                </a:lnTo>
                <a:lnTo>
                  <a:pt x="913548" y="88731"/>
                </a:lnTo>
                <a:lnTo>
                  <a:pt x="864123" y="88188"/>
                </a:lnTo>
                <a:lnTo>
                  <a:pt x="815243" y="84994"/>
                </a:lnTo>
                <a:lnTo>
                  <a:pt x="766504" y="78888"/>
                </a:lnTo>
                <a:lnTo>
                  <a:pt x="717501" y="69605"/>
                </a:lnTo>
                <a:lnTo>
                  <a:pt x="667830" y="56883"/>
                </a:lnTo>
                <a:lnTo>
                  <a:pt x="645067" y="50522"/>
                </a:lnTo>
                <a:lnTo>
                  <a:pt x="616996" y="43263"/>
                </a:lnTo>
                <a:lnTo>
                  <a:pt x="546794" y="27597"/>
                </a:lnTo>
                <a:lnTo>
                  <a:pt x="505595" y="19960"/>
                </a:lnTo>
                <a:lnTo>
                  <a:pt x="460953" y="12969"/>
                </a:lnTo>
                <a:lnTo>
                  <a:pt x="413334" y="7009"/>
                </a:lnTo>
                <a:lnTo>
                  <a:pt x="363204" y="2466"/>
                </a:lnTo>
                <a:lnTo>
                  <a:pt x="316257" y="0"/>
                </a:lnTo>
              </a:path>
              <a:path w="1542415" h="88900">
                <a:moveTo>
                  <a:pt x="234790" y="0"/>
                </a:moveTo>
                <a:lnTo>
                  <a:pt x="202411" y="1192"/>
                </a:lnTo>
                <a:lnTo>
                  <a:pt x="146899" y="6171"/>
                </a:lnTo>
                <a:lnTo>
                  <a:pt x="91208" y="14495"/>
                </a:lnTo>
                <a:lnTo>
                  <a:pt x="35804" y="26549"/>
                </a:lnTo>
                <a:lnTo>
                  <a:pt x="0" y="37143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0" y="0"/>
            <a:ext cx="1471040" cy="846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0" y="0"/>
            <a:ext cx="1456690" cy="72390"/>
          </a:xfrm>
          <a:custGeom>
            <a:avLst/>
            <a:gdLst/>
            <a:ahLst/>
            <a:cxnLst/>
            <a:rect l="l" t="t" r="r" b="b"/>
            <a:pathLst>
              <a:path w="1456690" h="72390">
                <a:moveTo>
                  <a:pt x="0" y="17561"/>
                </a:moveTo>
                <a:lnTo>
                  <a:pt x="28686" y="9038"/>
                </a:lnTo>
                <a:lnTo>
                  <a:pt x="69943" y="0"/>
                </a:lnTo>
              </a:path>
              <a:path w="1456690" h="72390">
                <a:moveTo>
                  <a:pt x="486414" y="0"/>
                </a:moveTo>
                <a:lnTo>
                  <a:pt x="536941" y="8957"/>
                </a:lnTo>
                <a:lnTo>
                  <a:pt x="606734" y="24344"/>
                </a:lnTo>
                <a:lnTo>
                  <a:pt x="657264" y="37744"/>
                </a:lnTo>
                <a:lnTo>
                  <a:pt x="706432" y="50234"/>
                </a:lnTo>
                <a:lnTo>
                  <a:pt x="754979" y="59359"/>
                </a:lnTo>
                <a:lnTo>
                  <a:pt x="803305" y="65378"/>
                </a:lnTo>
                <a:lnTo>
                  <a:pt x="851807" y="68548"/>
                </a:lnTo>
                <a:lnTo>
                  <a:pt x="900883" y="69126"/>
                </a:lnTo>
                <a:lnTo>
                  <a:pt x="950930" y="67370"/>
                </a:lnTo>
                <a:lnTo>
                  <a:pt x="1002347" y="63537"/>
                </a:lnTo>
                <a:lnTo>
                  <a:pt x="1055532" y="57885"/>
                </a:lnTo>
                <a:lnTo>
                  <a:pt x="1110882" y="50672"/>
                </a:lnTo>
                <a:lnTo>
                  <a:pt x="1122924" y="48930"/>
                </a:lnTo>
                <a:lnTo>
                  <a:pt x="1143150" y="46026"/>
                </a:lnTo>
                <a:lnTo>
                  <a:pt x="1164943" y="42905"/>
                </a:lnTo>
                <a:lnTo>
                  <a:pt x="1181685" y="40512"/>
                </a:lnTo>
                <a:lnTo>
                  <a:pt x="1231349" y="33406"/>
                </a:lnTo>
                <a:lnTo>
                  <a:pt x="1281731" y="26035"/>
                </a:lnTo>
                <a:lnTo>
                  <a:pt x="1332671" y="18258"/>
                </a:lnTo>
                <a:lnTo>
                  <a:pt x="1384011" y="9936"/>
                </a:lnTo>
                <a:lnTo>
                  <a:pt x="1435591" y="927"/>
                </a:lnTo>
                <a:lnTo>
                  <a:pt x="1440463" y="0"/>
                </a:lnTo>
              </a:path>
              <a:path w="1456690" h="72390">
                <a:moveTo>
                  <a:pt x="1456357" y="0"/>
                </a:moveTo>
                <a:lnTo>
                  <a:pt x="1385024" y="12771"/>
                </a:lnTo>
                <a:lnTo>
                  <a:pt x="1333679" y="21095"/>
                </a:lnTo>
                <a:lnTo>
                  <a:pt x="1282736" y="28871"/>
                </a:lnTo>
                <a:lnTo>
                  <a:pt x="1232353" y="36241"/>
                </a:lnTo>
                <a:lnTo>
                  <a:pt x="1182688" y="43345"/>
                </a:lnTo>
                <a:lnTo>
                  <a:pt x="1170549" y="45074"/>
                </a:lnTo>
                <a:lnTo>
                  <a:pt x="1158461" y="46797"/>
                </a:lnTo>
                <a:lnTo>
                  <a:pt x="1146428" y="48518"/>
                </a:lnTo>
                <a:lnTo>
                  <a:pt x="1134454" y="50241"/>
                </a:lnTo>
                <a:lnTo>
                  <a:pt x="1126694" y="51396"/>
                </a:lnTo>
                <a:lnTo>
                  <a:pt x="1118972" y="52501"/>
                </a:lnTo>
                <a:lnTo>
                  <a:pt x="1055825" y="60821"/>
                </a:lnTo>
                <a:lnTo>
                  <a:pt x="1002527" y="66494"/>
                </a:lnTo>
                <a:lnTo>
                  <a:pt x="950995" y="70342"/>
                </a:lnTo>
                <a:lnTo>
                  <a:pt x="900829" y="72106"/>
                </a:lnTo>
                <a:lnTo>
                  <a:pt x="851627" y="71528"/>
                </a:lnTo>
                <a:lnTo>
                  <a:pt x="802990" y="68349"/>
                </a:lnTo>
                <a:lnTo>
                  <a:pt x="754517" y="62312"/>
                </a:lnTo>
                <a:lnTo>
                  <a:pt x="705809" y="53157"/>
                </a:lnTo>
                <a:lnTo>
                  <a:pt x="656464" y="40627"/>
                </a:lnTo>
                <a:lnTo>
                  <a:pt x="633897" y="34378"/>
                </a:lnTo>
                <a:lnTo>
                  <a:pt x="606066" y="27251"/>
                </a:lnTo>
                <a:lnTo>
                  <a:pt x="573433" y="19629"/>
                </a:lnTo>
                <a:lnTo>
                  <a:pt x="536460" y="11890"/>
                </a:lnTo>
                <a:lnTo>
                  <a:pt x="495608" y="4416"/>
                </a:lnTo>
                <a:lnTo>
                  <a:pt x="466982" y="0"/>
                </a:lnTo>
              </a:path>
              <a:path w="1456690" h="72390">
                <a:moveTo>
                  <a:pt x="83725" y="0"/>
                </a:moveTo>
                <a:lnTo>
                  <a:pt x="29622" y="11840"/>
                </a:lnTo>
                <a:lnTo>
                  <a:pt x="0" y="20635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0" y="0"/>
            <a:ext cx="1361398" cy="607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0" y="0"/>
            <a:ext cx="1353185" cy="55244"/>
          </a:xfrm>
          <a:custGeom>
            <a:avLst/>
            <a:gdLst/>
            <a:ahLst/>
            <a:cxnLst/>
            <a:rect l="l" t="t" r="r" b="b"/>
            <a:pathLst>
              <a:path w="1353185" h="55244">
                <a:moveTo>
                  <a:pt x="0" y="388"/>
                </a:moveTo>
                <a:lnTo>
                  <a:pt x="1363" y="0"/>
                </a:lnTo>
              </a:path>
              <a:path w="1353185" h="55244">
                <a:moveTo>
                  <a:pt x="561440" y="0"/>
                </a:moveTo>
                <a:lnTo>
                  <a:pt x="591526" y="6832"/>
                </a:lnTo>
                <a:lnTo>
                  <a:pt x="621415" y="14339"/>
                </a:lnTo>
                <a:lnTo>
                  <a:pt x="645427" y="20904"/>
                </a:lnTo>
                <a:lnTo>
                  <a:pt x="694331" y="33203"/>
                </a:lnTo>
                <a:lnTo>
                  <a:pt x="742628" y="42202"/>
                </a:lnTo>
                <a:lnTo>
                  <a:pt x="790713" y="48154"/>
                </a:lnTo>
                <a:lnTo>
                  <a:pt x="838982" y="51311"/>
                </a:lnTo>
                <a:lnTo>
                  <a:pt x="887830" y="51927"/>
                </a:lnTo>
                <a:lnTo>
                  <a:pt x="937653" y="50254"/>
                </a:lnTo>
                <a:lnTo>
                  <a:pt x="988846" y="46547"/>
                </a:lnTo>
                <a:lnTo>
                  <a:pt x="1041805" y="41056"/>
                </a:lnTo>
                <a:lnTo>
                  <a:pt x="1096925" y="34036"/>
                </a:lnTo>
                <a:lnTo>
                  <a:pt x="1119976" y="30785"/>
                </a:lnTo>
                <a:lnTo>
                  <a:pt x="1132475" y="29032"/>
                </a:lnTo>
                <a:lnTo>
                  <a:pt x="1145034" y="27278"/>
                </a:lnTo>
                <a:lnTo>
                  <a:pt x="1157654" y="25522"/>
                </a:lnTo>
                <a:lnTo>
                  <a:pt x="1170331" y="23762"/>
                </a:lnTo>
                <a:lnTo>
                  <a:pt x="1219671" y="16881"/>
                </a:lnTo>
                <a:lnTo>
                  <a:pt x="1269722" y="9737"/>
                </a:lnTo>
                <a:lnTo>
                  <a:pt x="1320329" y="2190"/>
                </a:lnTo>
                <a:lnTo>
                  <a:pt x="1334132" y="0"/>
                </a:lnTo>
              </a:path>
              <a:path w="1353185" h="55244">
                <a:moveTo>
                  <a:pt x="1353183" y="0"/>
                </a:moveTo>
                <a:lnTo>
                  <a:pt x="1270866" y="12589"/>
                </a:lnTo>
                <a:lnTo>
                  <a:pt x="1220826" y="19735"/>
                </a:lnTo>
                <a:lnTo>
                  <a:pt x="1171500" y="26619"/>
                </a:lnTo>
                <a:lnTo>
                  <a:pt x="1158632" y="28408"/>
                </a:lnTo>
                <a:lnTo>
                  <a:pt x="1145823" y="30193"/>
                </a:lnTo>
                <a:lnTo>
                  <a:pt x="1133077" y="31975"/>
                </a:lnTo>
                <a:lnTo>
                  <a:pt x="1120395" y="33757"/>
                </a:lnTo>
                <a:lnTo>
                  <a:pt x="1112787" y="34785"/>
                </a:lnTo>
                <a:lnTo>
                  <a:pt x="1105218" y="35839"/>
                </a:lnTo>
                <a:lnTo>
                  <a:pt x="1097738" y="36906"/>
                </a:lnTo>
                <a:lnTo>
                  <a:pt x="1042370" y="43963"/>
                </a:lnTo>
                <a:lnTo>
                  <a:pt x="989191" y="49481"/>
                </a:lnTo>
                <a:lnTo>
                  <a:pt x="937801" y="53206"/>
                </a:lnTo>
                <a:lnTo>
                  <a:pt x="887798" y="54885"/>
                </a:lnTo>
                <a:lnTo>
                  <a:pt x="838784" y="54266"/>
                </a:lnTo>
                <a:lnTo>
                  <a:pt x="790358" y="51095"/>
                </a:lnTo>
                <a:lnTo>
                  <a:pt x="742118" y="45121"/>
                </a:lnTo>
                <a:lnTo>
                  <a:pt x="693667" y="36090"/>
                </a:lnTo>
                <a:lnTo>
                  <a:pt x="644602" y="23749"/>
                </a:lnTo>
                <a:lnTo>
                  <a:pt x="620656" y="17199"/>
                </a:lnTo>
                <a:lnTo>
                  <a:pt x="590850" y="9707"/>
                </a:lnTo>
                <a:lnTo>
                  <a:pt x="555733" y="1724"/>
                </a:lnTo>
                <a:lnTo>
                  <a:pt x="547160" y="0"/>
                </a:lnTo>
              </a:path>
              <a:path w="1353185" h="55244">
                <a:moveTo>
                  <a:pt x="12007" y="0"/>
                </a:moveTo>
                <a:lnTo>
                  <a:pt x="0" y="342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583300" y="0"/>
            <a:ext cx="667960" cy="48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608807" y="0"/>
            <a:ext cx="619125" cy="37465"/>
          </a:xfrm>
          <a:custGeom>
            <a:avLst/>
            <a:gdLst/>
            <a:ahLst/>
            <a:cxnLst/>
            <a:rect l="l" t="t" r="r" b="b"/>
            <a:pathLst>
              <a:path w="619125" h="37465">
                <a:moveTo>
                  <a:pt x="11266" y="0"/>
                </a:moveTo>
                <a:lnTo>
                  <a:pt x="72993" y="15658"/>
                </a:lnTo>
                <a:lnTo>
                  <a:pt x="121041" y="24535"/>
                </a:lnTo>
                <a:lnTo>
                  <a:pt x="168889" y="30421"/>
                </a:lnTo>
                <a:lnTo>
                  <a:pt x="216929" y="33565"/>
                </a:lnTo>
                <a:lnTo>
                  <a:pt x="265555" y="34216"/>
                </a:lnTo>
                <a:lnTo>
                  <a:pt x="315159" y="32621"/>
                </a:lnTo>
                <a:lnTo>
                  <a:pt x="366133" y="29030"/>
                </a:lnTo>
                <a:lnTo>
                  <a:pt x="418872" y="23691"/>
                </a:lnTo>
                <a:lnTo>
                  <a:pt x="473767" y="16853"/>
                </a:lnTo>
                <a:lnTo>
                  <a:pt x="496703" y="13716"/>
                </a:lnTo>
                <a:lnTo>
                  <a:pt x="510007" y="11898"/>
                </a:lnTo>
                <a:lnTo>
                  <a:pt x="523380" y="10080"/>
                </a:lnTo>
                <a:lnTo>
                  <a:pt x="536819" y="8258"/>
                </a:lnTo>
                <a:lnTo>
                  <a:pt x="550323" y="6426"/>
                </a:lnTo>
                <a:lnTo>
                  <a:pt x="597616" y="0"/>
                </a:lnTo>
              </a:path>
              <a:path w="619125" h="37465">
                <a:moveTo>
                  <a:pt x="619042" y="0"/>
                </a:moveTo>
                <a:lnTo>
                  <a:pt x="599878" y="2666"/>
                </a:lnTo>
                <a:lnTo>
                  <a:pt x="550882" y="9322"/>
                </a:lnTo>
                <a:lnTo>
                  <a:pt x="537330" y="11158"/>
                </a:lnTo>
                <a:lnTo>
                  <a:pt x="523845" y="12989"/>
                </a:lnTo>
                <a:lnTo>
                  <a:pt x="510428" y="14815"/>
                </a:lnTo>
                <a:lnTo>
                  <a:pt x="497084" y="16637"/>
                </a:lnTo>
                <a:lnTo>
                  <a:pt x="474148" y="19837"/>
                </a:lnTo>
                <a:lnTo>
                  <a:pt x="427643" y="25753"/>
                </a:lnTo>
                <a:lnTo>
                  <a:pt x="380332" y="30891"/>
                </a:lnTo>
                <a:lnTo>
                  <a:pt x="332178" y="34790"/>
                </a:lnTo>
                <a:lnTo>
                  <a:pt x="283145" y="36990"/>
                </a:lnTo>
                <a:lnTo>
                  <a:pt x="233197" y="37031"/>
                </a:lnTo>
                <a:lnTo>
                  <a:pt x="182299" y="34450"/>
                </a:lnTo>
                <a:lnTo>
                  <a:pt x="130414" y="28787"/>
                </a:lnTo>
                <a:lnTo>
                  <a:pt x="77506" y="19583"/>
                </a:lnTo>
                <a:lnTo>
                  <a:pt x="23539" y="6375"/>
                </a:lnTo>
                <a:lnTo>
                  <a:pt x="0" y="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625235" y="0"/>
            <a:ext cx="513205" cy="241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666712" y="0"/>
            <a:ext cx="419100" cy="19050"/>
          </a:xfrm>
          <a:custGeom>
            <a:avLst/>
            <a:gdLst/>
            <a:ahLst/>
            <a:cxnLst/>
            <a:rect l="l" t="t" r="r" b="b"/>
            <a:pathLst>
              <a:path w="419100" h="19050">
                <a:moveTo>
                  <a:pt x="14583" y="0"/>
                </a:moveTo>
                <a:lnTo>
                  <a:pt x="59893" y="7809"/>
                </a:lnTo>
                <a:lnTo>
                  <a:pt x="111377" y="13390"/>
                </a:lnTo>
                <a:lnTo>
                  <a:pt x="161897" y="15955"/>
                </a:lnTo>
                <a:lnTo>
                  <a:pt x="211487" y="15956"/>
                </a:lnTo>
                <a:lnTo>
                  <a:pt x="260179" y="13843"/>
                </a:lnTo>
                <a:lnTo>
                  <a:pt x="308007" y="10066"/>
                </a:lnTo>
                <a:lnTo>
                  <a:pt x="355005" y="5077"/>
                </a:lnTo>
                <a:lnTo>
                  <a:pt x="395799" y="0"/>
                </a:lnTo>
              </a:path>
              <a:path w="419100" h="19050">
                <a:moveTo>
                  <a:pt x="418550" y="0"/>
                </a:moveTo>
                <a:lnTo>
                  <a:pt x="355258" y="8065"/>
                </a:lnTo>
                <a:lnTo>
                  <a:pt x="308131" y="13056"/>
                </a:lnTo>
                <a:lnTo>
                  <a:pt x="260172" y="16829"/>
                </a:lnTo>
                <a:lnTo>
                  <a:pt x="211348" y="18935"/>
                </a:lnTo>
                <a:lnTo>
                  <a:pt x="161626" y="18920"/>
                </a:lnTo>
                <a:lnTo>
                  <a:pt x="110973" y="16334"/>
                </a:lnTo>
                <a:lnTo>
                  <a:pt x="59357" y="10723"/>
                </a:lnTo>
                <a:lnTo>
                  <a:pt x="6743" y="1636"/>
                </a:lnTo>
                <a:lnTo>
                  <a:pt x="0" y="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768797" y="0"/>
            <a:ext cx="138943" cy="114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807757" y="0"/>
            <a:ext cx="66040" cy="635"/>
          </a:xfrm>
          <a:custGeom>
            <a:avLst/>
            <a:gdLst/>
            <a:ahLst/>
            <a:cxnLst/>
            <a:rect l="l" t="t" r="r" b="b"/>
            <a:pathLst>
              <a:path w="66040" h="635">
                <a:moveTo>
                  <a:pt x="-3251" y="203"/>
                </a:moveTo>
                <a:lnTo>
                  <a:pt x="69184" y="203"/>
                </a:lnTo>
              </a:path>
            </a:pathLst>
          </a:custGeom>
          <a:ln w="6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0" y="0"/>
            <a:ext cx="2000" cy="102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0" y="0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22" y="0"/>
                </a:moveTo>
                <a:lnTo>
                  <a:pt x="0" y="109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0" y="0"/>
            <a:ext cx="24868" cy="2009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0" y="0"/>
            <a:ext cx="24130" cy="194945"/>
          </a:xfrm>
          <a:custGeom>
            <a:avLst/>
            <a:gdLst/>
            <a:ahLst/>
            <a:cxnLst/>
            <a:rect l="l" t="t" r="r" b="b"/>
            <a:pathLst>
              <a:path w="24130" h="194945">
                <a:moveTo>
                  <a:pt x="0" y="173342"/>
                </a:moveTo>
                <a:lnTo>
                  <a:pt x="1660" y="160754"/>
                </a:lnTo>
                <a:lnTo>
                  <a:pt x="3802" y="142089"/>
                </a:lnTo>
                <a:lnTo>
                  <a:pt x="5721" y="123540"/>
                </a:lnTo>
                <a:lnTo>
                  <a:pt x="7514" y="105206"/>
                </a:lnTo>
                <a:lnTo>
                  <a:pt x="9834" y="81710"/>
                </a:lnTo>
                <a:lnTo>
                  <a:pt x="12404" y="57861"/>
                </a:lnTo>
                <a:lnTo>
                  <a:pt x="15440" y="33697"/>
                </a:lnTo>
                <a:lnTo>
                  <a:pt x="19160" y="9258"/>
                </a:lnTo>
                <a:lnTo>
                  <a:pt x="21061" y="0"/>
                </a:lnTo>
              </a:path>
              <a:path w="24130" h="194945">
                <a:moveTo>
                  <a:pt x="24110" y="0"/>
                </a:moveTo>
                <a:lnTo>
                  <a:pt x="15385" y="58078"/>
                </a:lnTo>
                <a:lnTo>
                  <a:pt x="10511" y="105219"/>
                </a:lnTo>
                <a:lnTo>
                  <a:pt x="8707" y="123641"/>
                </a:lnTo>
                <a:lnTo>
                  <a:pt x="6771" y="142284"/>
                </a:lnTo>
                <a:lnTo>
                  <a:pt x="4607" y="161051"/>
                </a:lnTo>
                <a:lnTo>
                  <a:pt x="2117" y="179844"/>
                </a:lnTo>
                <a:lnTo>
                  <a:pt x="894" y="188360"/>
                </a:lnTo>
                <a:lnTo>
                  <a:pt x="0" y="194413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0" y="0"/>
            <a:ext cx="48938" cy="3144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0" y="0"/>
            <a:ext cx="48260" cy="312420"/>
          </a:xfrm>
          <a:custGeom>
            <a:avLst/>
            <a:gdLst/>
            <a:ahLst/>
            <a:cxnLst/>
            <a:rect l="l" t="t" r="r" b="b"/>
            <a:pathLst>
              <a:path w="48260" h="312420">
                <a:moveTo>
                  <a:pt x="0" y="299447"/>
                </a:moveTo>
                <a:lnTo>
                  <a:pt x="17006" y="213613"/>
                </a:lnTo>
                <a:lnTo>
                  <a:pt x="24879" y="160595"/>
                </a:lnTo>
                <a:lnTo>
                  <a:pt x="31014" y="105194"/>
                </a:lnTo>
                <a:lnTo>
                  <a:pt x="33459" y="81688"/>
                </a:lnTo>
                <a:lnTo>
                  <a:pt x="36153" y="57830"/>
                </a:lnTo>
                <a:lnTo>
                  <a:pt x="39306" y="33661"/>
                </a:lnTo>
                <a:lnTo>
                  <a:pt x="43130" y="9220"/>
                </a:lnTo>
                <a:lnTo>
                  <a:pt x="45055" y="0"/>
                </a:lnTo>
              </a:path>
              <a:path w="48260" h="312420">
                <a:moveTo>
                  <a:pt x="48106" y="0"/>
                </a:moveTo>
                <a:lnTo>
                  <a:pt x="39101" y="58173"/>
                </a:lnTo>
                <a:lnTo>
                  <a:pt x="33973" y="105435"/>
                </a:lnTo>
                <a:lnTo>
                  <a:pt x="32076" y="123757"/>
                </a:lnTo>
                <a:lnTo>
                  <a:pt x="30055" y="142293"/>
                </a:lnTo>
                <a:lnTo>
                  <a:pt x="24019" y="188153"/>
                </a:lnTo>
                <a:lnTo>
                  <a:pt x="20079" y="213359"/>
                </a:lnTo>
                <a:lnTo>
                  <a:pt x="19864" y="214693"/>
                </a:lnTo>
                <a:lnTo>
                  <a:pt x="10742" y="266944"/>
                </a:lnTo>
                <a:lnTo>
                  <a:pt x="0" y="312405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0" y="0"/>
            <a:ext cx="73785" cy="38116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0" y="0"/>
            <a:ext cx="72390" cy="372745"/>
          </a:xfrm>
          <a:custGeom>
            <a:avLst/>
            <a:gdLst/>
            <a:ahLst/>
            <a:cxnLst/>
            <a:rect l="l" t="t" r="r" b="b"/>
            <a:pathLst>
              <a:path w="72390" h="372745">
                <a:moveTo>
                  <a:pt x="0" y="366524"/>
                </a:moveTo>
                <a:lnTo>
                  <a:pt x="18968" y="315855"/>
                </a:lnTo>
                <a:lnTo>
                  <a:pt x="30760" y="266471"/>
                </a:lnTo>
                <a:lnTo>
                  <a:pt x="39912" y="214744"/>
                </a:lnTo>
                <a:lnTo>
                  <a:pt x="40255" y="212661"/>
                </a:lnTo>
                <a:lnTo>
                  <a:pt x="41641" y="204334"/>
                </a:lnTo>
                <a:lnTo>
                  <a:pt x="48148" y="160517"/>
                </a:lnTo>
                <a:lnTo>
                  <a:pt x="54542" y="105435"/>
                </a:lnTo>
                <a:lnTo>
                  <a:pt x="57122" y="81861"/>
                </a:lnTo>
                <a:lnTo>
                  <a:pt x="59949" y="57937"/>
                </a:lnTo>
                <a:lnTo>
                  <a:pt x="63229" y="33708"/>
                </a:lnTo>
                <a:lnTo>
                  <a:pt x="67166" y="9220"/>
                </a:lnTo>
                <a:lnTo>
                  <a:pt x="69119" y="0"/>
                </a:lnTo>
              </a:path>
              <a:path w="72390" h="372745">
                <a:moveTo>
                  <a:pt x="72163" y="0"/>
                </a:moveTo>
                <a:lnTo>
                  <a:pt x="62884" y="58361"/>
                </a:lnTo>
                <a:lnTo>
                  <a:pt x="57489" y="105829"/>
                </a:lnTo>
                <a:lnTo>
                  <a:pt x="55507" y="124024"/>
                </a:lnTo>
                <a:lnTo>
                  <a:pt x="53406" y="142428"/>
                </a:lnTo>
                <a:lnTo>
                  <a:pt x="47207" y="187985"/>
                </a:lnTo>
                <a:lnTo>
                  <a:pt x="33718" y="266952"/>
                </a:lnTo>
                <a:lnTo>
                  <a:pt x="21844" y="316660"/>
                </a:lnTo>
                <a:lnTo>
                  <a:pt x="4015" y="365365"/>
                </a:lnTo>
                <a:lnTo>
                  <a:pt x="0" y="37263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0" y="0"/>
            <a:ext cx="98723" cy="4149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0" y="0"/>
            <a:ext cx="96520" cy="413384"/>
          </a:xfrm>
          <a:custGeom>
            <a:avLst/>
            <a:gdLst/>
            <a:ahLst/>
            <a:cxnLst/>
            <a:rect l="l" t="t" r="r" b="b"/>
            <a:pathLst>
              <a:path w="96520" h="413384">
                <a:moveTo>
                  <a:pt x="0" y="407264"/>
                </a:moveTo>
                <a:lnTo>
                  <a:pt x="24094" y="363958"/>
                </a:lnTo>
                <a:lnTo>
                  <a:pt x="41845" y="315912"/>
                </a:lnTo>
                <a:lnTo>
                  <a:pt x="53705" y="266856"/>
                </a:lnTo>
                <a:lnTo>
                  <a:pt x="62924" y="215493"/>
                </a:lnTo>
                <a:lnTo>
                  <a:pt x="71484" y="160532"/>
                </a:lnTo>
                <a:lnTo>
                  <a:pt x="78101" y="105867"/>
                </a:lnTo>
                <a:lnTo>
                  <a:pt x="80821" y="82193"/>
                </a:lnTo>
                <a:lnTo>
                  <a:pt x="83784" y="58165"/>
                </a:lnTo>
                <a:lnTo>
                  <a:pt x="87195" y="33833"/>
                </a:lnTo>
                <a:lnTo>
                  <a:pt x="91258" y="9245"/>
                </a:lnTo>
                <a:lnTo>
                  <a:pt x="93246" y="0"/>
                </a:lnTo>
              </a:path>
              <a:path w="96520" h="413384">
                <a:moveTo>
                  <a:pt x="96282" y="0"/>
                </a:moveTo>
                <a:lnTo>
                  <a:pt x="86776" y="58259"/>
                </a:lnTo>
                <a:lnTo>
                  <a:pt x="81136" y="105600"/>
                </a:lnTo>
                <a:lnTo>
                  <a:pt x="79053" y="123824"/>
                </a:lnTo>
                <a:lnTo>
                  <a:pt x="76847" y="142252"/>
                </a:lnTo>
                <a:lnTo>
                  <a:pt x="70420" y="187820"/>
                </a:lnTo>
                <a:lnTo>
                  <a:pt x="56603" y="267630"/>
                </a:lnTo>
                <a:lnTo>
                  <a:pt x="44671" y="316928"/>
                </a:lnTo>
                <a:lnTo>
                  <a:pt x="26791" y="365245"/>
                </a:lnTo>
                <a:lnTo>
                  <a:pt x="0" y="413328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0" y="0"/>
            <a:ext cx="121004" cy="4503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0" y="0"/>
            <a:ext cx="120650" cy="445770"/>
          </a:xfrm>
          <a:custGeom>
            <a:avLst/>
            <a:gdLst/>
            <a:ahLst/>
            <a:cxnLst/>
            <a:rect l="l" t="t" r="r" b="b"/>
            <a:pathLst>
              <a:path w="120650" h="445770">
                <a:moveTo>
                  <a:pt x="0" y="440192"/>
                </a:moveTo>
                <a:lnTo>
                  <a:pt x="46951" y="363645"/>
                </a:lnTo>
                <a:lnTo>
                  <a:pt x="64786" y="315807"/>
                </a:lnTo>
                <a:lnTo>
                  <a:pt x="76722" y="266964"/>
                </a:lnTo>
                <a:lnTo>
                  <a:pt x="86022" y="215823"/>
                </a:lnTo>
                <a:lnTo>
                  <a:pt x="94837" y="160451"/>
                </a:lnTo>
                <a:lnTo>
                  <a:pt x="101706" y="105905"/>
                </a:lnTo>
                <a:lnTo>
                  <a:pt x="104552" y="82208"/>
                </a:lnTo>
                <a:lnTo>
                  <a:pt x="107639" y="58166"/>
                </a:lnTo>
                <a:lnTo>
                  <a:pt x="111166" y="33828"/>
                </a:lnTo>
                <a:lnTo>
                  <a:pt x="115333" y="9245"/>
                </a:lnTo>
                <a:lnTo>
                  <a:pt x="117355" y="0"/>
                </a:lnTo>
              </a:path>
              <a:path w="120650" h="445770">
                <a:moveTo>
                  <a:pt x="120406" y="0"/>
                </a:moveTo>
                <a:lnTo>
                  <a:pt x="110577" y="58608"/>
                </a:lnTo>
                <a:lnTo>
                  <a:pt x="104640" y="106286"/>
                </a:lnTo>
                <a:lnTo>
                  <a:pt x="102486" y="124307"/>
                </a:lnTo>
                <a:lnTo>
                  <a:pt x="100219" y="142530"/>
                </a:lnTo>
                <a:lnTo>
                  <a:pt x="93685" y="187690"/>
                </a:lnTo>
                <a:lnTo>
                  <a:pt x="79583" y="267876"/>
                </a:lnTo>
                <a:lnTo>
                  <a:pt x="67584" y="316922"/>
                </a:lnTo>
                <a:lnTo>
                  <a:pt x="49637" y="365005"/>
                </a:lnTo>
                <a:lnTo>
                  <a:pt x="22458" y="413448"/>
                </a:lnTo>
                <a:lnTo>
                  <a:pt x="0" y="44542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0" y="0"/>
            <a:ext cx="145943" cy="4830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0" y="0"/>
            <a:ext cx="144780" cy="476250"/>
          </a:xfrm>
          <a:custGeom>
            <a:avLst/>
            <a:gdLst/>
            <a:ahLst/>
            <a:cxnLst/>
            <a:rect l="l" t="t" r="r" b="b"/>
            <a:pathLst>
              <a:path w="144780" h="476250">
                <a:moveTo>
                  <a:pt x="0" y="470890"/>
                </a:moveTo>
                <a:lnTo>
                  <a:pt x="42718" y="411327"/>
                </a:lnTo>
                <a:lnTo>
                  <a:pt x="69768" y="363464"/>
                </a:lnTo>
                <a:lnTo>
                  <a:pt x="87654" y="315918"/>
                </a:lnTo>
                <a:lnTo>
                  <a:pt x="99640" y="267391"/>
                </a:lnTo>
                <a:lnTo>
                  <a:pt x="108987" y="216585"/>
                </a:lnTo>
                <a:lnTo>
                  <a:pt x="115337" y="178599"/>
                </a:lnTo>
                <a:lnTo>
                  <a:pt x="123040" y="124043"/>
                </a:lnTo>
                <a:lnTo>
                  <a:pt x="125281" y="106108"/>
                </a:lnTo>
                <a:lnTo>
                  <a:pt x="128263" y="82381"/>
                </a:lnTo>
                <a:lnTo>
                  <a:pt x="131487" y="58308"/>
                </a:lnTo>
                <a:lnTo>
                  <a:pt x="135141" y="33945"/>
                </a:lnTo>
                <a:lnTo>
                  <a:pt x="139416" y="9347"/>
                </a:lnTo>
                <a:lnTo>
                  <a:pt x="141488" y="0"/>
                </a:lnTo>
              </a:path>
              <a:path w="144780" h="476250">
                <a:moveTo>
                  <a:pt x="144520" y="0"/>
                </a:moveTo>
                <a:lnTo>
                  <a:pt x="134419" y="58726"/>
                </a:lnTo>
                <a:lnTo>
                  <a:pt x="128228" y="106425"/>
                </a:lnTo>
                <a:lnTo>
                  <a:pt x="125979" y="124391"/>
                </a:lnTo>
                <a:lnTo>
                  <a:pt x="123621" y="142560"/>
                </a:lnTo>
                <a:lnTo>
                  <a:pt x="116903" y="187584"/>
                </a:lnTo>
                <a:lnTo>
                  <a:pt x="102446" y="268515"/>
                </a:lnTo>
                <a:lnTo>
                  <a:pt x="90388" y="317172"/>
                </a:lnTo>
                <a:lnTo>
                  <a:pt x="72386" y="364891"/>
                </a:lnTo>
                <a:lnTo>
                  <a:pt x="45157" y="412991"/>
                </a:lnTo>
                <a:lnTo>
                  <a:pt x="8252" y="465229"/>
                </a:lnTo>
                <a:lnTo>
                  <a:pt x="0" y="475707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0" y="0"/>
            <a:ext cx="170865" cy="50959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0" y="0"/>
            <a:ext cx="168910" cy="503555"/>
          </a:xfrm>
          <a:custGeom>
            <a:avLst/>
            <a:gdLst/>
            <a:ahLst/>
            <a:cxnLst/>
            <a:rect l="l" t="t" r="r" b="b"/>
            <a:pathLst>
              <a:path w="168910" h="503555">
                <a:moveTo>
                  <a:pt x="0" y="498741"/>
                </a:moveTo>
                <a:lnTo>
                  <a:pt x="28322" y="462960"/>
                </a:lnTo>
                <a:lnTo>
                  <a:pt x="65385" y="410895"/>
                </a:lnTo>
                <a:lnTo>
                  <a:pt x="92499" y="363324"/>
                </a:lnTo>
                <a:lnTo>
                  <a:pt x="110447" y="316083"/>
                </a:lnTo>
                <a:lnTo>
                  <a:pt x="122491" y="267881"/>
                </a:lnTo>
                <a:lnTo>
                  <a:pt x="131895" y="217423"/>
                </a:lnTo>
                <a:lnTo>
                  <a:pt x="138461" y="179044"/>
                </a:lnTo>
                <a:lnTo>
                  <a:pt x="146426" y="124425"/>
                </a:lnTo>
                <a:lnTo>
                  <a:pt x="148748" y="106616"/>
                </a:lnTo>
                <a:lnTo>
                  <a:pt x="151878" y="82775"/>
                </a:lnTo>
                <a:lnTo>
                  <a:pt x="155239" y="58592"/>
                </a:lnTo>
                <a:lnTo>
                  <a:pt x="159023" y="34126"/>
                </a:lnTo>
                <a:lnTo>
                  <a:pt x="163417" y="9435"/>
                </a:lnTo>
                <a:lnTo>
                  <a:pt x="165533" y="0"/>
                </a:lnTo>
              </a:path>
              <a:path w="168910" h="503555">
                <a:moveTo>
                  <a:pt x="168565" y="0"/>
                </a:moveTo>
                <a:lnTo>
                  <a:pt x="158186" y="58924"/>
                </a:lnTo>
                <a:lnTo>
                  <a:pt x="151733" y="106768"/>
                </a:lnTo>
                <a:lnTo>
                  <a:pt x="149404" y="124639"/>
                </a:lnTo>
                <a:lnTo>
                  <a:pt x="146964" y="142709"/>
                </a:lnTo>
                <a:lnTo>
                  <a:pt x="140069" y="187513"/>
                </a:lnTo>
                <a:lnTo>
                  <a:pt x="125295" y="268937"/>
                </a:lnTo>
                <a:lnTo>
                  <a:pt x="113188" y="317296"/>
                </a:lnTo>
                <a:lnTo>
                  <a:pt x="95128" y="364731"/>
                </a:lnTo>
                <a:lnTo>
                  <a:pt x="67824" y="412559"/>
                </a:lnTo>
                <a:lnTo>
                  <a:pt x="30731" y="464706"/>
                </a:lnTo>
                <a:lnTo>
                  <a:pt x="0" y="503534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0" y="0"/>
            <a:ext cx="192888" cy="53973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0" y="0"/>
            <a:ext cx="193040" cy="528320"/>
          </a:xfrm>
          <a:custGeom>
            <a:avLst/>
            <a:gdLst/>
            <a:ahLst/>
            <a:cxnLst/>
            <a:rect l="l" t="t" r="r" b="b"/>
            <a:pathLst>
              <a:path w="193040" h="528320">
                <a:moveTo>
                  <a:pt x="0" y="523802"/>
                </a:moveTo>
                <a:lnTo>
                  <a:pt x="50699" y="462447"/>
                </a:lnTo>
                <a:lnTo>
                  <a:pt x="87967" y="410463"/>
                </a:lnTo>
                <a:lnTo>
                  <a:pt x="115137" y="363188"/>
                </a:lnTo>
                <a:lnTo>
                  <a:pt x="133138" y="316250"/>
                </a:lnTo>
                <a:lnTo>
                  <a:pt x="145239" y="268362"/>
                </a:lnTo>
                <a:lnTo>
                  <a:pt x="154706" y="218236"/>
                </a:lnTo>
                <a:lnTo>
                  <a:pt x="161348" y="180149"/>
                </a:lnTo>
                <a:lnTo>
                  <a:pt x="169709" y="124767"/>
                </a:lnTo>
                <a:lnTo>
                  <a:pt x="172105" y="107111"/>
                </a:lnTo>
                <a:lnTo>
                  <a:pt x="175381" y="83167"/>
                </a:lnTo>
                <a:lnTo>
                  <a:pt x="178891" y="58883"/>
                </a:lnTo>
                <a:lnTo>
                  <a:pt x="182819" y="34313"/>
                </a:lnTo>
                <a:lnTo>
                  <a:pt x="187345" y="9512"/>
                </a:lnTo>
                <a:lnTo>
                  <a:pt x="189509" y="0"/>
                </a:lnTo>
              </a:path>
              <a:path w="193040" h="528320">
                <a:moveTo>
                  <a:pt x="192521" y="0"/>
                </a:moveTo>
                <a:lnTo>
                  <a:pt x="181812" y="59272"/>
                </a:lnTo>
                <a:lnTo>
                  <a:pt x="175064" y="107365"/>
                </a:lnTo>
                <a:lnTo>
                  <a:pt x="172662" y="125071"/>
                </a:lnTo>
                <a:lnTo>
                  <a:pt x="170155" y="142973"/>
                </a:lnTo>
                <a:lnTo>
                  <a:pt x="163127" y="187429"/>
                </a:lnTo>
                <a:lnTo>
                  <a:pt x="148126" y="269148"/>
                </a:lnTo>
                <a:lnTo>
                  <a:pt x="135957" y="317283"/>
                </a:lnTo>
                <a:lnTo>
                  <a:pt x="117822" y="364504"/>
                </a:lnTo>
                <a:lnTo>
                  <a:pt x="90418" y="412127"/>
                </a:lnTo>
                <a:lnTo>
                  <a:pt x="53066" y="464268"/>
                </a:lnTo>
                <a:lnTo>
                  <a:pt x="17768" y="508657"/>
                </a:lnTo>
                <a:lnTo>
                  <a:pt x="0" y="52827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0" y="0"/>
            <a:ext cx="217595" cy="55565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0" y="0"/>
            <a:ext cx="216535" cy="551815"/>
          </a:xfrm>
          <a:custGeom>
            <a:avLst/>
            <a:gdLst/>
            <a:ahLst/>
            <a:cxnLst/>
            <a:rect l="l" t="t" r="r" b="b"/>
            <a:pathLst>
              <a:path w="216535" h="551815">
                <a:moveTo>
                  <a:pt x="0" y="547116"/>
                </a:moveTo>
                <a:lnTo>
                  <a:pt x="37637" y="506192"/>
                </a:lnTo>
                <a:lnTo>
                  <a:pt x="72931" y="461996"/>
                </a:lnTo>
                <a:lnTo>
                  <a:pt x="110390" y="410032"/>
                </a:lnTo>
                <a:lnTo>
                  <a:pt x="137634" y="363041"/>
                </a:lnTo>
                <a:lnTo>
                  <a:pt x="155706" y="316406"/>
                </a:lnTo>
                <a:lnTo>
                  <a:pt x="167874" y="268845"/>
                </a:lnTo>
                <a:lnTo>
                  <a:pt x="177408" y="219075"/>
                </a:lnTo>
                <a:lnTo>
                  <a:pt x="178716" y="211849"/>
                </a:lnTo>
                <a:lnTo>
                  <a:pt x="179961" y="205118"/>
                </a:lnTo>
                <a:lnTo>
                  <a:pt x="181142" y="198348"/>
                </a:lnTo>
                <a:lnTo>
                  <a:pt x="182336" y="191503"/>
                </a:lnTo>
                <a:lnTo>
                  <a:pt x="184622" y="178409"/>
                </a:lnTo>
                <a:lnTo>
                  <a:pt x="187587" y="160592"/>
                </a:lnTo>
                <a:lnTo>
                  <a:pt x="190332" y="142741"/>
                </a:lnTo>
                <a:lnTo>
                  <a:pt x="192918" y="124967"/>
                </a:lnTo>
                <a:lnTo>
                  <a:pt x="195404" y="107378"/>
                </a:lnTo>
                <a:lnTo>
                  <a:pt x="198798" y="83395"/>
                </a:lnTo>
                <a:lnTo>
                  <a:pt x="202429" y="59074"/>
                </a:lnTo>
                <a:lnTo>
                  <a:pt x="206472" y="34476"/>
                </a:lnTo>
                <a:lnTo>
                  <a:pt x="211101" y="9665"/>
                </a:lnTo>
                <a:lnTo>
                  <a:pt x="213333" y="0"/>
                </a:lnTo>
              </a:path>
              <a:path w="216535" h="551815">
                <a:moveTo>
                  <a:pt x="216372" y="0"/>
                </a:moveTo>
                <a:lnTo>
                  <a:pt x="205359" y="59466"/>
                </a:lnTo>
                <a:lnTo>
                  <a:pt x="198338" y="107632"/>
                </a:lnTo>
                <a:lnTo>
                  <a:pt x="195847" y="125264"/>
                </a:lnTo>
                <a:lnTo>
                  <a:pt x="193250" y="143092"/>
                </a:lnTo>
                <a:lnTo>
                  <a:pt x="190489" y="161009"/>
                </a:lnTo>
                <a:lnTo>
                  <a:pt x="187505" y="178905"/>
                </a:lnTo>
                <a:lnTo>
                  <a:pt x="185981" y="187680"/>
                </a:lnTo>
                <a:lnTo>
                  <a:pt x="184533" y="195999"/>
                </a:lnTo>
                <a:lnTo>
                  <a:pt x="183111" y="204203"/>
                </a:lnTo>
                <a:lnTo>
                  <a:pt x="170754" y="269629"/>
                </a:lnTo>
                <a:lnTo>
                  <a:pt x="158515" y="317449"/>
                </a:lnTo>
                <a:lnTo>
                  <a:pt x="140312" y="364383"/>
                </a:lnTo>
                <a:lnTo>
                  <a:pt x="112841" y="411747"/>
                </a:lnTo>
                <a:lnTo>
                  <a:pt x="75302" y="463812"/>
                </a:lnTo>
                <a:lnTo>
                  <a:pt x="39901" y="508122"/>
                </a:lnTo>
                <a:lnTo>
                  <a:pt x="5644" y="545844"/>
                </a:lnTo>
                <a:lnTo>
                  <a:pt x="0" y="55119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0" y="0"/>
            <a:ext cx="242190" cy="5737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0" y="0"/>
            <a:ext cx="240665" cy="571500"/>
          </a:xfrm>
          <a:custGeom>
            <a:avLst/>
            <a:gdLst/>
            <a:ahLst/>
            <a:cxnLst/>
            <a:rect l="l" t="t" r="r" b="b"/>
            <a:pathLst>
              <a:path w="240665" h="571500">
                <a:moveTo>
                  <a:pt x="0" y="567269"/>
                </a:moveTo>
                <a:lnTo>
                  <a:pt x="59600" y="505658"/>
                </a:lnTo>
                <a:lnTo>
                  <a:pt x="95004" y="461544"/>
                </a:lnTo>
                <a:lnTo>
                  <a:pt x="132659" y="409663"/>
                </a:lnTo>
                <a:lnTo>
                  <a:pt x="160001" y="362901"/>
                </a:lnTo>
                <a:lnTo>
                  <a:pt x="178150" y="316512"/>
                </a:lnTo>
                <a:lnTo>
                  <a:pt x="190384" y="269214"/>
                </a:lnTo>
                <a:lnTo>
                  <a:pt x="199981" y="219722"/>
                </a:lnTo>
                <a:lnTo>
                  <a:pt x="201429" y="211785"/>
                </a:lnTo>
                <a:lnTo>
                  <a:pt x="202750" y="204597"/>
                </a:lnTo>
                <a:lnTo>
                  <a:pt x="204033" y="197319"/>
                </a:lnTo>
                <a:lnTo>
                  <a:pt x="205341" y="189979"/>
                </a:lnTo>
                <a:lnTo>
                  <a:pt x="207398" y="178371"/>
                </a:lnTo>
                <a:lnTo>
                  <a:pt x="210427" y="160668"/>
                </a:lnTo>
                <a:lnTo>
                  <a:pt x="213245" y="142930"/>
                </a:lnTo>
                <a:lnTo>
                  <a:pt x="215908" y="125266"/>
                </a:lnTo>
                <a:lnTo>
                  <a:pt x="218473" y="107784"/>
                </a:lnTo>
                <a:lnTo>
                  <a:pt x="222016" y="83733"/>
                </a:lnTo>
                <a:lnTo>
                  <a:pt x="225789" y="59342"/>
                </a:lnTo>
                <a:lnTo>
                  <a:pt x="229965" y="34677"/>
                </a:lnTo>
                <a:lnTo>
                  <a:pt x="234716" y="9804"/>
                </a:lnTo>
                <a:lnTo>
                  <a:pt x="237013" y="0"/>
                </a:lnTo>
              </a:path>
              <a:path w="240665" h="571500">
                <a:moveTo>
                  <a:pt x="240090" y="0"/>
                </a:moveTo>
                <a:lnTo>
                  <a:pt x="228712" y="59948"/>
                </a:lnTo>
                <a:lnTo>
                  <a:pt x="221394" y="108394"/>
                </a:lnTo>
                <a:lnTo>
                  <a:pt x="218822" y="125848"/>
                </a:lnTo>
                <a:lnTo>
                  <a:pt x="210319" y="178892"/>
                </a:lnTo>
                <a:lnTo>
                  <a:pt x="207182" y="196596"/>
                </a:lnTo>
                <a:lnTo>
                  <a:pt x="205785" y="204495"/>
                </a:lnTo>
                <a:lnTo>
                  <a:pt x="193299" y="269833"/>
                </a:lnTo>
                <a:lnTo>
                  <a:pt x="180990" y="317450"/>
                </a:lnTo>
                <a:lnTo>
                  <a:pt x="162701" y="364193"/>
                </a:lnTo>
                <a:lnTo>
                  <a:pt x="135122" y="411378"/>
                </a:lnTo>
                <a:lnTo>
                  <a:pt x="97345" y="463393"/>
                </a:lnTo>
                <a:lnTo>
                  <a:pt x="61820" y="507630"/>
                </a:lnTo>
                <a:lnTo>
                  <a:pt x="27554" y="545254"/>
                </a:lnTo>
                <a:lnTo>
                  <a:pt x="0" y="57133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0" y="0"/>
            <a:ext cx="264515" cy="59260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0" y="0"/>
            <a:ext cx="264160" cy="589915"/>
          </a:xfrm>
          <a:custGeom>
            <a:avLst/>
            <a:gdLst/>
            <a:ahLst/>
            <a:cxnLst/>
            <a:rect l="l" t="t" r="r" b="b"/>
            <a:pathLst>
              <a:path w="264160" h="589915">
                <a:moveTo>
                  <a:pt x="0" y="585711"/>
                </a:moveTo>
                <a:lnTo>
                  <a:pt x="47201" y="542587"/>
                </a:lnTo>
                <a:lnTo>
                  <a:pt x="81364" y="505158"/>
                </a:lnTo>
                <a:lnTo>
                  <a:pt x="116887" y="461114"/>
                </a:lnTo>
                <a:lnTo>
                  <a:pt x="154759" y="409295"/>
                </a:lnTo>
                <a:lnTo>
                  <a:pt x="182157" y="362819"/>
                </a:lnTo>
                <a:lnTo>
                  <a:pt x="200357" y="316723"/>
                </a:lnTo>
                <a:lnTo>
                  <a:pt x="212640" y="269729"/>
                </a:lnTo>
                <a:lnTo>
                  <a:pt x="222285" y="220560"/>
                </a:lnTo>
                <a:lnTo>
                  <a:pt x="223936" y="211721"/>
                </a:lnTo>
                <a:lnTo>
                  <a:pt x="225397" y="203936"/>
                </a:lnTo>
                <a:lnTo>
                  <a:pt x="226819" y="196075"/>
                </a:lnTo>
                <a:lnTo>
                  <a:pt x="228267" y="188125"/>
                </a:lnTo>
                <a:lnTo>
                  <a:pt x="230032" y="178396"/>
                </a:lnTo>
                <a:lnTo>
                  <a:pt x="233074" y="160958"/>
                </a:lnTo>
                <a:lnTo>
                  <a:pt x="235926" y="143481"/>
                </a:lnTo>
                <a:lnTo>
                  <a:pt x="238638" y="126076"/>
                </a:lnTo>
                <a:lnTo>
                  <a:pt x="241259" y="108851"/>
                </a:lnTo>
                <a:lnTo>
                  <a:pt x="244968" y="84571"/>
                </a:lnTo>
                <a:lnTo>
                  <a:pt x="248911" y="59951"/>
                </a:lnTo>
                <a:lnTo>
                  <a:pt x="253253" y="35058"/>
                </a:lnTo>
                <a:lnTo>
                  <a:pt x="258163" y="9956"/>
                </a:lnTo>
                <a:lnTo>
                  <a:pt x="260528" y="0"/>
                </a:lnTo>
              </a:path>
              <a:path w="264160" h="589915">
                <a:moveTo>
                  <a:pt x="263597" y="0"/>
                </a:moveTo>
                <a:lnTo>
                  <a:pt x="251843" y="60536"/>
                </a:lnTo>
                <a:lnTo>
                  <a:pt x="244193" y="109423"/>
                </a:lnTo>
                <a:lnTo>
                  <a:pt x="241570" y="126628"/>
                </a:lnTo>
                <a:lnTo>
                  <a:pt x="238855" y="144017"/>
                </a:lnTo>
                <a:lnTo>
                  <a:pt x="236002" y="161483"/>
                </a:lnTo>
                <a:lnTo>
                  <a:pt x="232966" y="178917"/>
                </a:lnTo>
                <a:lnTo>
                  <a:pt x="230578" y="191922"/>
                </a:lnTo>
                <a:lnTo>
                  <a:pt x="229334" y="198767"/>
                </a:lnTo>
                <a:lnTo>
                  <a:pt x="228102" y="205549"/>
                </a:lnTo>
                <a:lnTo>
                  <a:pt x="226844" y="212255"/>
                </a:lnTo>
                <a:lnTo>
                  <a:pt x="225282" y="220649"/>
                </a:lnTo>
                <a:lnTo>
                  <a:pt x="215583" y="270182"/>
                </a:lnTo>
                <a:lnTo>
                  <a:pt x="203213" y="317547"/>
                </a:lnTo>
                <a:lnTo>
                  <a:pt x="184856" y="364060"/>
                </a:lnTo>
                <a:lnTo>
                  <a:pt x="157198" y="411035"/>
                </a:lnTo>
                <a:lnTo>
                  <a:pt x="119225" y="462974"/>
                </a:lnTo>
                <a:lnTo>
                  <a:pt x="83587" y="507134"/>
                </a:lnTo>
                <a:lnTo>
                  <a:pt x="49289" y="544682"/>
                </a:lnTo>
                <a:lnTo>
                  <a:pt x="15339" y="576783"/>
                </a:lnTo>
                <a:lnTo>
                  <a:pt x="0" y="589543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0" y="0"/>
            <a:ext cx="287809" cy="61047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0" y="0"/>
            <a:ext cx="287020" cy="605790"/>
          </a:xfrm>
          <a:custGeom>
            <a:avLst/>
            <a:gdLst/>
            <a:ahLst/>
            <a:cxnLst/>
            <a:rect l="l" t="t" r="r" b="b"/>
            <a:pathLst>
              <a:path w="287020" h="605790">
                <a:moveTo>
                  <a:pt x="0" y="601776"/>
                </a:moveTo>
                <a:lnTo>
                  <a:pt x="34996" y="573951"/>
                </a:lnTo>
                <a:lnTo>
                  <a:pt x="76504" y="533966"/>
                </a:lnTo>
                <a:lnTo>
                  <a:pt x="114139" y="491422"/>
                </a:lnTo>
                <a:lnTo>
                  <a:pt x="147606" y="448909"/>
                </a:lnTo>
                <a:lnTo>
                  <a:pt x="176613" y="409016"/>
                </a:lnTo>
                <a:lnTo>
                  <a:pt x="204154" y="362611"/>
                </a:lnTo>
                <a:lnTo>
                  <a:pt x="222452" y="316608"/>
                </a:lnTo>
                <a:lnTo>
                  <a:pt x="234805" y="269724"/>
                </a:lnTo>
                <a:lnTo>
                  <a:pt x="244508" y="220675"/>
                </a:lnTo>
                <a:lnTo>
                  <a:pt x="246197" y="211709"/>
                </a:lnTo>
                <a:lnTo>
                  <a:pt x="247441" y="205156"/>
                </a:lnTo>
                <a:lnTo>
                  <a:pt x="248660" y="198539"/>
                </a:lnTo>
                <a:lnTo>
                  <a:pt x="249905" y="191834"/>
                </a:lnTo>
                <a:lnTo>
                  <a:pt x="252394" y="178372"/>
                </a:lnTo>
                <a:lnTo>
                  <a:pt x="255515" y="161004"/>
                </a:lnTo>
                <a:lnTo>
                  <a:pt x="258451" y="143591"/>
                </a:lnTo>
                <a:lnTo>
                  <a:pt x="261251" y="126242"/>
                </a:lnTo>
                <a:lnTo>
                  <a:pt x="263964" y="109068"/>
                </a:lnTo>
                <a:lnTo>
                  <a:pt x="267806" y="84788"/>
                </a:lnTo>
                <a:lnTo>
                  <a:pt x="271878" y="60171"/>
                </a:lnTo>
                <a:lnTo>
                  <a:pt x="276342" y="35285"/>
                </a:lnTo>
                <a:lnTo>
                  <a:pt x="281363" y="10198"/>
                </a:lnTo>
                <a:lnTo>
                  <a:pt x="283817" y="0"/>
                </a:lnTo>
              </a:path>
              <a:path w="287020" h="605790">
                <a:moveTo>
                  <a:pt x="286844" y="0"/>
                </a:moveTo>
                <a:lnTo>
                  <a:pt x="274830" y="60519"/>
                </a:lnTo>
                <a:lnTo>
                  <a:pt x="266948" y="109207"/>
                </a:lnTo>
                <a:lnTo>
                  <a:pt x="264221" y="126470"/>
                </a:lnTo>
                <a:lnTo>
                  <a:pt x="261402" y="143915"/>
                </a:lnTo>
                <a:lnTo>
                  <a:pt x="258444" y="161433"/>
                </a:lnTo>
                <a:lnTo>
                  <a:pt x="255303" y="178918"/>
                </a:lnTo>
                <a:lnTo>
                  <a:pt x="252877" y="192037"/>
                </a:lnTo>
                <a:lnTo>
                  <a:pt x="251620" y="198857"/>
                </a:lnTo>
                <a:lnTo>
                  <a:pt x="250388" y="205588"/>
                </a:lnTo>
                <a:lnTo>
                  <a:pt x="249105" y="212255"/>
                </a:lnTo>
                <a:lnTo>
                  <a:pt x="247340" y="221615"/>
                </a:lnTo>
                <a:lnTo>
                  <a:pt x="237585" y="270790"/>
                </a:lnTo>
                <a:lnTo>
                  <a:pt x="225161" y="317822"/>
                </a:lnTo>
                <a:lnTo>
                  <a:pt x="206747" y="364024"/>
                </a:lnTo>
                <a:lnTo>
                  <a:pt x="179026" y="410705"/>
                </a:lnTo>
                <a:lnTo>
                  <a:pt x="149920" y="450722"/>
                </a:lnTo>
                <a:lnTo>
                  <a:pt x="116344" y="493373"/>
                </a:lnTo>
                <a:lnTo>
                  <a:pt x="78583" y="536057"/>
                </a:lnTo>
                <a:lnTo>
                  <a:pt x="36926" y="576174"/>
                </a:lnTo>
                <a:lnTo>
                  <a:pt x="17438" y="592387"/>
                </a:lnTo>
                <a:lnTo>
                  <a:pt x="0" y="60547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0" y="0"/>
            <a:ext cx="311742" cy="62799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0" y="0"/>
            <a:ext cx="309880" cy="619760"/>
          </a:xfrm>
          <a:custGeom>
            <a:avLst/>
            <a:gdLst/>
            <a:ahLst/>
            <a:cxnLst/>
            <a:rect l="l" t="t" r="r" b="b"/>
            <a:pathLst>
              <a:path w="309880" h="619760">
                <a:moveTo>
                  <a:pt x="0" y="615737"/>
                </a:moveTo>
                <a:lnTo>
                  <a:pt x="36726" y="589552"/>
                </a:lnTo>
                <a:lnTo>
                  <a:pt x="97660" y="533510"/>
                </a:lnTo>
                <a:lnTo>
                  <a:pt x="135345" y="491068"/>
                </a:lnTo>
                <a:lnTo>
                  <a:pt x="168971" y="448582"/>
                </a:lnTo>
                <a:lnTo>
                  <a:pt x="198191" y="408673"/>
                </a:lnTo>
                <a:lnTo>
                  <a:pt x="225759" y="362616"/>
                </a:lnTo>
                <a:lnTo>
                  <a:pt x="244101" y="316978"/>
                </a:lnTo>
                <a:lnTo>
                  <a:pt x="256509" y="270479"/>
                </a:lnTo>
                <a:lnTo>
                  <a:pt x="266275" y="221843"/>
                </a:lnTo>
                <a:lnTo>
                  <a:pt x="274492" y="178409"/>
                </a:lnTo>
                <a:lnTo>
                  <a:pt x="283545" y="126631"/>
                </a:lnTo>
                <a:lnTo>
                  <a:pt x="286329" y="109563"/>
                </a:lnTo>
                <a:lnTo>
                  <a:pt x="290313" y="85196"/>
                </a:lnTo>
                <a:lnTo>
                  <a:pt x="294523" y="60493"/>
                </a:lnTo>
                <a:lnTo>
                  <a:pt x="299119" y="35528"/>
                </a:lnTo>
                <a:lnTo>
                  <a:pt x="304261" y="10376"/>
                </a:lnTo>
                <a:lnTo>
                  <a:pt x="306796" y="0"/>
                </a:lnTo>
              </a:path>
              <a:path w="309880" h="619760">
                <a:moveTo>
                  <a:pt x="309875" y="0"/>
                </a:moveTo>
                <a:lnTo>
                  <a:pt x="297446" y="61096"/>
                </a:lnTo>
                <a:lnTo>
                  <a:pt x="289224" y="110160"/>
                </a:lnTo>
                <a:lnTo>
                  <a:pt x="286441" y="127205"/>
                </a:lnTo>
                <a:lnTo>
                  <a:pt x="283568" y="144431"/>
                </a:lnTo>
                <a:lnTo>
                  <a:pt x="275221" y="190481"/>
                </a:lnTo>
                <a:lnTo>
                  <a:pt x="259428" y="270976"/>
                </a:lnTo>
                <a:lnTo>
                  <a:pt x="246933" y="317825"/>
                </a:lnTo>
                <a:lnTo>
                  <a:pt x="228428" y="363858"/>
                </a:lnTo>
                <a:lnTo>
                  <a:pt x="200578" y="410388"/>
                </a:lnTo>
                <a:lnTo>
                  <a:pt x="171260" y="450429"/>
                </a:lnTo>
                <a:lnTo>
                  <a:pt x="137531" y="493057"/>
                </a:lnTo>
                <a:lnTo>
                  <a:pt x="99746" y="535644"/>
                </a:lnTo>
                <a:lnTo>
                  <a:pt x="58262" y="575564"/>
                </a:lnTo>
                <a:lnTo>
                  <a:pt x="18881" y="606715"/>
                </a:lnTo>
                <a:lnTo>
                  <a:pt x="0" y="619364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0" y="0"/>
            <a:ext cx="335437" cy="63212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0" y="0"/>
            <a:ext cx="332740" cy="631825"/>
          </a:xfrm>
          <a:custGeom>
            <a:avLst/>
            <a:gdLst/>
            <a:ahLst/>
            <a:cxnLst/>
            <a:rect l="l" t="t" r="r" b="b"/>
            <a:pathLst>
              <a:path w="332740" h="631825">
                <a:moveTo>
                  <a:pt x="0" y="627901"/>
                </a:moveTo>
                <a:lnTo>
                  <a:pt x="37926" y="603896"/>
                </a:lnTo>
                <a:lnTo>
                  <a:pt x="77307" y="572732"/>
                </a:lnTo>
                <a:lnTo>
                  <a:pt x="118676" y="532971"/>
                </a:lnTo>
                <a:lnTo>
                  <a:pt x="156407" y="490579"/>
                </a:lnTo>
                <a:lnTo>
                  <a:pt x="190126" y="448163"/>
                </a:lnTo>
                <a:lnTo>
                  <a:pt x="219458" y="408330"/>
                </a:lnTo>
                <a:lnTo>
                  <a:pt x="247114" y="362498"/>
                </a:lnTo>
                <a:lnTo>
                  <a:pt x="265529" y="317095"/>
                </a:lnTo>
                <a:lnTo>
                  <a:pt x="278003" y="270847"/>
                </a:lnTo>
                <a:lnTo>
                  <a:pt x="287835" y="222479"/>
                </a:lnTo>
                <a:lnTo>
                  <a:pt x="296293" y="178460"/>
                </a:lnTo>
                <a:lnTo>
                  <a:pt x="305512" y="127127"/>
                </a:lnTo>
                <a:lnTo>
                  <a:pt x="312501" y="85739"/>
                </a:lnTo>
                <a:lnTo>
                  <a:pt x="316861" y="60933"/>
                </a:lnTo>
                <a:lnTo>
                  <a:pt x="321601" y="35867"/>
                </a:lnTo>
                <a:lnTo>
                  <a:pt x="326875" y="10617"/>
                </a:lnTo>
                <a:lnTo>
                  <a:pt x="329497" y="0"/>
                </a:lnTo>
              </a:path>
              <a:path w="332740" h="631825">
                <a:moveTo>
                  <a:pt x="332585" y="0"/>
                </a:moveTo>
                <a:lnTo>
                  <a:pt x="319718" y="61947"/>
                </a:lnTo>
                <a:lnTo>
                  <a:pt x="311152" y="111620"/>
                </a:lnTo>
                <a:lnTo>
                  <a:pt x="308332" y="128326"/>
                </a:lnTo>
                <a:lnTo>
                  <a:pt x="305429" y="145204"/>
                </a:lnTo>
                <a:lnTo>
                  <a:pt x="302410" y="162146"/>
                </a:lnTo>
                <a:lnTo>
                  <a:pt x="299239" y="179045"/>
                </a:lnTo>
                <a:lnTo>
                  <a:pt x="297585" y="187483"/>
                </a:lnTo>
                <a:lnTo>
                  <a:pt x="295971" y="195829"/>
                </a:lnTo>
                <a:lnTo>
                  <a:pt x="294387" y="204092"/>
                </a:lnTo>
                <a:lnTo>
                  <a:pt x="292826" y="212280"/>
                </a:lnTo>
                <a:lnTo>
                  <a:pt x="290730" y="223139"/>
                </a:lnTo>
                <a:lnTo>
                  <a:pt x="280856" y="271732"/>
                </a:lnTo>
                <a:lnTo>
                  <a:pt x="268310" y="318216"/>
                </a:lnTo>
                <a:lnTo>
                  <a:pt x="249766" y="363898"/>
                </a:lnTo>
                <a:lnTo>
                  <a:pt x="221896" y="410083"/>
                </a:lnTo>
                <a:lnTo>
                  <a:pt x="192402" y="450071"/>
                </a:lnTo>
                <a:lnTo>
                  <a:pt x="158531" y="492633"/>
                </a:lnTo>
                <a:lnTo>
                  <a:pt x="120682" y="535138"/>
                </a:lnTo>
                <a:lnTo>
                  <a:pt x="79250" y="574954"/>
                </a:lnTo>
                <a:lnTo>
                  <a:pt x="39602" y="606330"/>
                </a:lnTo>
                <a:lnTo>
                  <a:pt x="19494" y="619796"/>
                </a:lnTo>
                <a:lnTo>
                  <a:pt x="0" y="63132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0" y="0"/>
            <a:ext cx="355667" cy="64606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0" y="0"/>
            <a:ext cx="354965" cy="641985"/>
          </a:xfrm>
          <a:custGeom>
            <a:avLst/>
            <a:gdLst/>
            <a:ahLst/>
            <a:cxnLst/>
            <a:rect l="l" t="t" r="r" b="b"/>
            <a:pathLst>
              <a:path w="354965" h="641985">
                <a:moveTo>
                  <a:pt x="0" y="638165"/>
                </a:moveTo>
                <a:lnTo>
                  <a:pt x="38171" y="617044"/>
                </a:lnTo>
                <a:lnTo>
                  <a:pt x="78170" y="588645"/>
                </a:lnTo>
                <a:lnTo>
                  <a:pt x="139287" y="532495"/>
                </a:lnTo>
                <a:lnTo>
                  <a:pt x="177065" y="490185"/>
                </a:lnTo>
                <a:lnTo>
                  <a:pt x="210907" y="447841"/>
                </a:lnTo>
                <a:lnTo>
                  <a:pt x="240402" y="408076"/>
                </a:lnTo>
                <a:lnTo>
                  <a:pt x="268139" y="362491"/>
                </a:lnTo>
                <a:lnTo>
                  <a:pt x="286614" y="317353"/>
                </a:lnTo>
                <a:lnTo>
                  <a:pt x="299130" y="271387"/>
                </a:lnTo>
                <a:lnTo>
                  <a:pt x="308994" y="223316"/>
                </a:lnTo>
                <a:lnTo>
                  <a:pt x="317757" y="178587"/>
                </a:lnTo>
                <a:lnTo>
                  <a:pt x="327083" y="128045"/>
                </a:lnTo>
                <a:lnTo>
                  <a:pt x="329987" y="111378"/>
                </a:lnTo>
                <a:lnTo>
                  <a:pt x="334298" y="86675"/>
                </a:lnTo>
                <a:lnTo>
                  <a:pt x="338835" y="61636"/>
                </a:lnTo>
                <a:lnTo>
                  <a:pt x="343745" y="36344"/>
                </a:lnTo>
                <a:lnTo>
                  <a:pt x="349177" y="10883"/>
                </a:lnTo>
                <a:lnTo>
                  <a:pt x="351901" y="0"/>
                </a:lnTo>
              </a:path>
              <a:path w="354965" h="641985">
                <a:moveTo>
                  <a:pt x="354967" y="0"/>
                </a:moveTo>
                <a:lnTo>
                  <a:pt x="341700" y="62455"/>
                </a:lnTo>
                <a:lnTo>
                  <a:pt x="332820" y="112369"/>
                </a:lnTo>
                <a:lnTo>
                  <a:pt x="329935" y="128910"/>
                </a:lnTo>
                <a:lnTo>
                  <a:pt x="326974" y="145621"/>
                </a:lnTo>
                <a:lnTo>
                  <a:pt x="323904" y="162393"/>
                </a:lnTo>
                <a:lnTo>
                  <a:pt x="320691" y="179120"/>
                </a:lnTo>
                <a:lnTo>
                  <a:pt x="319218" y="186499"/>
                </a:lnTo>
                <a:lnTo>
                  <a:pt x="317808" y="193776"/>
                </a:lnTo>
                <a:lnTo>
                  <a:pt x="301997" y="272274"/>
                </a:lnTo>
                <a:lnTo>
                  <a:pt x="289393" y="318479"/>
                </a:lnTo>
                <a:lnTo>
                  <a:pt x="270782" y="363896"/>
                </a:lnTo>
                <a:lnTo>
                  <a:pt x="242827" y="409828"/>
                </a:lnTo>
                <a:lnTo>
                  <a:pt x="212152" y="451137"/>
                </a:lnTo>
                <a:lnTo>
                  <a:pt x="178178" y="493558"/>
                </a:lnTo>
                <a:lnTo>
                  <a:pt x="140804" y="535253"/>
                </a:lnTo>
                <a:lnTo>
                  <a:pt x="99927" y="574382"/>
                </a:lnTo>
                <a:lnTo>
                  <a:pt x="59963" y="606007"/>
                </a:lnTo>
                <a:lnTo>
                  <a:pt x="19104" y="631774"/>
                </a:lnTo>
                <a:lnTo>
                  <a:pt x="0" y="64148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0" y="0"/>
            <a:ext cx="378655" cy="65983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0" y="0"/>
            <a:ext cx="377190" cy="650240"/>
          </a:xfrm>
          <a:custGeom>
            <a:avLst/>
            <a:gdLst/>
            <a:ahLst/>
            <a:cxnLst/>
            <a:rect l="l" t="t" r="r" b="b"/>
            <a:pathLst>
              <a:path w="377190" h="650240">
                <a:moveTo>
                  <a:pt x="0" y="647026"/>
                </a:moveTo>
                <a:lnTo>
                  <a:pt x="37444" y="629018"/>
                </a:lnTo>
                <a:lnTo>
                  <a:pt x="78289" y="603249"/>
                </a:lnTo>
                <a:lnTo>
                  <a:pt x="118305" y="571576"/>
                </a:lnTo>
                <a:lnTo>
                  <a:pt x="159500" y="532070"/>
                </a:lnTo>
                <a:lnTo>
                  <a:pt x="197320" y="489862"/>
                </a:lnTo>
                <a:lnTo>
                  <a:pt x="231303" y="447576"/>
                </a:lnTo>
                <a:lnTo>
                  <a:pt x="260990" y="407835"/>
                </a:lnTo>
                <a:lnTo>
                  <a:pt x="288836" y="362380"/>
                </a:lnTo>
                <a:lnTo>
                  <a:pt x="307397" y="317403"/>
                </a:lnTo>
                <a:lnTo>
                  <a:pt x="319988" y="271623"/>
                </a:lnTo>
                <a:lnTo>
                  <a:pt x="329925" y="223761"/>
                </a:lnTo>
                <a:lnTo>
                  <a:pt x="334342" y="201362"/>
                </a:lnTo>
                <a:lnTo>
                  <a:pt x="335824" y="193862"/>
                </a:lnTo>
                <a:lnTo>
                  <a:pt x="337335" y="186290"/>
                </a:lnTo>
                <a:lnTo>
                  <a:pt x="338879" y="178638"/>
                </a:lnTo>
                <a:lnTo>
                  <a:pt x="342131" y="162088"/>
                </a:lnTo>
                <a:lnTo>
                  <a:pt x="345257" y="145472"/>
                </a:lnTo>
                <a:lnTo>
                  <a:pt x="348283" y="128903"/>
                </a:lnTo>
                <a:lnTo>
                  <a:pt x="351236" y="112496"/>
                </a:lnTo>
                <a:lnTo>
                  <a:pt x="355725" y="87583"/>
                </a:lnTo>
                <a:lnTo>
                  <a:pt x="360435" y="62333"/>
                </a:lnTo>
                <a:lnTo>
                  <a:pt x="365514" y="36828"/>
                </a:lnTo>
                <a:lnTo>
                  <a:pt x="371111" y="11150"/>
                </a:lnTo>
                <a:lnTo>
                  <a:pt x="373936" y="0"/>
                </a:lnTo>
              </a:path>
              <a:path w="377190" h="650240">
                <a:moveTo>
                  <a:pt x="376991" y="0"/>
                </a:moveTo>
                <a:lnTo>
                  <a:pt x="368436" y="37350"/>
                </a:lnTo>
                <a:lnTo>
                  <a:pt x="358692" y="87851"/>
                </a:lnTo>
                <a:lnTo>
                  <a:pt x="351256" y="129153"/>
                </a:lnTo>
                <a:lnTo>
                  <a:pt x="348212" y="145826"/>
                </a:lnTo>
                <a:lnTo>
                  <a:pt x="332783" y="224523"/>
                </a:lnTo>
                <a:lnTo>
                  <a:pt x="322796" y="272591"/>
                </a:lnTo>
                <a:lnTo>
                  <a:pt x="310131" y="318584"/>
                </a:lnTo>
                <a:lnTo>
                  <a:pt x="291444" y="363803"/>
                </a:lnTo>
                <a:lnTo>
                  <a:pt x="263390" y="409549"/>
                </a:lnTo>
                <a:lnTo>
                  <a:pt x="232612" y="450756"/>
                </a:lnTo>
                <a:lnTo>
                  <a:pt x="198552" y="493090"/>
                </a:lnTo>
                <a:lnTo>
                  <a:pt x="161122" y="534718"/>
                </a:lnTo>
                <a:lnTo>
                  <a:pt x="120235" y="573811"/>
                </a:lnTo>
                <a:lnTo>
                  <a:pt x="79996" y="605666"/>
                </a:lnTo>
                <a:lnTo>
                  <a:pt x="38879" y="631596"/>
                </a:lnTo>
                <a:lnTo>
                  <a:pt x="13086" y="644728"/>
                </a:lnTo>
                <a:lnTo>
                  <a:pt x="0" y="65022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0" y="0"/>
            <a:ext cx="401259" cy="6608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0" y="0"/>
            <a:ext cx="398780" cy="657860"/>
          </a:xfrm>
          <a:custGeom>
            <a:avLst/>
            <a:gdLst/>
            <a:ahLst/>
            <a:cxnLst/>
            <a:rect l="l" t="t" r="r" b="b"/>
            <a:pathLst>
              <a:path w="398780" h="657860">
                <a:moveTo>
                  <a:pt x="0" y="654585"/>
                </a:moveTo>
                <a:lnTo>
                  <a:pt x="56770" y="628865"/>
                </a:lnTo>
                <a:lnTo>
                  <a:pt x="97899" y="602926"/>
                </a:lnTo>
                <a:lnTo>
                  <a:pt x="138189" y="571042"/>
                </a:lnTo>
                <a:lnTo>
                  <a:pt x="178742" y="532295"/>
                </a:lnTo>
                <a:lnTo>
                  <a:pt x="216077" y="490901"/>
                </a:lnTo>
                <a:lnTo>
                  <a:pt x="250209" y="448718"/>
                </a:lnTo>
                <a:lnTo>
                  <a:pt x="281153" y="407606"/>
                </a:lnTo>
                <a:lnTo>
                  <a:pt x="309112" y="362284"/>
                </a:lnTo>
                <a:lnTo>
                  <a:pt x="327751" y="317455"/>
                </a:lnTo>
                <a:lnTo>
                  <a:pt x="340402" y="271835"/>
                </a:lnTo>
                <a:lnTo>
                  <a:pt x="350394" y="224142"/>
                </a:lnTo>
                <a:lnTo>
                  <a:pt x="352832" y="211924"/>
                </a:lnTo>
                <a:lnTo>
                  <a:pt x="354471" y="203759"/>
                </a:lnTo>
                <a:lnTo>
                  <a:pt x="356134" y="195521"/>
                </a:lnTo>
                <a:lnTo>
                  <a:pt x="357826" y="187195"/>
                </a:lnTo>
                <a:lnTo>
                  <a:pt x="359550" y="178765"/>
                </a:lnTo>
                <a:lnTo>
                  <a:pt x="362845" y="162394"/>
                </a:lnTo>
                <a:lnTo>
                  <a:pt x="366019" y="145953"/>
                </a:lnTo>
                <a:lnTo>
                  <a:pt x="369096" y="129557"/>
                </a:lnTo>
                <a:lnTo>
                  <a:pt x="372098" y="113322"/>
                </a:lnTo>
                <a:lnTo>
                  <a:pt x="376753" y="88273"/>
                </a:lnTo>
                <a:lnTo>
                  <a:pt x="381629" y="62887"/>
                </a:lnTo>
                <a:lnTo>
                  <a:pt x="386868" y="37248"/>
                </a:lnTo>
                <a:lnTo>
                  <a:pt x="392609" y="11442"/>
                </a:lnTo>
                <a:lnTo>
                  <a:pt x="395550" y="0"/>
                </a:lnTo>
              </a:path>
              <a:path w="398780" h="657860">
                <a:moveTo>
                  <a:pt x="398616" y="0"/>
                </a:moveTo>
                <a:lnTo>
                  <a:pt x="389795" y="37792"/>
                </a:lnTo>
                <a:lnTo>
                  <a:pt x="379720" y="88588"/>
                </a:lnTo>
                <a:lnTo>
                  <a:pt x="372062" y="129859"/>
                </a:lnTo>
                <a:lnTo>
                  <a:pt x="368964" y="146342"/>
                </a:lnTo>
                <a:lnTo>
                  <a:pt x="365767" y="162872"/>
                </a:lnTo>
                <a:lnTo>
                  <a:pt x="362446" y="179336"/>
                </a:lnTo>
                <a:lnTo>
                  <a:pt x="360998" y="186397"/>
                </a:lnTo>
                <a:lnTo>
                  <a:pt x="359614" y="193332"/>
                </a:lnTo>
                <a:lnTo>
                  <a:pt x="343156" y="273164"/>
                </a:lnTo>
                <a:lnTo>
                  <a:pt x="330429" y="318874"/>
                </a:lnTo>
                <a:lnTo>
                  <a:pt x="311674" y="363827"/>
                </a:lnTo>
                <a:lnTo>
                  <a:pt x="283541" y="409320"/>
                </a:lnTo>
                <a:lnTo>
                  <a:pt x="252582" y="450498"/>
                </a:lnTo>
                <a:lnTo>
                  <a:pt x="218392" y="492774"/>
                </a:lnTo>
                <a:lnTo>
                  <a:pt x="180926" y="534309"/>
                </a:lnTo>
                <a:lnTo>
                  <a:pt x="140145" y="573265"/>
                </a:lnTo>
                <a:lnTo>
                  <a:pt x="99553" y="605386"/>
                </a:lnTo>
                <a:lnTo>
                  <a:pt x="58141" y="631507"/>
                </a:lnTo>
                <a:lnTo>
                  <a:pt x="6546" y="655521"/>
                </a:lnTo>
                <a:lnTo>
                  <a:pt x="0" y="657731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0" y="0"/>
            <a:ext cx="420179" cy="67423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0" y="0"/>
            <a:ext cx="420370" cy="664210"/>
          </a:xfrm>
          <a:custGeom>
            <a:avLst/>
            <a:gdLst/>
            <a:ahLst/>
            <a:cxnLst/>
            <a:rect l="l" t="t" r="r" b="b"/>
            <a:pathLst>
              <a:path w="420370" h="664210">
                <a:moveTo>
                  <a:pt x="0" y="660906"/>
                </a:moveTo>
                <a:lnTo>
                  <a:pt x="50499" y="641605"/>
                </a:lnTo>
                <a:lnTo>
                  <a:pt x="96541" y="616406"/>
                </a:lnTo>
                <a:lnTo>
                  <a:pt x="137369" y="587401"/>
                </a:lnTo>
                <a:lnTo>
                  <a:pt x="198155" y="531860"/>
                </a:lnTo>
                <a:lnTo>
                  <a:pt x="235544" y="490534"/>
                </a:lnTo>
                <a:lnTo>
                  <a:pt x="269789" y="448412"/>
                </a:lnTo>
                <a:lnTo>
                  <a:pt x="300879" y="407352"/>
                </a:lnTo>
                <a:lnTo>
                  <a:pt x="328878" y="362369"/>
                </a:lnTo>
                <a:lnTo>
                  <a:pt x="347561" y="317879"/>
                </a:lnTo>
                <a:lnTo>
                  <a:pt x="360258" y="272605"/>
                </a:lnTo>
                <a:lnTo>
                  <a:pt x="370297" y="225272"/>
                </a:lnTo>
                <a:lnTo>
                  <a:pt x="374387" y="205054"/>
                </a:lnTo>
                <a:lnTo>
                  <a:pt x="375707" y="198605"/>
                </a:lnTo>
                <a:lnTo>
                  <a:pt x="377042" y="192096"/>
                </a:lnTo>
                <a:lnTo>
                  <a:pt x="378400" y="185526"/>
                </a:lnTo>
                <a:lnTo>
                  <a:pt x="379784" y="178892"/>
                </a:lnTo>
                <a:lnTo>
                  <a:pt x="383124" y="162654"/>
                </a:lnTo>
                <a:lnTo>
                  <a:pt x="386355" y="146346"/>
                </a:lnTo>
                <a:lnTo>
                  <a:pt x="389498" y="130084"/>
                </a:lnTo>
                <a:lnTo>
                  <a:pt x="392573" y="113982"/>
                </a:lnTo>
                <a:lnTo>
                  <a:pt x="397382" y="88836"/>
                </a:lnTo>
                <a:lnTo>
                  <a:pt x="402409" y="63352"/>
                </a:lnTo>
                <a:lnTo>
                  <a:pt x="407789" y="37617"/>
                </a:lnTo>
                <a:lnTo>
                  <a:pt x="413655" y="11721"/>
                </a:lnTo>
                <a:lnTo>
                  <a:pt x="416708" y="0"/>
                </a:lnTo>
              </a:path>
              <a:path w="420370" h="664210">
                <a:moveTo>
                  <a:pt x="419782" y="0"/>
                </a:moveTo>
                <a:lnTo>
                  <a:pt x="410677" y="38326"/>
                </a:lnTo>
                <a:lnTo>
                  <a:pt x="400259" y="89617"/>
                </a:lnTo>
                <a:lnTo>
                  <a:pt x="392390" y="130860"/>
                </a:lnTo>
                <a:lnTo>
                  <a:pt x="389260" y="147070"/>
                </a:lnTo>
                <a:lnTo>
                  <a:pt x="386037" y="163326"/>
                </a:lnTo>
                <a:lnTo>
                  <a:pt x="382705" y="179514"/>
                </a:lnTo>
                <a:lnTo>
                  <a:pt x="381003" y="187667"/>
                </a:lnTo>
                <a:lnTo>
                  <a:pt x="379365" y="195668"/>
                </a:lnTo>
                <a:lnTo>
                  <a:pt x="363090" y="273556"/>
                </a:lnTo>
                <a:lnTo>
                  <a:pt x="350304" y="319052"/>
                </a:lnTo>
                <a:lnTo>
                  <a:pt x="331484" y="363810"/>
                </a:lnTo>
                <a:lnTo>
                  <a:pt x="303279" y="409130"/>
                </a:lnTo>
                <a:lnTo>
                  <a:pt x="272148" y="450249"/>
                </a:lnTo>
                <a:lnTo>
                  <a:pt x="237823" y="492461"/>
                </a:lnTo>
                <a:lnTo>
                  <a:pt x="200299" y="533920"/>
                </a:lnTo>
                <a:lnTo>
                  <a:pt x="159566" y="572782"/>
                </a:lnTo>
                <a:lnTo>
                  <a:pt x="118753" y="605081"/>
                </a:lnTo>
                <a:lnTo>
                  <a:pt x="77130" y="631342"/>
                </a:lnTo>
                <a:lnTo>
                  <a:pt x="25924" y="655230"/>
                </a:lnTo>
                <a:lnTo>
                  <a:pt x="0" y="66404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0" y="0"/>
            <a:ext cx="441847" cy="67468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0" y="0"/>
            <a:ext cx="440690" cy="669290"/>
          </a:xfrm>
          <a:custGeom>
            <a:avLst/>
            <a:gdLst/>
            <a:ahLst/>
            <a:cxnLst/>
            <a:rect l="l" t="t" r="r" b="b"/>
            <a:pathLst>
              <a:path w="440690" h="669290">
                <a:moveTo>
                  <a:pt x="0" y="665836"/>
                </a:moveTo>
                <a:lnTo>
                  <a:pt x="43665" y="652256"/>
                </a:lnTo>
                <a:lnTo>
                  <a:pt x="94006" y="628713"/>
                </a:lnTo>
                <a:lnTo>
                  <a:pt x="135680" y="602414"/>
                </a:lnTo>
                <a:lnTo>
                  <a:pt x="176620" y="570001"/>
                </a:lnTo>
                <a:lnTo>
                  <a:pt x="216975" y="531561"/>
                </a:lnTo>
                <a:lnTo>
                  <a:pt x="254387" y="490350"/>
                </a:lnTo>
                <a:lnTo>
                  <a:pt x="288785" y="448257"/>
                </a:lnTo>
                <a:lnTo>
                  <a:pt x="320104" y="407174"/>
                </a:lnTo>
                <a:lnTo>
                  <a:pt x="348209" y="362390"/>
                </a:lnTo>
                <a:lnTo>
                  <a:pt x="366970" y="318115"/>
                </a:lnTo>
                <a:lnTo>
                  <a:pt x="379726" y="273079"/>
                </a:lnTo>
                <a:lnTo>
                  <a:pt x="389815" y="226009"/>
                </a:lnTo>
                <a:lnTo>
                  <a:pt x="394729" y="202120"/>
                </a:lnTo>
                <a:lnTo>
                  <a:pt x="396304" y="194551"/>
                </a:lnTo>
                <a:lnTo>
                  <a:pt x="397892" y="186867"/>
                </a:lnTo>
                <a:lnTo>
                  <a:pt x="399594" y="179044"/>
                </a:lnTo>
                <a:lnTo>
                  <a:pt x="402884" y="163360"/>
                </a:lnTo>
                <a:lnTo>
                  <a:pt x="406080" y="147605"/>
                </a:lnTo>
                <a:lnTo>
                  <a:pt x="409195" y="131888"/>
                </a:lnTo>
                <a:lnTo>
                  <a:pt x="412243" y="116319"/>
                </a:lnTo>
                <a:lnTo>
                  <a:pt x="417288" y="90684"/>
                </a:lnTo>
                <a:lnTo>
                  <a:pt x="422550" y="64706"/>
                </a:lnTo>
                <a:lnTo>
                  <a:pt x="428168" y="38480"/>
                </a:lnTo>
                <a:lnTo>
                  <a:pt x="434277" y="12103"/>
                </a:lnTo>
                <a:lnTo>
                  <a:pt x="437393" y="0"/>
                </a:lnTo>
              </a:path>
              <a:path w="440690" h="669290">
                <a:moveTo>
                  <a:pt x="440447" y="0"/>
                </a:moveTo>
                <a:lnTo>
                  <a:pt x="431085" y="39039"/>
                </a:lnTo>
                <a:lnTo>
                  <a:pt x="420260" y="90980"/>
                </a:lnTo>
                <a:lnTo>
                  <a:pt x="415240" y="116497"/>
                </a:lnTo>
                <a:lnTo>
                  <a:pt x="412156" y="132166"/>
                </a:lnTo>
                <a:lnTo>
                  <a:pt x="409011" y="147991"/>
                </a:lnTo>
                <a:lnTo>
                  <a:pt x="405789" y="163861"/>
                </a:lnTo>
                <a:lnTo>
                  <a:pt x="402476" y="179666"/>
                </a:lnTo>
                <a:lnTo>
                  <a:pt x="400692" y="188093"/>
                </a:lnTo>
                <a:lnTo>
                  <a:pt x="398951" y="196410"/>
                </a:lnTo>
                <a:lnTo>
                  <a:pt x="397245" y="204628"/>
                </a:lnTo>
                <a:lnTo>
                  <a:pt x="395568" y="212763"/>
                </a:lnTo>
                <a:lnTo>
                  <a:pt x="392672" y="226936"/>
                </a:lnTo>
                <a:lnTo>
                  <a:pt x="382516" y="274174"/>
                </a:lnTo>
                <a:lnTo>
                  <a:pt x="369679" y="319390"/>
                </a:lnTo>
                <a:lnTo>
                  <a:pt x="350803" y="363880"/>
                </a:lnTo>
                <a:lnTo>
                  <a:pt x="322530" y="408939"/>
                </a:lnTo>
                <a:lnTo>
                  <a:pt x="291161" y="450087"/>
                </a:lnTo>
                <a:lnTo>
                  <a:pt x="256680" y="492274"/>
                </a:lnTo>
                <a:lnTo>
                  <a:pt x="219142" y="533626"/>
                </a:lnTo>
                <a:lnTo>
                  <a:pt x="178601" y="572274"/>
                </a:lnTo>
                <a:lnTo>
                  <a:pt x="137507" y="604807"/>
                </a:lnTo>
                <a:lnTo>
                  <a:pt x="95594" y="631253"/>
                </a:lnTo>
                <a:lnTo>
                  <a:pt x="44816" y="654996"/>
                </a:lnTo>
                <a:lnTo>
                  <a:pt x="18613" y="663975"/>
                </a:lnTo>
                <a:lnTo>
                  <a:pt x="0" y="66890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0" y="0"/>
            <a:ext cx="463076" cy="68276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0" y="0"/>
            <a:ext cx="461009" cy="673100"/>
          </a:xfrm>
          <a:custGeom>
            <a:avLst/>
            <a:gdLst/>
            <a:ahLst/>
            <a:cxnLst/>
            <a:rect l="l" t="t" r="r" b="b"/>
            <a:pathLst>
              <a:path w="461009" h="673100">
                <a:moveTo>
                  <a:pt x="0" y="669974"/>
                </a:moveTo>
                <a:lnTo>
                  <a:pt x="62177" y="652014"/>
                </a:lnTo>
                <a:lnTo>
                  <a:pt x="112236" y="628548"/>
                </a:lnTo>
                <a:lnTo>
                  <a:pt x="154197" y="602065"/>
                </a:lnTo>
                <a:lnTo>
                  <a:pt x="195433" y="569429"/>
                </a:lnTo>
                <a:lnTo>
                  <a:pt x="235924" y="530863"/>
                </a:lnTo>
                <a:lnTo>
                  <a:pt x="273346" y="489711"/>
                </a:lnTo>
                <a:lnTo>
                  <a:pt x="307671" y="447807"/>
                </a:lnTo>
                <a:lnTo>
                  <a:pt x="338867" y="406984"/>
                </a:lnTo>
                <a:lnTo>
                  <a:pt x="366869" y="362838"/>
                </a:lnTo>
                <a:lnTo>
                  <a:pt x="385592" y="319193"/>
                </a:lnTo>
                <a:lnTo>
                  <a:pt x="398355" y="274794"/>
                </a:lnTo>
                <a:lnTo>
                  <a:pt x="408476" y="228383"/>
                </a:lnTo>
                <a:lnTo>
                  <a:pt x="413515" y="204150"/>
                </a:lnTo>
                <a:lnTo>
                  <a:pt x="415242" y="195940"/>
                </a:lnTo>
                <a:lnTo>
                  <a:pt x="417021" y="187632"/>
                </a:lnTo>
                <a:lnTo>
                  <a:pt x="418852" y="179209"/>
                </a:lnTo>
                <a:lnTo>
                  <a:pt x="422228" y="163464"/>
                </a:lnTo>
                <a:lnTo>
                  <a:pt x="425522" y="147643"/>
                </a:lnTo>
                <a:lnTo>
                  <a:pt x="428746" y="131860"/>
                </a:lnTo>
                <a:lnTo>
                  <a:pt x="431907" y="116230"/>
                </a:lnTo>
                <a:lnTo>
                  <a:pt x="437069" y="90694"/>
                </a:lnTo>
                <a:lnTo>
                  <a:pt x="442445" y="64822"/>
                </a:lnTo>
                <a:lnTo>
                  <a:pt x="448159" y="38704"/>
                </a:lnTo>
                <a:lnTo>
                  <a:pt x="454336" y="12433"/>
                </a:lnTo>
                <a:lnTo>
                  <a:pt x="457585" y="0"/>
                </a:lnTo>
              </a:path>
              <a:path w="461009" h="673100">
                <a:moveTo>
                  <a:pt x="460659" y="0"/>
                </a:moveTo>
                <a:lnTo>
                  <a:pt x="451031" y="39457"/>
                </a:lnTo>
                <a:lnTo>
                  <a:pt x="439911" y="91584"/>
                </a:lnTo>
                <a:lnTo>
                  <a:pt x="434740" y="117195"/>
                </a:lnTo>
                <a:lnTo>
                  <a:pt x="431599" y="132740"/>
                </a:lnTo>
                <a:lnTo>
                  <a:pt x="428397" y="148439"/>
                </a:lnTo>
                <a:lnTo>
                  <a:pt x="425122" y="164178"/>
                </a:lnTo>
                <a:lnTo>
                  <a:pt x="421760" y="179844"/>
                </a:lnTo>
                <a:lnTo>
                  <a:pt x="419932" y="188266"/>
                </a:lnTo>
                <a:lnTo>
                  <a:pt x="418156" y="196568"/>
                </a:lnTo>
                <a:lnTo>
                  <a:pt x="416424" y="204763"/>
                </a:lnTo>
                <a:lnTo>
                  <a:pt x="414724" y="212864"/>
                </a:lnTo>
                <a:lnTo>
                  <a:pt x="411321" y="229222"/>
                </a:lnTo>
                <a:lnTo>
                  <a:pt x="401148" y="275822"/>
                </a:lnTo>
                <a:lnTo>
                  <a:pt x="388308" y="320427"/>
                </a:lnTo>
                <a:lnTo>
                  <a:pt x="369458" y="364317"/>
                </a:lnTo>
                <a:lnTo>
                  <a:pt x="341255" y="408774"/>
                </a:lnTo>
                <a:lnTo>
                  <a:pt x="309889" y="449765"/>
                </a:lnTo>
                <a:lnTo>
                  <a:pt x="275415" y="491813"/>
                </a:lnTo>
                <a:lnTo>
                  <a:pt x="237888" y="533061"/>
                </a:lnTo>
                <a:lnTo>
                  <a:pt x="197364" y="571652"/>
                </a:lnTo>
                <a:lnTo>
                  <a:pt x="155855" y="604527"/>
                </a:lnTo>
                <a:lnTo>
                  <a:pt x="113595" y="631202"/>
                </a:lnTo>
                <a:lnTo>
                  <a:pt x="63196" y="654818"/>
                </a:lnTo>
                <a:lnTo>
                  <a:pt x="10445" y="670928"/>
                </a:lnTo>
                <a:lnTo>
                  <a:pt x="0" y="67299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0" y="0"/>
            <a:ext cx="480420" cy="68694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0" y="0"/>
            <a:ext cx="480695" cy="676910"/>
          </a:xfrm>
          <a:custGeom>
            <a:avLst/>
            <a:gdLst/>
            <a:ahLst/>
            <a:cxnLst/>
            <a:rect l="l" t="t" r="r" b="b"/>
            <a:pathLst>
              <a:path w="480695" h="676910">
                <a:moveTo>
                  <a:pt x="0" y="673362"/>
                </a:moveTo>
                <a:lnTo>
                  <a:pt x="54403" y="660683"/>
                </a:lnTo>
                <a:lnTo>
                  <a:pt x="105025" y="641071"/>
                </a:lnTo>
                <a:lnTo>
                  <a:pt x="150933" y="615857"/>
                </a:lnTo>
                <a:lnTo>
                  <a:pt x="192636" y="586218"/>
                </a:lnTo>
                <a:lnTo>
                  <a:pt x="253719" y="530565"/>
                </a:lnTo>
                <a:lnTo>
                  <a:pt x="291172" y="489499"/>
                </a:lnTo>
                <a:lnTo>
                  <a:pt x="325644" y="447629"/>
                </a:lnTo>
                <a:lnTo>
                  <a:pt x="357054" y="406806"/>
                </a:lnTo>
                <a:lnTo>
                  <a:pt x="385125" y="362889"/>
                </a:lnTo>
                <a:lnTo>
                  <a:pt x="403909" y="319494"/>
                </a:lnTo>
                <a:lnTo>
                  <a:pt x="416727" y="275365"/>
                </a:lnTo>
                <a:lnTo>
                  <a:pt x="426904" y="229248"/>
                </a:lnTo>
                <a:lnTo>
                  <a:pt x="432153" y="204310"/>
                </a:lnTo>
                <a:lnTo>
                  <a:pt x="433906" y="196109"/>
                </a:lnTo>
                <a:lnTo>
                  <a:pt x="435714" y="187805"/>
                </a:lnTo>
                <a:lnTo>
                  <a:pt x="437584" y="179387"/>
                </a:lnTo>
                <a:lnTo>
                  <a:pt x="440917" y="164123"/>
                </a:lnTo>
                <a:lnTo>
                  <a:pt x="444177" y="148785"/>
                </a:lnTo>
                <a:lnTo>
                  <a:pt x="447373" y="133483"/>
                </a:lnTo>
                <a:lnTo>
                  <a:pt x="450513" y="118326"/>
                </a:lnTo>
                <a:lnTo>
                  <a:pt x="455903" y="92358"/>
                </a:lnTo>
                <a:lnTo>
                  <a:pt x="461508" y="66048"/>
                </a:lnTo>
                <a:lnTo>
                  <a:pt x="467451" y="39493"/>
                </a:lnTo>
                <a:lnTo>
                  <a:pt x="473856" y="12789"/>
                </a:lnTo>
                <a:lnTo>
                  <a:pt x="477243" y="0"/>
                </a:lnTo>
              </a:path>
              <a:path w="480695" h="676910">
                <a:moveTo>
                  <a:pt x="480306" y="0"/>
                </a:moveTo>
                <a:lnTo>
                  <a:pt x="470314" y="40303"/>
                </a:lnTo>
                <a:lnTo>
                  <a:pt x="458725" y="93381"/>
                </a:lnTo>
                <a:lnTo>
                  <a:pt x="450187" y="134498"/>
                </a:lnTo>
                <a:lnTo>
                  <a:pt x="447013" y="149682"/>
                </a:lnTo>
                <a:lnTo>
                  <a:pt x="443779" y="164905"/>
                </a:lnTo>
                <a:lnTo>
                  <a:pt x="440480" y="180061"/>
                </a:lnTo>
                <a:lnTo>
                  <a:pt x="438613" y="188459"/>
                </a:lnTo>
                <a:lnTo>
                  <a:pt x="436814" y="196748"/>
                </a:lnTo>
                <a:lnTo>
                  <a:pt x="435070" y="204942"/>
                </a:lnTo>
                <a:lnTo>
                  <a:pt x="433368" y="213055"/>
                </a:lnTo>
                <a:lnTo>
                  <a:pt x="429787" y="230022"/>
                </a:lnTo>
                <a:lnTo>
                  <a:pt x="419556" y="276348"/>
                </a:lnTo>
                <a:lnTo>
                  <a:pt x="406655" y="320700"/>
                </a:lnTo>
                <a:lnTo>
                  <a:pt x="387737" y="364357"/>
                </a:lnTo>
                <a:lnTo>
                  <a:pt x="359454" y="408597"/>
                </a:lnTo>
                <a:lnTo>
                  <a:pt x="327969" y="449502"/>
                </a:lnTo>
                <a:lnTo>
                  <a:pt x="293398" y="491469"/>
                </a:lnTo>
                <a:lnTo>
                  <a:pt x="255812" y="532654"/>
                </a:lnTo>
                <a:lnTo>
                  <a:pt x="215284" y="571208"/>
                </a:lnTo>
                <a:lnTo>
                  <a:pt x="173529" y="604279"/>
                </a:lnTo>
                <a:lnTo>
                  <a:pt x="131032" y="631101"/>
                </a:lnTo>
                <a:lnTo>
                  <a:pt x="81024" y="654585"/>
                </a:lnTo>
                <a:lnTo>
                  <a:pt x="28721" y="670725"/>
                </a:lnTo>
                <a:lnTo>
                  <a:pt x="2636" y="675998"/>
                </a:lnTo>
                <a:lnTo>
                  <a:pt x="0" y="676367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0" y="0"/>
            <a:ext cx="500580" cy="68814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0" y="0"/>
            <a:ext cx="499745" cy="679450"/>
          </a:xfrm>
          <a:custGeom>
            <a:avLst/>
            <a:gdLst/>
            <a:ahLst/>
            <a:cxnLst/>
            <a:rect l="l" t="t" r="r" b="b"/>
            <a:pathLst>
              <a:path w="499745" h="679450">
                <a:moveTo>
                  <a:pt x="0" y="675833"/>
                </a:moveTo>
                <a:lnTo>
                  <a:pt x="45755" y="667651"/>
                </a:lnTo>
                <a:lnTo>
                  <a:pt x="97187" y="651644"/>
                </a:lnTo>
                <a:lnTo>
                  <a:pt x="146390" y="628484"/>
                </a:lnTo>
                <a:lnTo>
                  <a:pt x="188882" y="601657"/>
                </a:lnTo>
                <a:lnTo>
                  <a:pt x="230680" y="568553"/>
                </a:lnTo>
                <a:lnTo>
                  <a:pt x="270949" y="530271"/>
                </a:lnTo>
                <a:lnTo>
                  <a:pt x="308462" y="489286"/>
                </a:lnTo>
                <a:lnTo>
                  <a:pt x="343092" y="447463"/>
                </a:lnTo>
                <a:lnTo>
                  <a:pt x="374710" y="406666"/>
                </a:lnTo>
                <a:lnTo>
                  <a:pt x="402854" y="362916"/>
                </a:lnTo>
                <a:lnTo>
                  <a:pt x="421702" y="319698"/>
                </a:lnTo>
                <a:lnTo>
                  <a:pt x="434580" y="275759"/>
                </a:lnTo>
                <a:lnTo>
                  <a:pt x="444814" y="229844"/>
                </a:lnTo>
                <a:lnTo>
                  <a:pt x="446008" y="224167"/>
                </a:lnTo>
                <a:lnTo>
                  <a:pt x="447227" y="218414"/>
                </a:lnTo>
                <a:lnTo>
                  <a:pt x="448497" y="212572"/>
                </a:lnTo>
                <a:lnTo>
                  <a:pt x="450214" y="204501"/>
                </a:lnTo>
                <a:lnTo>
                  <a:pt x="451988" y="196322"/>
                </a:lnTo>
                <a:lnTo>
                  <a:pt x="453818" y="188030"/>
                </a:lnTo>
                <a:lnTo>
                  <a:pt x="455698" y="179615"/>
                </a:lnTo>
                <a:lnTo>
                  <a:pt x="459027" y="164716"/>
                </a:lnTo>
                <a:lnTo>
                  <a:pt x="462286" y="149774"/>
                </a:lnTo>
                <a:lnTo>
                  <a:pt x="465503" y="134788"/>
                </a:lnTo>
                <a:lnTo>
                  <a:pt x="468703" y="119760"/>
                </a:lnTo>
                <a:lnTo>
                  <a:pt x="474297" y="93526"/>
                </a:lnTo>
                <a:lnTo>
                  <a:pt x="480106" y="66952"/>
                </a:lnTo>
                <a:lnTo>
                  <a:pt x="486246" y="40138"/>
                </a:lnTo>
                <a:lnTo>
                  <a:pt x="492833" y="13182"/>
                </a:lnTo>
                <a:lnTo>
                  <a:pt x="496376" y="0"/>
                </a:lnTo>
              </a:path>
              <a:path w="499745" h="679450">
                <a:moveTo>
                  <a:pt x="499437" y="0"/>
                </a:moveTo>
                <a:lnTo>
                  <a:pt x="489107" y="40940"/>
                </a:lnTo>
                <a:lnTo>
                  <a:pt x="477133" y="94489"/>
                </a:lnTo>
                <a:lnTo>
                  <a:pt x="471523" y="120802"/>
                </a:lnTo>
                <a:lnTo>
                  <a:pt x="468336" y="135728"/>
                </a:lnTo>
                <a:lnTo>
                  <a:pt x="465141" y="150617"/>
                </a:lnTo>
                <a:lnTo>
                  <a:pt x="461907" y="165470"/>
                </a:lnTo>
                <a:lnTo>
                  <a:pt x="458607" y="180289"/>
                </a:lnTo>
                <a:lnTo>
                  <a:pt x="456715" y="188663"/>
                </a:lnTo>
                <a:lnTo>
                  <a:pt x="454897" y="196943"/>
                </a:lnTo>
                <a:lnTo>
                  <a:pt x="453133" y="205126"/>
                </a:lnTo>
                <a:lnTo>
                  <a:pt x="451406" y="213207"/>
                </a:lnTo>
                <a:lnTo>
                  <a:pt x="450136" y="219074"/>
                </a:lnTo>
                <a:lnTo>
                  <a:pt x="437424" y="276733"/>
                </a:lnTo>
                <a:lnTo>
                  <a:pt x="424459" y="320905"/>
                </a:lnTo>
                <a:lnTo>
                  <a:pt x="405451" y="364383"/>
                </a:lnTo>
                <a:lnTo>
                  <a:pt x="377035" y="408444"/>
                </a:lnTo>
                <a:lnTo>
                  <a:pt x="345285" y="449400"/>
                </a:lnTo>
                <a:lnTo>
                  <a:pt x="310539" y="491362"/>
                </a:lnTo>
                <a:lnTo>
                  <a:pt x="272938" y="532449"/>
                </a:lnTo>
                <a:lnTo>
                  <a:pt x="232623" y="570775"/>
                </a:lnTo>
                <a:lnTo>
                  <a:pt x="190591" y="604067"/>
                </a:lnTo>
                <a:lnTo>
                  <a:pt x="147825" y="631062"/>
                </a:lnTo>
                <a:lnTo>
                  <a:pt x="98252" y="654400"/>
                </a:lnTo>
                <a:lnTo>
                  <a:pt x="46441" y="670547"/>
                </a:lnTo>
                <a:lnTo>
                  <a:pt x="20384" y="675900"/>
                </a:lnTo>
                <a:lnTo>
                  <a:pt x="0" y="67882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37058" y="0"/>
            <a:ext cx="483143" cy="68263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0" y="0"/>
            <a:ext cx="518159" cy="680720"/>
          </a:xfrm>
          <a:custGeom>
            <a:avLst/>
            <a:gdLst/>
            <a:ahLst/>
            <a:cxnLst/>
            <a:rect l="l" t="t" r="r" b="b"/>
            <a:pathLst>
              <a:path w="518159" h="680720">
                <a:moveTo>
                  <a:pt x="0" y="677722"/>
                </a:moveTo>
                <a:lnTo>
                  <a:pt x="62854" y="667499"/>
                </a:lnTo>
                <a:lnTo>
                  <a:pt x="113730" y="651503"/>
                </a:lnTo>
                <a:lnTo>
                  <a:pt x="162473" y="628497"/>
                </a:lnTo>
                <a:lnTo>
                  <a:pt x="205271" y="601478"/>
                </a:lnTo>
                <a:lnTo>
                  <a:pt x="247411" y="568096"/>
                </a:lnTo>
                <a:lnTo>
                  <a:pt x="287613" y="529924"/>
                </a:lnTo>
                <a:lnTo>
                  <a:pt x="325166" y="489027"/>
                </a:lnTo>
                <a:lnTo>
                  <a:pt x="359910" y="447275"/>
                </a:lnTo>
                <a:lnTo>
                  <a:pt x="391683" y="406539"/>
                </a:lnTo>
                <a:lnTo>
                  <a:pt x="419967" y="362939"/>
                </a:lnTo>
                <a:lnTo>
                  <a:pt x="438908" y="319887"/>
                </a:lnTo>
                <a:lnTo>
                  <a:pt x="451847" y="276130"/>
                </a:lnTo>
                <a:lnTo>
                  <a:pt x="462130" y="230415"/>
                </a:lnTo>
                <a:lnTo>
                  <a:pt x="463361" y="224612"/>
                </a:lnTo>
                <a:lnTo>
                  <a:pt x="464619" y="218731"/>
                </a:lnTo>
                <a:lnTo>
                  <a:pt x="465927" y="212762"/>
                </a:lnTo>
                <a:lnTo>
                  <a:pt x="467668" y="204684"/>
                </a:lnTo>
                <a:lnTo>
                  <a:pt x="469464" y="196511"/>
                </a:lnTo>
                <a:lnTo>
                  <a:pt x="471317" y="188222"/>
                </a:lnTo>
                <a:lnTo>
                  <a:pt x="473229" y="179793"/>
                </a:lnTo>
                <a:lnTo>
                  <a:pt x="476591" y="165044"/>
                </a:lnTo>
                <a:lnTo>
                  <a:pt x="479892" y="150247"/>
                </a:lnTo>
                <a:lnTo>
                  <a:pt x="483157" y="135402"/>
                </a:lnTo>
                <a:lnTo>
                  <a:pt x="486412" y="120510"/>
                </a:lnTo>
                <a:lnTo>
                  <a:pt x="492182" y="94177"/>
                </a:lnTo>
                <a:lnTo>
                  <a:pt x="498155" y="67503"/>
                </a:lnTo>
                <a:lnTo>
                  <a:pt x="504445" y="40596"/>
                </a:lnTo>
                <a:lnTo>
                  <a:pt x="511164" y="13563"/>
                </a:lnTo>
                <a:lnTo>
                  <a:pt x="514921" y="0"/>
                </a:lnTo>
              </a:path>
              <a:path w="518159" h="680720">
                <a:moveTo>
                  <a:pt x="517982" y="0"/>
                </a:moveTo>
                <a:lnTo>
                  <a:pt x="507291" y="41397"/>
                </a:lnTo>
                <a:lnTo>
                  <a:pt x="495000" y="95102"/>
                </a:lnTo>
                <a:lnTo>
                  <a:pt x="485989" y="136309"/>
                </a:lnTo>
                <a:lnTo>
                  <a:pt x="482742" y="151075"/>
                </a:lnTo>
                <a:lnTo>
                  <a:pt x="479457" y="165799"/>
                </a:lnTo>
                <a:lnTo>
                  <a:pt x="476112" y="180479"/>
                </a:lnTo>
                <a:lnTo>
                  <a:pt x="474198" y="188877"/>
                </a:lnTo>
                <a:lnTo>
                  <a:pt x="472353" y="197162"/>
                </a:lnTo>
                <a:lnTo>
                  <a:pt x="470565" y="205345"/>
                </a:lnTo>
                <a:lnTo>
                  <a:pt x="468822" y="213436"/>
                </a:lnTo>
                <a:lnTo>
                  <a:pt x="467527" y="219379"/>
                </a:lnTo>
                <a:lnTo>
                  <a:pt x="454695" y="276975"/>
                </a:lnTo>
                <a:lnTo>
                  <a:pt x="441667" y="321003"/>
                </a:lnTo>
                <a:lnTo>
                  <a:pt x="422575" y="364372"/>
                </a:lnTo>
                <a:lnTo>
                  <a:pt x="394045" y="408368"/>
                </a:lnTo>
                <a:lnTo>
                  <a:pt x="362082" y="449278"/>
                </a:lnTo>
                <a:lnTo>
                  <a:pt x="327187" y="491172"/>
                </a:lnTo>
                <a:lnTo>
                  <a:pt x="289551" y="532151"/>
                </a:lnTo>
                <a:lnTo>
                  <a:pt x="249366" y="570318"/>
                </a:lnTo>
                <a:lnTo>
                  <a:pt x="206929" y="603938"/>
                </a:lnTo>
                <a:lnTo>
                  <a:pt x="163845" y="631139"/>
                </a:lnTo>
                <a:lnTo>
                  <a:pt x="114775" y="654300"/>
                </a:lnTo>
                <a:lnTo>
                  <a:pt x="63553" y="670394"/>
                </a:lnTo>
                <a:lnTo>
                  <a:pt x="11080" y="679711"/>
                </a:lnTo>
                <a:lnTo>
                  <a:pt x="0" y="680676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27273" y="0"/>
            <a:ext cx="511985" cy="68684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0" y="0"/>
            <a:ext cx="535940" cy="682625"/>
          </a:xfrm>
          <a:custGeom>
            <a:avLst/>
            <a:gdLst/>
            <a:ahLst/>
            <a:cxnLst/>
            <a:rect l="l" t="t" r="r" b="b"/>
            <a:pathLst>
              <a:path w="535940" h="682625">
                <a:moveTo>
                  <a:pt x="0" y="679248"/>
                </a:moveTo>
                <a:lnTo>
                  <a:pt x="53642" y="672843"/>
                </a:lnTo>
                <a:lnTo>
                  <a:pt x="104852" y="660228"/>
                </a:lnTo>
                <a:lnTo>
                  <a:pt x="154044" y="640922"/>
                </a:lnTo>
                <a:lnTo>
                  <a:pt x="199629" y="615811"/>
                </a:lnTo>
                <a:lnTo>
                  <a:pt x="242103" y="585599"/>
                </a:lnTo>
                <a:lnTo>
                  <a:pt x="303229" y="530053"/>
                </a:lnTo>
                <a:lnTo>
                  <a:pt x="340841" y="489201"/>
                </a:lnTo>
                <a:lnTo>
                  <a:pt x="375859" y="447343"/>
                </a:lnTo>
                <a:lnTo>
                  <a:pt x="408028" y="406412"/>
                </a:lnTo>
                <a:lnTo>
                  <a:pt x="436439" y="362955"/>
                </a:lnTo>
                <a:lnTo>
                  <a:pt x="455464" y="320060"/>
                </a:lnTo>
                <a:lnTo>
                  <a:pt x="468462" y="276473"/>
                </a:lnTo>
                <a:lnTo>
                  <a:pt x="478792" y="230937"/>
                </a:lnTo>
                <a:lnTo>
                  <a:pt x="481357" y="219049"/>
                </a:lnTo>
                <a:lnTo>
                  <a:pt x="482691" y="212979"/>
                </a:lnTo>
                <a:lnTo>
                  <a:pt x="493364" y="166002"/>
                </a:lnTo>
                <a:lnTo>
                  <a:pt x="496572" y="151925"/>
                </a:lnTo>
                <a:lnTo>
                  <a:pt x="499752" y="137803"/>
                </a:lnTo>
                <a:lnTo>
                  <a:pt x="502922" y="123634"/>
                </a:lnTo>
                <a:lnTo>
                  <a:pt x="508983" y="96647"/>
                </a:lnTo>
                <a:lnTo>
                  <a:pt x="515257" y="69307"/>
                </a:lnTo>
                <a:lnTo>
                  <a:pt x="521849" y="41724"/>
                </a:lnTo>
                <a:lnTo>
                  <a:pt x="528868" y="14008"/>
                </a:lnTo>
                <a:lnTo>
                  <a:pt x="532784" y="0"/>
                </a:lnTo>
              </a:path>
              <a:path w="535940" h="682625">
                <a:moveTo>
                  <a:pt x="535873" y="0"/>
                </a:moveTo>
                <a:lnTo>
                  <a:pt x="524796" y="42205"/>
                </a:lnTo>
                <a:lnTo>
                  <a:pt x="512040" y="96671"/>
                </a:lnTo>
                <a:lnTo>
                  <a:pt x="502801" y="137831"/>
                </a:lnTo>
                <a:lnTo>
                  <a:pt x="499569" y="152173"/>
                </a:lnTo>
                <a:lnTo>
                  <a:pt x="496309" y="166469"/>
                </a:lnTo>
                <a:lnTo>
                  <a:pt x="493003" y="180721"/>
                </a:lnTo>
                <a:lnTo>
                  <a:pt x="491061" y="189129"/>
                </a:lnTo>
                <a:lnTo>
                  <a:pt x="489187" y="197405"/>
                </a:lnTo>
                <a:lnTo>
                  <a:pt x="487370" y="205563"/>
                </a:lnTo>
                <a:lnTo>
                  <a:pt x="485599" y="213614"/>
                </a:lnTo>
                <a:lnTo>
                  <a:pt x="484240" y="219786"/>
                </a:lnTo>
                <a:lnTo>
                  <a:pt x="482920" y="225857"/>
                </a:lnTo>
                <a:lnTo>
                  <a:pt x="481637" y="231851"/>
                </a:lnTo>
                <a:lnTo>
                  <a:pt x="471232" y="277568"/>
                </a:lnTo>
                <a:lnTo>
                  <a:pt x="458145" y="321351"/>
                </a:lnTo>
                <a:lnTo>
                  <a:pt x="438996" y="364482"/>
                </a:lnTo>
                <a:lnTo>
                  <a:pt x="410403" y="408241"/>
                </a:lnTo>
                <a:lnTo>
                  <a:pt x="378193" y="449211"/>
                </a:lnTo>
                <a:lnTo>
                  <a:pt x="343105" y="491142"/>
                </a:lnTo>
                <a:lnTo>
                  <a:pt x="305379" y="532123"/>
                </a:lnTo>
                <a:lnTo>
                  <a:pt x="265254" y="570242"/>
                </a:lnTo>
                <a:lnTo>
                  <a:pt x="222712" y="603939"/>
                </a:lnTo>
                <a:lnTo>
                  <a:pt x="179580" y="631177"/>
                </a:lnTo>
                <a:lnTo>
                  <a:pt x="130837" y="654196"/>
                </a:lnTo>
                <a:lnTo>
                  <a:pt x="79999" y="670242"/>
                </a:lnTo>
                <a:lnTo>
                  <a:pt x="27632" y="679753"/>
                </a:lnTo>
                <a:lnTo>
                  <a:pt x="463" y="682196"/>
                </a:lnTo>
                <a:lnTo>
                  <a:pt x="0" y="68221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16197" y="0"/>
            <a:ext cx="537726" cy="69109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0" y="0"/>
            <a:ext cx="553085" cy="683260"/>
          </a:xfrm>
          <a:custGeom>
            <a:avLst/>
            <a:gdLst/>
            <a:ahLst/>
            <a:cxnLst/>
            <a:rect l="l" t="t" r="r" b="b"/>
            <a:pathLst>
              <a:path w="553085" h="683260">
                <a:moveTo>
                  <a:pt x="0" y="679955"/>
                </a:moveTo>
                <a:lnTo>
                  <a:pt x="43200" y="676848"/>
                </a:lnTo>
                <a:lnTo>
                  <a:pt x="95064" y="667245"/>
                </a:lnTo>
                <a:lnTo>
                  <a:pt x="145005" y="651316"/>
                </a:lnTo>
                <a:lnTo>
                  <a:pt x="192918" y="628625"/>
                </a:lnTo>
                <a:lnTo>
                  <a:pt x="236101" y="601350"/>
                </a:lnTo>
                <a:lnTo>
                  <a:pt x="278731" y="567588"/>
                </a:lnTo>
                <a:lnTo>
                  <a:pt x="318155" y="530280"/>
                </a:lnTo>
                <a:lnTo>
                  <a:pt x="355308" y="490141"/>
                </a:lnTo>
                <a:lnTo>
                  <a:pt x="390415" y="448406"/>
                </a:lnTo>
                <a:lnTo>
                  <a:pt x="423702" y="406311"/>
                </a:lnTo>
                <a:lnTo>
                  <a:pt x="452183" y="363066"/>
                </a:lnTo>
                <a:lnTo>
                  <a:pt x="471270" y="320394"/>
                </a:lnTo>
                <a:lnTo>
                  <a:pt x="484327" y="277043"/>
                </a:lnTo>
                <a:lnTo>
                  <a:pt x="494720" y="231762"/>
                </a:lnTo>
                <a:lnTo>
                  <a:pt x="496041" y="225679"/>
                </a:lnTo>
                <a:lnTo>
                  <a:pt x="497387" y="219507"/>
                </a:lnTo>
                <a:lnTo>
                  <a:pt x="498784" y="213220"/>
                </a:lnTo>
                <a:lnTo>
                  <a:pt x="500568" y="205150"/>
                </a:lnTo>
                <a:lnTo>
                  <a:pt x="502413" y="196990"/>
                </a:lnTo>
                <a:lnTo>
                  <a:pt x="504321" y="188724"/>
                </a:lnTo>
                <a:lnTo>
                  <a:pt x="506290" y="180340"/>
                </a:lnTo>
                <a:lnTo>
                  <a:pt x="509548" y="166602"/>
                </a:lnTo>
                <a:lnTo>
                  <a:pt x="512762" y="152819"/>
                </a:lnTo>
                <a:lnTo>
                  <a:pt x="515950" y="138988"/>
                </a:lnTo>
                <a:lnTo>
                  <a:pt x="519130" y="125108"/>
                </a:lnTo>
                <a:lnTo>
                  <a:pt x="525399" y="97846"/>
                </a:lnTo>
                <a:lnTo>
                  <a:pt x="531876" y="70239"/>
                </a:lnTo>
                <a:lnTo>
                  <a:pt x="538670" y="42395"/>
                </a:lnTo>
                <a:lnTo>
                  <a:pt x="545889" y="14427"/>
                </a:lnTo>
                <a:lnTo>
                  <a:pt x="549973" y="0"/>
                </a:lnTo>
              </a:path>
              <a:path w="553085" h="683260">
                <a:moveTo>
                  <a:pt x="553046" y="0"/>
                </a:moveTo>
                <a:lnTo>
                  <a:pt x="541512" y="43254"/>
                </a:lnTo>
                <a:lnTo>
                  <a:pt x="528190" y="98942"/>
                </a:lnTo>
                <a:lnTo>
                  <a:pt x="518748" y="140062"/>
                </a:lnTo>
                <a:lnTo>
                  <a:pt x="515590" y="153757"/>
                </a:lnTo>
                <a:lnTo>
                  <a:pt x="512408" y="167412"/>
                </a:lnTo>
                <a:lnTo>
                  <a:pt x="509186" y="181026"/>
                </a:lnTo>
                <a:lnTo>
                  <a:pt x="507213" y="189413"/>
                </a:lnTo>
                <a:lnTo>
                  <a:pt x="505312" y="197669"/>
                </a:lnTo>
                <a:lnTo>
                  <a:pt x="503478" y="205811"/>
                </a:lnTo>
                <a:lnTo>
                  <a:pt x="501705" y="213855"/>
                </a:lnTo>
                <a:lnTo>
                  <a:pt x="500308" y="220091"/>
                </a:lnTo>
                <a:lnTo>
                  <a:pt x="487197" y="277854"/>
                </a:lnTo>
                <a:lnTo>
                  <a:pt x="474043" y="321502"/>
                </a:lnTo>
                <a:lnTo>
                  <a:pt x="454800" y="364505"/>
                </a:lnTo>
                <a:lnTo>
                  <a:pt x="426077" y="408140"/>
                </a:lnTo>
                <a:lnTo>
                  <a:pt x="392719" y="450299"/>
                </a:lnTo>
                <a:lnTo>
                  <a:pt x="357524" y="492119"/>
                </a:lnTo>
                <a:lnTo>
                  <a:pt x="320255" y="532366"/>
                </a:lnTo>
                <a:lnTo>
                  <a:pt x="280675" y="569811"/>
                </a:lnTo>
                <a:lnTo>
                  <a:pt x="237771" y="603799"/>
                </a:lnTo>
                <a:lnTo>
                  <a:pt x="194315" y="631253"/>
                </a:lnTo>
                <a:lnTo>
                  <a:pt x="146066" y="654090"/>
                </a:lnTo>
                <a:lnTo>
                  <a:pt x="95788" y="670115"/>
                </a:lnTo>
                <a:lnTo>
                  <a:pt x="43653" y="679801"/>
                </a:lnTo>
                <a:lnTo>
                  <a:pt x="16448" y="682337"/>
                </a:lnTo>
                <a:lnTo>
                  <a:pt x="0" y="68292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0" y="0"/>
            <a:ext cx="571604" cy="6953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0" y="0"/>
            <a:ext cx="569595" cy="683895"/>
          </a:xfrm>
          <a:custGeom>
            <a:avLst/>
            <a:gdLst/>
            <a:ahLst/>
            <a:cxnLst/>
            <a:rect l="l" t="t" r="r" b="b"/>
            <a:pathLst>
              <a:path w="569595" h="683895">
                <a:moveTo>
                  <a:pt x="0" y="680473"/>
                </a:moveTo>
                <a:lnTo>
                  <a:pt x="58276" y="676932"/>
                </a:lnTo>
                <a:lnTo>
                  <a:pt x="110119" y="667131"/>
                </a:lnTo>
                <a:lnTo>
                  <a:pt x="159480" y="651224"/>
                </a:lnTo>
                <a:lnTo>
                  <a:pt x="206880" y="628726"/>
                </a:lnTo>
                <a:lnTo>
                  <a:pt x="250384" y="601232"/>
                </a:lnTo>
                <a:lnTo>
                  <a:pt x="293392" y="567156"/>
                </a:lnTo>
                <a:lnTo>
                  <a:pt x="332776" y="529954"/>
                </a:lnTo>
                <a:lnTo>
                  <a:pt x="369984" y="489909"/>
                </a:lnTo>
                <a:lnTo>
                  <a:pt x="405219" y="448263"/>
                </a:lnTo>
                <a:lnTo>
                  <a:pt x="438680" y="406260"/>
                </a:lnTo>
                <a:lnTo>
                  <a:pt x="467262" y="363143"/>
                </a:lnTo>
                <a:lnTo>
                  <a:pt x="486428" y="320621"/>
                </a:lnTo>
                <a:lnTo>
                  <a:pt x="499547" y="277437"/>
                </a:lnTo>
                <a:lnTo>
                  <a:pt x="509991" y="232334"/>
                </a:lnTo>
                <a:lnTo>
                  <a:pt x="511350" y="226136"/>
                </a:lnTo>
                <a:lnTo>
                  <a:pt x="512747" y="219837"/>
                </a:lnTo>
                <a:lnTo>
                  <a:pt x="514182" y="213436"/>
                </a:lnTo>
                <a:lnTo>
                  <a:pt x="515969" y="205402"/>
                </a:lnTo>
                <a:lnTo>
                  <a:pt x="517828" y="197258"/>
                </a:lnTo>
                <a:lnTo>
                  <a:pt x="519766" y="188992"/>
                </a:lnTo>
                <a:lnTo>
                  <a:pt x="521789" y="180594"/>
                </a:lnTo>
                <a:lnTo>
                  <a:pt x="524624" y="168783"/>
                </a:lnTo>
                <a:lnTo>
                  <a:pt x="527441" y="156935"/>
                </a:lnTo>
                <a:lnTo>
                  <a:pt x="530247" y="145052"/>
                </a:lnTo>
                <a:lnTo>
                  <a:pt x="533054" y="133134"/>
                </a:lnTo>
                <a:lnTo>
                  <a:pt x="539921" y="104026"/>
                </a:lnTo>
                <a:lnTo>
                  <a:pt x="547003" y="74539"/>
                </a:lnTo>
                <a:lnTo>
                  <a:pt x="554398" y="44791"/>
                </a:lnTo>
                <a:lnTo>
                  <a:pt x="562201" y="14897"/>
                </a:lnTo>
                <a:lnTo>
                  <a:pt x="566493" y="0"/>
                </a:lnTo>
              </a:path>
              <a:path w="569595" h="683895">
                <a:moveTo>
                  <a:pt x="569547" y="0"/>
                </a:moveTo>
                <a:lnTo>
                  <a:pt x="557254" y="45536"/>
                </a:lnTo>
                <a:lnTo>
                  <a:pt x="542796" y="104752"/>
                </a:lnTo>
                <a:lnTo>
                  <a:pt x="533120" y="145766"/>
                </a:lnTo>
                <a:lnTo>
                  <a:pt x="530317" y="157642"/>
                </a:lnTo>
                <a:lnTo>
                  <a:pt x="527505" y="169484"/>
                </a:lnTo>
                <a:lnTo>
                  <a:pt x="524672" y="181292"/>
                </a:lnTo>
                <a:lnTo>
                  <a:pt x="522664" y="189668"/>
                </a:lnTo>
                <a:lnTo>
                  <a:pt x="520730" y="197923"/>
                </a:lnTo>
                <a:lnTo>
                  <a:pt x="518866" y="206063"/>
                </a:lnTo>
                <a:lnTo>
                  <a:pt x="517065" y="214096"/>
                </a:lnTo>
                <a:lnTo>
                  <a:pt x="515630" y="220472"/>
                </a:lnTo>
                <a:lnTo>
                  <a:pt x="502394" y="278284"/>
                </a:lnTo>
                <a:lnTo>
                  <a:pt x="489183" y="321757"/>
                </a:lnTo>
                <a:lnTo>
                  <a:pt x="469860" y="364607"/>
                </a:lnTo>
                <a:lnTo>
                  <a:pt x="441017" y="408114"/>
                </a:lnTo>
                <a:lnTo>
                  <a:pt x="407524" y="450161"/>
                </a:lnTo>
                <a:lnTo>
                  <a:pt x="372224" y="491872"/>
                </a:lnTo>
                <a:lnTo>
                  <a:pt x="334900" y="532024"/>
                </a:lnTo>
                <a:lnTo>
                  <a:pt x="295335" y="569392"/>
                </a:lnTo>
                <a:lnTo>
                  <a:pt x="252021" y="603713"/>
                </a:lnTo>
                <a:lnTo>
                  <a:pt x="208201" y="631406"/>
                </a:lnTo>
                <a:lnTo>
                  <a:pt x="160509" y="654047"/>
                </a:lnTo>
                <a:lnTo>
                  <a:pt x="110855" y="670039"/>
                </a:lnTo>
                <a:lnTo>
                  <a:pt x="58568" y="679889"/>
                </a:lnTo>
                <a:lnTo>
                  <a:pt x="3756" y="683539"/>
                </a:lnTo>
                <a:lnTo>
                  <a:pt x="0" y="68343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72500" y="0"/>
            <a:ext cx="516013" cy="68690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0" y="0"/>
            <a:ext cx="585470" cy="683895"/>
          </a:xfrm>
          <a:custGeom>
            <a:avLst/>
            <a:gdLst/>
            <a:ahLst/>
            <a:cxnLst/>
            <a:rect l="l" t="t" r="r" b="b"/>
            <a:pathLst>
              <a:path w="585470" h="683895">
                <a:moveTo>
                  <a:pt x="0" y="680374"/>
                </a:moveTo>
                <a:lnTo>
                  <a:pt x="45710" y="679728"/>
                </a:lnTo>
                <a:lnTo>
                  <a:pt x="98679" y="672878"/>
                </a:lnTo>
                <a:lnTo>
                  <a:pt x="149130" y="659933"/>
                </a:lnTo>
                <a:lnTo>
                  <a:pt x="196791" y="640913"/>
                </a:lnTo>
                <a:lnTo>
                  <a:pt x="242146" y="615837"/>
                </a:lnTo>
                <a:lnTo>
                  <a:pt x="285622" y="584883"/>
                </a:lnTo>
                <a:lnTo>
                  <a:pt x="346561" y="529778"/>
                </a:lnTo>
                <a:lnTo>
                  <a:pt x="383789" y="489830"/>
                </a:lnTo>
                <a:lnTo>
                  <a:pt x="419177" y="448209"/>
                </a:lnTo>
                <a:lnTo>
                  <a:pt x="452873" y="406184"/>
                </a:lnTo>
                <a:lnTo>
                  <a:pt x="481574" y="363209"/>
                </a:lnTo>
                <a:lnTo>
                  <a:pt x="500821" y="320831"/>
                </a:lnTo>
                <a:lnTo>
                  <a:pt x="514002" y="277800"/>
                </a:lnTo>
                <a:lnTo>
                  <a:pt x="524501" y="232867"/>
                </a:lnTo>
                <a:lnTo>
                  <a:pt x="525898" y="226581"/>
                </a:lnTo>
                <a:lnTo>
                  <a:pt x="527320" y="220193"/>
                </a:lnTo>
                <a:lnTo>
                  <a:pt x="536515" y="180886"/>
                </a:lnTo>
                <a:lnTo>
                  <a:pt x="539307" y="169473"/>
                </a:lnTo>
                <a:lnTo>
                  <a:pt x="542087" y="158021"/>
                </a:lnTo>
                <a:lnTo>
                  <a:pt x="544862" y="146534"/>
                </a:lnTo>
                <a:lnTo>
                  <a:pt x="547640" y="135014"/>
                </a:lnTo>
                <a:lnTo>
                  <a:pt x="554745" y="105542"/>
                </a:lnTo>
                <a:lnTo>
                  <a:pt x="562062" y="75692"/>
                </a:lnTo>
                <a:lnTo>
                  <a:pt x="569687" y="45585"/>
                </a:lnTo>
                <a:lnTo>
                  <a:pt x="577714" y="15342"/>
                </a:lnTo>
                <a:lnTo>
                  <a:pt x="582191" y="0"/>
                </a:lnTo>
              </a:path>
              <a:path w="585470" h="683895">
                <a:moveTo>
                  <a:pt x="585309" y="0"/>
                </a:moveTo>
                <a:lnTo>
                  <a:pt x="572436" y="46835"/>
                </a:lnTo>
                <a:lnTo>
                  <a:pt x="557263" y="107664"/>
                </a:lnTo>
                <a:lnTo>
                  <a:pt x="547395" y="148620"/>
                </a:lnTo>
                <a:lnTo>
                  <a:pt x="544733" y="159645"/>
                </a:lnTo>
                <a:lnTo>
                  <a:pt x="542064" y="170642"/>
                </a:lnTo>
                <a:lnTo>
                  <a:pt x="539385" y="181610"/>
                </a:lnTo>
                <a:lnTo>
                  <a:pt x="537343" y="189976"/>
                </a:lnTo>
                <a:lnTo>
                  <a:pt x="528819" y="227140"/>
                </a:lnTo>
                <a:lnTo>
                  <a:pt x="527434" y="233363"/>
                </a:lnTo>
                <a:lnTo>
                  <a:pt x="516880" y="278592"/>
                </a:lnTo>
                <a:lnTo>
                  <a:pt x="503606" y="321923"/>
                </a:lnTo>
                <a:lnTo>
                  <a:pt x="484193" y="364640"/>
                </a:lnTo>
                <a:lnTo>
                  <a:pt x="455222" y="408026"/>
                </a:lnTo>
                <a:lnTo>
                  <a:pt x="421445" y="450130"/>
                </a:lnTo>
                <a:lnTo>
                  <a:pt x="385966" y="491839"/>
                </a:lnTo>
                <a:lnTo>
                  <a:pt x="348634" y="531891"/>
                </a:lnTo>
                <a:lnTo>
                  <a:pt x="309299" y="569024"/>
                </a:lnTo>
                <a:lnTo>
                  <a:pt x="265671" y="603595"/>
                </a:lnTo>
                <a:lnTo>
                  <a:pt x="221567" y="631469"/>
                </a:lnTo>
                <a:lnTo>
                  <a:pt x="174317" y="653953"/>
                </a:lnTo>
                <a:lnTo>
                  <a:pt x="125162" y="669950"/>
                </a:lnTo>
                <a:lnTo>
                  <a:pt x="72938" y="679985"/>
                </a:lnTo>
                <a:lnTo>
                  <a:pt x="18152" y="683781"/>
                </a:lnTo>
                <a:lnTo>
                  <a:pt x="0" y="68332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59243" y="0"/>
            <a:ext cx="541630" cy="69119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0" y="0"/>
            <a:ext cx="600710" cy="684530"/>
          </a:xfrm>
          <a:custGeom>
            <a:avLst/>
            <a:gdLst/>
            <a:ahLst/>
            <a:cxnLst/>
            <a:rect l="l" t="t" r="r" b="b"/>
            <a:pathLst>
              <a:path w="600710" h="684530">
                <a:moveTo>
                  <a:pt x="0" y="680382"/>
                </a:moveTo>
                <a:lnTo>
                  <a:pt x="59254" y="679866"/>
                </a:lnTo>
                <a:lnTo>
                  <a:pt x="112439" y="672807"/>
                </a:lnTo>
                <a:lnTo>
                  <a:pt x="162381" y="659810"/>
                </a:lnTo>
                <a:lnTo>
                  <a:pt x="209605" y="640857"/>
                </a:lnTo>
                <a:lnTo>
                  <a:pt x="254884" y="615794"/>
                </a:lnTo>
                <a:lnTo>
                  <a:pt x="298639" y="584644"/>
                </a:lnTo>
                <a:lnTo>
                  <a:pt x="359592" y="529570"/>
                </a:lnTo>
                <a:lnTo>
                  <a:pt x="396855" y="489715"/>
                </a:lnTo>
                <a:lnTo>
                  <a:pt x="432392" y="448150"/>
                </a:lnTo>
                <a:lnTo>
                  <a:pt x="466307" y="406158"/>
                </a:lnTo>
                <a:lnTo>
                  <a:pt x="495089" y="363327"/>
                </a:lnTo>
                <a:lnTo>
                  <a:pt x="514409" y="321127"/>
                </a:lnTo>
                <a:lnTo>
                  <a:pt x="527655" y="278301"/>
                </a:lnTo>
                <a:lnTo>
                  <a:pt x="538214" y="233591"/>
                </a:lnTo>
                <a:lnTo>
                  <a:pt x="541110" y="220624"/>
                </a:lnTo>
                <a:lnTo>
                  <a:pt x="542646" y="213982"/>
                </a:lnTo>
                <a:lnTo>
                  <a:pt x="553038" y="170782"/>
                </a:lnTo>
                <a:lnTo>
                  <a:pt x="555624" y="160342"/>
                </a:lnTo>
                <a:lnTo>
                  <a:pt x="558208" y="149871"/>
                </a:lnTo>
                <a:lnTo>
                  <a:pt x="560795" y="139369"/>
                </a:lnTo>
                <a:lnTo>
                  <a:pt x="568294" y="108948"/>
                </a:lnTo>
                <a:lnTo>
                  <a:pt x="576012" y="78136"/>
                </a:lnTo>
                <a:lnTo>
                  <a:pt x="584040" y="47058"/>
                </a:lnTo>
                <a:lnTo>
                  <a:pt x="592468" y="15837"/>
                </a:lnTo>
                <a:lnTo>
                  <a:pt x="597138" y="0"/>
                </a:lnTo>
              </a:path>
              <a:path w="600710" h="684530">
                <a:moveTo>
                  <a:pt x="600252" y="0"/>
                </a:moveTo>
                <a:lnTo>
                  <a:pt x="586956" y="47689"/>
                </a:lnTo>
                <a:lnTo>
                  <a:pt x="571284" y="109254"/>
                </a:lnTo>
                <a:lnTo>
                  <a:pt x="561194" y="150166"/>
                </a:lnTo>
                <a:lnTo>
                  <a:pt x="558577" y="160780"/>
                </a:lnTo>
                <a:lnTo>
                  <a:pt x="555957" y="171363"/>
                </a:lnTo>
                <a:lnTo>
                  <a:pt x="553327" y="181914"/>
                </a:lnTo>
                <a:lnTo>
                  <a:pt x="551255" y="190284"/>
                </a:lnTo>
                <a:lnTo>
                  <a:pt x="549279" y="198521"/>
                </a:lnTo>
                <a:lnTo>
                  <a:pt x="547383" y="206637"/>
                </a:lnTo>
                <a:lnTo>
                  <a:pt x="545555" y="214642"/>
                </a:lnTo>
                <a:lnTo>
                  <a:pt x="544031" y="221259"/>
                </a:lnTo>
                <a:lnTo>
                  <a:pt x="542570" y="227761"/>
                </a:lnTo>
                <a:lnTo>
                  <a:pt x="541135" y="234162"/>
                </a:lnTo>
                <a:lnTo>
                  <a:pt x="530507" y="279153"/>
                </a:lnTo>
                <a:lnTo>
                  <a:pt x="517164" y="322267"/>
                </a:lnTo>
                <a:lnTo>
                  <a:pt x="497687" y="364787"/>
                </a:lnTo>
                <a:lnTo>
                  <a:pt x="468656" y="408000"/>
                </a:lnTo>
                <a:lnTo>
                  <a:pt x="434696" y="450044"/>
                </a:lnTo>
                <a:lnTo>
                  <a:pt x="399087" y="491682"/>
                </a:lnTo>
                <a:lnTo>
                  <a:pt x="361709" y="531646"/>
                </a:lnTo>
                <a:lnTo>
                  <a:pt x="322441" y="568668"/>
                </a:lnTo>
                <a:lnTo>
                  <a:pt x="278488" y="603516"/>
                </a:lnTo>
                <a:lnTo>
                  <a:pt x="234087" y="631583"/>
                </a:lnTo>
                <a:lnTo>
                  <a:pt x="187296" y="653894"/>
                </a:lnTo>
                <a:lnTo>
                  <a:pt x="138647" y="669861"/>
                </a:lnTo>
                <a:lnTo>
                  <a:pt x="86529" y="680053"/>
                </a:lnTo>
                <a:lnTo>
                  <a:pt x="31763" y="684072"/>
                </a:lnTo>
                <a:lnTo>
                  <a:pt x="0" y="683363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0" y="0"/>
            <a:ext cx="616220" cy="69552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0" y="0"/>
            <a:ext cx="614680" cy="684530"/>
          </a:xfrm>
          <a:custGeom>
            <a:avLst/>
            <a:gdLst/>
            <a:ahLst/>
            <a:cxnLst/>
            <a:rect l="l" t="t" r="r" b="b"/>
            <a:pathLst>
              <a:path w="614680" h="684530">
                <a:moveTo>
                  <a:pt x="0" y="680534"/>
                </a:moveTo>
                <a:lnTo>
                  <a:pt x="44498" y="681393"/>
                </a:lnTo>
                <a:lnTo>
                  <a:pt x="98943" y="677221"/>
                </a:lnTo>
                <a:lnTo>
                  <a:pt x="150606" y="666953"/>
                </a:lnTo>
                <a:lnTo>
                  <a:pt x="198317" y="651127"/>
                </a:lnTo>
                <a:lnTo>
                  <a:pt x="244256" y="629158"/>
                </a:lnTo>
                <a:lnTo>
                  <a:pt x="288738" y="601042"/>
                </a:lnTo>
                <a:lnTo>
                  <a:pt x="332839" y="566077"/>
                </a:lnTo>
                <a:lnTo>
                  <a:pt x="371831" y="529352"/>
                </a:lnTo>
                <a:lnTo>
                  <a:pt x="409127" y="489590"/>
                </a:lnTo>
                <a:lnTo>
                  <a:pt x="444795" y="448082"/>
                </a:lnTo>
                <a:lnTo>
                  <a:pt x="478901" y="406121"/>
                </a:lnTo>
                <a:lnTo>
                  <a:pt x="507786" y="363439"/>
                </a:lnTo>
                <a:lnTo>
                  <a:pt x="527174" y="321404"/>
                </a:lnTo>
                <a:lnTo>
                  <a:pt x="540466" y="278756"/>
                </a:lnTo>
                <a:lnTo>
                  <a:pt x="551063" y="234239"/>
                </a:lnTo>
                <a:lnTo>
                  <a:pt x="554060" y="221043"/>
                </a:lnTo>
                <a:lnTo>
                  <a:pt x="555635" y="214249"/>
                </a:lnTo>
                <a:lnTo>
                  <a:pt x="565932" y="172187"/>
                </a:lnTo>
                <a:lnTo>
                  <a:pt x="568289" y="162854"/>
                </a:lnTo>
                <a:lnTo>
                  <a:pt x="570643" y="153494"/>
                </a:lnTo>
                <a:lnTo>
                  <a:pt x="572996" y="144107"/>
                </a:lnTo>
                <a:lnTo>
                  <a:pt x="580933" y="112639"/>
                </a:lnTo>
                <a:lnTo>
                  <a:pt x="589088" y="80767"/>
                </a:lnTo>
                <a:lnTo>
                  <a:pt x="597550" y="48622"/>
                </a:lnTo>
                <a:lnTo>
                  <a:pt x="606409" y="16332"/>
                </a:lnTo>
                <a:lnTo>
                  <a:pt x="611277" y="0"/>
                </a:lnTo>
              </a:path>
              <a:path w="614680" h="684530">
                <a:moveTo>
                  <a:pt x="614407" y="0"/>
                </a:moveTo>
                <a:lnTo>
                  <a:pt x="600462" y="49260"/>
                </a:lnTo>
                <a:lnTo>
                  <a:pt x="583911" y="112962"/>
                </a:lnTo>
                <a:lnTo>
                  <a:pt x="573627" y="153807"/>
                </a:lnTo>
                <a:lnTo>
                  <a:pt x="571235" y="163304"/>
                </a:lnTo>
                <a:lnTo>
                  <a:pt x="568840" y="172776"/>
                </a:lnTo>
                <a:lnTo>
                  <a:pt x="566442" y="182220"/>
                </a:lnTo>
                <a:lnTo>
                  <a:pt x="564336" y="190583"/>
                </a:lnTo>
                <a:lnTo>
                  <a:pt x="555457" y="228295"/>
                </a:lnTo>
                <a:lnTo>
                  <a:pt x="553984" y="234810"/>
                </a:lnTo>
                <a:lnTo>
                  <a:pt x="543320" y="279617"/>
                </a:lnTo>
                <a:lnTo>
                  <a:pt x="529931" y="322558"/>
                </a:lnTo>
                <a:lnTo>
                  <a:pt x="510373" y="364912"/>
                </a:lnTo>
                <a:lnTo>
                  <a:pt x="481200" y="407962"/>
                </a:lnTo>
                <a:lnTo>
                  <a:pt x="447114" y="449930"/>
                </a:lnTo>
                <a:lnTo>
                  <a:pt x="411410" y="491490"/>
                </a:lnTo>
                <a:lnTo>
                  <a:pt x="373997" y="531374"/>
                </a:lnTo>
                <a:lnTo>
                  <a:pt x="334782" y="568312"/>
                </a:lnTo>
                <a:lnTo>
                  <a:pt x="290414" y="603493"/>
                </a:lnTo>
                <a:lnTo>
                  <a:pt x="245666" y="631787"/>
                </a:lnTo>
                <a:lnTo>
                  <a:pt x="199401" y="653901"/>
                </a:lnTo>
                <a:lnTo>
                  <a:pt x="151356" y="669823"/>
                </a:lnTo>
                <a:lnTo>
                  <a:pt x="99260" y="680180"/>
                </a:lnTo>
                <a:lnTo>
                  <a:pt x="44574" y="684365"/>
                </a:lnTo>
                <a:lnTo>
                  <a:pt x="0" y="68350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110661" y="0"/>
            <a:ext cx="520044" cy="68712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0" y="0"/>
            <a:ext cx="628015" cy="685165"/>
          </a:xfrm>
          <a:custGeom>
            <a:avLst/>
            <a:gdLst/>
            <a:ahLst/>
            <a:cxnLst/>
            <a:rect l="l" t="t" r="r" b="b"/>
            <a:pathLst>
              <a:path w="628015" h="685165">
                <a:moveTo>
                  <a:pt x="0" y="680520"/>
                </a:moveTo>
                <a:lnTo>
                  <a:pt x="3546" y="680822"/>
                </a:lnTo>
                <a:lnTo>
                  <a:pt x="56437" y="681672"/>
                </a:lnTo>
                <a:lnTo>
                  <a:pt x="83811" y="680293"/>
                </a:lnTo>
                <a:lnTo>
                  <a:pt x="136901" y="672901"/>
                </a:lnTo>
                <a:lnTo>
                  <a:pt x="186285" y="659736"/>
                </a:lnTo>
                <a:lnTo>
                  <a:pt x="232388" y="641020"/>
                </a:lnTo>
                <a:lnTo>
                  <a:pt x="277499" y="615990"/>
                </a:lnTo>
                <a:lnTo>
                  <a:pt x="322004" y="584287"/>
                </a:lnTo>
                <a:lnTo>
                  <a:pt x="383140" y="529163"/>
                </a:lnTo>
                <a:lnTo>
                  <a:pt x="420475" y="489497"/>
                </a:lnTo>
                <a:lnTo>
                  <a:pt x="456302" y="448033"/>
                </a:lnTo>
                <a:lnTo>
                  <a:pt x="490637" y="406082"/>
                </a:lnTo>
                <a:lnTo>
                  <a:pt x="519645" y="363527"/>
                </a:lnTo>
                <a:lnTo>
                  <a:pt x="539124" y="321624"/>
                </a:lnTo>
                <a:lnTo>
                  <a:pt x="552486" y="279116"/>
                </a:lnTo>
                <a:lnTo>
                  <a:pt x="563142" y="234746"/>
                </a:lnTo>
                <a:lnTo>
                  <a:pt x="566190" y="221398"/>
                </a:lnTo>
                <a:lnTo>
                  <a:pt x="567803" y="214528"/>
                </a:lnTo>
                <a:lnTo>
                  <a:pt x="578046" y="173261"/>
                </a:lnTo>
                <a:lnTo>
                  <a:pt x="580261" y="164658"/>
                </a:lnTo>
                <a:lnTo>
                  <a:pt x="582476" y="156031"/>
                </a:lnTo>
                <a:lnTo>
                  <a:pt x="584694" y="147383"/>
                </a:lnTo>
                <a:lnTo>
                  <a:pt x="592959" y="115225"/>
                </a:lnTo>
                <a:lnTo>
                  <a:pt x="601451" y="82657"/>
                </a:lnTo>
                <a:lnTo>
                  <a:pt x="610257" y="49814"/>
                </a:lnTo>
                <a:lnTo>
                  <a:pt x="619466" y="16827"/>
                </a:lnTo>
                <a:lnTo>
                  <a:pt x="624539" y="0"/>
                </a:lnTo>
              </a:path>
              <a:path w="628015" h="685165">
                <a:moveTo>
                  <a:pt x="627662" y="0"/>
                </a:moveTo>
                <a:lnTo>
                  <a:pt x="613081" y="50831"/>
                </a:lnTo>
                <a:lnTo>
                  <a:pt x="595660" y="116629"/>
                </a:lnTo>
                <a:lnTo>
                  <a:pt x="585175" y="157405"/>
                </a:lnTo>
                <a:lnTo>
                  <a:pt x="583017" y="165814"/>
                </a:lnTo>
                <a:lnTo>
                  <a:pt x="580859" y="174198"/>
                </a:lnTo>
                <a:lnTo>
                  <a:pt x="578699" y="182562"/>
                </a:lnTo>
                <a:lnTo>
                  <a:pt x="576572" y="190936"/>
                </a:lnTo>
                <a:lnTo>
                  <a:pt x="567561" y="228739"/>
                </a:lnTo>
                <a:lnTo>
                  <a:pt x="566050" y="235343"/>
                </a:lnTo>
                <a:lnTo>
                  <a:pt x="555328" y="280001"/>
                </a:lnTo>
                <a:lnTo>
                  <a:pt x="541874" y="322798"/>
                </a:lnTo>
                <a:lnTo>
                  <a:pt x="522236" y="365020"/>
                </a:lnTo>
                <a:lnTo>
                  <a:pt x="492961" y="407949"/>
                </a:lnTo>
                <a:lnTo>
                  <a:pt x="458574" y="449955"/>
                </a:lnTo>
                <a:lnTo>
                  <a:pt x="422676" y="491494"/>
                </a:lnTo>
                <a:lnTo>
                  <a:pt x="385241" y="531259"/>
                </a:lnTo>
                <a:lnTo>
                  <a:pt x="346238" y="567943"/>
                </a:lnTo>
                <a:lnTo>
                  <a:pt x="301568" y="603411"/>
                </a:lnTo>
                <a:lnTo>
                  <a:pt x="256487" y="631926"/>
                </a:lnTo>
                <a:lnTo>
                  <a:pt x="210723" y="653856"/>
                </a:lnTo>
                <a:lnTo>
                  <a:pt x="163206" y="669747"/>
                </a:lnTo>
                <a:lnTo>
                  <a:pt x="111212" y="680302"/>
                </a:lnTo>
                <a:lnTo>
                  <a:pt x="56513" y="684656"/>
                </a:lnTo>
                <a:lnTo>
                  <a:pt x="3437" y="683804"/>
                </a:lnTo>
                <a:lnTo>
                  <a:pt x="0" y="683511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0" y="0"/>
            <a:ext cx="640347" cy="69146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0" y="0"/>
            <a:ext cx="640080" cy="685165"/>
          </a:xfrm>
          <a:custGeom>
            <a:avLst/>
            <a:gdLst/>
            <a:ahLst/>
            <a:cxnLst/>
            <a:rect l="l" t="t" r="r" b="b"/>
            <a:pathLst>
              <a:path w="640080" h="685165">
                <a:moveTo>
                  <a:pt x="0" y="680096"/>
                </a:moveTo>
                <a:lnTo>
                  <a:pt x="14620" y="681291"/>
                </a:lnTo>
                <a:lnTo>
                  <a:pt x="67464" y="681964"/>
                </a:lnTo>
                <a:lnTo>
                  <a:pt x="94953" y="680492"/>
                </a:lnTo>
                <a:lnTo>
                  <a:pt x="147991" y="672929"/>
                </a:lnTo>
                <a:lnTo>
                  <a:pt x="196927" y="659705"/>
                </a:lnTo>
                <a:lnTo>
                  <a:pt x="242525" y="641111"/>
                </a:lnTo>
                <a:lnTo>
                  <a:pt x="287552" y="616104"/>
                </a:lnTo>
                <a:lnTo>
                  <a:pt x="332410" y="584144"/>
                </a:lnTo>
                <a:lnTo>
                  <a:pt x="391485" y="531215"/>
                </a:lnTo>
                <a:lnTo>
                  <a:pt x="427351" y="493531"/>
                </a:lnTo>
                <a:lnTo>
                  <a:pt x="463635" y="451946"/>
                </a:lnTo>
                <a:lnTo>
                  <a:pt x="501474" y="406057"/>
                </a:lnTo>
                <a:lnTo>
                  <a:pt x="530609" y="363627"/>
                </a:lnTo>
                <a:lnTo>
                  <a:pt x="550177" y="321871"/>
                </a:lnTo>
                <a:lnTo>
                  <a:pt x="563609" y="279530"/>
                </a:lnTo>
                <a:lnTo>
                  <a:pt x="574334" y="235343"/>
                </a:lnTo>
                <a:lnTo>
                  <a:pt x="575871" y="228650"/>
                </a:lnTo>
                <a:lnTo>
                  <a:pt x="577446" y="221830"/>
                </a:lnTo>
                <a:lnTo>
                  <a:pt x="579097" y="214871"/>
                </a:lnTo>
                <a:lnTo>
                  <a:pt x="581104" y="206382"/>
                </a:lnTo>
                <a:lnTo>
                  <a:pt x="583115" y="198140"/>
                </a:lnTo>
                <a:lnTo>
                  <a:pt x="594502" y="154304"/>
                </a:lnTo>
                <a:lnTo>
                  <a:pt x="612442" y="86421"/>
                </a:lnTo>
                <a:lnTo>
                  <a:pt x="631687" y="17348"/>
                </a:lnTo>
                <a:lnTo>
                  <a:pt x="636971" y="0"/>
                </a:lnTo>
              </a:path>
              <a:path w="640080" h="685165">
                <a:moveTo>
                  <a:pt x="640071" y="0"/>
                </a:moveTo>
                <a:lnTo>
                  <a:pt x="624614" y="53131"/>
                </a:lnTo>
                <a:lnTo>
                  <a:pt x="605930" y="122415"/>
                </a:lnTo>
                <a:lnTo>
                  <a:pt x="590057" y="182930"/>
                </a:lnTo>
                <a:lnTo>
                  <a:pt x="581980" y="215569"/>
                </a:lnTo>
                <a:lnTo>
                  <a:pt x="580316" y="222580"/>
                </a:lnTo>
                <a:lnTo>
                  <a:pt x="578728" y="229450"/>
                </a:lnTo>
                <a:lnTo>
                  <a:pt x="577166" y="236219"/>
                </a:lnTo>
                <a:lnTo>
                  <a:pt x="566388" y="280622"/>
                </a:lnTo>
                <a:lnTo>
                  <a:pt x="552873" y="323188"/>
                </a:lnTo>
                <a:lnTo>
                  <a:pt x="533159" y="365198"/>
                </a:lnTo>
                <a:lnTo>
                  <a:pt x="503786" y="407936"/>
                </a:lnTo>
                <a:lnTo>
                  <a:pt x="465742" y="454021"/>
                </a:lnTo>
                <a:lnTo>
                  <a:pt x="429313" y="495742"/>
                </a:lnTo>
                <a:lnTo>
                  <a:pt x="393379" y="533489"/>
                </a:lnTo>
                <a:lnTo>
                  <a:pt x="356821" y="567651"/>
                </a:lnTo>
                <a:lnTo>
                  <a:pt x="311747" y="603396"/>
                </a:lnTo>
                <a:lnTo>
                  <a:pt x="266359" y="632091"/>
                </a:lnTo>
                <a:lnTo>
                  <a:pt x="221068" y="653854"/>
                </a:lnTo>
                <a:lnTo>
                  <a:pt x="174119" y="669721"/>
                </a:lnTo>
                <a:lnTo>
                  <a:pt x="122186" y="680421"/>
                </a:lnTo>
                <a:lnTo>
                  <a:pt x="67528" y="684949"/>
                </a:lnTo>
                <a:lnTo>
                  <a:pt x="14493" y="684271"/>
                </a:lnTo>
                <a:lnTo>
                  <a:pt x="0" y="683088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0" y="0"/>
            <a:ext cx="653124" cy="69578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0" y="0"/>
            <a:ext cx="652145" cy="685800"/>
          </a:xfrm>
          <a:custGeom>
            <a:avLst/>
            <a:gdLst/>
            <a:ahLst/>
            <a:cxnLst/>
            <a:rect l="l" t="t" r="r" b="b"/>
            <a:pathLst>
              <a:path w="652145" h="685800">
                <a:moveTo>
                  <a:pt x="0" y="679849"/>
                </a:moveTo>
                <a:lnTo>
                  <a:pt x="24758" y="681788"/>
                </a:lnTo>
                <a:lnTo>
                  <a:pt x="77544" y="682295"/>
                </a:lnTo>
                <a:lnTo>
                  <a:pt x="104944" y="680737"/>
                </a:lnTo>
                <a:lnTo>
                  <a:pt x="157953" y="673002"/>
                </a:lnTo>
                <a:lnTo>
                  <a:pt x="206653" y="659680"/>
                </a:lnTo>
                <a:lnTo>
                  <a:pt x="251693" y="641204"/>
                </a:lnTo>
                <a:lnTo>
                  <a:pt x="296616" y="616216"/>
                </a:lnTo>
                <a:lnTo>
                  <a:pt x="341827" y="583989"/>
                </a:lnTo>
                <a:lnTo>
                  <a:pt x="400903" y="531123"/>
                </a:lnTo>
                <a:lnTo>
                  <a:pt x="436789" y="493558"/>
                </a:lnTo>
                <a:lnTo>
                  <a:pt x="473266" y="452010"/>
                </a:lnTo>
                <a:lnTo>
                  <a:pt x="511427" y="406095"/>
                </a:lnTo>
                <a:lnTo>
                  <a:pt x="540604" y="363875"/>
                </a:lnTo>
                <a:lnTo>
                  <a:pt x="560219" y="322350"/>
                </a:lnTo>
                <a:lnTo>
                  <a:pt x="573697" y="280260"/>
                </a:lnTo>
                <a:lnTo>
                  <a:pt x="584465" y="236347"/>
                </a:lnTo>
                <a:lnTo>
                  <a:pt x="586078" y="229425"/>
                </a:lnTo>
                <a:lnTo>
                  <a:pt x="587729" y="222390"/>
                </a:lnTo>
                <a:lnTo>
                  <a:pt x="597673" y="182524"/>
                </a:lnTo>
                <a:lnTo>
                  <a:pt x="611768" y="129665"/>
                </a:lnTo>
                <a:lnTo>
                  <a:pt x="621770" y="92680"/>
                </a:lnTo>
                <a:lnTo>
                  <a:pt x="632131" y="55364"/>
                </a:lnTo>
                <a:lnTo>
                  <a:pt x="642948" y="17856"/>
                </a:lnTo>
                <a:lnTo>
                  <a:pt x="648441" y="0"/>
                </a:lnTo>
              </a:path>
              <a:path w="652145" h="685800">
                <a:moveTo>
                  <a:pt x="651549" y="0"/>
                </a:moveTo>
                <a:lnTo>
                  <a:pt x="635430" y="54650"/>
                </a:lnTo>
                <a:lnTo>
                  <a:pt x="615864" y="125905"/>
                </a:lnTo>
                <a:lnTo>
                  <a:pt x="600505" y="183299"/>
                </a:lnTo>
                <a:lnTo>
                  <a:pt x="590574" y="222999"/>
                </a:lnTo>
                <a:lnTo>
                  <a:pt x="587360" y="236842"/>
                </a:lnTo>
                <a:lnTo>
                  <a:pt x="576544" y="281073"/>
                </a:lnTo>
                <a:lnTo>
                  <a:pt x="562978" y="323480"/>
                </a:lnTo>
                <a:lnTo>
                  <a:pt x="543185" y="365342"/>
                </a:lnTo>
                <a:lnTo>
                  <a:pt x="513688" y="407937"/>
                </a:lnTo>
                <a:lnTo>
                  <a:pt x="475563" y="453859"/>
                </a:lnTo>
                <a:lnTo>
                  <a:pt x="439064" y="495462"/>
                </a:lnTo>
                <a:lnTo>
                  <a:pt x="403072" y="533145"/>
                </a:lnTo>
                <a:lnTo>
                  <a:pt x="366469" y="567309"/>
                </a:lnTo>
                <a:lnTo>
                  <a:pt x="320973" y="603393"/>
                </a:lnTo>
                <a:lnTo>
                  <a:pt x="275220" y="632333"/>
                </a:lnTo>
                <a:lnTo>
                  <a:pt x="230489" y="653882"/>
                </a:lnTo>
                <a:lnTo>
                  <a:pt x="184148" y="669696"/>
                </a:lnTo>
                <a:lnTo>
                  <a:pt x="132229" y="680615"/>
                </a:lnTo>
                <a:lnTo>
                  <a:pt x="77633" y="685267"/>
                </a:lnTo>
                <a:lnTo>
                  <a:pt x="24667" y="684757"/>
                </a:lnTo>
                <a:lnTo>
                  <a:pt x="0" y="682828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g object 114"/>
          <p:cNvSpPr/>
          <p:nvPr/>
        </p:nvSpPr>
        <p:spPr>
          <a:xfrm>
            <a:off x="140847" y="0"/>
            <a:ext cx="524069" cy="68742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g object 115"/>
          <p:cNvSpPr/>
          <p:nvPr/>
        </p:nvSpPr>
        <p:spPr>
          <a:xfrm>
            <a:off x="0" y="0"/>
            <a:ext cx="662305" cy="685800"/>
          </a:xfrm>
          <a:custGeom>
            <a:avLst/>
            <a:gdLst/>
            <a:ahLst/>
            <a:cxnLst/>
            <a:rect l="l" t="t" r="r" b="b"/>
            <a:pathLst>
              <a:path w="662305" h="685800">
                <a:moveTo>
                  <a:pt x="0" y="679745"/>
                </a:moveTo>
                <a:lnTo>
                  <a:pt x="33948" y="682285"/>
                </a:lnTo>
                <a:lnTo>
                  <a:pt x="86683" y="682625"/>
                </a:lnTo>
                <a:lnTo>
                  <a:pt x="114047" y="680989"/>
                </a:lnTo>
                <a:lnTo>
                  <a:pt x="167004" y="673093"/>
                </a:lnTo>
                <a:lnTo>
                  <a:pt x="215417" y="659683"/>
                </a:lnTo>
                <a:lnTo>
                  <a:pt x="259964" y="641307"/>
                </a:lnTo>
                <a:lnTo>
                  <a:pt x="304814" y="616335"/>
                </a:lnTo>
                <a:lnTo>
                  <a:pt x="350374" y="583856"/>
                </a:lnTo>
                <a:lnTo>
                  <a:pt x="409381" y="531097"/>
                </a:lnTo>
                <a:lnTo>
                  <a:pt x="445242" y="493644"/>
                </a:lnTo>
                <a:lnTo>
                  <a:pt x="481885" y="452098"/>
                </a:lnTo>
                <a:lnTo>
                  <a:pt x="520363" y="406108"/>
                </a:lnTo>
                <a:lnTo>
                  <a:pt x="549664" y="364019"/>
                </a:lnTo>
                <a:lnTo>
                  <a:pt x="569361" y="322637"/>
                </a:lnTo>
                <a:lnTo>
                  <a:pt x="582898" y="280703"/>
                </a:lnTo>
                <a:lnTo>
                  <a:pt x="593718" y="236956"/>
                </a:lnTo>
                <a:lnTo>
                  <a:pt x="597046" y="222821"/>
                </a:lnTo>
                <a:lnTo>
                  <a:pt x="598824" y="215531"/>
                </a:lnTo>
                <a:lnTo>
                  <a:pt x="610088" y="171907"/>
                </a:lnTo>
                <a:lnTo>
                  <a:pt x="620386" y="134133"/>
                </a:lnTo>
                <a:lnTo>
                  <a:pt x="630953" y="95869"/>
                </a:lnTo>
                <a:lnTo>
                  <a:pt x="641880" y="57257"/>
                </a:lnTo>
                <a:lnTo>
                  <a:pt x="653256" y="18440"/>
                </a:lnTo>
                <a:lnTo>
                  <a:pt x="658990" y="0"/>
                </a:lnTo>
              </a:path>
              <a:path w="662305" h="685800">
                <a:moveTo>
                  <a:pt x="662094" y="0"/>
                </a:moveTo>
                <a:lnTo>
                  <a:pt x="644949" y="57301"/>
                </a:lnTo>
                <a:lnTo>
                  <a:pt x="634239" y="95143"/>
                </a:lnTo>
                <a:lnTo>
                  <a:pt x="623884" y="132664"/>
                </a:lnTo>
                <a:lnTo>
                  <a:pt x="613797" y="169710"/>
                </a:lnTo>
                <a:lnTo>
                  <a:pt x="609987" y="183693"/>
                </a:lnTo>
                <a:lnTo>
                  <a:pt x="599941" y="223494"/>
                </a:lnTo>
                <a:lnTo>
                  <a:pt x="596626" y="237579"/>
                </a:lnTo>
                <a:lnTo>
                  <a:pt x="585734" y="281621"/>
                </a:lnTo>
                <a:lnTo>
                  <a:pt x="572095" y="323848"/>
                </a:lnTo>
                <a:lnTo>
                  <a:pt x="552233" y="365539"/>
                </a:lnTo>
                <a:lnTo>
                  <a:pt x="522674" y="407975"/>
                </a:lnTo>
                <a:lnTo>
                  <a:pt x="484149" y="454024"/>
                </a:lnTo>
                <a:lnTo>
                  <a:pt x="447438" y="495639"/>
                </a:lnTo>
                <a:lnTo>
                  <a:pt x="411476" y="533183"/>
                </a:lnTo>
                <a:lnTo>
                  <a:pt x="375202" y="567017"/>
                </a:lnTo>
                <a:lnTo>
                  <a:pt x="329285" y="603450"/>
                </a:lnTo>
                <a:lnTo>
                  <a:pt x="283178" y="632625"/>
                </a:lnTo>
                <a:lnTo>
                  <a:pt x="238967" y="653964"/>
                </a:lnTo>
                <a:lnTo>
                  <a:pt x="193224" y="669722"/>
                </a:lnTo>
                <a:lnTo>
                  <a:pt x="141409" y="680731"/>
                </a:lnTo>
                <a:lnTo>
                  <a:pt x="86785" y="685597"/>
                </a:lnTo>
                <a:lnTo>
                  <a:pt x="33839" y="685257"/>
                </a:lnTo>
                <a:lnTo>
                  <a:pt x="0" y="682728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0" y="0"/>
            <a:ext cx="671891" cy="69182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0" y="0"/>
            <a:ext cx="671830" cy="686435"/>
          </a:xfrm>
          <a:custGeom>
            <a:avLst/>
            <a:gdLst/>
            <a:ahLst/>
            <a:cxnLst/>
            <a:rect l="l" t="t" r="r" b="b"/>
            <a:pathLst>
              <a:path w="671830" h="686435">
                <a:moveTo>
                  <a:pt x="0" y="679791"/>
                </a:moveTo>
                <a:lnTo>
                  <a:pt x="42146" y="682799"/>
                </a:lnTo>
                <a:lnTo>
                  <a:pt x="94824" y="682968"/>
                </a:lnTo>
                <a:lnTo>
                  <a:pt x="146635" y="678347"/>
                </a:lnTo>
                <a:lnTo>
                  <a:pt x="195997" y="668080"/>
                </a:lnTo>
                <a:lnTo>
                  <a:pt x="243251" y="652075"/>
                </a:lnTo>
                <a:lnTo>
                  <a:pt x="288740" y="630238"/>
                </a:lnTo>
                <a:lnTo>
                  <a:pt x="334900" y="601024"/>
                </a:lnTo>
                <a:lnTo>
                  <a:pt x="380955" y="564477"/>
                </a:lnTo>
                <a:lnTo>
                  <a:pt x="417157" y="530745"/>
                </a:lnTo>
                <a:lnTo>
                  <a:pt x="453083" y="493352"/>
                </a:lnTo>
                <a:lnTo>
                  <a:pt x="489788" y="451933"/>
                </a:lnTo>
                <a:lnTo>
                  <a:pt x="528326" y="406121"/>
                </a:lnTo>
                <a:lnTo>
                  <a:pt x="557758" y="364151"/>
                </a:lnTo>
                <a:lnTo>
                  <a:pt x="577549" y="322883"/>
                </a:lnTo>
                <a:lnTo>
                  <a:pt x="591157" y="281060"/>
                </a:lnTo>
                <a:lnTo>
                  <a:pt x="602037" y="237427"/>
                </a:lnTo>
                <a:lnTo>
                  <a:pt x="605137" y="224381"/>
                </a:lnTo>
                <a:lnTo>
                  <a:pt x="608379" y="211049"/>
                </a:lnTo>
                <a:lnTo>
                  <a:pt x="628608" y="136425"/>
                </a:lnTo>
                <a:lnTo>
                  <a:pt x="642079" y="88654"/>
                </a:lnTo>
                <a:lnTo>
                  <a:pt x="656186" y="40247"/>
                </a:lnTo>
                <a:lnTo>
                  <a:pt x="668481" y="0"/>
                </a:lnTo>
              </a:path>
              <a:path w="671830" h="686435">
                <a:moveTo>
                  <a:pt x="671566" y="0"/>
                </a:moveTo>
                <a:lnTo>
                  <a:pt x="658980" y="41223"/>
                </a:lnTo>
                <a:lnTo>
                  <a:pt x="644899" y="89577"/>
                </a:lnTo>
                <a:lnTo>
                  <a:pt x="631454" y="137298"/>
                </a:lnTo>
                <a:lnTo>
                  <a:pt x="618496" y="184087"/>
                </a:lnTo>
                <a:lnTo>
                  <a:pt x="608037" y="225058"/>
                </a:lnTo>
                <a:lnTo>
                  <a:pt x="604932" y="238074"/>
                </a:lnTo>
                <a:lnTo>
                  <a:pt x="593989" y="281972"/>
                </a:lnTo>
                <a:lnTo>
                  <a:pt x="580283" y="324074"/>
                </a:lnTo>
                <a:lnTo>
                  <a:pt x="560321" y="365663"/>
                </a:lnTo>
                <a:lnTo>
                  <a:pt x="530612" y="408026"/>
                </a:lnTo>
                <a:lnTo>
                  <a:pt x="491146" y="454899"/>
                </a:lnTo>
                <a:lnTo>
                  <a:pt x="454372" y="496384"/>
                </a:lnTo>
                <a:lnTo>
                  <a:pt x="418796" y="533372"/>
                </a:lnTo>
                <a:lnTo>
                  <a:pt x="382924" y="566750"/>
                </a:lnTo>
                <a:lnTo>
                  <a:pt x="336638" y="603469"/>
                </a:lnTo>
                <a:lnTo>
                  <a:pt x="290201" y="632854"/>
                </a:lnTo>
                <a:lnTo>
                  <a:pt x="244364" y="654863"/>
                </a:lnTo>
                <a:lnTo>
                  <a:pt x="196770" y="670984"/>
                </a:lnTo>
                <a:lnTo>
                  <a:pt x="147076" y="681312"/>
                </a:lnTo>
                <a:lnTo>
                  <a:pt x="94938" y="685940"/>
                </a:lnTo>
                <a:lnTo>
                  <a:pt x="42039" y="685767"/>
                </a:lnTo>
                <a:lnTo>
                  <a:pt x="0" y="68276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0" y="10205241"/>
            <a:ext cx="13700" cy="5475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0" y="10195920"/>
            <a:ext cx="15240" cy="64135"/>
          </a:xfrm>
          <a:custGeom>
            <a:avLst/>
            <a:gdLst/>
            <a:ahLst/>
            <a:cxnLst/>
            <a:rect l="l" t="t" r="r" b="b"/>
            <a:pathLst>
              <a:path w="15240" h="64134">
                <a:moveTo>
                  <a:pt x="0" y="0"/>
                </a:moveTo>
                <a:lnTo>
                  <a:pt x="2397" y="7713"/>
                </a:lnTo>
                <a:lnTo>
                  <a:pt x="7803" y="27677"/>
                </a:lnTo>
                <a:lnTo>
                  <a:pt x="12500" y="47937"/>
                </a:lnTo>
                <a:lnTo>
                  <a:pt x="15120" y="64080"/>
                </a:lnTo>
              </a:path>
              <a:path w="15240" h="64134">
                <a:moveTo>
                  <a:pt x="12128" y="64080"/>
                </a:moveTo>
                <a:lnTo>
                  <a:pt x="9604" y="48521"/>
                </a:lnTo>
                <a:lnTo>
                  <a:pt x="4938" y="28377"/>
                </a:lnTo>
                <a:lnTo>
                  <a:pt x="0" y="1013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0" y="10147600"/>
            <a:ext cx="33254" cy="11240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0" y="10143038"/>
            <a:ext cx="34925" cy="117475"/>
          </a:xfrm>
          <a:custGeom>
            <a:avLst/>
            <a:gdLst/>
            <a:ahLst/>
            <a:cxnLst/>
            <a:rect l="l" t="t" r="r" b="b"/>
            <a:pathLst>
              <a:path w="34925" h="117475">
                <a:moveTo>
                  <a:pt x="0" y="0"/>
                </a:moveTo>
                <a:lnTo>
                  <a:pt x="14973" y="38109"/>
                </a:lnTo>
                <a:lnTo>
                  <a:pt x="26807" y="78566"/>
                </a:lnTo>
                <a:lnTo>
                  <a:pt x="31621" y="99295"/>
                </a:lnTo>
                <a:lnTo>
                  <a:pt x="34685" y="116962"/>
                </a:lnTo>
              </a:path>
              <a:path w="34925" h="117475">
                <a:moveTo>
                  <a:pt x="31500" y="116962"/>
                </a:moveTo>
                <a:lnTo>
                  <a:pt x="23938" y="79257"/>
                </a:lnTo>
                <a:lnTo>
                  <a:pt x="12157" y="39018"/>
                </a:lnTo>
                <a:lnTo>
                  <a:pt x="1014" y="8998"/>
                </a:lnTo>
                <a:lnTo>
                  <a:pt x="0" y="6733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0" y="10113880"/>
            <a:ext cx="52800" cy="14612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0" y="10105495"/>
            <a:ext cx="54610" cy="154940"/>
          </a:xfrm>
          <a:custGeom>
            <a:avLst/>
            <a:gdLst/>
            <a:ahLst/>
            <a:cxnLst/>
            <a:rect l="l" t="t" r="r" b="b"/>
            <a:pathLst>
              <a:path w="54610" h="154940">
                <a:moveTo>
                  <a:pt x="0" y="0"/>
                </a:moveTo>
                <a:lnTo>
                  <a:pt x="20288" y="37855"/>
                </a:lnTo>
                <a:lnTo>
                  <a:pt x="40171" y="93271"/>
                </a:lnTo>
                <a:lnTo>
                  <a:pt x="50831" y="135416"/>
                </a:lnTo>
                <a:lnTo>
                  <a:pt x="54147" y="154505"/>
                </a:lnTo>
              </a:path>
              <a:path w="54610" h="154940">
                <a:moveTo>
                  <a:pt x="51168" y="154505"/>
                </a:moveTo>
                <a:lnTo>
                  <a:pt x="43043" y="114914"/>
                </a:lnTo>
                <a:lnTo>
                  <a:pt x="30905" y="73737"/>
                </a:lnTo>
                <a:lnTo>
                  <a:pt x="17583" y="39048"/>
                </a:lnTo>
                <a:lnTo>
                  <a:pt x="0" y="620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0" y="10086087"/>
            <a:ext cx="72470" cy="17391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0" y="10075580"/>
            <a:ext cx="74295" cy="184785"/>
          </a:xfrm>
          <a:custGeom>
            <a:avLst/>
            <a:gdLst/>
            <a:ahLst/>
            <a:cxnLst/>
            <a:rect l="l" t="t" r="r" b="b"/>
            <a:pathLst>
              <a:path w="74295" h="184784">
                <a:moveTo>
                  <a:pt x="0" y="0"/>
                </a:moveTo>
                <a:lnTo>
                  <a:pt x="39330" y="65573"/>
                </a:lnTo>
                <a:lnTo>
                  <a:pt x="59241" y="120775"/>
                </a:lnTo>
                <a:lnTo>
                  <a:pt x="70178" y="163846"/>
                </a:lnTo>
                <a:lnTo>
                  <a:pt x="73756" y="184421"/>
                </a:lnTo>
              </a:path>
              <a:path w="74295" h="184784">
                <a:moveTo>
                  <a:pt x="70765" y="184421"/>
                </a:moveTo>
                <a:lnTo>
                  <a:pt x="62261" y="142860"/>
                </a:lnTo>
                <a:lnTo>
                  <a:pt x="49767" y="100788"/>
                </a:lnTo>
                <a:lnTo>
                  <a:pt x="14172" y="24864"/>
                </a:lnTo>
                <a:lnTo>
                  <a:pt x="0" y="5007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0" y="10060634"/>
            <a:ext cx="92091" cy="19936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0" y="10048851"/>
            <a:ext cx="93345" cy="211454"/>
          </a:xfrm>
          <a:custGeom>
            <a:avLst/>
            <a:gdLst/>
            <a:ahLst/>
            <a:cxnLst/>
            <a:rect l="l" t="t" r="r" b="b"/>
            <a:pathLst>
              <a:path w="93345" h="211454">
                <a:moveTo>
                  <a:pt x="0" y="0"/>
                </a:moveTo>
                <a:lnTo>
                  <a:pt x="35687" y="48009"/>
                </a:lnTo>
                <a:lnTo>
                  <a:pt x="58309" y="90219"/>
                </a:lnTo>
                <a:lnTo>
                  <a:pt x="78248" y="145238"/>
                </a:lnTo>
                <a:lnTo>
                  <a:pt x="89487" y="189304"/>
                </a:lnTo>
                <a:lnTo>
                  <a:pt x="93288" y="211149"/>
                </a:lnTo>
              </a:path>
              <a:path w="93345" h="211454">
                <a:moveTo>
                  <a:pt x="90282" y="211149"/>
                </a:moveTo>
                <a:lnTo>
                  <a:pt x="81421" y="167789"/>
                </a:lnTo>
                <a:lnTo>
                  <a:pt x="68570" y="124808"/>
                </a:lnTo>
                <a:lnTo>
                  <a:pt x="33151" y="49496"/>
                </a:lnTo>
                <a:lnTo>
                  <a:pt x="4495" y="9351"/>
                </a:lnTo>
                <a:lnTo>
                  <a:pt x="0" y="4368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0" y="10037952"/>
            <a:ext cx="111542" cy="22204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0" y="10025956"/>
            <a:ext cx="113030" cy="234315"/>
          </a:xfrm>
          <a:custGeom>
            <a:avLst/>
            <a:gdLst/>
            <a:ahLst/>
            <a:cxnLst/>
            <a:rect l="l" t="t" r="r" b="b"/>
            <a:pathLst>
              <a:path w="113030" h="234315">
                <a:moveTo>
                  <a:pt x="0" y="0"/>
                </a:moveTo>
                <a:lnTo>
                  <a:pt x="25685" y="28472"/>
                </a:lnTo>
                <a:lnTo>
                  <a:pt x="54589" y="68930"/>
                </a:lnTo>
                <a:lnTo>
                  <a:pt x="77240" y="111120"/>
                </a:lnTo>
                <a:lnTo>
                  <a:pt x="97174" y="165906"/>
                </a:lnTo>
                <a:lnTo>
                  <a:pt x="108685" y="210878"/>
                </a:lnTo>
                <a:lnTo>
                  <a:pt x="112468" y="234044"/>
                </a:lnTo>
              </a:path>
              <a:path w="113030" h="234315">
                <a:moveTo>
                  <a:pt x="109694" y="234044"/>
                </a:moveTo>
                <a:lnTo>
                  <a:pt x="100497" y="189034"/>
                </a:lnTo>
                <a:lnTo>
                  <a:pt x="87265" y="145096"/>
                </a:lnTo>
                <a:lnTo>
                  <a:pt x="52061" y="70471"/>
                </a:lnTo>
                <a:lnTo>
                  <a:pt x="23398" y="30299"/>
                </a:lnTo>
                <a:lnTo>
                  <a:pt x="0" y="434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0" y="10016812"/>
            <a:ext cx="130841" cy="24318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0" y="10005571"/>
            <a:ext cx="132080" cy="254635"/>
          </a:xfrm>
          <a:custGeom>
            <a:avLst/>
            <a:gdLst/>
            <a:ahLst/>
            <a:cxnLst/>
            <a:rect l="l" t="t" r="r" b="b"/>
            <a:pathLst>
              <a:path w="132080" h="254634">
                <a:moveTo>
                  <a:pt x="0" y="0"/>
                </a:moveTo>
                <a:lnTo>
                  <a:pt x="44396" y="47033"/>
                </a:lnTo>
                <a:lnTo>
                  <a:pt x="73320" y="87540"/>
                </a:lnTo>
                <a:lnTo>
                  <a:pt x="95959" y="129739"/>
                </a:lnTo>
                <a:lnTo>
                  <a:pt x="115919" y="184332"/>
                </a:lnTo>
                <a:lnTo>
                  <a:pt x="127735" y="230298"/>
                </a:lnTo>
                <a:lnTo>
                  <a:pt x="131682" y="254429"/>
                </a:lnTo>
              </a:path>
              <a:path w="132080" h="254634">
                <a:moveTo>
                  <a:pt x="128708" y="254429"/>
                </a:moveTo>
                <a:lnTo>
                  <a:pt x="119446" y="207849"/>
                </a:lnTo>
                <a:lnTo>
                  <a:pt x="105834" y="163006"/>
                </a:lnTo>
                <a:lnTo>
                  <a:pt x="70791" y="89060"/>
                </a:lnTo>
                <a:lnTo>
                  <a:pt x="42079" y="48844"/>
                </a:lnTo>
                <a:lnTo>
                  <a:pt x="8268" y="11327"/>
                </a:lnTo>
                <a:lnTo>
                  <a:pt x="0" y="3927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0" y="9994067"/>
            <a:ext cx="149846" cy="26593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0" y="9987420"/>
            <a:ext cx="151130" cy="273050"/>
          </a:xfrm>
          <a:custGeom>
            <a:avLst/>
            <a:gdLst/>
            <a:ahLst/>
            <a:cxnLst/>
            <a:rect l="l" t="t" r="r" b="b"/>
            <a:pathLst>
              <a:path w="151130" h="273050">
                <a:moveTo>
                  <a:pt x="0" y="0"/>
                </a:moveTo>
                <a:lnTo>
                  <a:pt x="28743" y="25761"/>
                </a:lnTo>
                <a:lnTo>
                  <a:pt x="62857" y="63634"/>
                </a:lnTo>
                <a:lnTo>
                  <a:pt x="91808" y="104179"/>
                </a:lnTo>
                <a:lnTo>
                  <a:pt x="114449" y="146367"/>
                </a:lnTo>
                <a:lnTo>
                  <a:pt x="134401" y="200680"/>
                </a:lnTo>
                <a:lnTo>
                  <a:pt x="146530" y="247637"/>
                </a:lnTo>
                <a:lnTo>
                  <a:pt x="150617" y="272581"/>
                </a:lnTo>
              </a:path>
              <a:path w="151130" h="273050">
                <a:moveTo>
                  <a:pt x="147623" y="272581"/>
                </a:moveTo>
                <a:lnTo>
                  <a:pt x="138092" y="224669"/>
                </a:lnTo>
                <a:lnTo>
                  <a:pt x="124112" y="178914"/>
                </a:lnTo>
                <a:lnTo>
                  <a:pt x="89243" y="105655"/>
                </a:lnTo>
                <a:lnTo>
                  <a:pt x="60494" y="65380"/>
                </a:lnTo>
                <a:lnTo>
                  <a:pt x="26625" y="27772"/>
                </a:lnTo>
                <a:lnTo>
                  <a:pt x="0" y="391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0" y="9978912"/>
            <a:ext cx="168473" cy="28108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0" y="9971245"/>
            <a:ext cx="169545" cy="288925"/>
          </a:xfrm>
          <a:custGeom>
            <a:avLst/>
            <a:gdLst/>
            <a:ahLst/>
            <a:cxnLst/>
            <a:rect l="l" t="t" r="r" b="b"/>
            <a:pathLst>
              <a:path w="169545" h="288925">
                <a:moveTo>
                  <a:pt x="0" y="0"/>
                </a:moveTo>
                <a:lnTo>
                  <a:pt x="46793" y="40462"/>
                </a:lnTo>
                <a:lnTo>
                  <a:pt x="80966" y="78418"/>
                </a:lnTo>
                <a:lnTo>
                  <a:pt x="109948" y="119011"/>
                </a:lnTo>
                <a:lnTo>
                  <a:pt x="132590" y="161208"/>
                </a:lnTo>
                <a:lnTo>
                  <a:pt x="134914" y="166492"/>
                </a:lnTo>
                <a:lnTo>
                  <a:pt x="136044" y="169121"/>
                </a:lnTo>
                <a:lnTo>
                  <a:pt x="144818" y="191918"/>
                </a:lnTo>
                <a:lnTo>
                  <a:pt x="152577" y="215225"/>
                </a:lnTo>
                <a:lnTo>
                  <a:pt x="159312" y="238994"/>
                </a:lnTo>
                <a:lnTo>
                  <a:pt x="165013" y="263177"/>
                </a:lnTo>
                <a:lnTo>
                  <a:pt x="169209" y="288756"/>
                </a:lnTo>
              </a:path>
              <a:path w="169545" h="288925">
                <a:moveTo>
                  <a:pt x="166179" y="288756"/>
                </a:moveTo>
                <a:lnTo>
                  <a:pt x="156416" y="239776"/>
                </a:lnTo>
                <a:lnTo>
                  <a:pt x="142050" y="193093"/>
                </a:lnTo>
                <a:lnTo>
                  <a:pt x="107414" y="120515"/>
                </a:lnTo>
                <a:lnTo>
                  <a:pt x="78641" y="80210"/>
                </a:lnTo>
                <a:lnTo>
                  <a:pt x="44718" y="42526"/>
                </a:lnTo>
                <a:lnTo>
                  <a:pt x="6788" y="8487"/>
                </a:lnTo>
                <a:lnTo>
                  <a:pt x="0" y="359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0" y="9961990"/>
            <a:ext cx="186069" cy="29801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0" y="9957307"/>
            <a:ext cx="187325" cy="302895"/>
          </a:xfrm>
          <a:custGeom>
            <a:avLst/>
            <a:gdLst/>
            <a:ahLst/>
            <a:cxnLst/>
            <a:rect l="l" t="t" r="r" b="b"/>
            <a:pathLst>
              <a:path w="187325" h="302895">
                <a:moveTo>
                  <a:pt x="0" y="0"/>
                </a:moveTo>
                <a:lnTo>
                  <a:pt x="64422" y="53255"/>
                </a:lnTo>
                <a:lnTo>
                  <a:pt x="98667" y="91295"/>
                </a:lnTo>
                <a:lnTo>
                  <a:pt x="127702" y="131932"/>
                </a:lnTo>
                <a:lnTo>
                  <a:pt x="150373" y="174130"/>
                </a:lnTo>
                <a:lnTo>
                  <a:pt x="170315" y="227873"/>
                </a:lnTo>
                <a:lnTo>
                  <a:pt x="183062" y="276809"/>
                </a:lnTo>
                <a:lnTo>
                  <a:pt x="187232" y="302693"/>
                </a:lnTo>
              </a:path>
              <a:path w="187325" h="302895">
                <a:moveTo>
                  <a:pt x="184200" y="302693"/>
                </a:moveTo>
                <a:lnTo>
                  <a:pt x="174343" y="252934"/>
                </a:lnTo>
                <a:lnTo>
                  <a:pt x="159589" y="205327"/>
                </a:lnTo>
                <a:lnTo>
                  <a:pt x="148683" y="177711"/>
                </a:lnTo>
                <a:lnTo>
                  <a:pt x="147629" y="175336"/>
                </a:lnTo>
                <a:lnTo>
                  <a:pt x="125160" y="133439"/>
                </a:lnTo>
                <a:lnTo>
                  <a:pt x="96364" y="93093"/>
                </a:lnTo>
                <a:lnTo>
                  <a:pt x="62387" y="55325"/>
                </a:lnTo>
                <a:lnTo>
                  <a:pt x="24373" y="21166"/>
                </a:lnTo>
                <a:lnTo>
                  <a:pt x="0" y="3577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0" y="9946537"/>
            <a:ext cx="203671" cy="31346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0" y="9944291"/>
            <a:ext cx="205104" cy="316230"/>
          </a:xfrm>
          <a:custGeom>
            <a:avLst/>
            <a:gdLst/>
            <a:ahLst/>
            <a:cxnLst/>
            <a:rect l="l" t="t" r="r" b="b"/>
            <a:pathLst>
              <a:path w="205104" h="316229">
                <a:moveTo>
                  <a:pt x="0" y="0"/>
                </a:moveTo>
                <a:lnTo>
                  <a:pt x="43233" y="30975"/>
                </a:lnTo>
                <a:lnTo>
                  <a:pt x="81619" y="65507"/>
                </a:lnTo>
                <a:lnTo>
                  <a:pt x="115915" y="103630"/>
                </a:lnTo>
                <a:lnTo>
                  <a:pt x="144967" y="144307"/>
                </a:lnTo>
                <a:lnTo>
                  <a:pt x="167619" y="186498"/>
                </a:lnTo>
                <a:lnTo>
                  <a:pt x="168762" y="189051"/>
                </a:lnTo>
                <a:lnTo>
                  <a:pt x="169524" y="190765"/>
                </a:lnTo>
                <a:lnTo>
                  <a:pt x="187611" y="240035"/>
                </a:lnTo>
                <a:lnTo>
                  <a:pt x="200639" y="289902"/>
                </a:lnTo>
                <a:lnTo>
                  <a:pt x="204804" y="315709"/>
                </a:lnTo>
              </a:path>
              <a:path w="205104" h="316229">
                <a:moveTo>
                  <a:pt x="201813" y="315709"/>
                </a:moveTo>
                <a:lnTo>
                  <a:pt x="191819" y="265441"/>
                </a:lnTo>
                <a:lnTo>
                  <a:pt x="176678" y="216944"/>
                </a:lnTo>
                <a:lnTo>
                  <a:pt x="142416" y="145772"/>
                </a:lnTo>
                <a:lnTo>
                  <a:pt x="113567" y="105374"/>
                </a:lnTo>
                <a:lnTo>
                  <a:pt x="79517" y="67518"/>
                </a:lnTo>
                <a:lnTo>
                  <a:pt x="41412" y="33235"/>
                </a:lnTo>
                <a:lnTo>
                  <a:pt x="399" y="3559"/>
                </a:lnTo>
                <a:lnTo>
                  <a:pt x="0" y="3334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0" y="9936943"/>
            <a:ext cx="217529" cy="32305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0" y="9933818"/>
            <a:ext cx="219075" cy="326390"/>
          </a:xfrm>
          <a:custGeom>
            <a:avLst/>
            <a:gdLst/>
            <a:ahLst/>
            <a:cxnLst/>
            <a:rect l="l" t="t" r="r" b="b"/>
            <a:pathLst>
              <a:path w="219075" h="326390">
                <a:moveTo>
                  <a:pt x="0" y="0"/>
                </a:moveTo>
                <a:lnTo>
                  <a:pt x="59213" y="39137"/>
                </a:lnTo>
                <a:lnTo>
                  <a:pt x="97144" y="72479"/>
                </a:lnTo>
                <a:lnTo>
                  <a:pt x="130816" y="109078"/>
                </a:lnTo>
                <a:lnTo>
                  <a:pt x="159088" y="147930"/>
                </a:lnTo>
                <a:lnTo>
                  <a:pt x="180816" y="188031"/>
                </a:lnTo>
                <a:lnTo>
                  <a:pt x="201174" y="245038"/>
                </a:lnTo>
                <a:lnTo>
                  <a:pt x="212617" y="290240"/>
                </a:lnTo>
                <a:lnTo>
                  <a:pt x="218904" y="326183"/>
                </a:lnTo>
              </a:path>
              <a:path w="219075" h="326390">
                <a:moveTo>
                  <a:pt x="215911" y="326183"/>
                </a:moveTo>
                <a:lnTo>
                  <a:pt x="204460" y="268194"/>
                </a:lnTo>
                <a:lnTo>
                  <a:pt x="191422" y="224004"/>
                </a:lnTo>
                <a:lnTo>
                  <a:pt x="156558" y="149428"/>
                </a:lnTo>
                <a:lnTo>
                  <a:pt x="128502" y="110859"/>
                </a:lnTo>
                <a:lnTo>
                  <a:pt x="95076" y="74528"/>
                </a:lnTo>
                <a:lnTo>
                  <a:pt x="57415" y="41431"/>
                </a:lnTo>
                <a:lnTo>
                  <a:pt x="16653" y="12564"/>
                </a:lnTo>
                <a:lnTo>
                  <a:pt x="0" y="3351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0" y="9928089"/>
            <a:ext cx="233715" cy="33191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0" y="9924703"/>
            <a:ext cx="235585" cy="335915"/>
          </a:xfrm>
          <a:custGeom>
            <a:avLst/>
            <a:gdLst/>
            <a:ahLst/>
            <a:cxnLst/>
            <a:rect l="l" t="t" r="r" b="b"/>
            <a:pathLst>
              <a:path w="235585" h="335915">
                <a:moveTo>
                  <a:pt x="0" y="0"/>
                </a:moveTo>
                <a:lnTo>
                  <a:pt x="33872" y="18827"/>
                </a:lnTo>
                <a:lnTo>
                  <a:pt x="75008" y="48022"/>
                </a:lnTo>
                <a:lnTo>
                  <a:pt x="113006" y="81432"/>
                </a:lnTo>
                <a:lnTo>
                  <a:pt x="146722" y="118051"/>
                </a:lnTo>
                <a:lnTo>
                  <a:pt x="175011" y="156873"/>
                </a:lnTo>
                <a:lnTo>
                  <a:pt x="196731" y="196892"/>
                </a:lnTo>
                <a:lnTo>
                  <a:pt x="217167" y="253982"/>
                </a:lnTo>
                <a:lnTo>
                  <a:pt x="228888" y="300143"/>
                </a:lnTo>
                <a:lnTo>
                  <a:pt x="235050" y="335298"/>
                </a:lnTo>
              </a:path>
              <a:path w="235585" h="335915">
                <a:moveTo>
                  <a:pt x="232039" y="335298"/>
                </a:moveTo>
                <a:lnTo>
                  <a:pt x="220583" y="277570"/>
                </a:lnTo>
                <a:lnTo>
                  <a:pt x="207199" y="232491"/>
                </a:lnTo>
                <a:lnTo>
                  <a:pt x="172458" y="158390"/>
                </a:lnTo>
                <a:lnTo>
                  <a:pt x="144396" y="119836"/>
                </a:lnTo>
                <a:lnTo>
                  <a:pt x="110936" y="83476"/>
                </a:lnTo>
                <a:lnTo>
                  <a:pt x="73215" y="50306"/>
                </a:lnTo>
                <a:lnTo>
                  <a:pt x="32369" y="21328"/>
                </a:lnTo>
                <a:lnTo>
                  <a:pt x="0" y="3351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0" y="9921890"/>
            <a:ext cx="249101" cy="33810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0" y="9917215"/>
            <a:ext cx="250825" cy="342900"/>
          </a:xfrm>
          <a:custGeom>
            <a:avLst/>
            <a:gdLst/>
            <a:ahLst/>
            <a:cxnLst/>
            <a:rect l="l" t="t" r="r" b="b"/>
            <a:pathLst>
              <a:path w="250825" h="342900">
                <a:moveTo>
                  <a:pt x="0" y="0"/>
                </a:moveTo>
                <a:lnTo>
                  <a:pt x="48873" y="26440"/>
                </a:lnTo>
                <a:lnTo>
                  <a:pt x="90097" y="55762"/>
                </a:lnTo>
                <a:lnTo>
                  <a:pt x="128154" y="89251"/>
                </a:lnTo>
                <a:lnTo>
                  <a:pt x="161901" y="125898"/>
                </a:lnTo>
                <a:lnTo>
                  <a:pt x="190191" y="164695"/>
                </a:lnTo>
                <a:lnTo>
                  <a:pt x="211879" y="204634"/>
                </a:lnTo>
                <a:lnTo>
                  <a:pt x="232426" y="261777"/>
                </a:lnTo>
                <a:lnTo>
                  <a:pt x="244441" y="308913"/>
                </a:lnTo>
                <a:lnTo>
                  <a:pt x="250387" y="342786"/>
                </a:lnTo>
              </a:path>
              <a:path w="250825" h="342900">
                <a:moveTo>
                  <a:pt x="247385" y="342786"/>
                </a:moveTo>
                <a:lnTo>
                  <a:pt x="236024" y="285870"/>
                </a:lnTo>
                <a:lnTo>
                  <a:pt x="222274" y="239848"/>
                </a:lnTo>
                <a:lnTo>
                  <a:pt x="187660" y="166179"/>
                </a:lnTo>
                <a:lnTo>
                  <a:pt x="159584" y="127656"/>
                </a:lnTo>
                <a:lnTo>
                  <a:pt x="126082" y="91272"/>
                </a:lnTo>
                <a:lnTo>
                  <a:pt x="88294" y="58028"/>
                </a:lnTo>
                <a:lnTo>
                  <a:pt x="47356" y="28925"/>
                </a:lnTo>
                <a:lnTo>
                  <a:pt x="4407" y="4964"/>
                </a:lnTo>
                <a:lnTo>
                  <a:pt x="0" y="317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0" y="9919213"/>
            <a:ext cx="263621" cy="340787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0" y="9911862"/>
            <a:ext cx="265430" cy="348615"/>
          </a:xfrm>
          <a:custGeom>
            <a:avLst/>
            <a:gdLst/>
            <a:ahLst/>
            <a:cxnLst/>
            <a:rect l="l" t="t" r="r" b="b"/>
            <a:pathLst>
              <a:path w="265430" h="348615">
                <a:moveTo>
                  <a:pt x="0" y="0"/>
                </a:moveTo>
                <a:lnTo>
                  <a:pt x="63089" y="32429"/>
                </a:lnTo>
                <a:lnTo>
                  <a:pt x="104410" y="61882"/>
                </a:lnTo>
                <a:lnTo>
                  <a:pt x="142530" y="95451"/>
                </a:lnTo>
                <a:lnTo>
                  <a:pt x="176302" y="132125"/>
                </a:lnTo>
                <a:lnTo>
                  <a:pt x="204579" y="170894"/>
                </a:lnTo>
                <a:lnTo>
                  <a:pt x="226212" y="210748"/>
                </a:lnTo>
                <a:lnTo>
                  <a:pt x="246881" y="267960"/>
                </a:lnTo>
                <a:lnTo>
                  <a:pt x="259194" y="316082"/>
                </a:lnTo>
                <a:lnTo>
                  <a:pt x="264829" y="348138"/>
                </a:lnTo>
              </a:path>
              <a:path w="265430" h="348615">
                <a:moveTo>
                  <a:pt x="261812" y="348138"/>
                </a:moveTo>
                <a:lnTo>
                  <a:pt x="250631" y="292491"/>
                </a:lnTo>
                <a:lnTo>
                  <a:pt x="236536" y="245542"/>
                </a:lnTo>
                <a:lnTo>
                  <a:pt x="202033" y="172362"/>
                </a:lnTo>
                <a:lnTo>
                  <a:pt x="173951" y="133866"/>
                </a:lnTo>
                <a:lnTo>
                  <a:pt x="140414" y="97457"/>
                </a:lnTo>
                <a:lnTo>
                  <a:pt x="102562" y="64136"/>
                </a:lnTo>
                <a:lnTo>
                  <a:pt x="61534" y="34908"/>
                </a:lnTo>
                <a:lnTo>
                  <a:pt x="18470" y="10775"/>
                </a:lnTo>
                <a:lnTo>
                  <a:pt x="0" y="3197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0" y="9917342"/>
            <a:ext cx="277175" cy="342658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0" y="9907321"/>
            <a:ext cx="278765" cy="353060"/>
          </a:xfrm>
          <a:custGeom>
            <a:avLst/>
            <a:gdLst/>
            <a:ahLst/>
            <a:cxnLst/>
            <a:rect l="l" t="t" r="r" b="b"/>
            <a:pathLst>
              <a:path w="278765" h="353059">
                <a:moveTo>
                  <a:pt x="0" y="0"/>
                </a:moveTo>
                <a:lnTo>
                  <a:pt x="76396" y="38126"/>
                </a:lnTo>
                <a:lnTo>
                  <a:pt x="117809" y="67700"/>
                </a:lnTo>
                <a:lnTo>
                  <a:pt x="156000" y="101344"/>
                </a:lnTo>
                <a:lnTo>
                  <a:pt x="189818" y="138044"/>
                </a:lnTo>
                <a:lnTo>
                  <a:pt x="218113" y="176787"/>
                </a:lnTo>
                <a:lnTo>
                  <a:pt x="239735" y="216560"/>
                </a:lnTo>
                <a:lnTo>
                  <a:pt x="260450" y="273800"/>
                </a:lnTo>
                <a:lnTo>
                  <a:pt x="273034" y="322859"/>
                </a:lnTo>
                <a:lnTo>
                  <a:pt x="278286" y="352680"/>
                </a:lnTo>
              </a:path>
              <a:path w="278765" h="353059">
                <a:moveTo>
                  <a:pt x="275293" y="352680"/>
                </a:moveTo>
                <a:lnTo>
                  <a:pt x="264394" y="298908"/>
                </a:lnTo>
                <a:lnTo>
                  <a:pt x="249915" y="250996"/>
                </a:lnTo>
                <a:lnTo>
                  <a:pt x="215564" y="178298"/>
                </a:lnTo>
                <a:lnTo>
                  <a:pt x="187499" y="139838"/>
                </a:lnTo>
                <a:lnTo>
                  <a:pt x="153937" y="103405"/>
                </a:lnTo>
                <a:lnTo>
                  <a:pt x="116021" y="70004"/>
                </a:lnTo>
                <a:lnTo>
                  <a:pt x="74892" y="40642"/>
                </a:lnTo>
                <a:lnTo>
                  <a:pt x="31692" y="16324"/>
                </a:lnTo>
                <a:lnTo>
                  <a:pt x="0" y="3205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0" y="9916165"/>
            <a:ext cx="289760" cy="34383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0" y="9903713"/>
            <a:ext cx="290830" cy="356870"/>
          </a:xfrm>
          <a:custGeom>
            <a:avLst/>
            <a:gdLst/>
            <a:ahLst/>
            <a:cxnLst/>
            <a:rect l="l" t="t" r="r" b="b"/>
            <a:pathLst>
              <a:path w="290830" h="356870">
                <a:moveTo>
                  <a:pt x="0" y="0"/>
                </a:moveTo>
                <a:lnTo>
                  <a:pt x="45158" y="18801"/>
                </a:lnTo>
                <a:lnTo>
                  <a:pt x="88759" y="43466"/>
                </a:lnTo>
                <a:lnTo>
                  <a:pt x="130261" y="73169"/>
                </a:lnTo>
                <a:lnTo>
                  <a:pt x="168513" y="106894"/>
                </a:lnTo>
                <a:lnTo>
                  <a:pt x="202363" y="143626"/>
                </a:lnTo>
                <a:lnTo>
                  <a:pt x="230659" y="182348"/>
                </a:lnTo>
                <a:lnTo>
                  <a:pt x="252248" y="222047"/>
                </a:lnTo>
                <a:lnTo>
                  <a:pt x="273089" y="279336"/>
                </a:lnTo>
                <a:lnTo>
                  <a:pt x="285992" y="329438"/>
                </a:lnTo>
                <a:lnTo>
                  <a:pt x="290727" y="356287"/>
                </a:lnTo>
              </a:path>
              <a:path w="290830" h="356870">
                <a:moveTo>
                  <a:pt x="287656" y="356287"/>
                </a:moveTo>
                <a:lnTo>
                  <a:pt x="277188" y="304875"/>
                </a:lnTo>
                <a:lnTo>
                  <a:pt x="262337" y="256027"/>
                </a:lnTo>
                <a:lnTo>
                  <a:pt x="228130" y="183834"/>
                </a:lnTo>
                <a:lnTo>
                  <a:pt x="200037" y="145386"/>
                </a:lnTo>
                <a:lnTo>
                  <a:pt x="166420" y="108919"/>
                </a:lnTo>
                <a:lnTo>
                  <a:pt x="128425" y="75440"/>
                </a:lnTo>
                <a:lnTo>
                  <a:pt x="87195" y="45957"/>
                </a:lnTo>
                <a:lnTo>
                  <a:pt x="43874" y="21477"/>
                </a:lnTo>
                <a:lnTo>
                  <a:pt x="0" y="3173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0" y="9906876"/>
            <a:ext cx="301401" cy="35312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0" y="9902170"/>
            <a:ext cx="302260" cy="358140"/>
          </a:xfrm>
          <a:custGeom>
            <a:avLst/>
            <a:gdLst/>
            <a:ahLst/>
            <a:cxnLst/>
            <a:rect l="l" t="t" r="r" b="b"/>
            <a:pathLst>
              <a:path w="302260" h="358140">
                <a:moveTo>
                  <a:pt x="0" y="0"/>
                </a:moveTo>
                <a:lnTo>
                  <a:pt x="56847" y="22629"/>
                </a:lnTo>
                <a:lnTo>
                  <a:pt x="100702" y="47360"/>
                </a:lnTo>
                <a:lnTo>
                  <a:pt x="142178" y="76975"/>
                </a:lnTo>
                <a:lnTo>
                  <a:pt x="180246" y="110563"/>
                </a:lnTo>
                <a:lnTo>
                  <a:pt x="213876" y="147216"/>
                </a:lnTo>
                <a:lnTo>
                  <a:pt x="242037" y="186024"/>
                </a:lnTo>
                <a:lnTo>
                  <a:pt x="263700" y="226079"/>
                </a:lnTo>
                <a:lnTo>
                  <a:pt x="284706" y="283388"/>
                </a:lnTo>
                <a:lnTo>
                  <a:pt x="297901" y="334448"/>
                </a:lnTo>
                <a:lnTo>
                  <a:pt x="301968" y="357830"/>
                </a:lnTo>
              </a:path>
              <a:path w="302260" h="358140">
                <a:moveTo>
                  <a:pt x="298941" y="357830"/>
                </a:moveTo>
                <a:lnTo>
                  <a:pt x="288956" y="309471"/>
                </a:lnTo>
                <a:lnTo>
                  <a:pt x="273720" y="259642"/>
                </a:lnTo>
                <a:lnTo>
                  <a:pt x="239634" y="187964"/>
                </a:lnTo>
                <a:lnTo>
                  <a:pt x="211565" y="149550"/>
                </a:lnTo>
                <a:lnTo>
                  <a:pt x="177933" y="113055"/>
                </a:lnTo>
                <a:lnTo>
                  <a:pt x="139885" y="79491"/>
                </a:lnTo>
                <a:lnTo>
                  <a:pt x="98567" y="49866"/>
                </a:lnTo>
                <a:lnTo>
                  <a:pt x="55124" y="25194"/>
                </a:lnTo>
                <a:lnTo>
                  <a:pt x="10703" y="6483"/>
                </a:lnTo>
                <a:lnTo>
                  <a:pt x="0" y="309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0" y="9910584"/>
            <a:ext cx="310004" cy="349416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0" y="9901539"/>
            <a:ext cx="312420" cy="358775"/>
          </a:xfrm>
          <a:custGeom>
            <a:avLst/>
            <a:gdLst/>
            <a:ahLst/>
            <a:cxnLst/>
            <a:rect l="l" t="t" r="r" b="b"/>
            <a:pathLst>
              <a:path w="312420" h="358775">
                <a:moveTo>
                  <a:pt x="0" y="0"/>
                </a:moveTo>
                <a:lnTo>
                  <a:pt x="66921" y="26093"/>
                </a:lnTo>
                <a:lnTo>
                  <a:pt x="110895" y="51008"/>
                </a:lnTo>
                <a:lnTo>
                  <a:pt x="152469" y="80759"/>
                </a:lnTo>
                <a:lnTo>
                  <a:pt x="190610" y="114432"/>
                </a:lnTo>
                <a:lnTo>
                  <a:pt x="224287" y="151117"/>
                </a:lnTo>
                <a:lnTo>
                  <a:pt x="252467" y="189901"/>
                </a:lnTo>
                <a:lnTo>
                  <a:pt x="274119" y="229872"/>
                </a:lnTo>
                <a:lnTo>
                  <a:pt x="295183" y="287292"/>
                </a:lnTo>
                <a:lnTo>
                  <a:pt x="308701" y="339448"/>
                </a:lnTo>
                <a:lnTo>
                  <a:pt x="311806" y="358461"/>
                </a:lnTo>
              </a:path>
              <a:path w="312420" h="358775">
                <a:moveTo>
                  <a:pt x="309018" y="358461"/>
                </a:moveTo>
                <a:lnTo>
                  <a:pt x="299639" y="313840"/>
                </a:lnTo>
                <a:lnTo>
                  <a:pt x="284004" y="263024"/>
                </a:lnTo>
                <a:lnTo>
                  <a:pt x="250047" y="191746"/>
                </a:lnTo>
                <a:lnTo>
                  <a:pt x="222022" y="153084"/>
                </a:lnTo>
                <a:lnTo>
                  <a:pt x="188550" y="116561"/>
                </a:lnTo>
                <a:lnTo>
                  <a:pt x="150650" y="83072"/>
                </a:lnTo>
                <a:lnTo>
                  <a:pt x="109344" y="53511"/>
                </a:lnTo>
                <a:lnTo>
                  <a:pt x="65650" y="28774"/>
                </a:lnTo>
                <a:lnTo>
                  <a:pt x="20589" y="9756"/>
                </a:lnTo>
                <a:lnTo>
                  <a:pt x="0" y="3138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0" y="9910904"/>
            <a:ext cx="318769" cy="34909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0" y="9902246"/>
            <a:ext cx="320675" cy="358140"/>
          </a:xfrm>
          <a:custGeom>
            <a:avLst/>
            <a:gdLst/>
            <a:ahLst/>
            <a:cxnLst/>
            <a:rect l="l" t="t" r="r" b="b"/>
            <a:pathLst>
              <a:path w="320675" h="358140">
                <a:moveTo>
                  <a:pt x="0" y="0"/>
                </a:moveTo>
                <a:lnTo>
                  <a:pt x="75833" y="28927"/>
                </a:lnTo>
                <a:lnTo>
                  <a:pt x="119938" y="54019"/>
                </a:lnTo>
                <a:lnTo>
                  <a:pt x="161608" y="83897"/>
                </a:lnTo>
                <a:lnTo>
                  <a:pt x="199811" y="117647"/>
                </a:lnTo>
                <a:lnTo>
                  <a:pt x="233512" y="154356"/>
                </a:lnTo>
                <a:lnTo>
                  <a:pt x="261677" y="193112"/>
                </a:lnTo>
                <a:lnTo>
                  <a:pt x="283273" y="233001"/>
                </a:lnTo>
                <a:lnTo>
                  <a:pt x="284264" y="235236"/>
                </a:lnTo>
                <a:lnTo>
                  <a:pt x="285254" y="237459"/>
                </a:lnTo>
                <a:lnTo>
                  <a:pt x="304512" y="290515"/>
                </a:lnTo>
                <a:lnTo>
                  <a:pt x="318363" y="343732"/>
                </a:lnTo>
                <a:lnTo>
                  <a:pt x="320658" y="357755"/>
                </a:lnTo>
              </a:path>
              <a:path w="320675" h="358140">
                <a:moveTo>
                  <a:pt x="317647" y="357755"/>
                </a:moveTo>
                <a:lnTo>
                  <a:pt x="309132" y="317564"/>
                </a:lnTo>
                <a:lnTo>
                  <a:pt x="293087" y="265746"/>
                </a:lnTo>
                <a:lnTo>
                  <a:pt x="282270" y="238132"/>
                </a:lnTo>
                <a:lnTo>
                  <a:pt x="281444" y="236176"/>
                </a:lnTo>
                <a:lnTo>
                  <a:pt x="259120" y="194587"/>
                </a:lnTo>
                <a:lnTo>
                  <a:pt x="231145" y="156104"/>
                </a:lnTo>
                <a:lnTo>
                  <a:pt x="197669" y="119655"/>
                </a:lnTo>
                <a:lnTo>
                  <a:pt x="159721" y="86144"/>
                </a:lnTo>
                <a:lnTo>
                  <a:pt x="118327" y="56479"/>
                </a:lnTo>
                <a:lnTo>
                  <a:pt x="74515" y="31567"/>
                </a:lnTo>
                <a:lnTo>
                  <a:pt x="29311" y="12313"/>
                </a:lnTo>
                <a:lnTo>
                  <a:pt x="6490" y="4873"/>
                </a:lnTo>
                <a:lnTo>
                  <a:pt x="0" y="305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0" y="9911872"/>
            <a:ext cx="326207" cy="34812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0" y="9904029"/>
            <a:ext cx="328295" cy="356235"/>
          </a:xfrm>
          <a:custGeom>
            <a:avLst/>
            <a:gdLst/>
            <a:ahLst/>
            <a:cxnLst/>
            <a:rect l="l" t="t" r="r" b="b"/>
            <a:pathLst>
              <a:path w="328295" h="356234">
                <a:moveTo>
                  <a:pt x="0" y="0"/>
                </a:moveTo>
                <a:lnTo>
                  <a:pt x="37777" y="11800"/>
                </a:lnTo>
                <a:lnTo>
                  <a:pt x="83439" y="31425"/>
                </a:lnTo>
                <a:lnTo>
                  <a:pt x="127676" y="56704"/>
                </a:lnTo>
                <a:lnTo>
                  <a:pt x="169450" y="86722"/>
                </a:lnTo>
                <a:lnTo>
                  <a:pt x="207728" y="120563"/>
                </a:lnTo>
                <a:lnTo>
                  <a:pt x="241472" y="157311"/>
                </a:lnTo>
                <a:lnTo>
                  <a:pt x="269647" y="196051"/>
                </a:lnTo>
                <a:lnTo>
                  <a:pt x="291218" y="235867"/>
                </a:lnTo>
                <a:lnTo>
                  <a:pt x="312565" y="293345"/>
                </a:lnTo>
                <a:lnTo>
                  <a:pt x="326727" y="347576"/>
                </a:lnTo>
                <a:lnTo>
                  <a:pt x="328105" y="355972"/>
                </a:lnTo>
              </a:path>
              <a:path w="328295" h="356234">
                <a:moveTo>
                  <a:pt x="325069" y="355972"/>
                </a:moveTo>
                <a:lnTo>
                  <a:pt x="309711" y="294272"/>
                </a:lnTo>
                <a:lnTo>
                  <a:pt x="290939" y="242737"/>
                </a:lnTo>
                <a:lnTo>
                  <a:pt x="267096" y="197542"/>
                </a:lnTo>
                <a:lnTo>
                  <a:pt x="239116" y="159077"/>
                </a:lnTo>
                <a:lnTo>
                  <a:pt x="205602" y="122586"/>
                </a:lnTo>
                <a:lnTo>
                  <a:pt x="167582" y="88981"/>
                </a:lnTo>
                <a:lnTo>
                  <a:pt x="126088" y="59169"/>
                </a:lnTo>
                <a:lnTo>
                  <a:pt x="82146" y="34062"/>
                </a:lnTo>
                <a:lnTo>
                  <a:pt x="36786" y="14569"/>
                </a:lnTo>
                <a:lnTo>
                  <a:pt x="13989" y="7043"/>
                </a:lnTo>
                <a:lnTo>
                  <a:pt x="0" y="306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0" y="9913340"/>
            <a:ext cx="337413" cy="34666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0" y="9906881"/>
            <a:ext cx="337820" cy="353695"/>
          </a:xfrm>
          <a:custGeom>
            <a:avLst/>
            <a:gdLst/>
            <a:ahLst/>
            <a:cxnLst/>
            <a:rect l="l" t="t" r="r" b="b"/>
            <a:pathLst>
              <a:path w="337820" h="353695">
                <a:moveTo>
                  <a:pt x="0" y="0"/>
                </a:moveTo>
                <a:lnTo>
                  <a:pt x="43887" y="13736"/>
                </a:lnTo>
                <a:lnTo>
                  <a:pt x="88385" y="33226"/>
                </a:lnTo>
                <a:lnTo>
                  <a:pt x="131985" y="58708"/>
                </a:lnTo>
                <a:lnTo>
                  <a:pt x="173639" y="89242"/>
                </a:lnTo>
                <a:lnTo>
                  <a:pt x="212303" y="123892"/>
                </a:lnTo>
                <a:lnTo>
                  <a:pt x="246928" y="161718"/>
                </a:lnTo>
                <a:lnTo>
                  <a:pt x="276470" y="201783"/>
                </a:lnTo>
                <a:lnTo>
                  <a:pt x="299881" y="243149"/>
                </a:lnTo>
                <a:lnTo>
                  <a:pt x="315897" y="280419"/>
                </a:lnTo>
                <a:lnTo>
                  <a:pt x="333136" y="333670"/>
                </a:lnTo>
                <a:lnTo>
                  <a:pt x="337794" y="353120"/>
                </a:lnTo>
              </a:path>
              <a:path w="337820" h="353695">
                <a:moveTo>
                  <a:pt x="334752" y="353120"/>
                </a:moveTo>
                <a:lnTo>
                  <a:pt x="322363" y="307595"/>
                </a:lnTo>
                <a:lnTo>
                  <a:pt x="302637" y="256167"/>
                </a:lnTo>
                <a:lnTo>
                  <a:pt x="273925" y="203331"/>
                </a:lnTo>
                <a:lnTo>
                  <a:pt x="244600" y="163518"/>
                </a:lnTo>
                <a:lnTo>
                  <a:pt x="210214" y="125935"/>
                </a:lnTo>
                <a:lnTo>
                  <a:pt x="171806" y="91515"/>
                </a:lnTo>
                <a:lnTo>
                  <a:pt x="130416" y="61189"/>
                </a:lnTo>
                <a:lnTo>
                  <a:pt x="87083" y="35888"/>
                </a:lnTo>
                <a:lnTo>
                  <a:pt x="42845" y="16543"/>
                </a:lnTo>
                <a:lnTo>
                  <a:pt x="20094" y="8918"/>
                </a:lnTo>
                <a:lnTo>
                  <a:pt x="0" y="3104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0" y="9918381"/>
            <a:ext cx="341350" cy="34162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0" y="9911028"/>
            <a:ext cx="342265" cy="349250"/>
          </a:xfrm>
          <a:custGeom>
            <a:avLst/>
            <a:gdLst/>
            <a:ahLst/>
            <a:cxnLst/>
            <a:rect l="l" t="t" r="r" b="b"/>
            <a:pathLst>
              <a:path w="342265" h="349250">
                <a:moveTo>
                  <a:pt x="0" y="0"/>
                </a:moveTo>
                <a:lnTo>
                  <a:pt x="48552" y="15228"/>
                </a:lnTo>
                <a:lnTo>
                  <a:pt x="92981" y="34844"/>
                </a:lnTo>
                <a:lnTo>
                  <a:pt x="136539" y="60390"/>
                </a:lnTo>
                <a:lnTo>
                  <a:pt x="178178" y="90929"/>
                </a:lnTo>
                <a:lnTo>
                  <a:pt x="216852" y="125524"/>
                </a:lnTo>
                <a:lnTo>
                  <a:pt x="251515" y="163239"/>
                </a:lnTo>
                <a:lnTo>
                  <a:pt x="281120" y="203139"/>
                </a:lnTo>
                <a:lnTo>
                  <a:pt x="304622" y="244285"/>
                </a:lnTo>
                <a:lnTo>
                  <a:pt x="321588" y="283556"/>
                </a:lnTo>
                <a:lnTo>
                  <a:pt x="338812" y="336774"/>
                </a:lnTo>
                <a:lnTo>
                  <a:pt x="341731" y="348973"/>
                </a:lnTo>
              </a:path>
              <a:path w="342265" h="349250">
                <a:moveTo>
                  <a:pt x="338703" y="348973"/>
                </a:moveTo>
                <a:lnTo>
                  <a:pt x="328045" y="310700"/>
                </a:lnTo>
                <a:lnTo>
                  <a:pt x="308330" y="259309"/>
                </a:lnTo>
                <a:lnTo>
                  <a:pt x="278572" y="204696"/>
                </a:lnTo>
                <a:lnTo>
                  <a:pt x="249161" y="165036"/>
                </a:lnTo>
                <a:lnTo>
                  <a:pt x="214724" y="127554"/>
                </a:lnTo>
                <a:lnTo>
                  <a:pt x="176302" y="93182"/>
                </a:lnTo>
                <a:lnTo>
                  <a:pt x="134934" y="62849"/>
                </a:lnTo>
                <a:lnTo>
                  <a:pt x="91661" y="37486"/>
                </a:lnTo>
                <a:lnTo>
                  <a:pt x="47523" y="18022"/>
                </a:lnTo>
                <a:lnTo>
                  <a:pt x="2203" y="3652"/>
                </a:lnTo>
                <a:lnTo>
                  <a:pt x="0" y="307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0" y="9924123"/>
            <a:ext cx="343371" cy="33587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0" y="9916416"/>
            <a:ext cx="344170" cy="344170"/>
          </a:xfrm>
          <a:custGeom>
            <a:avLst/>
            <a:gdLst/>
            <a:ahLst/>
            <a:cxnLst/>
            <a:rect l="l" t="t" r="r" b="b"/>
            <a:pathLst>
              <a:path w="344170" h="344170">
                <a:moveTo>
                  <a:pt x="0" y="0"/>
                </a:moveTo>
                <a:lnTo>
                  <a:pt x="51748" y="16316"/>
                </a:lnTo>
                <a:lnTo>
                  <a:pt x="96081" y="36050"/>
                </a:lnTo>
                <a:lnTo>
                  <a:pt x="139575" y="61656"/>
                </a:lnTo>
                <a:lnTo>
                  <a:pt x="181184" y="92200"/>
                </a:lnTo>
                <a:lnTo>
                  <a:pt x="219861" y="126746"/>
                </a:lnTo>
                <a:lnTo>
                  <a:pt x="254559" y="164361"/>
                </a:lnTo>
                <a:lnTo>
                  <a:pt x="284231" y="204109"/>
                </a:lnTo>
                <a:lnTo>
                  <a:pt x="307831" y="245056"/>
                </a:lnTo>
                <a:lnTo>
                  <a:pt x="325797" y="286276"/>
                </a:lnTo>
                <a:lnTo>
                  <a:pt x="343008" y="339461"/>
                </a:lnTo>
                <a:lnTo>
                  <a:pt x="343996" y="343584"/>
                </a:lnTo>
              </a:path>
              <a:path w="344170" h="344170">
                <a:moveTo>
                  <a:pt x="340967" y="343584"/>
                </a:moveTo>
                <a:lnTo>
                  <a:pt x="323042" y="287322"/>
                </a:lnTo>
                <a:lnTo>
                  <a:pt x="307742" y="251558"/>
                </a:lnTo>
                <a:lnTo>
                  <a:pt x="281750" y="205660"/>
                </a:lnTo>
                <a:lnTo>
                  <a:pt x="252271" y="166171"/>
                </a:lnTo>
                <a:lnTo>
                  <a:pt x="217794" y="128800"/>
                </a:lnTo>
                <a:lnTo>
                  <a:pt x="179356" y="94477"/>
                </a:lnTo>
                <a:lnTo>
                  <a:pt x="137998" y="64130"/>
                </a:lnTo>
                <a:lnTo>
                  <a:pt x="94760" y="38690"/>
                </a:lnTo>
                <a:lnTo>
                  <a:pt x="50681" y="19085"/>
                </a:lnTo>
                <a:lnTo>
                  <a:pt x="5461" y="4539"/>
                </a:lnTo>
                <a:lnTo>
                  <a:pt x="0" y="307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0" y="9931691"/>
            <a:ext cx="343661" cy="32830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0" y="9923121"/>
            <a:ext cx="344805" cy="337185"/>
          </a:xfrm>
          <a:custGeom>
            <a:avLst/>
            <a:gdLst/>
            <a:ahLst/>
            <a:cxnLst/>
            <a:rect l="l" t="t" r="r" b="b"/>
            <a:pathLst>
              <a:path w="344805" h="337184">
                <a:moveTo>
                  <a:pt x="0" y="0"/>
                </a:moveTo>
                <a:lnTo>
                  <a:pt x="53295" y="16990"/>
                </a:lnTo>
                <a:lnTo>
                  <a:pt x="97565" y="36860"/>
                </a:lnTo>
                <a:lnTo>
                  <a:pt x="141022" y="62537"/>
                </a:lnTo>
                <a:lnTo>
                  <a:pt x="182619" y="93087"/>
                </a:lnTo>
                <a:lnTo>
                  <a:pt x="221309" y="127579"/>
                </a:lnTo>
                <a:lnTo>
                  <a:pt x="256046" y="165080"/>
                </a:lnTo>
                <a:lnTo>
                  <a:pt x="285781" y="204656"/>
                </a:lnTo>
                <a:lnTo>
                  <a:pt x="309467" y="245375"/>
                </a:lnTo>
                <a:lnTo>
                  <a:pt x="328441" y="288609"/>
                </a:lnTo>
                <a:lnTo>
                  <a:pt x="337699" y="314829"/>
                </a:lnTo>
                <a:lnTo>
                  <a:pt x="344202" y="336879"/>
                </a:lnTo>
              </a:path>
              <a:path w="344805" h="337184">
                <a:moveTo>
                  <a:pt x="341091" y="336879"/>
                </a:moveTo>
                <a:lnTo>
                  <a:pt x="325645" y="289688"/>
                </a:lnTo>
                <a:lnTo>
                  <a:pt x="309746" y="252563"/>
                </a:lnTo>
                <a:lnTo>
                  <a:pt x="283295" y="206237"/>
                </a:lnTo>
                <a:lnTo>
                  <a:pt x="253751" y="166896"/>
                </a:lnTo>
                <a:lnTo>
                  <a:pt x="219234" y="129623"/>
                </a:lnTo>
                <a:lnTo>
                  <a:pt x="180784" y="95345"/>
                </a:lnTo>
                <a:lnTo>
                  <a:pt x="139442" y="64991"/>
                </a:lnTo>
                <a:lnTo>
                  <a:pt x="96247" y="39487"/>
                </a:lnTo>
                <a:lnTo>
                  <a:pt x="52241" y="19759"/>
                </a:lnTo>
                <a:lnTo>
                  <a:pt x="7086" y="5018"/>
                </a:lnTo>
                <a:lnTo>
                  <a:pt x="0" y="3074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0" y="9941133"/>
            <a:ext cx="341696" cy="31886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0" y="9931203"/>
            <a:ext cx="342265" cy="328930"/>
          </a:xfrm>
          <a:custGeom>
            <a:avLst/>
            <a:gdLst/>
            <a:ahLst/>
            <a:cxnLst/>
            <a:rect l="l" t="t" r="r" b="b"/>
            <a:pathLst>
              <a:path w="342265" h="328929">
                <a:moveTo>
                  <a:pt x="0" y="0"/>
                </a:moveTo>
                <a:lnTo>
                  <a:pt x="53197" y="17227"/>
                </a:lnTo>
                <a:lnTo>
                  <a:pt x="97380" y="37201"/>
                </a:lnTo>
                <a:lnTo>
                  <a:pt x="140786" y="62929"/>
                </a:lnTo>
                <a:lnTo>
                  <a:pt x="182366" y="93481"/>
                </a:lnTo>
                <a:lnTo>
                  <a:pt x="221074" y="127922"/>
                </a:lnTo>
                <a:lnTo>
                  <a:pt x="255863" y="165322"/>
                </a:lnTo>
                <a:lnTo>
                  <a:pt x="285686" y="204748"/>
                </a:lnTo>
                <a:lnTo>
                  <a:pt x="309496" y="245268"/>
                </a:lnTo>
                <a:lnTo>
                  <a:pt x="329421" y="290467"/>
                </a:lnTo>
                <a:lnTo>
                  <a:pt x="338674" y="316672"/>
                </a:lnTo>
                <a:lnTo>
                  <a:pt x="342250" y="328797"/>
                </a:lnTo>
              </a:path>
              <a:path w="342265" h="328929">
                <a:moveTo>
                  <a:pt x="339175" y="328797"/>
                </a:moveTo>
                <a:lnTo>
                  <a:pt x="326672" y="291537"/>
                </a:lnTo>
                <a:lnTo>
                  <a:pt x="310029" y="252926"/>
                </a:lnTo>
                <a:lnTo>
                  <a:pt x="283196" y="206311"/>
                </a:lnTo>
                <a:lnTo>
                  <a:pt x="253567" y="167134"/>
                </a:lnTo>
                <a:lnTo>
                  <a:pt x="218996" y="129970"/>
                </a:lnTo>
                <a:lnTo>
                  <a:pt x="180524" y="95746"/>
                </a:lnTo>
                <a:lnTo>
                  <a:pt x="139193" y="65387"/>
                </a:lnTo>
                <a:lnTo>
                  <a:pt x="96044" y="39820"/>
                </a:lnTo>
                <a:lnTo>
                  <a:pt x="52118" y="19970"/>
                </a:lnTo>
                <a:lnTo>
                  <a:pt x="7090" y="5062"/>
                </a:lnTo>
                <a:lnTo>
                  <a:pt x="0" y="307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0" y="9943236"/>
            <a:ext cx="337656" cy="31676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0" y="9940720"/>
            <a:ext cx="338455" cy="319405"/>
          </a:xfrm>
          <a:custGeom>
            <a:avLst/>
            <a:gdLst/>
            <a:ahLst/>
            <a:cxnLst/>
            <a:rect l="l" t="t" r="r" b="b"/>
            <a:pathLst>
              <a:path w="338455" h="319404">
                <a:moveTo>
                  <a:pt x="0" y="0"/>
                </a:moveTo>
                <a:lnTo>
                  <a:pt x="51370" y="16956"/>
                </a:lnTo>
                <a:lnTo>
                  <a:pt x="95481" y="37067"/>
                </a:lnTo>
                <a:lnTo>
                  <a:pt x="138845" y="62870"/>
                </a:lnTo>
                <a:lnTo>
                  <a:pt x="180412" y="93434"/>
                </a:lnTo>
                <a:lnTo>
                  <a:pt x="219135" y="127828"/>
                </a:lnTo>
                <a:lnTo>
                  <a:pt x="253966" y="165121"/>
                </a:lnTo>
                <a:lnTo>
                  <a:pt x="283856" y="204382"/>
                </a:lnTo>
                <a:lnTo>
                  <a:pt x="307757" y="244680"/>
                </a:lnTo>
                <a:lnTo>
                  <a:pt x="328678" y="291904"/>
                </a:lnTo>
                <a:lnTo>
                  <a:pt x="337928" y="318094"/>
                </a:lnTo>
                <a:lnTo>
                  <a:pt x="338278" y="319281"/>
                </a:lnTo>
              </a:path>
              <a:path w="338455" h="319404">
                <a:moveTo>
                  <a:pt x="335171" y="319281"/>
                </a:moveTo>
                <a:lnTo>
                  <a:pt x="315403" y="267730"/>
                </a:lnTo>
                <a:lnTo>
                  <a:pt x="281353" y="206008"/>
                </a:lnTo>
                <a:lnTo>
                  <a:pt x="251678" y="166996"/>
                </a:lnTo>
                <a:lnTo>
                  <a:pt x="217081" y="129938"/>
                </a:lnTo>
                <a:lnTo>
                  <a:pt x="178604" y="95760"/>
                </a:lnTo>
                <a:lnTo>
                  <a:pt x="137288" y="65386"/>
                </a:lnTo>
                <a:lnTo>
                  <a:pt x="94174" y="39741"/>
                </a:lnTo>
                <a:lnTo>
                  <a:pt x="50303" y="19750"/>
                </a:lnTo>
                <a:lnTo>
                  <a:pt x="5197" y="4594"/>
                </a:lnTo>
                <a:lnTo>
                  <a:pt x="0" y="3113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0" y="9954640"/>
            <a:ext cx="330960" cy="30536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0" y="9951852"/>
            <a:ext cx="332105" cy="308610"/>
          </a:xfrm>
          <a:custGeom>
            <a:avLst/>
            <a:gdLst/>
            <a:ahLst/>
            <a:cxnLst/>
            <a:rect l="l" t="t" r="r" b="b"/>
            <a:pathLst>
              <a:path w="332105" h="308609">
                <a:moveTo>
                  <a:pt x="0" y="0"/>
                </a:moveTo>
                <a:lnTo>
                  <a:pt x="47735" y="16123"/>
                </a:lnTo>
                <a:lnTo>
                  <a:pt x="92244" y="36500"/>
                </a:lnTo>
                <a:lnTo>
                  <a:pt x="135664" y="62277"/>
                </a:lnTo>
                <a:lnTo>
                  <a:pt x="177072" y="92634"/>
                </a:lnTo>
                <a:lnTo>
                  <a:pt x="215545" y="126756"/>
                </a:lnTo>
                <a:lnTo>
                  <a:pt x="250162" y="163823"/>
                </a:lnTo>
                <a:lnTo>
                  <a:pt x="280000" y="203020"/>
                </a:lnTo>
                <a:lnTo>
                  <a:pt x="304135" y="243529"/>
                </a:lnTo>
                <a:lnTo>
                  <a:pt x="326139" y="292718"/>
                </a:lnTo>
                <a:lnTo>
                  <a:pt x="331585" y="308148"/>
                </a:lnTo>
              </a:path>
              <a:path w="332105" h="308609">
                <a:moveTo>
                  <a:pt x="328413" y="308148"/>
                </a:moveTo>
                <a:lnTo>
                  <a:pt x="312873" y="268586"/>
                </a:lnTo>
                <a:lnTo>
                  <a:pt x="277685" y="205045"/>
                </a:lnTo>
                <a:lnTo>
                  <a:pt x="247932" y="166191"/>
                </a:lnTo>
                <a:lnTo>
                  <a:pt x="213289" y="129236"/>
                </a:lnTo>
                <a:lnTo>
                  <a:pt x="174798" y="95105"/>
                </a:lnTo>
                <a:lnTo>
                  <a:pt x="133502" y="64719"/>
                </a:lnTo>
                <a:lnTo>
                  <a:pt x="90440" y="39002"/>
                </a:lnTo>
                <a:lnTo>
                  <a:pt x="46656" y="18878"/>
                </a:lnTo>
                <a:lnTo>
                  <a:pt x="1642" y="3551"/>
                </a:lnTo>
                <a:lnTo>
                  <a:pt x="0" y="3075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0" y="9967971"/>
            <a:ext cx="323476" cy="29202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0" y="9964185"/>
            <a:ext cx="324485" cy="295910"/>
          </a:xfrm>
          <a:custGeom>
            <a:avLst/>
            <a:gdLst/>
            <a:ahLst/>
            <a:cxnLst/>
            <a:rect l="l" t="t" r="r" b="b"/>
            <a:pathLst>
              <a:path w="324485" h="295909">
                <a:moveTo>
                  <a:pt x="0" y="0"/>
                </a:moveTo>
                <a:lnTo>
                  <a:pt x="43623" y="15119"/>
                </a:lnTo>
                <a:lnTo>
                  <a:pt x="88079" y="35620"/>
                </a:lnTo>
                <a:lnTo>
                  <a:pt x="131470" y="61460"/>
                </a:lnTo>
                <a:lnTo>
                  <a:pt x="172874" y="91824"/>
                </a:lnTo>
                <a:lnTo>
                  <a:pt x="211369" y="125893"/>
                </a:lnTo>
                <a:lnTo>
                  <a:pt x="246030" y="162852"/>
                </a:lnTo>
                <a:lnTo>
                  <a:pt x="275936" y="201883"/>
                </a:lnTo>
                <a:lnTo>
                  <a:pt x="300163" y="242170"/>
                </a:lnTo>
                <a:lnTo>
                  <a:pt x="323180" y="293355"/>
                </a:lnTo>
                <a:lnTo>
                  <a:pt x="324048" y="295816"/>
                </a:lnTo>
              </a:path>
              <a:path w="324485" h="295909">
                <a:moveTo>
                  <a:pt x="320863" y="295816"/>
                </a:moveTo>
                <a:lnTo>
                  <a:pt x="303879" y="256243"/>
                </a:lnTo>
                <a:lnTo>
                  <a:pt x="273483" y="203491"/>
                </a:lnTo>
                <a:lnTo>
                  <a:pt x="243768" y="164701"/>
                </a:lnTo>
                <a:lnTo>
                  <a:pt x="209321" y="127971"/>
                </a:lnTo>
                <a:lnTo>
                  <a:pt x="171058" y="94113"/>
                </a:lnTo>
                <a:lnTo>
                  <a:pt x="129896" y="63936"/>
                </a:lnTo>
                <a:lnTo>
                  <a:pt x="86752" y="38253"/>
                </a:lnTo>
                <a:lnTo>
                  <a:pt x="42543" y="17875"/>
                </a:lnTo>
                <a:lnTo>
                  <a:pt x="20036" y="9627"/>
                </a:lnTo>
                <a:lnTo>
                  <a:pt x="0" y="3130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0" y="9982901"/>
            <a:ext cx="316214" cy="277100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0" y="9977128"/>
            <a:ext cx="316865" cy="283210"/>
          </a:xfrm>
          <a:custGeom>
            <a:avLst/>
            <a:gdLst/>
            <a:ahLst/>
            <a:cxnLst/>
            <a:rect l="l" t="t" r="r" b="b"/>
            <a:pathLst>
              <a:path w="316865" h="283209">
                <a:moveTo>
                  <a:pt x="0" y="0"/>
                </a:moveTo>
                <a:lnTo>
                  <a:pt x="40717" y="14367"/>
                </a:lnTo>
                <a:lnTo>
                  <a:pt x="85086" y="35000"/>
                </a:lnTo>
                <a:lnTo>
                  <a:pt x="128425" y="60910"/>
                </a:lnTo>
                <a:lnTo>
                  <a:pt x="169809" y="91281"/>
                </a:lnTo>
                <a:lnTo>
                  <a:pt x="208316" y="125299"/>
                </a:lnTo>
                <a:lnTo>
                  <a:pt x="243021" y="162148"/>
                </a:lnTo>
                <a:lnTo>
                  <a:pt x="273001" y="201012"/>
                </a:lnTo>
                <a:lnTo>
                  <a:pt x="297333" y="241075"/>
                </a:lnTo>
                <a:lnTo>
                  <a:pt x="310859" y="268964"/>
                </a:lnTo>
                <a:lnTo>
                  <a:pt x="316633" y="282872"/>
                </a:lnTo>
              </a:path>
              <a:path w="316865" h="283209">
                <a:moveTo>
                  <a:pt x="313441" y="282872"/>
                </a:moveTo>
                <a:lnTo>
                  <a:pt x="294717" y="242447"/>
                </a:lnTo>
                <a:lnTo>
                  <a:pt x="270543" y="202632"/>
                </a:lnTo>
                <a:lnTo>
                  <a:pt x="240752" y="164010"/>
                </a:lnTo>
                <a:lnTo>
                  <a:pt x="206259" y="127391"/>
                </a:lnTo>
                <a:lnTo>
                  <a:pt x="167984" y="93585"/>
                </a:lnTo>
                <a:lnTo>
                  <a:pt x="126843" y="63403"/>
                </a:lnTo>
                <a:lnTo>
                  <a:pt x="83755" y="37654"/>
                </a:lnTo>
                <a:lnTo>
                  <a:pt x="39637" y="17149"/>
                </a:lnTo>
                <a:lnTo>
                  <a:pt x="17120" y="8778"/>
                </a:lnTo>
                <a:lnTo>
                  <a:pt x="0" y="3137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g object 178"/>
          <p:cNvSpPr/>
          <p:nvPr/>
        </p:nvSpPr>
        <p:spPr>
          <a:xfrm>
            <a:off x="0" y="9998675"/>
            <a:ext cx="305041" cy="26132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g object 179"/>
          <p:cNvSpPr/>
          <p:nvPr/>
        </p:nvSpPr>
        <p:spPr>
          <a:xfrm>
            <a:off x="0" y="9991040"/>
            <a:ext cx="308610" cy="269240"/>
          </a:xfrm>
          <a:custGeom>
            <a:avLst/>
            <a:gdLst/>
            <a:ahLst/>
            <a:cxnLst/>
            <a:rect l="l" t="t" r="r" b="b"/>
            <a:pathLst>
              <a:path w="308610" h="269240">
                <a:moveTo>
                  <a:pt x="0" y="0"/>
                </a:moveTo>
                <a:lnTo>
                  <a:pt x="37553" y="13498"/>
                </a:lnTo>
                <a:lnTo>
                  <a:pt x="81853" y="34271"/>
                </a:lnTo>
                <a:lnTo>
                  <a:pt x="125145" y="60255"/>
                </a:lnTo>
                <a:lnTo>
                  <a:pt x="166507" y="90635"/>
                </a:lnTo>
                <a:lnTo>
                  <a:pt x="205015" y="124599"/>
                </a:lnTo>
                <a:lnTo>
                  <a:pt x="239745" y="161331"/>
                </a:lnTo>
                <a:lnTo>
                  <a:pt x="269776" y="200020"/>
                </a:lnTo>
                <a:lnTo>
                  <a:pt x="294182" y="239851"/>
                </a:lnTo>
                <a:lnTo>
                  <a:pt x="305385" y="262300"/>
                </a:lnTo>
                <a:lnTo>
                  <a:pt x="308435" y="268960"/>
                </a:lnTo>
              </a:path>
              <a:path w="308610" h="269240">
                <a:moveTo>
                  <a:pt x="305172" y="268960"/>
                </a:moveTo>
                <a:lnTo>
                  <a:pt x="267315" y="201646"/>
                </a:lnTo>
                <a:lnTo>
                  <a:pt x="237459" y="163182"/>
                </a:lnTo>
                <a:lnTo>
                  <a:pt x="202928" y="126666"/>
                </a:lnTo>
                <a:lnTo>
                  <a:pt x="164639" y="92907"/>
                </a:lnTo>
                <a:lnTo>
                  <a:pt x="123509" y="62712"/>
                </a:lnTo>
                <a:lnTo>
                  <a:pt x="80456" y="36892"/>
                </a:lnTo>
                <a:lnTo>
                  <a:pt x="36398" y="16254"/>
                </a:lnTo>
                <a:lnTo>
                  <a:pt x="13908" y="7783"/>
                </a:lnTo>
                <a:lnTo>
                  <a:pt x="0" y="312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g object 180"/>
          <p:cNvSpPr/>
          <p:nvPr/>
        </p:nvSpPr>
        <p:spPr>
          <a:xfrm>
            <a:off x="0" y="10015634"/>
            <a:ext cx="293784" cy="244367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g object 181"/>
          <p:cNvSpPr/>
          <p:nvPr/>
        </p:nvSpPr>
        <p:spPr>
          <a:xfrm>
            <a:off x="0" y="10005854"/>
            <a:ext cx="299085" cy="254635"/>
          </a:xfrm>
          <a:custGeom>
            <a:avLst/>
            <a:gdLst/>
            <a:ahLst/>
            <a:cxnLst/>
            <a:rect l="l" t="t" r="r" b="b"/>
            <a:pathLst>
              <a:path w="299085" h="254634">
                <a:moveTo>
                  <a:pt x="0" y="0"/>
                </a:moveTo>
                <a:lnTo>
                  <a:pt x="78287" y="33408"/>
                </a:lnTo>
                <a:lnTo>
                  <a:pt x="121544" y="59463"/>
                </a:lnTo>
                <a:lnTo>
                  <a:pt x="162893" y="89854"/>
                </a:lnTo>
                <a:lnTo>
                  <a:pt x="201412" y="123770"/>
                </a:lnTo>
                <a:lnTo>
                  <a:pt x="236177" y="160398"/>
                </a:lnTo>
                <a:lnTo>
                  <a:pt x="266264" y="198924"/>
                </a:lnTo>
                <a:lnTo>
                  <a:pt x="290752" y="238537"/>
                </a:lnTo>
                <a:lnTo>
                  <a:pt x="294912" y="246448"/>
                </a:lnTo>
                <a:lnTo>
                  <a:pt x="298786" y="254147"/>
                </a:lnTo>
              </a:path>
              <a:path w="299085" h="254634">
                <a:moveTo>
                  <a:pt x="295478" y="254147"/>
                </a:moveTo>
                <a:lnTo>
                  <a:pt x="263807" y="200538"/>
                </a:lnTo>
                <a:lnTo>
                  <a:pt x="233885" y="162239"/>
                </a:lnTo>
                <a:lnTo>
                  <a:pt x="199315" y="125831"/>
                </a:lnTo>
                <a:lnTo>
                  <a:pt x="161014" y="92123"/>
                </a:lnTo>
                <a:lnTo>
                  <a:pt x="119899" y="61922"/>
                </a:lnTo>
                <a:lnTo>
                  <a:pt x="76890" y="36036"/>
                </a:lnTo>
                <a:lnTo>
                  <a:pt x="32904" y="15271"/>
                </a:lnTo>
                <a:lnTo>
                  <a:pt x="10454" y="6706"/>
                </a:lnTo>
                <a:lnTo>
                  <a:pt x="0" y="315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g object 182"/>
          <p:cNvSpPr/>
          <p:nvPr/>
        </p:nvSpPr>
        <p:spPr>
          <a:xfrm>
            <a:off x="0" y="10025138"/>
            <a:ext cx="282940" cy="23486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g object 183"/>
          <p:cNvSpPr/>
          <p:nvPr/>
        </p:nvSpPr>
        <p:spPr>
          <a:xfrm>
            <a:off x="0" y="10021581"/>
            <a:ext cx="288290" cy="238760"/>
          </a:xfrm>
          <a:custGeom>
            <a:avLst/>
            <a:gdLst/>
            <a:ahLst/>
            <a:cxnLst/>
            <a:rect l="l" t="t" r="r" b="b"/>
            <a:pathLst>
              <a:path w="288290" h="238759">
                <a:moveTo>
                  <a:pt x="0" y="0"/>
                </a:moveTo>
                <a:lnTo>
                  <a:pt x="74412" y="32404"/>
                </a:lnTo>
                <a:lnTo>
                  <a:pt x="117626" y="58528"/>
                </a:lnTo>
                <a:lnTo>
                  <a:pt x="158966" y="88927"/>
                </a:lnTo>
                <a:lnTo>
                  <a:pt x="197506" y="122790"/>
                </a:lnTo>
                <a:lnTo>
                  <a:pt x="232323" y="159305"/>
                </a:lnTo>
                <a:lnTo>
                  <a:pt x="262493" y="197661"/>
                </a:lnTo>
                <a:lnTo>
                  <a:pt x="287092" y="237046"/>
                </a:lnTo>
                <a:lnTo>
                  <a:pt x="287818" y="238419"/>
                </a:lnTo>
              </a:path>
              <a:path w="288290" h="238759">
                <a:moveTo>
                  <a:pt x="284469" y="238419"/>
                </a:moveTo>
                <a:lnTo>
                  <a:pt x="260029" y="199274"/>
                </a:lnTo>
                <a:lnTo>
                  <a:pt x="230041" y="161143"/>
                </a:lnTo>
                <a:lnTo>
                  <a:pt x="195429" y="124845"/>
                </a:lnTo>
                <a:lnTo>
                  <a:pt x="157113" y="91186"/>
                </a:lnTo>
                <a:lnTo>
                  <a:pt x="116011" y="60973"/>
                </a:lnTo>
                <a:lnTo>
                  <a:pt x="73044" y="35012"/>
                </a:lnTo>
                <a:lnTo>
                  <a:pt x="29129" y="14111"/>
                </a:lnTo>
                <a:lnTo>
                  <a:pt x="6739" y="5477"/>
                </a:lnTo>
                <a:lnTo>
                  <a:pt x="0" y="3153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g object 184"/>
          <p:cNvSpPr/>
          <p:nvPr/>
        </p:nvSpPr>
        <p:spPr>
          <a:xfrm>
            <a:off x="0" y="10041585"/>
            <a:ext cx="268287" cy="21841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g object 185"/>
          <p:cNvSpPr/>
          <p:nvPr/>
        </p:nvSpPr>
        <p:spPr>
          <a:xfrm>
            <a:off x="0" y="10038195"/>
            <a:ext cx="274955" cy="222250"/>
          </a:xfrm>
          <a:custGeom>
            <a:avLst/>
            <a:gdLst/>
            <a:ahLst/>
            <a:cxnLst/>
            <a:rect l="l" t="t" r="r" b="b"/>
            <a:pathLst>
              <a:path w="274955" h="222250">
                <a:moveTo>
                  <a:pt x="0" y="0"/>
                </a:moveTo>
                <a:lnTo>
                  <a:pt x="70336" y="31254"/>
                </a:lnTo>
                <a:lnTo>
                  <a:pt x="113502" y="57440"/>
                </a:lnTo>
                <a:lnTo>
                  <a:pt x="154818" y="87844"/>
                </a:lnTo>
                <a:lnTo>
                  <a:pt x="193360" y="121653"/>
                </a:lnTo>
                <a:lnTo>
                  <a:pt x="228205" y="158060"/>
                </a:lnTo>
                <a:lnTo>
                  <a:pt x="258430" y="196251"/>
                </a:lnTo>
                <a:lnTo>
                  <a:pt x="274533" y="221805"/>
                </a:lnTo>
              </a:path>
              <a:path w="274955" h="222250">
                <a:moveTo>
                  <a:pt x="271038" y="221805"/>
                </a:moveTo>
                <a:lnTo>
                  <a:pt x="225919" y="159930"/>
                </a:lnTo>
                <a:lnTo>
                  <a:pt x="191267" y="123735"/>
                </a:lnTo>
                <a:lnTo>
                  <a:pt x="152940" y="90125"/>
                </a:lnTo>
                <a:lnTo>
                  <a:pt x="111855" y="59906"/>
                </a:lnTo>
                <a:lnTo>
                  <a:pt x="68931" y="33883"/>
                </a:lnTo>
                <a:lnTo>
                  <a:pt x="25086" y="12863"/>
                </a:lnTo>
                <a:lnTo>
                  <a:pt x="2653" y="4085"/>
                </a:lnTo>
                <a:lnTo>
                  <a:pt x="0" y="3155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g object 186"/>
          <p:cNvSpPr/>
          <p:nvPr/>
        </p:nvSpPr>
        <p:spPr>
          <a:xfrm>
            <a:off x="0" y="10059030"/>
            <a:ext cx="252612" cy="200970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g object 187"/>
          <p:cNvSpPr/>
          <p:nvPr/>
        </p:nvSpPr>
        <p:spPr>
          <a:xfrm>
            <a:off x="0" y="10055631"/>
            <a:ext cx="260350" cy="204470"/>
          </a:xfrm>
          <a:custGeom>
            <a:avLst/>
            <a:gdLst/>
            <a:ahLst/>
            <a:cxnLst/>
            <a:rect l="l" t="t" r="r" b="b"/>
            <a:pathLst>
              <a:path w="260350" h="204470">
                <a:moveTo>
                  <a:pt x="0" y="0"/>
                </a:moveTo>
                <a:lnTo>
                  <a:pt x="65946" y="29975"/>
                </a:lnTo>
                <a:lnTo>
                  <a:pt x="109082" y="56246"/>
                </a:lnTo>
                <a:lnTo>
                  <a:pt x="150393" y="86666"/>
                </a:lnTo>
                <a:lnTo>
                  <a:pt x="188956" y="120426"/>
                </a:lnTo>
                <a:lnTo>
                  <a:pt x="223845" y="156716"/>
                </a:lnTo>
                <a:lnTo>
                  <a:pt x="254136" y="194728"/>
                </a:lnTo>
                <a:lnTo>
                  <a:pt x="260270" y="204369"/>
                </a:lnTo>
              </a:path>
              <a:path w="260350" h="204470">
                <a:moveTo>
                  <a:pt x="256782" y="204369"/>
                </a:moveTo>
                <a:lnTo>
                  <a:pt x="221581" y="158581"/>
                </a:lnTo>
                <a:lnTo>
                  <a:pt x="186891" y="122496"/>
                </a:lnTo>
                <a:lnTo>
                  <a:pt x="148548" y="88929"/>
                </a:lnTo>
                <a:lnTo>
                  <a:pt x="107470" y="58686"/>
                </a:lnTo>
                <a:lnTo>
                  <a:pt x="64578" y="32572"/>
                </a:lnTo>
                <a:lnTo>
                  <a:pt x="20791" y="11391"/>
                </a:lnTo>
                <a:lnTo>
                  <a:pt x="0" y="317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g object 188"/>
          <p:cNvSpPr/>
          <p:nvPr/>
        </p:nvSpPr>
        <p:spPr>
          <a:xfrm>
            <a:off x="0" y="10079388"/>
            <a:ext cx="243876" cy="180612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g object 189"/>
          <p:cNvSpPr/>
          <p:nvPr/>
        </p:nvSpPr>
        <p:spPr>
          <a:xfrm>
            <a:off x="0" y="10074034"/>
            <a:ext cx="244475" cy="186055"/>
          </a:xfrm>
          <a:custGeom>
            <a:avLst/>
            <a:gdLst/>
            <a:ahLst/>
            <a:cxnLst/>
            <a:rect l="l" t="t" r="r" b="b"/>
            <a:pathLst>
              <a:path w="244475" h="186054">
                <a:moveTo>
                  <a:pt x="0" y="0"/>
                </a:moveTo>
                <a:lnTo>
                  <a:pt x="61856" y="28550"/>
                </a:lnTo>
                <a:lnTo>
                  <a:pt x="105039" y="54797"/>
                </a:lnTo>
                <a:lnTo>
                  <a:pt x="146187" y="85014"/>
                </a:lnTo>
                <a:lnTo>
                  <a:pt x="184500" y="118502"/>
                </a:lnTo>
                <a:lnTo>
                  <a:pt x="219180" y="154562"/>
                </a:lnTo>
                <a:lnTo>
                  <a:pt x="244220" y="185966"/>
                </a:lnTo>
              </a:path>
              <a:path w="244475" h="186054">
                <a:moveTo>
                  <a:pt x="240250" y="185966"/>
                </a:moveTo>
                <a:lnTo>
                  <a:pt x="182251" y="120964"/>
                </a:lnTo>
                <a:lnTo>
                  <a:pt x="143896" y="87445"/>
                </a:lnTo>
                <a:lnTo>
                  <a:pt x="102832" y="57193"/>
                </a:lnTo>
                <a:lnTo>
                  <a:pt x="59978" y="31010"/>
                </a:lnTo>
                <a:lnTo>
                  <a:pt x="16254" y="9702"/>
                </a:lnTo>
                <a:lnTo>
                  <a:pt x="0" y="3196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g object 190"/>
          <p:cNvSpPr/>
          <p:nvPr/>
        </p:nvSpPr>
        <p:spPr>
          <a:xfrm>
            <a:off x="0" y="10100468"/>
            <a:ext cx="224387" cy="159532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g object 191"/>
          <p:cNvSpPr/>
          <p:nvPr/>
        </p:nvSpPr>
        <p:spPr>
          <a:xfrm>
            <a:off x="0" y="10093196"/>
            <a:ext cx="226060" cy="167005"/>
          </a:xfrm>
          <a:custGeom>
            <a:avLst/>
            <a:gdLst/>
            <a:ahLst/>
            <a:cxnLst/>
            <a:rect l="l" t="t" r="r" b="b"/>
            <a:pathLst>
              <a:path w="226060" h="167004">
                <a:moveTo>
                  <a:pt x="0" y="0"/>
                </a:moveTo>
                <a:lnTo>
                  <a:pt x="56963" y="26815"/>
                </a:lnTo>
                <a:lnTo>
                  <a:pt x="100090" y="53120"/>
                </a:lnTo>
                <a:lnTo>
                  <a:pt x="141221" y="83339"/>
                </a:lnTo>
                <a:lnTo>
                  <a:pt x="179555" y="116776"/>
                </a:lnTo>
                <a:lnTo>
                  <a:pt x="214296" y="152733"/>
                </a:lnTo>
                <a:lnTo>
                  <a:pt x="225598" y="166804"/>
                </a:lnTo>
              </a:path>
              <a:path w="226060" h="167004">
                <a:moveTo>
                  <a:pt x="221817" y="166804"/>
                </a:moveTo>
                <a:lnTo>
                  <a:pt x="177493" y="118868"/>
                </a:lnTo>
                <a:lnTo>
                  <a:pt x="139376" y="85621"/>
                </a:lnTo>
                <a:lnTo>
                  <a:pt x="98476" y="55573"/>
                </a:lnTo>
                <a:lnTo>
                  <a:pt x="55588" y="29418"/>
                </a:lnTo>
                <a:lnTo>
                  <a:pt x="11507" y="7849"/>
                </a:lnTo>
                <a:lnTo>
                  <a:pt x="0" y="3189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g object 192"/>
          <p:cNvSpPr/>
          <p:nvPr/>
        </p:nvSpPr>
        <p:spPr>
          <a:xfrm>
            <a:off x="0" y="10122262"/>
            <a:ext cx="203492" cy="137738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g object 193"/>
          <p:cNvSpPr/>
          <p:nvPr/>
        </p:nvSpPr>
        <p:spPr>
          <a:xfrm>
            <a:off x="0" y="10113074"/>
            <a:ext cx="205740" cy="147320"/>
          </a:xfrm>
          <a:custGeom>
            <a:avLst/>
            <a:gdLst/>
            <a:ahLst/>
            <a:cxnLst/>
            <a:rect l="l" t="t" r="r" b="b"/>
            <a:pathLst>
              <a:path w="205740" h="147320">
                <a:moveTo>
                  <a:pt x="0" y="0"/>
                </a:moveTo>
                <a:lnTo>
                  <a:pt x="51981" y="24999"/>
                </a:lnTo>
                <a:lnTo>
                  <a:pt x="95068" y="51383"/>
                </a:lnTo>
                <a:lnTo>
                  <a:pt x="136178" y="81616"/>
                </a:lnTo>
                <a:lnTo>
                  <a:pt x="174513" y="115002"/>
                </a:lnTo>
                <a:lnTo>
                  <a:pt x="205474" y="146926"/>
                </a:lnTo>
              </a:path>
              <a:path w="205740" h="147320">
                <a:moveTo>
                  <a:pt x="201357" y="146926"/>
                </a:moveTo>
                <a:lnTo>
                  <a:pt x="172429" y="117101"/>
                </a:lnTo>
                <a:lnTo>
                  <a:pt x="134300" y="83898"/>
                </a:lnTo>
                <a:lnTo>
                  <a:pt x="93407" y="53832"/>
                </a:lnTo>
                <a:lnTo>
                  <a:pt x="50546" y="27595"/>
                </a:lnTo>
                <a:lnTo>
                  <a:pt x="6510" y="5879"/>
                </a:lnTo>
                <a:lnTo>
                  <a:pt x="0" y="321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g object 194"/>
          <p:cNvSpPr/>
          <p:nvPr/>
        </p:nvSpPr>
        <p:spPr>
          <a:xfrm>
            <a:off x="0" y="10144808"/>
            <a:ext cx="180273" cy="115192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g object 195"/>
          <p:cNvSpPr/>
          <p:nvPr/>
        </p:nvSpPr>
        <p:spPr>
          <a:xfrm>
            <a:off x="0" y="10133685"/>
            <a:ext cx="182245" cy="126364"/>
          </a:xfrm>
          <a:custGeom>
            <a:avLst/>
            <a:gdLst/>
            <a:ahLst/>
            <a:cxnLst/>
            <a:rect l="l" t="t" r="r" b="b"/>
            <a:pathLst>
              <a:path w="182245" h="126365">
                <a:moveTo>
                  <a:pt x="0" y="0"/>
                </a:moveTo>
                <a:lnTo>
                  <a:pt x="46694" y="23001"/>
                </a:lnTo>
                <a:lnTo>
                  <a:pt x="89728" y="49447"/>
                </a:lnTo>
                <a:lnTo>
                  <a:pt x="130819" y="79683"/>
                </a:lnTo>
                <a:lnTo>
                  <a:pt x="169168" y="113016"/>
                </a:lnTo>
                <a:lnTo>
                  <a:pt x="182122" y="126316"/>
                </a:lnTo>
              </a:path>
              <a:path w="182245" h="126365">
                <a:moveTo>
                  <a:pt x="178006" y="126316"/>
                </a:moveTo>
                <a:lnTo>
                  <a:pt x="128964" y="81976"/>
                </a:lnTo>
                <a:lnTo>
                  <a:pt x="88086" y="51904"/>
                </a:lnTo>
                <a:lnTo>
                  <a:pt x="45269" y="25602"/>
                </a:lnTo>
                <a:lnTo>
                  <a:pt x="1309" y="3760"/>
                </a:lnTo>
                <a:lnTo>
                  <a:pt x="0" y="3216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g object 196"/>
          <p:cNvSpPr/>
          <p:nvPr/>
        </p:nvSpPr>
        <p:spPr>
          <a:xfrm>
            <a:off x="0" y="10167216"/>
            <a:ext cx="151622" cy="92785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g object 197"/>
          <p:cNvSpPr/>
          <p:nvPr/>
        </p:nvSpPr>
        <p:spPr>
          <a:xfrm>
            <a:off x="0" y="10155198"/>
            <a:ext cx="157480" cy="105410"/>
          </a:xfrm>
          <a:custGeom>
            <a:avLst/>
            <a:gdLst/>
            <a:ahLst/>
            <a:cxnLst/>
            <a:rect l="l" t="t" r="r" b="b"/>
            <a:pathLst>
              <a:path w="157480" h="105409">
                <a:moveTo>
                  <a:pt x="0" y="0"/>
                </a:moveTo>
                <a:lnTo>
                  <a:pt x="41206" y="20636"/>
                </a:lnTo>
                <a:lnTo>
                  <a:pt x="84209" y="47156"/>
                </a:lnTo>
                <a:lnTo>
                  <a:pt x="125294" y="77403"/>
                </a:lnTo>
                <a:lnTo>
                  <a:pt x="156880" y="104802"/>
                </a:lnTo>
              </a:path>
              <a:path w="157480" h="105409">
                <a:moveTo>
                  <a:pt x="152384" y="104802"/>
                </a:moveTo>
                <a:lnTo>
                  <a:pt x="123433" y="79691"/>
                </a:lnTo>
                <a:lnTo>
                  <a:pt x="82563" y="49610"/>
                </a:lnTo>
                <a:lnTo>
                  <a:pt x="39784" y="23240"/>
                </a:lnTo>
                <a:lnTo>
                  <a:pt x="0" y="3327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g object 198"/>
          <p:cNvSpPr/>
          <p:nvPr/>
        </p:nvSpPr>
        <p:spPr>
          <a:xfrm>
            <a:off x="0" y="10179200"/>
            <a:ext cx="116164" cy="80800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g object 199"/>
          <p:cNvSpPr/>
          <p:nvPr/>
        </p:nvSpPr>
        <p:spPr>
          <a:xfrm>
            <a:off x="0" y="10177531"/>
            <a:ext cx="128905" cy="82550"/>
          </a:xfrm>
          <a:custGeom>
            <a:avLst/>
            <a:gdLst/>
            <a:ahLst/>
            <a:cxnLst/>
            <a:rect l="l" t="t" r="r" b="b"/>
            <a:pathLst>
              <a:path w="128905" h="82550">
                <a:moveTo>
                  <a:pt x="0" y="0"/>
                </a:moveTo>
                <a:lnTo>
                  <a:pt x="35602" y="17974"/>
                </a:lnTo>
                <a:lnTo>
                  <a:pt x="78570" y="44575"/>
                </a:lnTo>
                <a:lnTo>
                  <a:pt x="119639" y="74837"/>
                </a:lnTo>
                <a:lnTo>
                  <a:pt x="128452" y="82469"/>
                </a:lnTo>
              </a:path>
              <a:path w="128905" h="82550">
                <a:moveTo>
                  <a:pt x="123949" y="82469"/>
                </a:moveTo>
                <a:lnTo>
                  <a:pt x="117752" y="77104"/>
                </a:lnTo>
                <a:lnTo>
                  <a:pt x="76894" y="47006"/>
                </a:lnTo>
                <a:lnTo>
                  <a:pt x="34155" y="20553"/>
                </a:lnTo>
                <a:lnTo>
                  <a:pt x="0" y="3313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g object 200"/>
          <p:cNvSpPr/>
          <p:nvPr/>
        </p:nvSpPr>
        <p:spPr>
          <a:xfrm>
            <a:off x="0" y="10203573"/>
            <a:ext cx="87620" cy="5642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g object 201"/>
          <p:cNvSpPr/>
          <p:nvPr/>
        </p:nvSpPr>
        <p:spPr>
          <a:xfrm>
            <a:off x="0" y="10200460"/>
            <a:ext cx="97155" cy="59690"/>
          </a:xfrm>
          <a:custGeom>
            <a:avLst/>
            <a:gdLst/>
            <a:ahLst/>
            <a:cxnLst/>
            <a:rect l="l" t="t" r="r" b="b"/>
            <a:pathLst>
              <a:path w="97155" h="59690">
                <a:moveTo>
                  <a:pt x="0" y="0"/>
                </a:moveTo>
                <a:lnTo>
                  <a:pt x="29785" y="15161"/>
                </a:lnTo>
                <a:lnTo>
                  <a:pt x="72714" y="41846"/>
                </a:lnTo>
                <a:lnTo>
                  <a:pt x="96706" y="59541"/>
                </a:lnTo>
              </a:path>
              <a:path w="97155" h="59690">
                <a:moveTo>
                  <a:pt x="91719" y="59541"/>
                </a:moveTo>
                <a:lnTo>
                  <a:pt x="71074" y="44318"/>
                </a:lnTo>
                <a:lnTo>
                  <a:pt x="28361" y="17775"/>
                </a:lnTo>
                <a:lnTo>
                  <a:pt x="0" y="3342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g object 202"/>
          <p:cNvSpPr/>
          <p:nvPr/>
        </p:nvSpPr>
        <p:spPr>
          <a:xfrm>
            <a:off x="0" y="10228594"/>
            <a:ext cx="53706" cy="3140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g object 203"/>
          <p:cNvSpPr/>
          <p:nvPr/>
        </p:nvSpPr>
        <p:spPr>
          <a:xfrm>
            <a:off x="0" y="10223957"/>
            <a:ext cx="62230" cy="36195"/>
          </a:xfrm>
          <a:custGeom>
            <a:avLst/>
            <a:gdLst/>
            <a:ahLst/>
            <a:cxnLst/>
            <a:rect l="l" t="t" r="r" b="b"/>
            <a:pathLst>
              <a:path w="62230" h="36195">
                <a:moveTo>
                  <a:pt x="0" y="0"/>
                </a:moveTo>
                <a:lnTo>
                  <a:pt x="23823" y="12223"/>
                </a:lnTo>
                <a:lnTo>
                  <a:pt x="61997" y="36043"/>
                </a:lnTo>
              </a:path>
              <a:path w="62230" h="36195">
                <a:moveTo>
                  <a:pt x="56418" y="36043"/>
                </a:moveTo>
                <a:lnTo>
                  <a:pt x="22326" y="14797"/>
                </a:lnTo>
                <a:lnTo>
                  <a:pt x="0" y="3366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g object 204"/>
          <p:cNvSpPr/>
          <p:nvPr/>
        </p:nvSpPr>
        <p:spPr>
          <a:xfrm>
            <a:off x="0" y="10253873"/>
            <a:ext cx="10718" cy="6127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g object 205"/>
          <p:cNvSpPr/>
          <p:nvPr/>
        </p:nvSpPr>
        <p:spPr>
          <a:xfrm>
            <a:off x="0" y="10248000"/>
            <a:ext cx="22860" cy="12065"/>
          </a:xfrm>
          <a:custGeom>
            <a:avLst/>
            <a:gdLst/>
            <a:ahLst/>
            <a:cxnLst/>
            <a:rect l="l" t="t" r="r" b="b"/>
            <a:pathLst>
              <a:path w="22860" h="12065">
                <a:moveTo>
                  <a:pt x="0" y="0"/>
                </a:moveTo>
                <a:lnTo>
                  <a:pt x="18099" y="9310"/>
                </a:lnTo>
                <a:lnTo>
                  <a:pt x="22421" y="12000"/>
                </a:lnTo>
              </a:path>
              <a:path w="22860" h="12065">
                <a:moveTo>
                  <a:pt x="16657" y="12000"/>
                </a:moveTo>
                <a:lnTo>
                  <a:pt x="16182" y="11703"/>
                </a:lnTo>
                <a:lnTo>
                  <a:pt x="0" y="3345"/>
                </a:lnTo>
              </a:path>
            </a:pathLst>
          </a:custGeom>
          <a:ln w="6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g object 206"/>
          <p:cNvSpPr/>
          <p:nvPr/>
        </p:nvSpPr>
        <p:spPr>
          <a:xfrm>
            <a:off x="277686" y="1035011"/>
            <a:ext cx="7366000" cy="8837930"/>
          </a:xfrm>
          <a:custGeom>
            <a:avLst/>
            <a:gdLst/>
            <a:ahLst/>
            <a:cxnLst/>
            <a:rect l="l" t="t" r="r" b="b"/>
            <a:pathLst>
              <a:path w="7366000" h="8837930">
                <a:moveTo>
                  <a:pt x="7365492" y="0"/>
                </a:moveTo>
                <a:lnTo>
                  <a:pt x="0" y="0"/>
                </a:lnTo>
                <a:lnTo>
                  <a:pt x="0" y="173189"/>
                </a:lnTo>
                <a:lnTo>
                  <a:pt x="0" y="8837676"/>
                </a:lnTo>
                <a:lnTo>
                  <a:pt x="7365492" y="8837676"/>
                </a:lnTo>
                <a:lnTo>
                  <a:pt x="7365492" y="173189"/>
                </a:lnTo>
                <a:lnTo>
                  <a:pt x="7365492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g object 207"/>
          <p:cNvSpPr/>
          <p:nvPr/>
        </p:nvSpPr>
        <p:spPr>
          <a:xfrm>
            <a:off x="363183" y="1121372"/>
            <a:ext cx="7193915" cy="8667750"/>
          </a:xfrm>
          <a:custGeom>
            <a:avLst/>
            <a:gdLst/>
            <a:ahLst/>
            <a:cxnLst/>
            <a:rect l="l" t="t" r="r" b="b"/>
            <a:pathLst>
              <a:path w="7193915" h="8667750">
                <a:moveTo>
                  <a:pt x="7052818" y="0"/>
                </a:moveTo>
                <a:lnTo>
                  <a:pt x="140817" y="0"/>
                </a:lnTo>
                <a:lnTo>
                  <a:pt x="82091" y="10032"/>
                </a:lnTo>
                <a:lnTo>
                  <a:pt x="42491" y="35233"/>
                </a:lnTo>
                <a:lnTo>
                  <a:pt x="18249" y="68257"/>
                </a:lnTo>
                <a:lnTo>
                  <a:pt x="771" y="128400"/>
                </a:lnTo>
                <a:lnTo>
                  <a:pt x="0" y="140830"/>
                </a:lnTo>
                <a:lnTo>
                  <a:pt x="0" y="8526627"/>
                </a:lnTo>
                <a:lnTo>
                  <a:pt x="10032" y="8585353"/>
                </a:lnTo>
                <a:lnTo>
                  <a:pt x="35232" y="8624954"/>
                </a:lnTo>
                <a:lnTo>
                  <a:pt x="68256" y="8649196"/>
                </a:lnTo>
                <a:lnTo>
                  <a:pt x="128393" y="8666680"/>
                </a:lnTo>
                <a:lnTo>
                  <a:pt x="140817" y="8667457"/>
                </a:lnTo>
                <a:lnTo>
                  <a:pt x="7052818" y="8667457"/>
                </a:lnTo>
                <a:lnTo>
                  <a:pt x="7111548" y="8657425"/>
                </a:lnTo>
                <a:lnTo>
                  <a:pt x="7151150" y="8632224"/>
                </a:lnTo>
                <a:lnTo>
                  <a:pt x="7175392" y="8599200"/>
                </a:lnTo>
                <a:lnTo>
                  <a:pt x="7192871" y="8539057"/>
                </a:lnTo>
                <a:lnTo>
                  <a:pt x="7193648" y="8526627"/>
                </a:lnTo>
                <a:lnTo>
                  <a:pt x="7193648" y="140830"/>
                </a:lnTo>
                <a:lnTo>
                  <a:pt x="7183615" y="82098"/>
                </a:lnTo>
                <a:lnTo>
                  <a:pt x="7158415" y="42495"/>
                </a:lnTo>
                <a:lnTo>
                  <a:pt x="7125390" y="18251"/>
                </a:lnTo>
                <a:lnTo>
                  <a:pt x="7065247" y="771"/>
                </a:lnTo>
                <a:lnTo>
                  <a:pt x="70528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g object 208"/>
          <p:cNvSpPr/>
          <p:nvPr/>
        </p:nvSpPr>
        <p:spPr>
          <a:xfrm>
            <a:off x="363183" y="1121372"/>
            <a:ext cx="7193915" cy="8667750"/>
          </a:xfrm>
          <a:custGeom>
            <a:avLst/>
            <a:gdLst/>
            <a:ahLst/>
            <a:cxnLst/>
            <a:rect l="l" t="t" r="r" b="b"/>
            <a:pathLst>
              <a:path w="7193915" h="8667750">
                <a:moveTo>
                  <a:pt x="7052818" y="0"/>
                </a:moveTo>
                <a:lnTo>
                  <a:pt x="7091886" y="5599"/>
                </a:lnTo>
                <a:lnTo>
                  <a:pt x="7158415" y="42495"/>
                </a:lnTo>
                <a:lnTo>
                  <a:pt x="7183615" y="82098"/>
                </a:lnTo>
                <a:lnTo>
                  <a:pt x="7193648" y="140830"/>
                </a:lnTo>
                <a:lnTo>
                  <a:pt x="7193648" y="8526627"/>
                </a:lnTo>
                <a:lnTo>
                  <a:pt x="7188042" y="8565696"/>
                </a:lnTo>
                <a:lnTo>
                  <a:pt x="7151150" y="8632224"/>
                </a:lnTo>
                <a:lnTo>
                  <a:pt x="7111548" y="8657425"/>
                </a:lnTo>
                <a:lnTo>
                  <a:pt x="7052818" y="8667457"/>
                </a:lnTo>
                <a:lnTo>
                  <a:pt x="140817" y="8667457"/>
                </a:lnTo>
                <a:lnTo>
                  <a:pt x="101758" y="8661849"/>
                </a:lnTo>
                <a:lnTo>
                  <a:pt x="35232" y="8624954"/>
                </a:lnTo>
                <a:lnTo>
                  <a:pt x="10032" y="8585353"/>
                </a:lnTo>
                <a:lnTo>
                  <a:pt x="0" y="8526627"/>
                </a:lnTo>
                <a:lnTo>
                  <a:pt x="0" y="140830"/>
                </a:lnTo>
                <a:lnTo>
                  <a:pt x="5599" y="101761"/>
                </a:lnTo>
                <a:lnTo>
                  <a:pt x="42491" y="35233"/>
                </a:lnTo>
                <a:lnTo>
                  <a:pt x="82091" y="10032"/>
                </a:lnTo>
                <a:lnTo>
                  <a:pt x="140817" y="0"/>
                </a:lnTo>
                <a:lnTo>
                  <a:pt x="7052818" y="0"/>
                </a:lnTo>
                <a:close/>
              </a:path>
            </a:pathLst>
          </a:custGeom>
          <a:ln w="6350">
            <a:solidFill>
              <a:srgbClr val="A6A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g object 209"/>
          <p:cNvSpPr/>
          <p:nvPr/>
        </p:nvSpPr>
        <p:spPr>
          <a:xfrm>
            <a:off x="572402" y="992200"/>
            <a:ext cx="2160270" cy="216535"/>
          </a:xfrm>
          <a:custGeom>
            <a:avLst/>
            <a:gdLst/>
            <a:ahLst/>
            <a:cxnLst/>
            <a:rect l="l" t="t" r="r" b="b"/>
            <a:pathLst>
              <a:path w="2160270" h="216534">
                <a:moveTo>
                  <a:pt x="2160003" y="0"/>
                </a:moveTo>
                <a:lnTo>
                  <a:pt x="0" y="0"/>
                </a:lnTo>
                <a:lnTo>
                  <a:pt x="0" y="216001"/>
                </a:lnTo>
                <a:lnTo>
                  <a:pt x="2160003" y="216001"/>
                </a:lnTo>
                <a:lnTo>
                  <a:pt x="21600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" b="0" i="0" u="sng">
                <a:solidFill>
                  <a:srgbClr val="706F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11480" y="2406904"/>
            <a:ext cx="3579876" cy="6906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238244" y="2406904"/>
            <a:ext cx="3579876" cy="6906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" b="0" i="0" u="sng">
                <a:solidFill>
                  <a:srgbClr val="706F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2697" y="246989"/>
            <a:ext cx="6804205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 u="sng">
                <a:solidFill>
                  <a:srgbClr val="706F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1161" y="4785677"/>
            <a:ext cx="3392170" cy="4895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98064" y="9732264"/>
            <a:ext cx="2633472" cy="523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11480" y="9732264"/>
            <a:ext cx="1892808" cy="523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25312" y="9732264"/>
            <a:ext cx="1892808" cy="523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.png"/><Relationship Id="rId21" Type="http://schemas.openxmlformats.org/officeDocument/2006/relationships/image" Target="../media/image133.png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63" Type="http://schemas.openxmlformats.org/officeDocument/2006/relationships/image" Target="../media/image175.png"/><Relationship Id="rId68" Type="http://schemas.openxmlformats.org/officeDocument/2006/relationships/image" Target="../media/image180.png"/><Relationship Id="rId84" Type="http://schemas.openxmlformats.org/officeDocument/2006/relationships/image" Target="../media/image196.png"/><Relationship Id="rId89" Type="http://schemas.openxmlformats.org/officeDocument/2006/relationships/image" Target="../media/image201.png"/><Relationship Id="rId16" Type="http://schemas.openxmlformats.org/officeDocument/2006/relationships/image" Target="../media/image128.png"/><Relationship Id="rId11" Type="http://schemas.openxmlformats.org/officeDocument/2006/relationships/image" Target="../media/image123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53" Type="http://schemas.openxmlformats.org/officeDocument/2006/relationships/image" Target="../media/image165.png"/><Relationship Id="rId58" Type="http://schemas.openxmlformats.org/officeDocument/2006/relationships/image" Target="../media/image257.png"/><Relationship Id="rId74" Type="http://schemas.openxmlformats.org/officeDocument/2006/relationships/image" Target="../media/image186.png"/><Relationship Id="rId79" Type="http://schemas.openxmlformats.org/officeDocument/2006/relationships/image" Target="../media/image191.png"/><Relationship Id="rId102" Type="http://schemas.openxmlformats.org/officeDocument/2006/relationships/image" Target="../media/image270.png"/><Relationship Id="rId5" Type="http://schemas.openxmlformats.org/officeDocument/2006/relationships/image" Target="../media/image117.png"/><Relationship Id="rId90" Type="http://schemas.openxmlformats.org/officeDocument/2006/relationships/image" Target="../media/image202.png"/><Relationship Id="rId95" Type="http://schemas.openxmlformats.org/officeDocument/2006/relationships/image" Target="../media/image263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43" Type="http://schemas.openxmlformats.org/officeDocument/2006/relationships/image" Target="../media/image155.png"/><Relationship Id="rId48" Type="http://schemas.openxmlformats.org/officeDocument/2006/relationships/image" Target="../media/image160.png"/><Relationship Id="rId64" Type="http://schemas.openxmlformats.org/officeDocument/2006/relationships/image" Target="../media/image258.png"/><Relationship Id="rId69" Type="http://schemas.openxmlformats.org/officeDocument/2006/relationships/image" Target="../media/image181.png"/><Relationship Id="rId80" Type="http://schemas.openxmlformats.org/officeDocument/2006/relationships/image" Target="../media/image192.png"/><Relationship Id="rId85" Type="http://schemas.openxmlformats.org/officeDocument/2006/relationships/image" Target="../media/image197.png"/><Relationship Id="rId12" Type="http://schemas.openxmlformats.org/officeDocument/2006/relationships/image" Target="../media/image124.png"/><Relationship Id="rId17" Type="http://schemas.openxmlformats.org/officeDocument/2006/relationships/image" Target="../media/image256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59" Type="http://schemas.openxmlformats.org/officeDocument/2006/relationships/image" Target="../media/image171.png"/><Relationship Id="rId67" Type="http://schemas.openxmlformats.org/officeDocument/2006/relationships/image" Target="../media/image179.png"/><Relationship Id="rId103" Type="http://schemas.openxmlformats.org/officeDocument/2006/relationships/image" Target="../media/image271.png"/><Relationship Id="rId20" Type="http://schemas.openxmlformats.org/officeDocument/2006/relationships/image" Target="../media/image132.png"/><Relationship Id="rId41" Type="http://schemas.openxmlformats.org/officeDocument/2006/relationships/image" Target="../media/image153.png"/><Relationship Id="rId54" Type="http://schemas.openxmlformats.org/officeDocument/2006/relationships/image" Target="../media/image166.png"/><Relationship Id="rId62" Type="http://schemas.openxmlformats.org/officeDocument/2006/relationships/image" Target="../media/image174.png"/><Relationship Id="rId70" Type="http://schemas.openxmlformats.org/officeDocument/2006/relationships/image" Target="../media/image260.png"/><Relationship Id="rId75" Type="http://schemas.openxmlformats.org/officeDocument/2006/relationships/image" Target="../media/image187.png"/><Relationship Id="rId83" Type="http://schemas.openxmlformats.org/officeDocument/2006/relationships/image" Target="../media/image195.png"/><Relationship Id="rId88" Type="http://schemas.openxmlformats.org/officeDocument/2006/relationships/image" Target="../media/image262.png"/><Relationship Id="rId91" Type="http://schemas.openxmlformats.org/officeDocument/2006/relationships/image" Target="../media/image203.png"/><Relationship Id="rId96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image" Target="../media/image255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61.png"/><Relationship Id="rId57" Type="http://schemas.openxmlformats.org/officeDocument/2006/relationships/image" Target="../media/image169.png"/><Relationship Id="rId10" Type="http://schemas.openxmlformats.org/officeDocument/2006/relationships/image" Target="../media/image122.png"/><Relationship Id="rId31" Type="http://schemas.openxmlformats.org/officeDocument/2006/relationships/image" Target="../media/image143.png"/><Relationship Id="rId44" Type="http://schemas.openxmlformats.org/officeDocument/2006/relationships/image" Target="../media/image156.png"/><Relationship Id="rId52" Type="http://schemas.openxmlformats.org/officeDocument/2006/relationships/image" Target="../media/image164.png"/><Relationship Id="rId60" Type="http://schemas.openxmlformats.org/officeDocument/2006/relationships/image" Target="../media/image172.png"/><Relationship Id="rId65" Type="http://schemas.openxmlformats.org/officeDocument/2006/relationships/image" Target="../media/image177.png"/><Relationship Id="rId73" Type="http://schemas.openxmlformats.org/officeDocument/2006/relationships/image" Target="../media/image185.png"/><Relationship Id="rId78" Type="http://schemas.openxmlformats.org/officeDocument/2006/relationships/image" Target="../media/image190.png"/><Relationship Id="rId81" Type="http://schemas.openxmlformats.org/officeDocument/2006/relationships/image" Target="../media/image193.png"/><Relationship Id="rId86" Type="http://schemas.openxmlformats.org/officeDocument/2006/relationships/image" Target="../media/image198.png"/><Relationship Id="rId94" Type="http://schemas.openxmlformats.org/officeDocument/2006/relationships/image" Target="../media/image206.png"/><Relationship Id="rId99" Type="http://schemas.openxmlformats.org/officeDocument/2006/relationships/image" Target="../media/image267.jpg"/><Relationship Id="rId101" Type="http://schemas.openxmlformats.org/officeDocument/2006/relationships/image" Target="../media/image269.jp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9" Type="http://schemas.openxmlformats.org/officeDocument/2006/relationships/image" Target="../media/image151.png"/><Relationship Id="rId34" Type="http://schemas.openxmlformats.org/officeDocument/2006/relationships/image" Target="../media/image146.png"/><Relationship Id="rId50" Type="http://schemas.openxmlformats.org/officeDocument/2006/relationships/image" Target="../media/image162.png"/><Relationship Id="rId55" Type="http://schemas.openxmlformats.org/officeDocument/2006/relationships/image" Target="../media/image167.png"/><Relationship Id="rId76" Type="http://schemas.openxmlformats.org/officeDocument/2006/relationships/image" Target="../media/image188.png"/><Relationship Id="rId97" Type="http://schemas.openxmlformats.org/officeDocument/2006/relationships/image" Target="../media/image265.png"/><Relationship Id="rId7" Type="http://schemas.openxmlformats.org/officeDocument/2006/relationships/image" Target="../media/image119.png"/><Relationship Id="rId71" Type="http://schemas.openxmlformats.org/officeDocument/2006/relationships/image" Target="../media/image183.png"/><Relationship Id="rId92" Type="http://schemas.openxmlformats.org/officeDocument/2006/relationships/image" Target="../media/image204.png"/><Relationship Id="rId2" Type="http://schemas.openxmlformats.org/officeDocument/2006/relationships/image" Target="../media/image114.png"/><Relationship Id="rId29" Type="http://schemas.openxmlformats.org/officeDocument/2006/relationships/image" Target="../media/image141.png"/><Relationship Id="rId24" Type="http://schemas.openxmlformats.org/officeDocument/2006/relationships/image" Target="../media/image136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66" Type="http://schemas.openxmlformats.org/officeDocument/2006/relationships/image" Target="../media/image259.png"/><Relationship Id="rId87" Type="http://schemas.openxmlformats.org/officeDocument/2006/relationships/image" Target="../media/image199.png"/><Relationship Id="rId61" Type="http://schemas.openxmlformats.org/officeDocument/2006/relationships/image" Target="../media/image173.png"/><Relationship Id="rId82" Type="http://schemas.openxmlformats.org/officeDocument/2006/relationships/image" Target="../media/image261.png"/><Relationship Id="rId19" Type="http://schemas.openxmlformats.org/officeDocument/2006/relationships/image" Target="../media/image131.png"/><Relationship Id="rId14" Type="http://schemas.openxmlformats.org/officeDocument/2006/relationships/image" Target="../media/image126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56" Type="http://schemas.openxmlformats.org/officeDocument/2006/relationships/image" Target="../media/image168.png"/><Relationship Id="rId77" Type="http://schemas.openxmlformats.org/officeDocument/2006/relationships/image" Target="../media/image189.png"/><Relationship Id="rId100" Type="http://schemas.openxmlformats.org/officeDocument/2006/relationships/image" Target="../media/image268.jpg"/><Relationship Id="rId8" Type="http://schemas.openxmlformats.org/officeDocument/2006/relationships/image" Target="../media/image120.png"/><Relationship Id="rId51" Type="http://schemas.openxmlformats.org/officeDocument/2006/relationships/image" Target="../media/image163.png"/><Relationship Id="rId72" Type="http://schemas.openxmlformats.org/officeDocument/2006/relationships/image" Target="../media/image184.png"/><Relationship Id="rId93" Type="http://schemas.openxmlformats.org/officeDocument/2006/relationships/image" Target="../media/image205.png"/><Relationship Id="rId98" Type="http://schemas.openxmlformats.org/officeDocument/2006/relationships/image" Target="../media/image266.jpg"/><Relationship Id="rId3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42" Type="http://schemas.openxmlformats.org/officeDocument/2006/relationships/image" Target="../media/image110.png"/><Relationship Id="rId47" Type="http://schemas.openxmlformats.org/officeDocument/2006/relationships/image" Target="../media/image112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6" Type="http://schemas.openxmlformats.org/officeDocument/2006/relationships/image" Target="../media/image15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27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12" Type="http://schemas.openxmlformats.org/officeDocument/2006/relationships/image" Target="../media/image11.png"/><Relationship Id="rId17" Type="http://schemas.openxmlformats.org/officeDocument/2006/relationships/image" Target="../media/image273.png"/><Relationship Id="rId25" Type="http://schemas.openxmlformats.org/officeDocument/2006/relationships/image" Target="../media/image274.png"/><Relationship Id="rId33" Type="http://schemas.openxmlformats.org/officeDocument/2006/relationships/image" Target="../media/image32.png"/><Relationship Id="rId38" Type="http://schemas.openxmlformats.org/officeDocument/2006/relationships/image" Target="../media/image108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109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24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249.png"/><Relationship Id="rId44" Type="http://schemas.openxmlformats.org/officeDocument/2006/relationships/image" Target="../media/image111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277.png"/><Relationship Id="rId101" Type="http://schemas.openxmlformats.org/officeDocument/2006/relationships/image" Target="../media/image279.png"/><Relationship Id="rId4" Type="http://schemas.openxmlformats.org/officeDocument/2006/relationships/image" Target="../media/image103.png"/><Relationship Id="rId9" Type="http://schemas.openxmlformats.org/officeDocument/2006/relationships/image" Target="../media/image104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276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10.png"/><Relationship Id="rId40" Type="http://schemas.openxmlformats.org/officeDocument/2006/relationships/image" Target="../media/image39.png"/><Relationship Id="rId45" Type="http://schemas.openxmlformats.org/officeDocument/2006/relationships/image" Target="../media/image250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278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235.png"/><Relationship Id="rId3" Type="http://schemas.openxmlformats.org/officeDocument/2006/relationships/image" Target="../media/image27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.png"/><Relationship Id="rId21" Type="http://schemas.openxmlformats.org/officeDocument/2006/relationships/image" Target="../media/image133.png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63" Type="http://schemas.openxmlformats.org/officeDocument/2006/relationships/image" Target="../media/image175.png"/><Relationship Id="rId68" Type="http://schemas.openxmlformats.org/officeDocument/2006/relationships/image" Target="../media/image180.png"/><Relationship Id="rId84" Type="http://schemas.openxmlformats.org/officeDocument/2006/relationships/image" Target="../media/image196.png"/><Relationship Id="rId89" Type="http://schemas.openxmlformats.org/officeDocument/2006/relationships/image" Target="../media/image201.png"/><Relationship Id="rId16" Type="http://schemas.openxmlformats.org/officeDocument/2006/relationships/image" Target="../media/image128.png"/><Relationship Id="rId11" Type="http://schemas.openxmlformats.org/officeDocument/2006/relationships/image" Target="../media/image123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53" Type="http://schemas.openxmlformats.org/officeDocument/2006/relationships/image" Target="../media/image165.png"/><Relationship Id="rId58" Type="http://schemas.openxmlformats.org/officeDocument/2006/relationships/image" Target="../media/image170.png"/><Relationship Id="rId74" Type="http://schemas.openxmlformats.org/officeDocument/2006/relationships/image" Target="../media/image186.png"/><Relationship Id="rId79" Type="http://schemas.openxmlformats.org/officeDocument/2006/relationships/image" Target="../media/image191.png"/><Relationship Id="rId5" Type="http://schemas.openxmlformats.org/officeDocument/2006/relationships/image" Target="../media/image117.png"/><Relationship Id="rId90" Type="http://schemas.openxmlformats.org/officeDocument/2006/relationships/image" Target="../media/image202.png"/><Relationship Id="rId95" Type="http://schemas.openxmlformats.org/officeDocument/2006/relationships/image" Target="../media/image217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43" Type="http://schemas.openxmlformats.org/officeDocument/2006/relationships/image" Target="../media/image155.png"/><Relationship Id="rId48" Type="http://schemas.openxmlformats.org/officeDocument/2006/relationships/image" Target="../media/image160.png"/><Relationship Id="rId64" Type="http://schemas.openxmlformats.org/officeDocument/2006/relationships/image" Target="../media/image281.png"/><Relationship Id="rId69" Type="http://schemas.openxmlformats.org/officeDocument/2006/relationships/image" Target="../media/image181.png"/><Relationship Id="rId8" Type="http://schemas.openxmlformats.org/officeDocument/2006/relationships/image" Target="../media/image120.png"/><Relationship Id="rId51" Type="http://schemas.openxmlformats.org/officeDocument/2006/relationships/image" Target="../media/image163.png"/><Relationship Id="rId72" Type="http://schemas.openxmlformats.org/officeDocument/2006/relationships/image" Target="../media/image184.png"/><Relationship Id="rId80" Type="http://schemas.openxmlformats.org/officeDocument/2006/relationships/image" Target="../media/image192.png"/><Relationship Id="rId85" Type="http://schemas.openxmlformats.org/officeDocument/2006/relationships/image" Target="../media/image197.png"/><Relationship Id="rId93" Type="http://schemas.openxmlformats.org/officeDocument/2006/relationships/image" Target="../media/image205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280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59" Type="http://schemas.openxmlformats.org/officeDocument/2006/relationships/image" Target="../media/image171.png"/><Relationship Id="rId67" Type="http://schemas.openxmlformats.org/officeDocument/2006/relationships/image" Target="../media/image179.png"/><Relationship Id="rId20" Type="http://schemas.openxmlformats.org/officeDocument/2006/relationships/image" Target="../media/image132.png"/><Relationship Id="rId41" Type="http://schemas.openxmlformats.org/officeDocument/2006/relationships/image" Target="../media/image153.png"/><Relationship Id="rId54" Type="http://schemas.openxmlformats.org/officeDocument/2006/relationships/image" Target="../media/image166.png"/><Relationship Id="rId62" Type="http://schemas.openxmlformats.org/officeDocument/2006/relationships/image" Target="../media/image174.png"/><Relationship Id="rId70" Type="http://schemas.openxmlformats.org/officeDocument/2006/relationships/image" Target="../media/image260.png"/><Relationship Id="rId75" Type="http://schemas.openxmlformats.org/officeDocument/2006/relationships/image" Target="../media/image187.png"/><Relationship Id="rId83" Type="http://schemas.openxmlformats.org/officeDocument/2006/relationships/image" Target="../media/image195.png"/><Relationship Id="rId88" Type="http://schemas.openxmlformats.org/officeDocument/2006/relationships/image" Target="../media/image283.png"/><Relationship Id="rId91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image" Target="../media/image255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61.png"/><Relationship Id="rId57" Type="http://schemas.openxmlformats.org/officeDocument/2006/relationships/image" Target="../media/image169.png"/><Relationship Id="rId10" Type="http://schemas.openxmlformats.org/officeDocument/2006/relationships/image" Target="../media/image122.png"/><Relationship Id="rId31" Type="http://schemas.openxmlformats.org/officeDocument/2006/relationships/image" Target="../media/image143.png"/><Relationship Id="rId44" Type="http://schemas.openxmlformats.org/officeDocument/2006/relationships/image" Target="../media/image156.png"/><Relationship Id="rId52" Type="http://schemas.openxmlformats.org/officeDocument/2006/relationships/image" Target="../media/image164.png"/><Relationship Id="rId60" Type="http://schemas.openxmlformats.org/officeDocument/2006/relationships/image" Target="../media/image172.png"/><Relationship Id="rId65" Type="http://schemas.openxmlformats.org/officeDocument/2006/relationships/image" Target="../media/image177.png"/><Relationship Id="rId73" Type="http://schemas.openxmlformats.org/officeDocument/2006/relationships/image" Target="../media/image185.png"/><Relationship Id="rId78" Type="http://schemas.openxmlformats.org/officeDocument/2006/relationships/image" Target="../media/image190.png"/><Relationship Id="rId81" Type="http://schemas.openxmlformats.org/officeDocument/2006/relationships/image" Target="../media/image193.png"/><Relationship Id="rId86" Type="http://schemas.openxmlformats.org/officeDocument/2006/relationships/image" Target="../media/image198.png"/><Relationship Id="rId94" Type="http://schemas.openxmlformats.org/officeDocument/2006/relationships/image" Target="../media/image285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9" Type="http://schemas.openxmlformats.org/officeDocument/2006/relationships/image" Target="../media/image151.png"/><Relationship Id="rId34" Type="http://schemas.openxmlformats.org/officeDocument/2006/relationships/image" Target="../media/image146.png"/><Relationship Id="rId50" Type="http://schemas.openxmlformats.org/officeDocument/2006/relationships/image" Target="../media/image162.png"/><Relationship Id="rId55" Type="http://schemas.openxmlformats.org/officeDocument/2006/relationships/image" Target="../media/image167.png"/><Relationship Id="rId76" Type="http://schemas.openxmlformats.org/officeDocument/2006/relationships/image" Target="../media/image188.png"/><Relationship Id="rId7" Type="http://schemas.openxmlformats.org/officeDocument/2006/relationships/image" Target="../media/image119.png"/><Relationship Id="rId71" Type="http://schemas.openxmlformats.org/officeDocument/2006/relationships/image" Target="../media/image183.png"/><Relationship Id="rId92" Type="http://schemas.openxmlformats.org/officeDocument/2006/relationships/image" Target="../media/image204.png"/><Relationship Id="rId2" Type="http://schemas.openxmlformats.org/officeDocument/2006/relationships/image" Target="../media/image114.png"/><Relationship Id="rId29" Type="http://schemas.openxmlformats.org/officeDocument/2006/relationships/image" Target="../media/image141.png"/><Relationship Id="rId24" Type="http://schemas.openxmlformats.org/officeDocument/2006/relationships/image" Target="../media/image136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66" Type="http://schemas.openxmlformats.org/officeDocument/2006/relationships/image" Target="../media/image259.png"/><Relationship Id="rId87" Type="http://schemas.openxmlformats.org/officeDocument/2006/relationships/image" Target="../media/image199.png"/><Relationship Id="rId61" Type="http://schemas.openxmlformats.org/officeDocument/2006/relationships/image" Target="../media/image173.png"/><Relationship Id="rId82" Type="http://schemas.openxmlformats.org/officeDocument/2006/relationships/image" Target="../media/image282.png"/><Relationship Id="rId19" Type="http://schemas.openxmlformats.org/officeDocument/2006/relationships/image" Target="../media/image131.png"/><Relationship Id="rId14" Type="http://schemas.openxmlformats.org/officeDocument/2006/relationships/image" Target="../media/image126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56" Type="http://schemas.openxmlformats.org/officeDocument/2006/relationships/image" Target="../media/image168.png"/><Relationship Id="rId77" Type="http://schemas.openxmlformats.org/officeDocument/2006/relationships/image" Target="../media/image189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42" Type="http://schemas.openxmlformats.org/officeDocument/2006/relationships/image" Target="../media/image290.png"/><Relationship Id="rId47" Type="http://schemas.openxmlformats.org/officeDocument/2006/relationships/image" Target="../media/image112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6" Type="http://schemas.openxmlformats.org/officeDocument/2006/relationships/image" Target="../media/image15.png"/><Relationship Id="rId107" Type="http://schemas.openxmlformats.org/officeDocument/2006/relationships/image" Target="../media/image303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102" Type="http://schemas.openxmlformats.org/officeDocument/2006/relationships/image" Target="../media/image299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293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12" Type="http://schemas.openxmlformats.org/officeDocument/2006/relationships/image" Target="../media/image11.png"/><Relationship Id="rId17" Type="http://schemas.openxmlformats.org/officeDocument/2006/relationships/image" Target="../media/image288.png"/><Relationship Id="rId33" Type="http://schemas.openxmlformats.org/officeDocument/2006/relationships/image" Target="../media/image32.png"/><Relationship Id="rId38" Type="http://schemas.openxmlformats.org/officeDocument/2006/relationships/image" Target="../media/image108.png"/><Relationship Id="rId59" Type="http://schemas.openxmlformats.org/officeDocument/2006/relationships/image" Target="../media/image58.png"/><Relationship Id="rId103" Type="http://schemas.openxmlformats.org/officeDocument/2006/relationships/image" Target="../media/image300.png"/><Relationship Id="rId108" Type="http://schemas.openxmlformats.org/officeDocument/2006/relationships/image" Target="../media/image304.png"/><Relationship Id="rId54" Type="http://schemas.openxmlformats.org/officeDocument/2006/relationships/image" Target="../media/image53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24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6" Type="http://schemas.openxmlformats.org/officeDocument/2006/relationships/image" Target="../media/image21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291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296.png"/><Relationship Id="rId101" Type="http://schemas.openxmlformats.org/officeDocument/2006/relationships/image" Target="../media/image298.png"/><Relationship Id="rId4" Type="http://schemas.openxmlformats.org/officeDocument/2006/relationships/image" Target="../media/image103.png"/><Relationship Id="rId9" Type="http://schemas.openxmlformats.org/officeDocument/2006/relationships/image" Target="../media/image28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305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294.png"/><Relationship Id="rId104" Type="http://schemas.openxmlformats.org/officeDocument/2006/relationships/image" Target="../media/image301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292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297.png"/><Relationship Id="rId105" Type="http://schemas.openxmlformats.org/officeDocument/2006/relationships/image" Target="../media/image302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295.png"/><Relationship Id="rId3" Type="http://schemas.openxmlformats.org/officeDocument/2006/relationships/image" Target="../media/image286.png"/><Relationship Id="rId25" Type="http://schemas.openxmlformats.org/officeDocument/2006/relationships/image" Target="../media/image274.png"/><Relationship Id="rId46" Type="http://schemas.openxmlformats.org/officeDocument/2006/relationships/image" Target="../media/image45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289.png"/><Relationship Id="rId62" Type="http://schemas.openxmlformats.org/officeDocument/2006/relationships/image" Target="../media/image61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.png"/><Relationship Id="rId21" Type="http://schemas.openxmlformats.org/officeDocument/2006/relationships/image" Target="../media/image133.png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63" Type="http://schemas.openxmlformats.org/officeDocument/2006/relationships/image" Target="../media/image175.png"/><Relationship Id="rId68" Type="http://schemas.openxmlformats.org/officeDocument/2006/relationships/image" Target="../media/image180.png"/><Relationship Id="rId84" Type="http://schemas.openxmlformats.org/officeDocument/2006/relationships/image" Target="../media/image196.png"/><Relationship Id="rId89" Type="http://schemas.openxmlformats.org/officeDocument/2006/relationships/image" Target="../media/image201.png"/><Relationship Id="rId16" Type="http://schemas.openxmlformats.org/officeDocument/2006/relationships/image" Target="../media/image128.png"/><Relationship Id="rId11" Type="http://schemas.openxmlformats.org/officeDocument/2006/relationships/image" Target="../media/image123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53" Type="http://schemas.openxmlformats.org/officeDocument/2006/relationships/image" Target="../media/image165.png"/><Relationship Id="rId58" Type="http://schemas.openxmlformats.org/officeDocument/2006/relationships/image" Target="../media/image170.png"/><Relationship Id="rId74" Type="http://schemas.openxmlformats.org/officeDocument/2006/relationships/image" Target="../media/image186.png"/><Relationship Id="rId79" Type="http://schemas.openxmlformats.org/officeDocument/2006/relationships/image" Target="../media/image310.png"/><Relationship Id="rId5" Type="http://schemas.openxmlformats.org/officeDocument/2006/relationships/image" Target="../media/image117.png"/><Relationship Id="rId90" Type="http://schemas.openxmlformats.org/officeDocument/2006/relationships/image" Target="../media/image202.png"/><Relationship Id="rId95" Type="http://schemas.openxmlformats.org/officeDocument/2006/relationships/image" Target="../media/image314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43" Type="http://schemas.openxmlformats.org/officeDocument/2006/relationships/image" Target="../media/image155.png"/><Relationship Id="rId48" Type="http://schemas.openxmlformats.org/officeDocument/2006/relationships/image" Target="../media/image160.png"/><Relationship Id="rId64" Type="http://schemas.openxmlformats.org/officeDocument/2006/relationships/image" Target="../media/image281.png"/><Relationship Id="rId69" Type="http://schemas.openxmlformats.org/officeDocument/2006/relationships/image" Target="../media/image181.png"/><Relationship Id="rId8" Type="http://schemas.openxmlformats.org/officeDocument/2006/relationships/image" Target="../media/image120.png"/><Relationship Id="rId51" Type="http://schemas.openxmlformats.org/officeDocument/2006/relationships/image" Target="../media/image163.png"/><Relationship Id="rId72" Type="http://schemas.openxmlformats.org/officeDocument/2006/relationships/image" Target="../media/image184.png"/><Relationship Id="rId80" Type="http://schemas.openxmlformats.org/officeDocument/2006/relationships/image" Target="../media/image192.png"/><Relationship Id="rId85" Type="http://schemas.openxmlformats.org/officeDocument/2006/relationships/image" Target="../media/image197.png"/><Relationship Id="rId93" Type="http://schemas.openxmlformats.org/officeDocument/2006/relationships/image" Target="../media/image205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307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59" Type="http://schemas.openxmlformats.org/officeDocument/2006/relationships/image" Target="../media/image171.png"/><Relationship Id="rId67" Type="http://schemas.openxmlformats.org/officeDocument/2006/relationships/image" Target="../media/image179.png"/><Relationship Id="rId20" Type="http://schemas.openxmlformats.org/officeDocument/2006/relationships/image" Target="../media/image132.png"/><Relationship Id="rId41" Type="http://schemas.openxmlformats.org/officeDocument/2006/relationships/image" Target="../media/image153.png"/><Relationship Id="rId54" Type="http://schemas.openxmlformats.org/officeDocument/2006/relationships/image" Target="../media/image166.png"/><Relationship Id="rId62" Type="http://schemas.openxmlformats.org/officeDocument/2006/relationships/image" Target="../media/image174.png"/><Relationship Id="rId70" Type="http://schemas.openxmlformats.org/officeDocument/2006/relationships/image" Target="../media/image309.png"/><Relationship Id="rId75" Type="http://schemas.openxmlformats.org/officeDocument/2006/relationships/image" Target="../media/image187.png"/><Relationship Id="rId83" Type="http://schemas.openxmlformats.org/officeDocument/2006/relationships/image" Target="../media/image195.png"/><Relationship Id="rId88" Type="http://schemas.openxmlformats.org/officeDocument/2006/relationships/image" Target="../media/image200.png"/><Relationship Id="rId91" Type="http://schemas.openxmlformats.org/officeDocument/2006/relationships/image" Target="../media/image312.png"/><Relationship Id="rId96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image" Target="../media/image306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61.png"/><Relationship Id="rId57" Type="http://schemas.openxmlformats.org/officeDocument/2006/relationships/image" Target="../media/image169.png"/><Relationship Id="rId10" Type="http://schemas.openxmlformats.org/officeDocument/2006/relationships/image" Target="../media/image122.png"/><Relationship Id="rId31" Type="http://schemas.openxmlformats.org/officeDocument/2006/relationships/image" Target="../media/image143.png"/><Relationship Id="rId44" Type="http://schemas.openxmlformats.org/officeDocument/2006/relationships/image" Target="../media/image156.png"/><Relationship Id="rId52" Type="http://schemas.openxmlformats.org/officeDocument/2006/relationships/image" Target="../media/image164.png"/><Relationship Id="rId60" Type="http://schemas.openxmlformats.org/officeDocument/2006/relationships/image" Target="../media/image172.png"/><Relationship Id="rId65" Type="http://schemas.openxmlformats.org/officeDocument/2006/relationships/image" Target="../media/image177.png"/><Relationship Id="rId73" Type="http://schemas.openxmlformats.org/officeDocument/2006/relationships/image" Target="../media/image185.png"/><Relationship Id="rId78" Type="http://schemas.openxmlformats.org/officeDocument/2006/relationships/image" Target="../media/image190.png"/><Relationship Id="rId81" Type="http://schemas.openxmlformats.org/officeDocument/2006/relationships/image" Target="../media/image193.png"/><Relationship Id="rId86" Type="http://schemas.openxmlformats.org/officeDocument/2006/relationships/image" Target="../media/image198.png"/><Relationship Id="rId94" Type="http://schemas.openxmlformats.org/officeDocument/2006/relationships/image" Target="../media/image313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9" Type="http://schemas.openxmlformats.org/officeDocument/2006/relationships/image" Target="../media/image151.png"/><Relationship Id="rId34" Type="http://schemas.openxmlformats.org/officeDocument/2006/relationships/image" Target="../media/image146.png"/><Relationship Id="rId50" Type="http://schemas.openxmlformats.org/officeDocument/2006/relationships/image" Target="../media/image162.png"/><Relationship Id="rId55" Type="http://schemas.openxmlformats.org/officeDocument/2006/relationships/image" Target="../media/image167.png"/><Relationship Id="rId76" Type="http://schemas.openxmlformats.org/officeDocument/2006/relationships/image" Target="../media/image188.png"/><Relationship Id="rId7" Type="http://schemas.openxmlformats.org/officeDocument/2006/relationships/image" Target="../media/image119.png"/><Relationship Id="rId71" Type="http://schemas.openxmlformats.org/officeDocument/2006/relationships/image" Target="../media/image183.png"/><Relationship Id="rId92" Type="http://schemas.openxmlformats.org/officeDocument/2006/relationships/image" Target="../media/image204.png"/><Relationship Id="rId2" Type="http://schemas.openxmlformats.org/officeDocument/2006/relationships/image" Target="../media/image114.png"/><Relationship Id="rId29" Type="http://schemas.openxmlformats.org/officeDocument/2006/relationships/image" Target="../media/image141.png"/><Relationship Id="rId24" Type="http://schemas.openxmlformats.org/officeDocument/2006/relationships/image" Target="../media/image136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66" Type="http://schemas.openxmlformats.org/officeDocument/2006/relationships/image" Target="../media/image308.png"/><Relationship Id="rId87" Type="http://schemas.openxmlformats.org/officeDocument/2006/relationships/image" Target="../media/image199.png"/><Relationship Id="rId61" Type="http://schemas.openxmlformats.org/officeDocument/2006/relationships/image" Target="../media/image173.png"/><Relationship Id="rId82" Type="http://schemas.openxmlformats.org/officeDocument/2006/relationships/image" Target="../media/image311.png"/><Relationship Id="rId19" Type="http://schemas.openxmlformats.org/officeDocument/2006/relationships/image" Target="../media/image131.png"/><Relationship Id="rId14" Type="http://schemas.openxmlformats.org/officeDocument/2006/relationships/image" Target="../media/image126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56" Type="http://schemas.openxmlformats.org/officeDocument/2006/relationships/image" Target="../media/image168.png"/><Relationship Id="rId77" Type="http://schemas.openxmlformats.org/officeDocument/2006/relationships/image" Target="../media/image189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42" Type="http://schemas.openxmlformats.org/officeDocument/2006/relationships/image" Target="../media/image110.png"/><Relationship Id="rId47" Type="http://schemas.openxmlformats.org/officeDocument/2006/relationships/image" Target="../media/image112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6" Type="http://schemas.openxmlformats.org/officeDocument/2006/relationships/image" Target="../media/image15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321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12" Type="http://schemas.openxmlformats.org/officeDocument/2006/relationships/image" Target="../media/image11.png"/><Relationship Id="rId17" Type="http://schemas.openxmlformats.org/officeDocument/2006/relationships/image" Target="../media/image273.png"/><Relationship Id="rId25" Type="http://schemas.openxmlformats.org/officeDocument/2006/relationships/image" Target="../media/image318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316.png"/><Relationship Id="rId41" Type="http://schemas.openxmlformats.org/officeDocument/2006/relationships/image" Target="../media/image109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24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319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303.png"/><Relationship Id="rId101" Type="http://schemas.openxmlformats.org/officeDocument/2006/relationships/image" Target="../media/image323.png"/><Relationship Id="rId4" Type="http://schemas.openxmlformats.org/officeDocument/2006/relationships/image" Target="../media/image103.png"/><Relationship Id="rId9" Type="http://schemas.openxmlformats.org/officeDocument/2006/relationships/image" Target="../media/image104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217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317.png"/><Relationship Id="rId40" Type="http://schemas.openxmlformats.org/officeDocument/2006/relationships/image" Target="../media/image39.png"/><Relationship Id="rId45" Type="http://schemas.openxmlformats.org/officeDocument/2006/relationships/image" Target="../media/image320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322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276.png"/><Relationship Id="rId3" Type="http://schemas.openxmlformats.org/officeDocument/2006/relationships/image" Target="../media/image272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.png"/><Relationship Id="rId21" Type="http://schemas.openxmlformats.org/officeDocument/2006/relationships/image" Target="../media/image133.png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63" Type="http://schemas.openxmlformats.org/officeDocument/2006/relationships/image" Target="../media/image175.png"/><Relationship Id="rId68" Type="http://schemas.openxmlformats.org/officeDocument/2006/relationships/image" Target="../media/image180.png"/><Relationship Id="rId84" Type="http://schemas.openxmlformats.org/officeDocument/2006/relationships/image" Target="../media/image196.png"/><Relationship Id="rId89" Type="http://schemas.openxmlformats.org/officeDocument/2006/relationships/image" Target="../media/image201.png"/><Relationship Id="rId16" Type="http://schemas.openxmlformats.org/officeDocument/2006/relationships/image" Target="../media/image128.png"/><Relationship Id="rId11" Type="http://schemas.openxmlformats.org/officeDocument/2006/relationships/image" Target="../media/image123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53" Type="http://schemas.openxmlformats.org/officeDocument/2006/relationships/image" Target="../media/image165.png"/><Relationship Id="rId58" Type="http://schemas.openxmlformats.org/officeDocument/2006/relationships/image" Target="../media/image170.png"/><Relationship Id="rId74" Type="http://schemas.openxmlformats.org/officeDocument/2006/relationships/image" Target="../media/image186.png"/><Relationship Id="rId79" Type="http://schemas.openxmlformats.org/officeDocument/2006/relationships/image" Target="../media/image310.png"/><Relationship Id="rId5" Type="http://schemas.openxmlformats.org/officeDocument/2006/relationships/image" Target="../media/image117.png"/><Relationship Id="rId90" Type="http://schemas.openxmlformats.org/officeDocument/2006/relationships/image" Target="../media/image202.png"/><Relationship Id="rId95" Type="http://schemas.openxmlformats.org/officeDocument/2006/relationships/image" Target="../media/image329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43" Type="http://schemas.openxmlformats.org/officeDocument/2006/relationships/image" Target="../media/image155.png"/><Relationship Id="rId48" Type="http://schemas.openxmlformats.org/officeDocument/2006/relationships/image" Target="../media/image160.png"/><Relationship Id="rId64" Type="http://schemas.openxmlformats.org/officeDocument/2006/relationships/image" Target="../media/image281.png"/><Relationship Id="rId69" Type="http://schemas.openxmlformats.org/officeDocument/2006/relationships/image" Target="../media/image181.png"/><Relationship Id="rId8" Type="http://schemas.openxmlformats.org/officeDocument/2006/relationships/image" Target="../media/image120.png"/><Relationship Id="rId51" Type="http://schemas.openxmlformats.org/officeDocument/2006/relationships/image" Target="../media/image163.png"/><Relationship Id="rId72" Type="http://schemas.openxmlformats.org/officeDocument/2006/relationships/image" Target="../media/image184.png"/><Relationship Id="rId80" Type="http://schemas.openxmlformats.org/officeDocument/2006/relationships/image" Target="../media/image192.png"/><Relationship Id="rId85" Type="http://schemas.openxmlformats.org/officeDocument/2006/relationships/image" Target="../media/image197.png"/><Relationship Id="rId93" Type="http://schemas.openxmlformats.org/officeDocument/2006/relationships/image" Target="../media/image205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324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59" Type="http://schemas.openxmlformats.org/officeDocument/2006/relationships/image" Target="../media/image171.png"/><Relationship Id="rId67" Type="http://schemas.openxmlformats.org/officeDocument/2006/relationships/image" Target="../media/image179.png"/><Relationship Id="rId20" Type="http://schemas.openxmlformats.org/officeDocument/2006/relationships/image" Target="../media/image132.png"/><Relationship Id="rId41" Type="http://schemas.openxmlformats.org/officeDocument/2006/relationships/image" Target="../media/image153.png"/><Relationship Id="rId54" Type="http://schemas.openxmlformats.org/officeDocument/2006/relationships/image" Target="../media/image166.png"/><Relationship Id="rId62" Type="http://schemas.openxmlformats.org/officeDocument/2006/relationships/image" Target="../media/image174.png"/><Relationship Id="rId70" Type="http://schemas.openxmlformats.org/officeDocument/2006/relationships/image" Target="../media/image325.png"/><Relationship Id="rId75" Type="http://schemas.openxmlformats.org/officeDocument/2006/relationships/image" Target="../media/image187.png"/><Relationship Id="rId83" Type="http://schemas.openxmlformats.org/officeDocument/2006/relationships/image" Target="../media/image195.png"/><Relationship Id="rId88" Type="http://schemas.openxmlformats.org/officeDocument/2006/relationships/image" Target="../media/image327.png"/><Relationship Id="rId91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image" Target="../media/image255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61.png"/><Relationship Id="rId57" Type="http://schemas.openxmlformats.org/officeDocument/2006/relationships/image" Target="../media/image169.png"/><Relationship Id="rId10" Type="http://schemas.openxmlformats.org/officeDocument/2006/relationships/image" Target="../media/image122.png"/><Relationship Id="rId31" Type="http://schemas.openxmlformats.org/officeDocument/2006/relationships/image" Target="../media/image143.png"/><Relationship Id="rId44" Type="http://schemas.openxmlformats.org/officeDocument/2006/relationships/image" Target="../media/image156.png"/><Relationship Id="rId52" Type="http://schemas.openxmlformats.org/officeDocument/2006/relationships/image" Target="../media/image164.png"/><Relationship Id="rId60" Type="http://schemas.openxmlformats.org/officeDocument/2006/relationships/image" Target="../media/image172.png"/><Relationship Id="rId65" Type="http://schemas.openxmlformats.org/officeDocument/2006/relationships/image" Target="../media/image177.png"/><Relationship Id="rId73" Type="http://schemas.openxmlformats.org/officeDocument/2006/relationships/image" Target="../media/image185.png"/><Relationship Id="rId78" Type="http://schemas.openxmlformats.org/officeDocument/2006/relationships/image" Target="../media/image190.png"/><Relationship Id="rId81" Type="http://schemas.openxmlformats.org/officeDocument/2006/relationships/image" Target="../media/image193.png"/><Relationship Id="rId86" Type="http://schemas.openxmlformats.org/officeDocument/2006/relationships/image" Target="../media/image198.png"/><Relationship Id="rId94" Type="http://schemas.openxmlformats.org/officeDocument/2006/relationships/image" Target="../media/image206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9" Type="http://schemas.openxmlformats.org/officeDocument/2006/relationships/image" Target="../media/image151.png"/><Relationship Id="rId34" Type="http://schemas.openxmlformats.org/officeDocument/2006/relationships/image" Target="../media/image146.png"/><Relationship Id="rId50" Type="http://schemas.openxmlformats.org/officeDocument/2006/relationships/image" Target="../media/image162.png"/><Relationship Id="rId55" Type="http://schemas.openxmlformats.org/officeDocument/2006/relationships/image" Target="../media/image167.png"/><Relationship Id="rId76" Type="http://schemas.openxmlformats.org/officeDocument/2006/relationships/image" Target="../media/image188.png"/><Relationship Id="rId7" Type="http://schemas.openxmlformats.org/officeDocument/2006/relationships/image" Target="../media/image119.png"/><Relationship Id="rId71" Type="http://schemas.openxmlformats.org/officeDocument/2006/relationships/image" Target="../media/image183.png"/><Relationship Id="rId92" Type="http://schemas.openxmlformats.org/officeDocument/2006/relationships/image" Target="../media/image204.png"/><Relationship Id="rId2" Type="http://schemas.openxmlformats.org/officeDocument/2006/relationships/image" Target="../media/image114.png"/><Relationship Id="rId29" Type="http://schemas.openxmlformats.org/officeDocument/2006/relationships/image" Target="../media/image141.png"/><Relationship Id="rId24" Type="http://schemas.openxmlformats.org/officeDocument/2006/relationships/image" Target="../media/image136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66" Type="http://schemas.openxmlformats.org/officeDocument/2006/relationships/image" Target="../media/image308.png"/><Relationship Id="rId87" Type="http://schemas.openxmlformats.org/officeDocument/2006/relationships/image" Target="../media/image199.png"/><Relationship Id="rId61" Type="http://schemas.openxmlformats.org/officeDocument/2006/relationships/image" Target="../media/image173.png"/><Relationship Id="rId82" Type="http://schemas.openxmlformats.org/officeDocument/2006/relationships/image" Target="../media/image326.png"/><Relationship Id="rId19" Type="http://schemas.openxmlformats.org/officeDocument/2006/relationships/image" Target="../media/image131.png"/><Relationship Id="rId14" Type="http://schemas.openxmlformats.org/officeDocument/2006/relationships/image" Target="../media/image126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56" Type="http://schemas.openxmlformats.org/officeDocument/2006/relationships/image" Target="../media/image168.png"/><Relationship Id="rId77" Type="http://schemas.openxmlformats.org/officeDocument/2006/relationships/image" Target="../media/image189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42" Type="http://schemas.openxmlformats.org/officeDocument/2006/relationships/image" Target="../media/image335.png"/><Relationship Id="rId47" Type="http://schemas.openxmlformats.org/officeDocument/2006/relationships/image" Target="../media/image112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6" Type="http://schemas.openxmlformats.org/officeDocument/2006/relationships/image" Target="../media/image15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214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12" Type="http://schemas.openxmlformats.org/officeDocument/2006/relationships/image" Target="../media/image11.png"/><Relationship Id="rId17" Type="http://schemas.openxmlformats.org/officeDocument/2006/relationships/image" Target="../media/image331.png"/><Relationship Id="rId25" Type="http://schemas.openxmlformats.org/officeDocument/2006/relationships/image" Target="../media/image318.png"/><Relationship Id="rId33" Type="http://schemas.openxmlformats.org/officeDocument/2006/relationships/image" Target="../media/image32.png"/><Relationship Id="rId38" Type="http://schemas.openxmlformats.org/officeDocument/2006/relationships/image" Target="../media/image334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332.png"/><Relationship Id="rId41" Type="http://schemas.openxmlformats.org/officeDocument/2006/relationships/image" Target="../media/image109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24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111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336.png"/><Relationship Id="rId101" Type="http://schemas.openxmlformats.org/officeDocument/2006/relationships/image" Target="../media/image338.png"/><Relationship Id="rId4" Type="http://schemas.openxmlformats.org/officeDocument/2006/relationships/image" Target="../media/image103.png"/><Relationship Id="rId9" Type="http://schemas.openxmlformats.org/officeDocument/2006/relationships/image" Target="../media/image330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276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333.png"/><Relationship Id="rId40" Type="http://schemas.openxmlformats.org/officeDocument/2006/relationships/image" Target="../media/image39.png"/><Relationship Id="rId45" Type="http://schemas.openxmlformats.org/officeDocument/2006/relationships/image" Target="../media/image250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33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264.png"/><Relationship Id="rId3" Type="http://schemas.openxmlformats.org/officeDocument/2006/relationships/image" Target="../media/image272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.png"/><Relationship Id="rId21" Type="http://schemas.openxmlformats.org/officeDocument/2006/relationships/image" Target="../media/image133.png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63" Type="http://schemas.openxmlformats.org/officeDocument/2006/relationships/image" Target="../media/image175.png"/><Relationship Id="rId68" Type="http://schemas.openxmlformats.org/officeDocument/2006/relationships/image" Target="../media/image180.png"/><Relationship Id="rId84" Type="http://schemas.openxmlformats.org/officeDocument/2006/relationships/image" Target="../media/image196.png"/><Relationship Id="rId89" Type="http://schemas.openxmlformats.org/officeDocument/2006/relationships/image" Target="../media/image201.png"/><Relationship Id="rId16" Type="http://schemas.openxmlformats.org/officeDocument/2006/relationships/image" Target="../media/image128.png"/><Relationship Id="rId11" Type="http://schemas.openxmlformats.org/officeDocument/2006/relationships/image" Target="../media/image123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53" Type="http://schemas.openxmlformats.org/officeDocument/2006/relationships/image" Target="../media/image165.png"/><Relationship Id="rId58" Type="http://schemas.openxmlformats.org/officeDocument/2006/relationships/image" Target="../media/image170.png"/><Relationship Id="rId74" Type="http://schemas.openxmlformats.org/officeDocument/2006/relationships/image" Target="../media/image186.png"/><Relationship Id="rId79" Type="http://schemas.openxmlformats.org/officeDocument/2006/relationships/image" Target="../media/image191.png"/><Relationship Id="rId5" Type="http://schemas.openxmlformats.org/officeDocument/2006/relationships/image" Target="../media/image117.png"/><Relationship Id="rId90" Type="http://schemas.openxmlformats.org/officeDocument/2006/relationships/image" Target="../media/image202.png"/><Relationship Id="rId95" Type="http://schemas.openxmlformats.org/officeDocument/2006/relationships/image" Target="../media/image217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43" Type="http://schemas.openxmlformats.org/officeDocument/2006/relationships/image" Target="../media/image155.png"/><Relationship Id="rId48" Type="http://schemas.openxmlformats.org/officeDocument/2006/relationships/image" Target="../media/image160.png"/><Relationship Id="rId64" Type="http://schemas.openxmlformats.org/officeDocument/2006/relationships/image" Target="../media/image281.png"/><Relationship Id="rId69" Type="http://schemas.openxmlformats.org/officeDocument/2006/relationships/image" Target="../media/image181.png"/><Relationship Id="rId80" Type="http://schemas.openxmlformats.org/officeDocument/2006/relationships/image" Target="../media/image192.png"/><Relationship Id="rId85" Type="http://schemas.openxmlformats.org/officeDocument/2006/relationships/image" Target="../media/image197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339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59" Type="http://schemas.openxmlformats.org/officeDocument/2006/relationships/image" Target="../media/image171.png"/><Relationship Id="rId67" Type="http://schemas.openxmlformats.org/officeDocument/2006/relationships/image" Target="../media/image179.png"/><Relationship Id="rId20" Type="http://schemas.openxmlformats.org/officeDocument/2006/relationships/image" Target="../media/image132.png"/><Relationship Id="rId41" Type="http://schemas.openxmlformats.org/officeDocument/2006/relationships/image" Target="../media/image153.png"/><Relationship Id="rId54" Type="http://schemas.openxmlformats.org/officeDocument/2006/relationships/image" Target="../media/image166.png"/><Relationship Id="rId62" Type="http://schemas.openxmlformats.org/officeDocument/2006/relationships/image" Target="../media/image174.png"/><Relationship Id="rId70" Type="http://schemas.openxmlformats.org/officeDocument/2006/relationships/image" Target="../media/image325.png"/><Relationship Id="rId75" Type="http://schemas.openxmlformats.org/officeDocument/2006/relationships/image" Target="../media/image187.png"/><Relationship Id="rId83" Type="http://schemas.openxmlformats.org/officeDocument/2006/relationships/image" Target="../media/image195.png"/><Relationship Id="rId88" Type="http://schemas.openxmlformats.org/officeDocument/2006/relationships/image" Target="../media/image327.png"/><Relationship Id="rId91" Type="http://schemas.openxmlformats.org/officeDocument/2006/relationships/image" Target="../media/image328.png"/><Relationship Id="rId96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image" Target="../media/image255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61.png"/><Relationship Id="rId57" Type="http://schemas.openxmlformats.org/officeDocument/2006/relationships/image" Target="../media/image169.png"/><Relationship Id="rId10" Type="http://schemas.openxmlformats.org/officeDocument/2006/relationships/image" Target="../media/image122.png"/><Relationship Id="rId31" Type="http://schemas.openxmlformats.org/officeDocument/2006/relationships/image" Target="../media/image143.png"/><Relationship Id="rId44" Type="http://schemas.openxmlformats.org/officeDocument/2006/relationships/image" Target="../media/image156.png"/><Relationship Id="rId52" Type="http://schemas.openxmlformats.org/officeDocument/2006/relationships/image" Target="../media/image164.png"/><Relationship Id="rId60" Type="http://schemas.openxmlformats.org/officeDocument/2006/relationships/image" Target="../media/image172.png"/><Relationship Id="rId65" Type="http://schemas.openxmlformats.org/officeDocument/2006/relationships/image" Target="../media/image177.png"/><Relationship Id="rId73" Type="http://schemas.openxmlformats.org/officeDocument/2006/relationships/image" Target="../media/image185.png"/><Relationship Id="rId78" Type="http://schemas.openxmlformats.org/officeDocument/2006/relationships/image" Target="../media/image190.png"/><Relationship Id="rId81" Type="http://schemas.openxmlformats.org/officeDocument/2006/relationships/image" Target="../media/image193.png"/><Relationship Id="rId86" Type="http://schemas.openxmlformats.org/officeDocument/2006/relationships/image" Target="../media/image198.png"/><Relationship Id="rId94" Type="http://schemas.openxmlformats.org/officeDocument/2006/relationships/image" Target="../media/image206.png"/><Relationship Id="rId99" Type="http://schemas.openxmlformats.org/officeDocument/2006/relationships/image" Target="../media/image34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9" Type="http://schemas.openxmlformats.org/officeDocument/2006/relationships/image" Target="../media/image151.png"/><Relationship Id="rId34" Type="http://schemas.openxmlformats.org/officeDocument/2006/relationships/image" Target="../media/image146.png"/><Relationship Id="rId50" Type="http://schemas.openxmlformats.org/officeDocument/2006/relationships/image" Target="../media/image162.png"/><Relationship Id="rId55" Type="http://schemas.openxmlformats.org/officeDocument/2006/relationships/image" Target="../media/image167.png"/><Relationship Id="rId76" Type="http://schemas.openxmlformats.org/officeDocument/2006/relationships/image" Target="../media/image188.png"/><Relationship Id="rId97" Type="http://schemas.openxmlformats.org/officeDocument/2006/relationships/image" Target="../media/image232.png"/><Relationship Id="rId7" Type="http://schemas.openxmlformats.org/officeDocument/2006/relationships/image" Target="../media/image119.png"/><Relationship Id="rId71" Type="http://schemas.openxmlformats.org/officeDocument/2006/relationships/image" Target="../media/image183.png"/><Relationship Id="rId92" Type="http://schemas.openxmlformats.org/officeDocument/2006/relationships/image" Target="../media/image204.png"/><Relationship Id="rId2" Type="http://schemas.openxmlformats.org/officeDocument/2006/relationships/image" Target="../media/image114.png"/><Relationship Id="rId29" Type="http://schemas.openxmlformats.org/officeDocument/2006/relationships/image" Target="../media/image141.png"/><Relationship Id="rId24" Type="http://schemas.openxmlformats.org/officeDocument/2006/relationships/image" Target="../media/image136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66" Type="http://schemas.openxmlformats.org/officeDocument/2006/relationships/image" Target="../media/image308.png"/><Relationship Id="rId87" Type="http://schemas.openxmlformats.org/officeDocument/2006/relationships/image" Target="../media/image199.png"/><Relationship Id="rId61" Type="http://schemas.openxmlformats.org/officeDocument/2006/relationships/image" Target="../media/image173.png"/><Relationship Id="rId82" Type="http://schemas.openxmlformats.org/officeDocument/2006/relationships/image" Target="../media/image282.png"/><Relationship Id="rId19" Type="http://schemas.openxmlformats.org/officeDocument/2006/relationships/image" Target="../media/image131.png"/><Relationship Id="rId14" Type="http://schemas.openxmlformats.org/officeDocument/2006/relationships/image" Target="../media/image126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56" Type="http://schemas.openxmlformats.org/officeDocument/2006/relationships/image" Target="../media/image168.png"/><Relationship Id="rId77" Type="http://schemas.openxmlformats.org/officeDocument/2006/relationships/image" Target="../media/image189.png"/><Relationship Id="rId8" Type="http://schemas.openxmlformats.org/officeDocument/2006/relationships/image" Target="../media/image120.png"/><Relationship Id="rId51" Type="http://schemas.openxmlformats.org/officeDocument/2006/relationships/image" Target="../media/image163.png"/><Relationship Id="rId72" Type="http://schemas.openxmlformats.org/officeDocument/2006/relationships/image" Target="../media/image184.png"/><Relationship Id="rId93" Type="http://schemas.openxmlformats.org/officeDocument/2006/relationships/image" Target="../media/image205.png"/><Relationship Id="rId98" Type="http://schemas.openxmlformats.org/officeDocument/2006/relationships/image" Target="../media/image340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42" Type="http://schemas.openxmlformats.org/officeDocument/2006/relationships/image" Target="../media/image346.png"/><Relationship Id="rId47" Type="http://schemas.openxmlformats.org/officeDocument/2006/relationships/image" Target="../media/image112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6" Type="http://schemas.openxmlformats.org/officeDocument/2006/relationships/image" Target="../media/image15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349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12" Type="http://schemas.openxmlformats.org/officeDocument/2006/relationships/image" Target="../media/image11.png"/><Relationship Id="rId17" Type="http://schemas.openxmlformats.org/officeDocument/2006/relationships/image" Target="../media/image343.png"/><Relationship Id="rId25" Type="http://schemas.openxmlformats.org/officeDocument/2006/relationships/image" Target="../media/image345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244.png"/><Relationship Id="rId23" Type="http://schemas.openxmlformats.org/officeDocument/2006/relationships/image" Target="../media/image344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347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351.jpg"/><Relationship Id="rId101" Type="http://schemas.openxmlformats.org/officeDocument/2006/relationships/image" Target="../media/image276.png"/><Relationship Id="rId4" Type="http://schemas.openxmlformats.org/officeDocument/2006/relationships/image" Target="../media/image103.png"/><Relationship Id="rId9" Type="http://schemas.openxmlformats.org/officeDocument/2006/relationships/image" Target="../media/image243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350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348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352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265.png"/><Relationship Id="rId3" Type="http://schemas.openxmlformats.org/officeDocument/2006/relationships/image" Target="../media/image3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.png"/><Relationship Id="rId21" Type="http://schemas.openxmlformats.org/officeDocument/2006/relationships/image" Target="../media/image133.png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63" Type="http://schemas.openxmlformats.org/officeDocument/2006/relationships/image" Target="../media/image175.png"/><Relationship Id="rId68" Type="http://schemas.openxmlformats.org/officeDocument/2006/relationships/image" Target="../media/image180.png"/><Relationship Id="rId84" Type="http://schemas.openxmlformats.org/officeDocument/2006/relationships/image" Target="../media/image196.png"/><Relationship Id="rId89" Type="http://schemas.openxmlformats.org/officeDocument/2006/relationships/image" Target="../media/image201.png"/><Relationship Id="rId16" Type="http://schemas.openxmlformats.org/officeDocument/2006/relationships/image" Target="../media/image128.png"/><Relationship Id="rId11" Type="http://schemas.openxmlformats.org/officeDocument/2006/relationships/image" Target="../media/image123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53" Type="http://schemas.openxmlformats.org/officeDocument/2006/relationships/image" Target="../media/image165.png"/><Relationship Id="rId58" Type="http://schemas.openxmlformats.org/officeDocument/2006/relationships/image" Target="../media/image354.png"/><Relationship Id="rId74" Type="http://schemas.openxmlformats.org/officeDocument/2006/relationships/image" Target="../media/image186.png"/><Relationship Id="rId79" Type="http://schemas.openxmlformats.org/officeDocument/2006/relationships/image" Target="../media/image357.png"/><Relationship Id="rId5" Type="http://schemas.openxmlformats.org/officeDocument/2006/relationships/image" Target="../media/image117.png"/><Relationship Id="rId90" Type="http://schemas.openxmlformats.org/officeDocument/2006/relationships/image" Target="../media/image202.png"/><Relationship Id="rId95" Type="http://schemas.openxmlformats.org/officeDocument/2006/relationships/image" Target="../media/image232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43" Type="http://schemas.openxmlformats.org/officeDocument/2006/relationships/image" Target="../media/image155.png"/><Relationship Id="rId48" Type="http://schemas.openxmlformats.org/officeDocument/2006/relationships/image" Target="../media/image160.png"/><Relationship Id="rId64" Type="http://schemas.openxmlformats.org/officeDocument/2006/relationships/image" Target="../media/image355.png"/><Relationship Id="rId69" Type="http://schemas.openxmlformats.org/officeDocument/2006/relationships/image" Target="../media/image181.png"/><Relationship Id="rId80" Type="http://schemas.openxmlformats.org/officeDocument/2006/relationships/image" Target="../media/image192.png"/><Relationship Id="rId85" Type="http://schemas.openxmlformats.org/officeDocument/2006/relationships/image" Target="../media/image197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256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59" Type="http://schemas.openxmlformats.org/officeDocument/2006/relationships/image" Target="../media/image171.png"/><Relationship Id="rId67" Type="http://schemas.openxmlformats.org/officeDocument/2006/relationships/image" Target="../media/image179.png"/><Relationship Id="rId20" Type="http://schemas.openxmlformats.org/officeDocument/2006/relationships/image" Target="../media/image132.png"/><Relationship Id="rId41" Type="http://schemas.openxmlformats.org/officeDocument/2006/relationships/image" Target="../media/image153.png"/><Relationship Id="rId54" Type="http://schemas.openxmlformats.org/officeDocument/2006/relationships/image" Target="../media/image166.png"/><Relationship Id="rId62" Type="http://schemas.openxmlformats.org/officeDocument/2006/relationships/image" Target="../media/image174.png"/><Relationship Id="rId70" Type="http://schemas.openxmlformats.org/officeDocument/2006/relationships/image" Target="../media/image356.png"/><Relationship Id="rId75" Type="http://schemas.openxmlformats.org/officeDocument/2006/relationships/image" Target="../media/image187.png"/><Relationship Id="rId83" Type="http://schemas.openxmlformats.org/officeDocument/2006/relationships/image" Target="../media/image195.png"/><Relationship Id="rId88" Type="http://schemas.openxmlformats.org/officeDocument/2006/relationships/image" Target="../media/image200.png"/><Relationship Id="rId91" Type="http://schemas.openxmlformats.org/officeDocument/2006/relationships/image" Target="../media/image359.png"/><Relationship Id="rId96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image" Target="../media/image353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61.png"/><Relationship Id="rId57" Type="http://schemas.openxmlformats.org/officeDocument/2006/relationships/image" Target="../media/image169.png"/><Relationship Id="rId10" Type="http://schemas.openxmlformats.org/officeDocument/2006/relationships/image" Target="../media/image122.png"/><Relationship Id="rId31" Type="http://schemas.openxmlformats.org/officeDocument/2006/relationships/image" Target="../media/image143.png"/><Relationship Id="rId44" Type="http://schemas.openxmlformats.org/officeDocument/2006/relationships/image" Target="../media/image156.png"/><Relationship Id="rId52" Type="http://schemas.openxmlformats.org/officeDocument/2006/relationships/image" Target="../media/image164.png"/><Relationship Id="rId60" Type="http://schemas.openxmlformats.org/officeDocument/2006/relationships/image" Target="../media/image172.png"/><Relationship Id="rId65" Type="http://schemas.openxmlformats.org/officeDocument/2006/relationships/image" Target="../media/image177.png"/><Relationship Id="rId73" Type="http://schemas.openxmlformats.org/officeDocument/2006/relationships/image" Target="../media/image185.png"/><Relationship Id="rId78" Type="http://schemas.openxmlformats.org/officeDocument/2006/relationships/image" Target="../media/image190.png"/><Relationship Id="rId81" Type="http://schemas.openxmlformats.org/officeDocument/2006/relationships/image" Target="../media/image193.png"/><Relationship Id="rId86" Type="http://schemas.openxmlformats.org/officeDocument/2006/relationships/image" Target="../media/image198.png"/><Relationship Id="rId94" Type="http://schemas.openxmlformats.org/officeDocument/2006/relationships/image" Target="../media/image206.png"/><Relationship Id="rId99" Type="http://schemas.openxmlformats.org/officeDocument/2006/relationships/image" Target="../media/image36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9" Type="http://schemas.openxmlformats.org/officeDocument/2006/relationships/image" Target="../media/image151.png"/><Relationship Id="rId34" Type="http://schemas.openxmlformats.org/officeDocument/2006/relationships/image" Target="../media/image146.png"/><Relationship Id="rId50" Type="http://schemas.openxmlformats.org/officeDocument/2006/relationships/image" Target="../media/image162.png"/><Relationship Id="rId55" Type="http://schemas.openxmlformats.org/officeDocument/2006/relationships/image" Target="../media/image167.png"/><Relationship Id="rId76" Type="http://schemas.openxmlformats.org/officeDocument/2006/relationships/image" Target="../media/image188.png"/><Relationship Id="rId97" Type="http://schemas.openxmlformats.org/officeDocument/2006/relationships/image" Target="../media/image303.png"/><Relationship Id="rId7" Type="http://schemas.openxmlformats.org/officeDocument/2006/relationships/image" Target="../media/image119.png"/><Relationship Id="rId71" Type="http://schemas.openxmlformats.org/officeDocument/2006/relationships/image" Target="../media/image183.png"/><Relationship Id="rId92" Type="http://schemas.openxmlformats.org/officeDocument/2006/relationships/image" Target="../media/image204.png"/><Relationship Id="rId2" Type="http://schemas.openxmlformats.org/officeDocument/2006/relationships/image" Target="../media/image114.png"/><Relationship Id="rId29" Type="http://schemas.openxmlformats.org/officeDocument/2006/relationships/image" Target="../media/image141.png"/><Relationship Id="rId24" Type="http://schemas.openxmlformats.org/officeDocument/2006/relationships/image" Target="../media/image136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66" Type="http://schemas.openxmlformats.org/officeDocument/2006/relationships/image" Target="../media/image178.png"/><Relationship Id="rId87" Type="http://schemas.openxmlformats.org/officeDocument/2006/relationships/image" Target="../media/image199.png"/><Relationship Id="rId61" Type="http://schemas.openxmlformats.org/officeDocument/2006/relationships/image" Target="../media/image173.png"/><Relationship Id="rId82" Type="http://schemas.openxmlformats.org/officeDocument/2006/relationships/image" Target="../media/image358.png"/><Relationship Id="rId19" Type="http://schemas.openxmlformats.org/officeDocument/2006/relationships/image" Target="../media/image131.png"/><Relationship Id="rId14" Type="http://schemas.openxmlformats.org/officeDocument/2006/relationships/image" Target="../media/image126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56" Type="http://schemas.openxmlformats.org/officeDocument/2006/relationships/image" Target="../media/image168.png"/><Relationship Id="rId77" Type="http://schemas.openxmlformats.org/officeDocument/2006/relationships/image" Target="../media/image189.png"/><Relationship Id="rId8" Type="http://schemas.openxmlformats.org/officeDocument/2006/relationships/image" Target="../media/image120.png"/><Relationship Id="rId51" Type="http://schemas.openxmlformats.org/officeDocument/2006/relationships/image" Target="../media/image163.png"/><Relationship Id="rId72" Type="http://schemas.openxmlformats.org/officeDocument/2006/relationships/image" Target="../media/image184.png"/><Relationship Id="rId93" Type="http://schemas.openxmlformats.org/officeDocument/2006/relationships/image" Target="../media/image205.png"/><Relationship Id="rId98" Type="http://schemas.openxmlformats.org/officeDocument/2006/relationships/image" Target="../media/image265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42" Type="http://schemas.openxmlformats.org/officeDocument/2006/relationships/image" Target="../media/image110.png"/><Relationship Id="rId47" Type="http://schemas.openxmlformats.org/officeDocument/2006/relationships/image" Target="../media/image112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6" Type="http://schemas.openxmlformats.org/officeDocument/2006/relationships/image" Target="../media/image15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251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3" Type="http://schemas.openxmlformats.org/officeDocument/2006/relationships/image" Target="../media/image362.png"/><Relationship Id="rId12" Type="http://schemas.openxmlformats.org/officeDocument/2006/relationships/image" Target="../media/image11.png"/><Relationship Id="rId17" Type="http://schemas.openxmlformats.org/officeDocument/2006/relationships/image" Target="../media/image363.png"/><Relationship Id="rId25" Type="http://schemas.openxmlformats.org/officeDocument/2006/relationships/image" Target="../media/image364.png"/><Relationship Id="rId33" Type="http://schemas.openxmlformats.org/officeDocument/2006/relationships/image" Target="../media/image32.png"/><Relationship Id="rId38" Type="http://schemas.openxmlformats.org/officeDocument/2006/relationships/image" Target="../media/image108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109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208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249.png"/><Relationship Id="rId44" Type="http://schemas.openxmlformats.org/officeDocument/2006/relationships/image" Target="../media/image111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360.png"/><Relationship Id="rId4" Type="http://schemas.openxmlformats.org/officeDocument/2006/relationships/image" Target="../media/image103.png"/><Relationship Id="rId9" Type="http://schemas.openxmlformats.org/officeDocument/2006/relationships/image" Target="../media/image104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303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10.png"/><Relationship Id="rId40" Type="http://schemas.openxmlformats.org/officeDocument/2006/relationships/image" Target="../media/image39.png"/><Relationship Id="rId45" Type="http://schemas.openxmlformats.org/officeDocument/2006/relationships/image" Target="../media/image250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366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365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.png"/><Relationship Id="rId21" Type="http://schemas.openxmlformats.org/officeDocument/2006/relationships/image" Target="../media/image133.png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63" Type="http://schemas.openxmlformats.org/officeDocument/2006/relationships/image" Target="../media/image175.png"/><Relationship Id="rId68" Type="http://schemas.openxmlformats.org/officeDocument/2006/relationships/image" Target="../media/image180.png"/><Relationship Id="rId84" Type="http://schemas.openxmlformats.org/officeDocument/2006/relationships/image" Target="../media/image196.png"/><Relationship Id="rId89" Type="http://schemas.openxmlformats.org/officeDocument/2006/relationships/image" Target="../media/image201.png"/><Relationship Id="rId16" Type="http://schemas.openxmlformats.org/officeDocument/2006/relationships/image" Target="../media/image128.png"/><Relationship Id="rId11" Type="http://schemas.openxmlformats.org/officeDocument/2006/relationships/image" Target="../media/image123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53" Type="http://schemas.openxmlformats.org/officeDocument/2006/relationships/image" Target="../media/image165.png"/><Relationship Id="rId58" Type="http://schemas.openxmlformats.org/officeDocument/2006/relationships/image" Target="../media/image367.png"/><Relationship Id="rId74" Type="http://schemas.openxmlformats.org/officeDocument/2006/relationships/image" Target="../media/image186.png"/><Relationship Id="rId79" Type="http://schemas.openxmlformats.org/officeDocument/2006/relationships/image" Target="../media/image191.png"/><Relationship Id="rId5" Type="http://schemas.openxmlformats.org/officeDocument/2006/relationships/image" Target="../media/image117.png"/><Relationship Id="rId90" Type="http://schemas.openxmlformats.org/officeDocument/2006/relationships/image" Target="../media/image202.png"/><Relationship Id="rId95" Type="http://schemas.openxmlformats.org/officeDocument/2006/relationships/image" Target="../media/image232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43" Type="http://schemas.openxmlformats.org/officeDocument/2006/relationships/image" Target="../media/image155.png"/><Relationship Id="rId48" Type="http://schemas.openxmlformats.org/officeDocument/2006/relationships/image" Target="../media/image160.png"/><Relationship Id="rId64" Type="http://schemas.openxmlformats.org/officeDocument/2006/relationships/image" Target="../media/image281.png"/><Relationship Id="rId69" Type="http://schemas.openxmlformats.org/officeDocument/2006/relationships/image" Target="../media/image181.png"/><Relationship Id="rId8" Type="http://schemas.openxmlformats.org/officeDocument/2006/relationships/image" Target="../media/image120.png"/><Relationship Id="rId51" Type="http://schemas.openxmlformats.org/officeDocument/2006/relationships/image" Target="../media/image163.png"/><Relationship Id="rId72" Type="http://schemas.openxmlformats.org/officeDocument/2006/relationships/image" Target="../media/image184.png"/><Relationship Id="rId80" Type="http://schemas.openxmlformats.org/officeDocument/2006/relationships/image" Target="../media/image192.png"/><Relationship Id="rId85" Type="http://schemas.openxmlformats.org/officeDocument/2006/relationships/image" Target="../media/image197.png"/><Relationship Id="rId93" Type="http://schemas.openxmlformats.org/officeDocument/2006/relationships/image" Target="../media/image205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280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59" Type="http://schemas.openxmlformats.org/officeDocument/2006/relationships/image" Target="../media/image171.png"/><Relationship Id="rId67" Type="http://schemas.openxmlformats.org/officeDocument/2006/relationships/image" Target="../media/image179.png"/><Relationship Id="rId20" Type="http://schemas.openxmlformats.org/officeDocument/2006/relationships/image" Target="../media/image132.png"/><Relationship Id="rId41" Type="http://schemas.openxmlformats.org/officeDocument/2006/relationships/image" Target="../media/image153.png"/><Relationship Id="rId54" Type="http://schemas.openxmlformats.org/officeDocument/2006/relationships/image" Target="../media/image166.png"/><Relationship Id="rId62" Type="http://schemas.openxmlformats.org/officeDocument/2006/relationships/image" Target="../media/image174.png"/><Relationship Id="rId70" Type="http://schemas.openxmlformats.org/officeDocument/2006/relationships/image" Target="../media/image309.png"/><Relationship Id="rId75" Type="http://schemas.openxmlformats.org/officeDocument/2006/relationships/image" Target="../media/image187.png"/><Relationship Id="rId83" Type="http://schemas.openxmlformats.org/officeDocument/2006/relationships/image" Target="../media/image195.png"/><Relationship Id="rId88" Type="http://schemas.openxmlformats.org/officeDocument/2006/relationships/image" Target="../media/image327.png"/><Relationship Id="rId91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image" Target="../media/image255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61.png"/><Relationship Id="rId57" Type="http://schemas.openxmlformats.org/officeDocument/2006/relationships/image" Target="../media/image169.png"/><Relationship Id="rId10" Type="http://schemas.openxmlformats.org/officeDocument/2006/relationships/image" Target="../media/image122.png"/><Relationship Id="rId31" Type="http://schemas.openxmlformats.org/officeDocument/2006/relationships/image" Target="../media/image143.png"/><Relationship Id="rId44" Type="http://schemas.openxmlformats.org/officeDocument/2006/relationships/image" Target="../media/image156.png"/><Relationship Id="rId52" Type="http://schemas.openxmlformats.org/officeDocument/2006/relationships/image" Target="../media/image164.png"/><Relationship Id="rId60" Type="http://schemas.openxmlformats.org/officeDocument/2006/relationships/image" Target="../media/image172.png"/><Relationship Id="rId65" Type="http://schemas.openxmlformats.org/officeDocument/2006/relationships/image" Target="../media/image177.png"/><Relationship Id="rId73" Type="http://schemas.openxmlformats.org/officeDocument/2006/relationships/image" Target="../media/image185.png"/><Relationship Id="rId78" Type="http://schemas.openxmlformats.org/officeDocument/2006/relationships/image" Target="../media/image190.png"/><Relationship Id="rId81" Type="http://schemas.openxmlformats.org/officeDocument/2006/relationships/image" Target="../media/image193.png"/><Relationship Id="rId86" Type="http://schemas.openxmlformats.org/officeDocument/2006/relationships/image" Target="../media/image198.png"/><Relationship Id="rId94" Type="http://schemas.openxmlformats.org/officeDocument/2006/relationships/image" Target="../media/image206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9" Type="http://schemas.openxmlformats.org/officeDocument/2006/relationships/image" Target="../media/image151.png"/><Relationship Id="rId34" Type="http://schemas.openxmlformats.org/officeDocument/2006/relationships/image" Target="../media/image146.png"/><Relationship Id="rId50" Type="http://schemas.openxmlformats.org/officeDocument/2006/relationships/image" Target="../media/image162.png"/><Relationship Id="rId55" Type="http://schemas.openxmlformats.org/officeDocument/2006/relationships/image" Target="../media/image167.png"/><Relationship Id="rId76" Type="http://schemas.openxmlformats.org/officeDocument/2006/relationships/image" Target="../media/image188.png"/><Relationship Id="rId7" Type="http://schemas.openxmlformats.org/officeDocument/2006/relationships/image" Target="../media/image119.png"/><Relationship Id="rId71" Type="http://schemas.openxmlformats.org/officeDocument/2006/relationships/image" Target="../media/image183.png"/><Relationship Id="rId92" Type="http://schemas.openxmlformats.org/officeDocument/2006/relationships/image" Target="../media/image204.png"/><Relationship Id="rId2" Type="http://schemas.openxmlformats.org/officeDocument/2006/relationships/image" Target="../media/image114.png"/><Relationship Id="rId29" Type="http://schemas.openxmlformats.org/officeDocument/2006/relationships/image" Target="../media/image141.png"/><Relationship Id="rId24" Type="http://schemas.openxmlformats.org/officeDocument/2006/relationships/image" Target="../media/image136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66" Type="http://schemas.openxmlformats.org/officeDocument/2006/relationships/image" Target="../media/image368.png"/><Relationship Id="rId87" Type="http://schemas.openxmlformats.org/officeDocument/2006/relationships/image" Target="../media/image199.png"/><Relationship Id="rId61" Type="http://schemas.openxmlformats.org/officeDocument/2006/relationships/image" Target="../media/image173.png"/><Relationship Id="rId82" Type="http://schemas.openxmlformats.org/officeDocument/2006/relationships/image" Target="../media/image282.png"/><Relationship Id="rId19" Type="http://schemas.openxmlformats.org/officeDocument/2006/relationships/image" Target="../media/image131.png"/><Relationship Id="rId14" Type="http://schemas.openxmlformats.org/officeDocument/2006/relationships/image" Target="../media/image126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56" Type="http://schemas.openxmlformats.org/officeDocument/2006/relationships/image" Target="../media/image168.png"/><Relationship Id="rId77" Type="http://schemas.openxmlformats.org/officeDocument/2006/relationships/image" Target="../media/image1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jpg"/><Relationship Id="rId3" Type="http://schemas.openxmlformats.org/officeDocument/2006/relationships/hyperlink" Target="http://mghlibros.distriforma.es/" TargetMode="External"/><Relationship Id="rId7" Type="http://schemas.openxmlformats.org/officeDocument/2006/relationships/image" Target="../media/image371.jpg"/><Relationship Id="rId2" Type="http://schemas.openxmlformats.org/officeDocument/2006/relationships/image" Target="../media/image369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mhe.es/" TargetMode="External"/><Relationship Id="rId5" Type="http://schemas.openxmlformats.org/officeDocument/2006/relationships/hyperlink" Target="http://www.mcgraw-hill.es/" TargetMode="External"/><Relationship Id="rId4" Type="http://schemas.openxmlformats.org/officeDocument/2006/relationships/image" Target="../media/image370.jpg"/><Relationship Id="rId9" Type="http://schemas.openxmlformats.org/officeDocument/2006/relationships/image" Target="../media/image37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42" Type="http://schemas.openxmlformats.org/officeDocument/2006/relationships/image" Target="../media/image110.png"/><Relationship Id="rId47" Type="http://schemas.openxmlformats.org/officeDocument/2006/relationships/image" Target="../media/image112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6" Type="http://schemas.openxmlformats.org/officeDocument/2006/relationships/image" Target="../media/image15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113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93" Type="http://schemas.openxmlformats.org/officeDocument/2006/relationships/image" Target="../media/image92.png"/><Relationship Id="rId3" Type="http://schemas.openxmlformats.org/officeDocument/2006/relationships/image" Target="../media/image102.png"/><Relationship Id="rId12" Type="http://schemas.openxmlformats.org/officeDocument/2006/relationships/image" Target="../media/image11.png"/><Relationship Id="rId17" Type="http://schemas.openxmlformats.org/officeDocument/2006/relationships/image" Target="../media/image106.png"/><Relationship Id="rId25" Type="http://schemas.openxmlformats.org/officeDocument/2006/relationships/image" Target="../media/image107.png"/><Relationship Id="rId33" Type="http://schemas.openxmlformats.org/officeDocument/2006/relationships/image" Target="../media/image32.png"/><Relationship Id="rId38" Type="http://schemas.openxmlformats.org/officeDocument/2006/relationships/image" Target="../media/image108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109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05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111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4" Type="http://schemas.openxmlformats.org/officeDocument/2006/relationships/image" Target="../media/image103.png"/><Relationship Id="rId9" Type="http://schemas.openxmlformats.org/officeDocument/2006/relationships/image" Target="../media/image104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.png"/><Relationship Id="rId21" Type="http://schemas.openxmlformats.org/officeDocument/2006/relationships/image" Target="../media/image133.png"/><Relationship Id="rId42" Type="http://schemas.openxmlformats.org/officeDocument/2006/relationships/image" Target="../media/image154.png"/><Relationship Id="rId47" Type="http://schemas.openxmlformats.org/officeDocument/2006/relationships/image" Target="../media/image159.png"/><Relationship Id="rId63" Type="http://schemas.openxmlformats.org/officeDocument/2006/relationships/image" Target="../media/image175.png"/><Relationship Id="rId68" Type="http://schemas.openxmlformats.org/officeDocument/2006/relationships/image" Target="../media/image180.png"/><Relationship Id="rId84" Type="http://schemas.openxmlformats.org/officeDocument/2006/relationships/image" Target="../media/image196.png"/><Relationship Id="rId89" Type="http://schemas.openxmlformats.org/officeDocument/2006/relationships/image" Target="../media/image201.png"/><Relationship Id="rId16" Type="http://schemas.openxmlformats.org/officeDocument/2006/relationships/image" Target="../media/image128.png"/><Relationship Id="rId11" Type="http://schemas.openxmlformats.org/officeDocument/2006/relationships/image" Target="../media/image123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53" Type="http://schemas.openxmlformats.org/officeDocument/2006/relationships/image" Target="../media/image165.png"/><Relationship Id="rId58" Type="http://schemas.openxmlformats.org/officeDocument/2006/relationships/image" Target="../media/image170.png"/><Relationship Id="rId74" Type="http://schemas.openxmlformats.org/officeDocument/2006/relationships/image" Target="../media/image186.png"/><Relationship Id="rId79" Type="http://schemas.openxmlformats.org/officeDocument/2006/relationships/image" Target="../media/image191.png"/><Relationship Id="rId5" Type="http://schemas.openxmlformats.org/officeDocument/2006/relationships/image" Target="../media/image117.png"/><Relationship Id="rId90" Type="http://schemas.openxmlformats.org/officeDocument/2006/relationships/image" Target="../media/image202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43" Type="http://schemas.openxmlformats.org/officeDocument/2006/relationships/image" Target="../media/image155.png"/><Relationship Id="rId48" Type="http://schemas.openxmlformats.org/officeDocument/2006/relationships/image" Target="../media/image160.png"/><Relationship Id="rId64" Type="http://schemas.openxmlformats.org/officeDocument/2006/relationships/image" Target="../media/image176.png"/><Relationship Id="rId69" Type="http://schemas.openxmlformats.org/officeDocument/2006/relationships/image" Target="../media/image181.png"/><Relationship Id="rId8" Type="http://schemas.openxmlformats.org/officeDocument/2006/relationships/image" Target="../media/image120.png"/><Relationship Id="rId51" Type="http://schemas.openxmlformats.org/officeDocument/2006/relationships/image" Target="../media/image163.png"/><Relationship Id="rId72" Type="http://schemas.openxmlformats.org/officeDocument/2006/relationships/image" Target="../media/image184.png"/><Relationship Id="rId80" Type="http://schemas.openxmlformats.org/officeDocument/2006/relationships/image" Target="../media/image192.png"/><Relationship Id="rId85" Type="http://schemas.openxmlformats.org/officeDocument/2006/relationships/image" Target="../media/image197.png"/><Relationship Id="rId93" Type="http://schemas.openxmlformats.org/officeDocument/2006/relationships/image" Target="../media/image205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46" Type="http://schemas.openxmlformats.org/officeDocument/2006/relationships/image" Target="../media/image158.png"/><Relationship Id="rId59" Type="http://schemas.openxmlformats.org/officeDocument/2006/relationships/image" Target="../media/image171.png"/><Relationship Id="rId67" Type="http://schemas.openxmlformats.org/officeDocument/2006/relationships/image" Target="../media/image179.png"/><Relationship Id="rId20" Type="http://schemas.openxmlformats.org/officeDocument/2006/relationships/image" Target="../media/image132.png"/><Relationship Id="rId41" Type="http://schemas.openxmlformats.org/officeDocument/2006/relationships/image" Target="../media/image153.png"/><Relationship Id="rId54" Type="http://schemas.openxmlformats.org/officeDocument/2006/relationships/image" Target="../media/image166.png"/><Relationship Id="rId62" Type="http://schemas.openxmlformats.org/officeDocument/2006/relationships/image" Target="../media/image174.png"/><Relationship Id="rId70" Type="http://schemas.openxmlformats.org/officeDocument/2006/relationships/image" Target="../media/image182.png"/><Relationship Id="rId75" Type="http://schemas.openxmlformats.org/officeDocument/2006/relationships/image" Target="../media/image187.png"/><Relationship Id="rId83" Type="http://schemas.openxmlformats.org/officeDocument/2006/relationships/image" Target="../media/image195.png"/><Relationship Id="rId88" Type="http://schemas.openxmlformats.org/officeDocument/2006/relationships/image" Target="../media/image200.png"/><Relationship Id="rId91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49" Type="http://schemas.openxmlformats.org/officeDocument/2006/relationships/image" Target="../media/image161.png"/><Relationship Id="rId57" Type="http://schemas.openxmlformats.org/officeDocument/2006/relationships/image" Target="../media/image169.png"/><Relationship Id="rId10" Type="http://schemas.openxmlformats.org/officeDocument/2006/relationships/image" Target="../media/image122.png"/><Relationship Id="rId31" Type="http://schemas.openxmlformats.org/officeDocument/2006/relationships/image" Target="../media/image143.png"/><Relationship Id="rId44" Type="http://schemas.openxmlformats.org/officeDocument/2006/relationships/image" Target="../media/image156.png"/><Relationship Id="rId52" Type="http://schemas.openxmlformats.org/officeDocument/2006/relationships/image" Target="../media/image164.png"/><Relationship Id="rId60" Type="http://schemas.openxmlformats.org/officeDocument/2006/relationships/image" Target="../media/image172.png"/><Relationship Id="rId65" Type="http://schemas.openxmlformats.org/officeDocument/2006/relationships/image" Target="../media/image177.png"/><Relationship Id="rId73" Type="http://schemas.openxmlformats.org/officeDocument/2006/relationships/image" Target="../media/image185.png"/><Relationship Id="rId78" Type="http://schemas.openxmlformats.org/officeDocument/2006/relationships/image" Target="../media/image190.png"/><Relationship Id="rId81" Type="http://schemas.openxmlformats.org/officeDocument/2006/relationships/image" Target="../media/image193.png"/><Relationship Id="rId86" Type="http://schemas.openxmlformats.org/officeDocument/2006/relationships/image" Target="../media/image198.png"/><Relationship Id="rId94" Type="http://schemas.openxmlformats.org/officeDocument/2006/relationships/image" Target="../media/image206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9" Type="http://schemas.openxmlformats.org/officeDocument/2006/relationships/image" Target="../media/image151.png"/><Relationship Id="rId34" Type="http://schemas.openxmlformats.org/officeDocument/2006/relationships/image" Target="../media/image146.png"/><Relationship Id="rId50" Type="http://schemas.openxmlformats.org/officeDocument/2006/relationships/image" Target="../media/image162.png"/><Relationship Id="rId55" Type="http://schemas.openxmlformats.org/officeDocument/2006/relationships/image" Target="../media/image167.png"/><Relationship Id="rId76" Type="http://schemas.openxmlformats.org/officeDocument/2006/relationships/image" Target="../media/image188.png"/><Relationship Id="rId7" Type="http://schemas.openxmlformats.org/officeDocument/2006/relationships/image" Target="../media/image119.png"/><Relationship Id="rId71" Type="http://schemas.openxmlformats.org/officeDocument/2006/relationships/image" Target="../media/image183.png"/><Relationship Id="rId92" Type="http://schemas.openxmlformats.org/officeDocument/2006/relationships/image" Target="../media/image204.png"/><Relationship Id="rId2" Type="http://schemas.openxmlformats.org/officeDocument/2006/relationships/image" Target="../media/image114.png"/><Relationship Id="rId29" Type="http://schemas.openxmlformats.org/officeDocument/2006/relationships/image" Target="../media/image141.png"/><Relationship Id="rId24" Type="http://schemas.openxmlformats.org/officeDocument/2006/relationships/image" Target="../media/image136.png"/><Relationship Id="rId40" Type="http://schemas.openxmlformats.org/officeDocument/2006/relationships/image" Target="../media/image152.png"/><Relationship Id="rId45" Type="http://schemas.openxmlformats.org/officeDocument/2006/relationships/image" Target="../media/image157.png"/><Relationship Id="rId66" Type="http://schemas.openxmlformats.org/officeDocument/2006/relationships/image" Target="../media/image178.png"/><Relationship Id="rId87" Type="http://schemas.openxmlformats.org/officeDocument/2006/relationships/image" Target="../media/image199.png"/><Relationship Id="rId61" Type="http://schemas.openxmlformats.org/officeDocument/2006/relationships/image" Target="../media/image173.png"/><Relationship Id="rId82" Type="http://schemas.openxmlformats.org/officeDocument/2006/relationships/image" Target="../media/image194.png"/><Relationship Id="rId19" Type="http://schemas.openxmlformats.org/officeDocument/2006/relationships/image" Target="../media/image131.png"/><Relationship Id="rId14" Type="http://schemas.openxmlformats.org/officeDocument/2006/relationships/image" Target="../media/image126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56" Type="http://schemas.openxmlformats.org/officeDocument/2006/relationships/image" Target="../media/image168.png"/><Relationship Id="rId77" Type="http://schemas.openxmlformats.org/officeDocument/2006/relationships/image" Target="../media/image189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235.png"/><Relationship Id="rId21" Type="http://schemas.openxmlformats.org/officeDocument/2006/relationships/image" Target="../media/image20.png"/><Relationship Id="rId42" Type="http://schemas.openxmlformats.org/officeDocument/2006/relationships/image" Target="../media/image212.pn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12" Type="http://schemas.openxmlformats.org/officeDocument/2006/relationships/image" Target="../media/image230.png"/><Relationship Id="rId16" Type="http://schemas.openxmlformats.org/officeDocument/2006/relationships/image" Target="../media/image15.png"/><Relationship Id="rId107" Type="http://schemas.openxmlformats.org/officeDocument/2006/relationships/image" Target="../media/image225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102" Type="http://schemas.openxmlformats.org/officeDocument/2006/relationships/image" Target="../media/image220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214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113" Type="http://schemas.openxmlformats.org/officeDocument/2006/relationships/image" Target="../media/image231.png"/><Relationship Id="rId118" Type="http://schemas.openxmlformats.org/officeDocument/2006/relationships/image" Target="../media/image236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12" Type="http://schemas.openxmlformats.org/officeDocument/2006/relationships/image" Target="../media/image11.png"/><Relationship Id="rId17" Type="http://schemas.openxmlformats.org/officeDocument/2006/relationships/image" Target="../media/image209.png"/><Relationship Id="rId33" Type="http://schemas.openxmlformats.org/officeDocument/2006/relationships/image" Target="../media/image32.png"/><Relationship Id="rId38" Type="http://schemas.openxmlformats.org/officeDocument/2006/relationships/image" Target="../media/image108.png"/><Relationship Id="rId59" Type="http://schemas.openxmlformats.org/officeDocument/2006/relationships/image" Target="../media/image58.png"/><Relationship Id="rId103" Type="http://schemas.openxmlformats.org/officeDocument/2006/relationships/image" Target="../media/image221.png"/><Relationship Id="rId108" Type="http://schemas.openxmlformats.org/officeDocument/2006/relationships/image" Target="../media/image226.png"/><Relationship Id="rId54" Type="http://schemas.openxmlformats.org/officeDocument/2006/relationships/image" Target="../media/image53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49" Type="http://schemas.openxmlformats.org/officeDocument/2006/relationships/image" Target="../media/image48.png"/><Relationship Id="rId114" Type="http://schemas.openxmlformats.org/officeDocument/2006/relationships/image" Target="../media/image232.png"/><Relationship Id="rId119" Type="http://schemas.openxmlformats.org/officeDocument/2006/relationships/image" Target="../media/image237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21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217.png"/><Relationship Id="rId101" Type="http://schemas.openxmlformats.org/officeDocument/2006/relationships/image" Target="../media/image219.png"/><Relationship Id="rId4" Type="http://schemas.openxmlformats.org/officeDocument/2006/relationships/image" Target="../media/image3.png"/><Relationship Id="rId9" Type="http://schemas.openxmlformats.org/officeDocument/2006/relationships/image" Target="../media/image20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227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215.png"/><Relationship Id="rId104" Type="http://schemas.openxmlformats.org/officeDocument/2006/relationships/image" Target="../media/image222.png"/><Relationship Id="rId120" Type="http://schemas.openxmlformats.org/officeDocument/2006/relationships/image" Target="../media/image238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10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110" Type="http://schemas.openxmlformats.org/officeDocument/2006/relationships/image" Target="../media/image228.png"/><Relationship Id="rId115" Type="http://schemas.openxmlformats.org/officeDocument/2006/relationships/image" Target="../media/image233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218.png"/><Relationship Id="rId105" Type="http://schemas.openxmlformats.org/officeDocument/2006/relationships/image" Target="../media/image223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216.png"/><Relationship Id="rId3" Type="http://schemas.openxmlformats.org/officeDocument/2006/relationships/image" Target="../media/image2.png"/><Relationship Id="rId25" Type="http://schemas.openxmlformats.org/officeDocument/2006/relationships/image" Target="../media/image211.png"/><Relationship Id="rId46" Type="http://schemas.openxmlformats.org/officeDocument/2006/relationships/image" Target="../media/image45.png"/><Relationship Id="rId67" Type="http://schemas.openxmlformats.org/officeDocument/2006/relationships/image" Target="../media/image66.png"/><Relationship Id="rId116" Type="http://schemas.openxmlformats.org/officeDocument/2006/relationships/image" Target="../media/image234.png"/><Relationship Id="rId20" Type="http://schemas.openxmlformats.org/officeDocument/2006/relationships/image" Target="../media/image19.png"/><Relationship Id="rId41" Type="http://schemas.openxmlformats.org/officeDocument/2006/relationships/image" Target="../media/image109.png"/><Relationship Id="rId62" Type="http://schemas.openxmlformats.org/officeDocument/2006/relationships/image" Target="../media/image61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111" Type="http://schemas.openxmlformats.org/officeDocument/2006/relationships/image" Target="../media/image229.png"/><Relationship Id="rId15" Type="http://schemas.openxmlformats.org/officeDocument/2006/relationships/image" Target="../media/image208.png"/><Relationship Id="rId36" Type="http://schemas.openxmlformats.org/officeDocument/2006/relationships/image" Target="../media/image35.png"/><Relationship Id="rId57" Type="http://schemas.openxmlformats.org/officeDocument/2006/relationships/image" Target="../media/image56.png"/><Relationship Id="rId106" Type="http://schemas.openxmlformats.org/officeDocument/2006/relationships/image" Target="../media/image2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42" Type="http://schemas.openxmlformats.org/officeDocument/2006/relationships/image" Target="../media/image110.png"/><Relationship Id="rId47" Type="http://schemas.openxmlformats.org/officeDocument/2006/relationships/image" Target="../media/image112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6" Type="http://schemas.openxmlformats.org/officeDocument/2006/relationships/image" Target="../media/image15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251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12" Type="http://schemas.openxmlformats.org/officeDocument/2006/relationships/image" Target="../media/image11.png"/><Relationship Id="rId17" Type="http://schemas.openxmlformats.org/officeDocument/2006/relationships/image" Target="../media/image245.png"/><Relationship Id="rId25" Type="http://schemas.openxmlformats.org/officeDocument/2006/relationships/image" Target="../media/image248.png"/><Relationship Id="rId33" Type="http://schemas.openxmlformats.org/officeDocument/2006/relationships/image" Target="../media/image32.png"/><Relationship Id="rId38" Type="http://schemas.openxmlformats.org/officeDocument/2006/relationships/image" Target="../media/image108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246.png"/><Relationship Id="rId41" Type="http://schemas.openxmlformats.org/officeDocument/2006/relationships/image" Target="../media/image109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24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249.png"/><Relationship Id="rId44" Type="http://schemas.openxmlformats.org/officeDocument/2006/relationships/image" Target="../media/image111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252.jpg"/><Relationship Id="rId101" Type="http://schemas.openxmlformats.org/officeDocument/2006/relationships/image" Target="../media/image254.png"/><Relationship Id="rId4" Type="http://schemas.openxmlformats.org/officeDocument/2006/relationships/image" Target="../media/image3.png"/><Relationship Id="rId9" Type="http://schemas.openxmlformats.org/officeDocument/2006/relationships/image" Target="../media/image243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217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47.png"/><Relationship Id="rId40" Type="http://schemas.openxmlformats.org/officeDocument/2006/relationships/image" Target="../media/image39.png"/><Relationship Id="rId45" Type="http://schemas.openxmlformats.org/officeDocument/2006/relationships/image" Target="../media/image250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Relationship Id="rId100" Type="http://schemas.openxmlformats.org/officeDocument/2006/relationships/image" Target="../media/image253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93" Type="http://schemas.openxmlformats.org/officeDocument/2006/relationships/image" Target="../media/image92.png"/><Relationship Id="rId98" Type="http://schemas.openxmlformats.org/officeDocument/2006/relationships/image" Target="../media/image232.png"/><Relationship Id="rId3" Type="http://schemas.openxmlformats.org/officeDocument/2006/relationships/image" Target="../media/image2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229600" cy="1046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7795" y="9899080"/>
            <a:ext cx="80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75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1195">
              <a:lnSpc>
                <a:spcPct val="100000"/>
              </a:lnSpc>
              <a:spcBef>
                <a:spcPts val="100"/>
              </a:spcBef>
              <a:tabLst>
                <a:tab pos="4177665" algn="l"/>
                <a:tab pos="6587490" algn="l"/>
              </a:tabLst>
            </a:pPr>
            <a:r>
              <a:rPr spc="-30" dirty="0"/>
              <a:t> 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</a:t>
            </a:r>
            <a:r>
              <a:rPr spc="105" dirty="0"/>
              <a:t> </a:t>
            </a:r>
            <a:r>
              <a:rPr spc="-50" dirty="0"/>
              <a:t>pequeña</a:t>
            </a:r>
            <a:r>
              <a:rPr spc="-20" dirty="0"/>
              <a:t> </a:t>
            </a:r>
            <a:r>
              <a:rPr spc="-60" dirty="0"/>
              <a:t>empresa	</a:t>
            </a:r>
            <a:r>
              <a:rPr sz="2500" b="1" spc="-725" dirty="0">
                <a:latin typeface="Arial"/>
                <a:cs typeface="Arial"/>
              </a:rPr>
              <a:t>1</a:t>
            </a:r>
            <a:r>
              <a:rPr sz="2500" b="1" spc="240" dirty="0">
                <a:latin typeface="Arial"/>
                <a:cs typeface="Arial"/>
              </a:rPr>
              <a:t> 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18022" y="0"/>
            <a:ext cx="1965325" cy="699135"/>
            <a:chOff x="6318022" y="0"/>
            <a:chExt cx="1965325" cy="699135"/>
          </a:xfrm>
        </p:grpSpPr>
        <p:sp>
          <p:nvSpPr>
            <p:cNvPr id="5" name="object 5"/>
            <p:cNvSpPr/>
            <p:nvPr/>
          </p:nvSpPr>
          <p:spPr>
            <a:xfrm>
              <a:off x="6318022" y="0"/>
              <a:ext cx="1961971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3441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09" h="209550">
                  <a:moveTo>
                    <a:pt x="1946553" y="141257"/>
                  </a:moveTo>
                  <a:lnTo>
                    <a:pt x="1899815" y="127290"/>
                  </a:lnTo>
                  <a:lnTo>
                    <a:pt x="1843300" y="114824"/>
                  </a:lnTo>
                  <a:lnTo>
                    <a:pt x="1786370" y="106158"/>
                  </a:lnTo>
                  <a:lnTo>
                    <a:pt x="1729453" y="100921"/>
                  </a:lnTo>
                  <a:lnTo>
                    <a:pt x="1672980" y="98745"/>
                  </a:lnTo>
                  <a:lnTo>
                    <a:pt x="1617381" y="99259"/>
                  </a:lnTo>
                  <a:lnTo>
                    <a:pt x="1563084" y="102095"/>
                  </a:lnTo>
                  <a:lnTo>
                    <a:pt x="1510521" y="106881"/>
                  </a:lnTo>
                  <a:lnTo>
                    <a:pt x="1460121" y="113249"/>
                  </a:lnTo>
                  <a:lnTo>
                    <a:pt x="1412312" y="120828"/>
                  </a:lnTo>
                  <a:lnTo>
                    <a:pt x="1367526" y="129249"/>
                  </a:lnTo>
                  <a:lnTo>
                    <a:pt x="1326193" y="138143"/>
                  </a:lnTo>
                  <a:lnTo>
                    <a:pt x="1288740" y="147138"/>
                  </a:lnTo>
                  <a:lnTo>
                    <a:pt x="1227200" y="163958"/>
                  </a:lnTo>
                  <a:lnTo>
                    <a:pt x="1203971" y="171043"/>
                  </a:lnTo>
                  <a:lnTo>
                    <a:pt x="1150747" y="185729"/>
                  </a:lnTo>
                  <a:lnTo>
                    <a:pt x="1098549" y="196165"/>
                  </a:lnTo>
                  <a:lnTo>
                    <a:pt x="1047250" y="202774"/>
                  </a:lnTo>
                  <a:lnTo>
                    <a:pt x="996726" y="205976"/>
                  </a:lnTo>
                  <a:lnTo>
                    <a:pt x="946850" y="206192"/>
                  </a:lnTo>
                  <a:lnTo>
                    <a:pt x="897498" y="203843"/>
                  </a:lnTo>
                  <a:lnTo>
                    <a:pt x="848544" y="199352"/>
                  </a:lnTo>
                  <a:lnTo>
                    <a:pt x="799863" y="193138"/>
                  </a:lnTo>
                  <a:lnTo>
                    <a:pt x="751329" y="185623"/>
                  </a:lnTo>
                  <a:lnTo>
                    <a:pt x="702817" y="177228"/>
                  </a:lnTo>
                  <a:lnTo>
                    <a:pt x="643407" y="166564"/>
                  </a:lnTo>
                  <a:lnTo>
                    <a:pt x="595636" y="157877"/>
                  </a:lnTo>
                  <a:lnTo>
                    <a:pt x="547368" y="148883"/>
                  </a:lnTo>
                  <a:lnTo>
                    <a:pt x="498720" y="139492"/>
                  </a:lnTo>
                  <a:lnTo>
                    <a:pt x="449811" y="129616"/>
                  </a:lnTo>
                  <a:lnTo>
                    <a:pt x="400760" y="119166"/>
                  </a:lnTo>
                  <a:lnTo>
                    <a:pt x="351683" y="108055"/>
                  </a:lnTo>
                  <a:lnTo>
                    <a:pt x="302700" y="96194"/>
                  </a:lnTo>
                  <a:lnTo>
                    <a:pt x="253929" y="83495"/>
                  </a:lnTo>
                  <a:lnTo>
                    <a:pt x="205489" y="69869"/>
                  </a:lnTo>
                  <a:lnTo>
                    <a:pt x="157496" y="55227"/>
                  </a:lnTo>
                  <a:lnTo>
                    <a:pt x="110071" y="39482"/>
                  </a:lnTo>
                  <a:lnTo>
                    <a:pt x="63330" y="22545"/>
                  </a:lnTo>
                  <a:lnTo>
                    <a:pt x="17393" y="4328"/>
                  </a:lnTo>
                  <a:lnTo>
                    <a:pt x="7445" y="0"/>
                  </a:lnTo>
                </a:path>
                <a:path w="1946909" h="209550">
                  <a:moveTo>
                    <a:pt x="0" y="0"/>
                  </a:moveTo>
                  <a:lnTo>
                    <a:pt x="62154" y="25278"/>
                  </a:lnTo>
                  <a:lnTo>
                    <a:pt x="108948" y="42240"/>
                  </a:lnTo>
                  <a:lnTo>
                    <a:pt x="156422" y="58007"/>
                  </a:lnTo>
                  <a:lnTo>
                    <a:pt x="204457" y="72667"/>
                  </a:lnTo>
                  <a:lnTo>
                    <a:pt x="252937" y="86308"/>
                  </a:lnTo>
                  <a:lnTo>
                    <a:pt x="301742" y="99020"/>
                  </a:lnTo>
                  <a:lnTo>
                    <a:pt x="350756" y="110890"/>
                  </a:lnTo>
                  <a:lnTo>
                    <a:pt x="399860" y="122009"/>
                  </a:lnTo>
                  <a:lnTo>
                    <a:pt x="448936" y="132464"/>
                  </a:lnTo>
                  <a:lnTo>
                    <a:pt x="497867" y="142344"/>
                  </a:lnTo>
                  <a:lnTo>
                    <a:pt x="546534" y="151738"/>
                  </a:lnTo>
                  <a:lnTo>
                    <a:pt x="594819" y="160734"/>
                  </a:lnTo>
                  <a:lnTo>
                    <a:pt x="642605" y="169421"/>
                  </a:lnTo>
                  <a:lnTo>
                    <a:pt x="689774" y="177888"/>
                  </a:lnTo>
                  <a:lnTo>
                    <a:pt x="750899" y="188547"/>
                  </a:lnTo>
                  <a:lnTo>
                    <a:pt x="799541" y="196088"/>
                  </a:lnTo>
                  <a:lnTo>
                    <a:pt x="848335" y="202322"/>
                  </a:lnTo>
                  <a:lnTo>
                    <a:pt x="897408" y="206827"/>
                  </a:lnTo>
                  <a:lnTo>
                    <a:pt x="946888" y="209181"/>
                  </a:lnTo>
                  <a:lnTo>
                    <a:pt x="996903" y="208961"/>
                  </a:lnTo>
                  <a:lnTo>
                    <a:pt x="1047579" y="205744"/>
                  </a:lnTo>
                  <a:lnTo>
                    <a:pt x="1099043" y="199108"/>
                  </a:lnTo>
                  <a:lnTo>
                    <a:pt x="1151424" y="188630"/>
                  </a:lnTo>
                  <a:lnTo>
                    <a:pt x="1204848" y="173888"/>
                  </a:lnTo>
                  <a:lnTo>
                    <a:pt x="1228023" y="166819"/>
                  </a:lnTo>
                  <a:lnTo>
                    <a:pt x="1256356" y="158746"/>
                  </a:lnTo>
                  <a:lnTo>
                    <a:pt x="1326779" y="141058"/>
                  </a:lnTo>
                  <a:lnTo>
                    <a:pt x="1368011" y="132181"/>
                  </a:lnTo>
                  <a:lnTo>
                    <a:pt x="1412685" y="123774"/>
                  </a:lnTo>
                  <a:lnTo>
                    <a:pt x="1460372" y="116206"/>
                  </a:lnTo>
                  <a:lnTo>
                    <a:pt x="1510642" y="109844"/>
                  </a:lnTo>
                  <a:lnTo>
                    <a:pt x="1563067" y="105059"/>
                  </a:lnTo>
                  <a:lnTo>
                    <a:pt x="1617217" y="102217"/>
                  </a:lnTo>
                  <a:lnTo>
                    <a:pt x="1672664" y="101689"/>
                  </a:lnTo>
                  <a:lnTo>
                    <a:pt x="1728978" y="103842"/>
                  </a:lnTo>
                  <a:lnTo>
                    <a:pt x="1785731" y="109046"/>
                  </a:lnTo>
                  <a:lnTo>
                    <a:pt x="1842493" y="117669"/>
                  </a:lnTo>
                  <a:lnTo>
                    <a:pt x="1898836" y="130080"/>
                  </a:lnTo>
                  <a:lnTo>
                    <a:pt x="1946553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3574" y="0"/>
              <a:ext cx="1936420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5007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1929924" y="136639"/>
                  </a:moveTo>
                  <a:lnTo>
                    <a:pt x="1881293" y="122062"/>
                  </a:lnTo>
                  <a:lnTo>
                    <a:pt x="1825167" y="109613"/>
                  </a:lnTo>
                  <a:lnTo>
                    <a:pt x="1768634" y="100926"/>
                  </a:lnTo>
                  <a:lnTo>
                    <a:pt x="1712121" y="95634"/>
                  </a:lnTo>
                  <a:lnTo>
                    <a:pt x="1656052" y="93372"/>
                  </a:lnTo>
                  <a:lnTo>
                    <a:pt x="1600854" y="93775"/>
                  </a:lnTo>
                  <a:lnTo>
                    <a:pt x="1546954" y="96478"/>
                  </a:lnTo>
                  <a:lnTo>
                    <a:pt x="1494776" y="101117"/>
                  </a:lnTo>
                  <a:lnTo>
                    <a:pt x="1444749" y="107325"/>
                  </a:lnTo>
                  <a:lnTo>
                    <a:pt x="1397297" y="114737"/>
                  </a:lnTo>
                  <a:lnTo>
                    <a:pt x="1352846" y="122989"/>
                  </a:lnTo>
                  <a:lnTo>
                    <a:pt x="1311823" y="131715"/>
                  </a:lnTo>
                  <a:lnTo>
                    <a:pt x="1274654" y="140550"/>
                  </a:lnTo>
                  <a:lnTo>
                    <a:pt x="1213581" y="157087"/>
                  </a:lnTo>
                  <a:lnTo>
                    <a:pt x="1190530" y="164058"/>
                  </a:lnTo>
                  <a:lnTo>
                    <a:pt x="1143758" y="177140"/>
                  </a:lnTo>
                  <a:lnTo>
                    <a:pt x="1097664" y="186966"/>
                  </a:lnTo>
                  <a:lnTo>
                    <a:pt x="1051935" y="193756"/>
                  </a:lnTo>
                  <a:lnTo>
                    <a:pt x="1006261" y="197731"/>
                  </a:lnTo>
                  <a:lnTo>
                    <a:pt x="960330" y="199109"/>
                  </a:lnTo>
                  <a:lnTo>
                    <a:pt x="913830" y="198111"/>
                  </a:lnTo>
                  <a:lnTo>
                    <a:pt x="866450" y="194956"/>
                  </a:lnTo>
                  <a:lnTo>
                    <a:pt x="817879" y="189865"/>
                  </a:lnTo>
                  <a:lnTo>
                    <a:pt x="767805" y="183057"/>
                  </a:lnTo>
                  <a:lnTo>
                    <a:pt x="715918" y="174752"/>
                  </a:lnTo>
                  <a:lnTo>
                    <a:pt x="704399" y="172758"/>
                  </a:lnTo>
                  <a:lnTo>
                    <a:pt x="698011" y="171653"/>
                  </a:lnTo>
                  <a:lnTo>
                    <a:pt x="691636" y="170510"/>
                  </a:lnTo>
                  <a:lnTo>
                    <a:pt x="675926" y="167741"/>
                  </a:lnTo>
                  <a:lnTo>
                    <a:pt x="629078" y="159477"/>
                  </a:lnTo>
                  <a:lnTo>
                    <a:pt x="581618" y="150996"/>
                  </a:lnTo>
                  <a:lnTo>
                    <a:pt x="533663" y="142208"/>
                  </a:lnTo>
                  <a:lnTo>
                    <a:pt x="485331" y="133025"/>
                  </a:lnTo>
                  <a:lnTo>
                    <a:pt x="436739" y="123357"/>
                  </a:lnTo>
                  <a:lnTo>
                    <a:pt x="388005" y="113115"/>
                  </a:lnTo>
                  <a:lnTo>
                    <a:pt x="339247" y="102211"/>
                  </a:lnTo>
                  <a:lnTo>
                    <a:pt x="290581" y="90554"/>
                  </a:lnTo>
                  <a:lnTo>
                    <a:pt x="242127" y="78057"/>
                  </a:lnTo>
                  <a:lnTo>
                    <a:pt x="194001" y="64630"/>
                  </a:lnTo>
                  <a:lnTo>
                    <a:pt x="146321" y="50184"/>
                  </a:lnTo>
                  <a:lnTo>
                    <a:pt x="99205" y="34630"/>
                  </a:lnTo>
                  <a:lnTo>
                    <a:pt x="52770" y="17879"/>
                  </a:lnTo>
                  <a:lnTo>
                    <a:pt x="7533" y="0"/>
                  </a:lnTo>
                </a:path>
                <a:path w="1930400" h="202565">
                  <a:moveTo>
                    <a:pt x="0" y="0"/>
                  </a:moveTo>
                  <a:lnTo>
                    <a:pt x="51586" y="20623"/>
                  </a:lnTo>
                  <a:lnTo>
                    <a:pt x="98075" y="37399"/>
                  </a:lnTo>
                  <a:lnTo>
                    <a:pt x="145240" y="52973"/>
                  </a:lnTo>
                  <a:lnTo>
                    <a:pt x="192964" y="67437"/>
                  </a:lnTo>
                  <a:lnTo>
                    <a:pt x="241129" y="80878"/>
                  </a:lnTo>
                  <a:lnTo>
                    <a:pt x="289619" y="93387"/>
                  </a:lnTo>
                  <a:lnTo>
                    <a:pt x="338316" y="105053"/>
                  </a:lnTo>
                  <a:lnTo>
                    <a:pt x="387103" y="115965"/>
                  </a:lnTo>
                  <a:lnTo>
                    <a:pt x="435863" y="126212"/>
                  </a:lnTo>
                  <a:lnTo>
                    <a:pt x="484478" y="135885"/>
                  </a:lnTo>
                  <a:lnTo>
                    <a:pt x="532831" y="145072"/>
                  </a:lnTo>
                  <a:lnTo>
                    <a:pt x="580806" y="153862"/>
                  </a:lnTo>
                  <a:lnTo>
                    <a:pt x="628285" y="162345"/>
                  </a:lnTo>
                  <a:lnTo>
                    <a:pt x="675151" y="170611"/>
                  </a:lnTo>
                  <a:lnTo>
                    <a:pt x="691128" y="173418"/>
                  </a:lnTo>
                  <a:lnTo>
                    <a:pt x="697465" y="174561"/>
                  </a:lnTo>
                  <a:lnTo>
                    <a:pt x="703815" y="175666"/>
                  </a:lnTo>
                  <a:lnTo>
                    <a:pt x="710140" y="176758"/>
                  </a:lnTo>
                  <a:lnTo>
                    <a:pt x="715435" y="177685"/>
                  </a:lnTo>
                  <a:lnTo>
                    <a:pt x="767433" y="186011"/>
                  </a:lnTo>
                  <a:lnTo>
                    <a:pt x="817617" y="192835"/>
                  </a:lnTo>
                  <a:lnTo>
                    <a:pt x="866301" y="197938"/>
                  </a:lnTo>
                  <a:lnTo>
                    <a:pt x="913799" y="201097"/>
                  </a:lnTo>
                  <a:lnTo>
                    <a:pt x="960423" y="202093"/>
                  </a:lnTo>
                  <a:lnTo>
                    <a:pt x="1006488" y="200705"/>
                  </a:lnTo>
                  <a:lnTo>
                    <a:pt x="1052307" y="196713"/>
                  </a:lnTo>
                  <a:lnTo>
                    <a:pt x="1098192" y="189896"/>
                  </a:lnTo>
                  <a:lnTo>
                    <a:pt x="1144459" y="180033"/>
                  </a:lnTo>
                  <a:lnTo>
                    <a:pt x="1191419" y="166903"/>
                  </a:lnTo>
                  <a:lnTo>
                    <a:pt x="1214415" y="159948"/>
                  </a:lnTo>
                  <a:lnTo>
                    <a:pt x="1242530" y="152007"/>
                  </a:lnTo>
                  <a:lnTo>
                    <a:pt x="1312418" y="134628"/>
                  </a:lnTo>
                  <a:lnTo>
                    <a:pt x="1353339" y="125918"/>
                  </a:lnTo>
                  <a:lnTo>
                    <a:pt x="1397678" y="117679"/>
                  </a:lnTo>
                  <a:lnTo>
                    <a:pt x="1445010" y="110277"/>
                  </a:lnTo>
                  <a:lnTo>
                    <a:pt x="1494908" y="104075"/>
                  </a:lnTo>
                  <a:lnTo>
                    <a:pt x="1546949" y="99438"/>
                  </a:lnTo>
                  <a:lnTo>
                    <a:pt x="1600706" y="96729"/>
                  </a:lnTo>
                  <a:lnTo>
                    <a:pt x="1655754" y="96313"/>
                  </a:lnTo>
                  <a:lnTo>
                    <a:pt x="1711667" y="98555"/>
                  </a:lnTo>
                  <a:lnTo>
                    <a:pt x="1768021" y="103817"/>
                  </a:lnTo>
                  <a:lnTo>
                    <a:pt x="1824390" y="112466"/>
                  </a:lnTo>
                  <a:lnTo>
                    <a:pt x="1880348" y="124864"/>
                  </a:lnTo>
                  <a:lnTo>
                    <a:pt x="1929924" y="1397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8946" y="0"/>
              <a:ext cx="1911049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71136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1908857" y="130459"/>
                  </a:moveTo>
                  <a:lnTo>
                    <a:pt x="1859524" y="115620"/>
                  </a:lnTo>
                  <a:lnTo>
                    <a:pt x="1803787" y="103185"/>
                  </a:lnTo>
                  <a:lnTo>
                    <a:pt x="1747650" y="94473"/>
                  </a:lnTo>
                  <a:lnTo>
                    <a:pt x="1691536" y="89122"/>
                  </a:lnTo>
                  <a:lnTo>
                    <a:pt x="1635866" y="86773"/>
                  </a:lnTo>
                  <a:lnTo>
                    <a:pt x="1581065" y="87064"/>
                  </a:lnTo>
                  <a:lnTo>
                    <a:pt x="1527554" y="89635"/>
                  </a:lnTo>
                  <a:lnTo>
                    <a:pt x="1475757" y="94124"/>
                  </a:lnTo>
                  <a:lnTo>
                    <a:pt x="1426095" y="100172"/>
                  </a:lnTo>
                  <a:lnTo>
                    <a:pt x="1378992" y="107418"/>
                  </a:lnTo>
                  <a:lnTo>
                    <a:pt x="1334870" y="115501"/>
                  </a:lnTo>
                  <a:lnTo>
                    <a:pt x="1294152" y="124059"/>
                  </a:lnTo>
                  <a:lnTo>
                    <a:pt x="1224617" y="141162"/>
                  </a:lnTo>
                  <a:lnTo>
                    <a:pt x="1173769" y="155841"/>
                  </a:lnTo>
                  <a:lnTo>
                    <a:pt x="1122097" y="169995"/>
                  </a:lnTo>
                  <a:lnTo>
                    <a:pt x="1071207" y="180219"/>
                  </a:lnTo>
                  <a:lnTo>
                    <a:pt x="1020677" y="186810"/>
                  </a:lnTo>
                  <a:lnTo>
                    <a:pt x="970080" y="190066"/>
                  </a:lnTo>
                  <a:lnTo>
                    <a:pt x="918993" y="190284"/>
                  </a:lnTo>
                  <a:lnTo>
                    <a:pt x="866990" y="187763"/>
                  </a:lnTo>
                  <a:lnTo>
                    <a:pt x="813646" y="182800"/>
                  </a:lnTo>
                  <a:lnTo>
                    <a:pt x="758538" y="175693"/>
                  </a:lnTo>
                  <a:lnTo>
                    <a:pt x="701240" y="166738"/>
                  </a:lnTo>
                  <a:lnTo>
                    <a:pt x="687105" y="164325"/>
                  </a:lnTo>
                  <a:lnTo>
                    <a:pt x="679967" y="163093"/>
                  </a:lnTo>
                  <a:lnTo>
                    <a:pt x="608707" y="150763"/>
                  </a:lnTo>
                  <a:lnTo>
                    <a:pt x="558548" y="141943"/>
                  </a:lnTo>
                  <a:lnTo>
                    <a:pt x="507851" y="132767"/>
                  </a:lnTo>
                  <a:lnTo>
                    <a:pt x="456756" y="123126"/>
                  </a:lnTo>
                  <a:lnTo>
                    <a:pt x="405403" y="112912"/>
                  </a:lnTo>
                  <a:lnTo>
                    <a:pt x="353933" y="102019"/>
                  </a:lnTo>
                  <a:lnTo>
                    <a:pt x="302484" y="90338"/>
                  </a:lnTo>
                  <a:lnTo>
                    <a:pt x="251198" y="77762"/>
                  </a:lnTo>
                  <a:lnTo>
                    <a:pt x="200214" y="64182"/>
                  </a:lnTo>
                  <a:lnTo>
                    <a:pt x="149674" y="49492"/>
                  </a:lnTo>
                  <a:lnTo>
                    <a:pt x="99716" y="33583"/>
                  </a:lnTo>
                  <a:lnTo>
                    <a:pt x="50481" y="16348"/>
                  </a:lnTo>
                  <a:lnTo>
                    <a:pt x="8121" y="0"/>
                  </a:lnTo>
                </a:path>
                <a:path w="1909445" h="193675">
                  <a:moveTo>
                    <a:pt x="0" y="0"/>
                  </a:moveTo>
                  <a:lnTo>
                    <a:pt x="49131" y="19004"/>
                  </a:lnTo>
                  <a:lnTo>
                    <a:pt x="98377" y="36255"/>
                  </a:lnTo>
                  <a:lnTo>
                    <a:pt x="148338" y="52177"/>
                  </a:lnTo>
                  <a:lnTo>
                    <a:pt x="198875" y="66879"/>
                  </a:lnTo>
                  <a:lnTo>
                    <a:pt x="249850" y="80468"/>
                  </a:lnTo>
                  <a:lnTo>
                    <a:pt x="301123" y="93053"/>
                  </a:lnTo>
                  <a:lnTo>
                    <a:pt x="352553" y="104741"/>
                  </a:lnTo>
                  <a:lnTo>
                    <a:pt x="404003" y="115639"/>
                  </a:lnTo>
                  <a:lnTo>
                    <a:pt x="455331" y="125857"/>
                  </a:lnTo>
                  <a:lnTo>
                    <a:pt x="506400" y="135502"/>
                  </a:lnTo>
                  <a:lnTo>
                    <a:pt x="557069" y="144682"/>
                  </a:lnTo>
                  <a:lnTo>
                    <a:pt x="607199" y="153504"/>
                  </a:lnTo>
                  <a:lnTo>
                    <a:pt x="656650" y="162077"/>
                  </a:lnTo>
                  <a:lnTo>
                    <a:pt x="676564" y="165519"/>
                  </a:lnTo>
                  <a:lnTo>
                    <a:pt x="684666" y="166954"/>
                  </a:lnTo>
                  <a:lnTo>
                    <a:pt x="752604" y="177799"/>
                  </a:lnTo>
                  <a:lnTo>
                    <a:pt x="802600" y="184486"/>
                  </a:lnTo>
                  <a:lnTo>
                    <a:pt x="851095" y="189478"/>
                  </a:lnTo>
                  <a:lnTo>
                    <a:pt x="898400" y="192557"/>
                  </a:lnTo>
                  <a:lnTo>
                    <a:pt x="944826" y="193506"/>
                  </a:lnTo>
                  <a:lnTo>
                    <a:pt x="990683" y="192108"/>
                  </a:lnTo>
                  <a:lnTo>
                    <a:pt x="1036283" y="188144"/>
                  </a:lnTo>
                  <a:lnTo>
                    <a:pt x="1081936" y="181397"/>
                  </a:lnTo>
                  <a:lnTo>
                    <a:pt x="1127953" y="171650"/>
                  </a:lnTo>
                  <a:lnTo>
                    <a:pt x="1174645" y="158686"/>
                  </a:lnTo>
                  <a:lnTo>
                    <a:pt x="1197462" y="151846"/>
                  </a:lnTo>
                  <a:lnTo>
                    <a:pt x="1225359" y="144039"/>
                  </a:lnTo>
                  <a:lnTo>
                    <a:pt x="1294710" y="126969"/>
                  </a:lnTo>
                  <a:lnTo>
                    <a:pt x="1335320" y="118425"/>
                  </a:lnTo>
                  <a:lnTo>
                    <a:pt x="1379324" y="110355"/>
                  </a:lnTo>
                  <a:lnTo>
                    <a:pt x="1426300" y="103118"/>
                  </a:lnTo>
                  <a:lnTo>
                    <a:pt x="1475828" y="97074"/>
                  </a:lnTo>
                  <a:lnTo>
                    <a:pt x="1527484" y="92584"/>
                  </a:lnTo>
                  <a:lnTo>
                    <a:pt x="1580849" y="90007"/>
                  </a:lnTo>
                  <a:lnTo>
                    <a:pt x="1635499" y="89703"/>
                  </a:lnTo>
                  <a:lnTo>
                    <a:pt x="1691013" y="92032"/>
                  </a:lnTo>
                  <a:lnTo>
                    <a:pt x="1746970" y="97353"/>
                  </a:lnTo>
                  <a:lnTo>
                    <a:pt x="1802948" y="106027"/>
                  </a:lnTo>
                  <a:lnTo>
                    <a:pt x="1858525" y="118413"/>
                  </a:lnTo>
                  <a:lnTo>
                    <a:pt x="1908857" y="1335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86244" y="0"/>
              <a:ext cx="1893751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97301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1882693" y="122580"/>
                  </a:moveTo>
                  <a:lnTo>
                    <a:pt x="1833127" y="107651"/>
                  </a:lnTo>
                  <a:lnTo>
                    <a:pt x="1777873" y="95291"/>
                  </a:lnTo>
                  <a:lnTo>
                    <a:pt x="1722215" y="86609"/>
                  </a:lnTo>
                  <a:lnTo>
                    <a:pt x="1666573" y="81248"/>
                  </a:lnTo>
                  <a:lnTo>
                    <a:pt x="1611367" y="78854"/>
                  </a:lnTo>
                  <a:lnTo>
                    <a:pt x="1557017" y="79070"/>
                  </a:lnTo>
                  <a:lnTo>
                    <a:pt x="1503942" y="81540"/>
                  </a:lnTo>
                  <a:lnTo>
                    <a:pt x="1452563" y="85909"/>
                  </a:lnTo>
                  <a:lnTo>
                    <a:pt x="1403299" y="91820"/>
                  </a:lnTo>
                  <a:lnTo>
                    <a:pt x="1356570" y="98918"/>
                  </a:lnTo>
                  <a:lnTo>
                    <a:pt x="1312795" y="106847"/>
                  </a:lnTo>
                  <a:lnTo>
                    <a:pt x="1272395" y="115250"/>
                  </a:lnTo>
                  <a:lnTo>
                    <a:pt x="1203399" y="132058"/>
                  </a:lnTo>
                  <a:lnTo>
                    <a:pt x="1152938" y="146495"/>
                  </a:lnTo>
                  <a:lnTo>
                    <a:pt x="1101596" y="160457"/>
                  </a:lnTo>
                  <a:lnTo>
                    <a:pt x="1051005" y="170554"/>
                  </a:lnTo>
                  <a:lnTo>
                    <a:pt x="1000744" y="177078"/>
                  </a:lnTo>
                  <a:lnTo>
                    <a:pt x="950393" y="180321"/>
                  </a:lnTo>
                  <a:lnTo>
                    <a:pt x="899531" y="180576"/>
                  </a:lnTo>
                  <a:lnTo>
                    <a:pt x="847737" y="178137"/>
                  </a:lnTo>
                  <a:lnTo>
                    <a:pt x="794591" y="173297"/>
                  </a:lnTo>
                  <a:lnTo>
                    <a:pt x="739670" y="166347"/>
                  </a:lnTo>
                  <a:lnTo>
                    <a:pt x="682556" y="157582"/>
                  </a:lnTo>
                  <a:lnTo>
                    <a:pt x="636010" y="149758"/>
                  </a:lnTo>
                  <a:lnTo>
                    <a:pt x="586868" y="141399"/>
                  </a:lnTo>
                  <a:lnTo>
                    <a:pt x="537052" y="132793"/>
                  </a:lnTo>
                  <a:lnTo>
                    <a:pt x="486702" y="123831"/>
                  </a:lnTo>
                  <a:lnTo>
                    <a:pt x="435955" y="114407"/>
                  </a:lnTo>
                  <a:lnTo>
                    <a:pt x="384953" y="104410"/>
                  </a:lnTo>
                  <a:lnTo>
                    <a:pt x="333833" y="93733"/>
                  </a:lnTo>
                  <a:lnTo>
                    <a:pt x="282735" y="82267"/>
                  </a:lnTo>
                  <a:lnTo>
                    <a:pt x="231798" y="69904"/>
                  </a:lnTo>
                  <a:lnTo>
                    <a:pt x="181161" y="56535"/>
                  </a:lnTo>
                  <a:lnTo>
                    <a:pt x="130964" y="42052"/>
                  </a:lnTo>
                  <a:lnTo>
                    <a:pt x="81346" y="26346"/>
                  </a:lnTo>
                  <a:lnTo>
                    <a:pt x="32445" y="9309"/>
                  </a:lnTo>
                  <a:lnTo>
                    <a:pt x="8240" y="0"/>
                  </a:lnTo>
                </a:path>
                <a:path w="1882775" h="184150">
                  <a:moveTo>
                    <a:pt x="0" y="0"/>
                  </a:moveTo>
                  <a:lnTo>
                    <a:pt x="79992" y="29013"/>
                  </a:lnTo>
                  <a:lnTo>
                    <a:pt x="129608" y="44731"/>
                  </a:lnTo>
                  <a:lnTo>
                    <a:pt x="179795" y="59225"/>
                  </a:lnTo>
                  <a:lnTo>
                    <a:pt x="230417" y="72603"/>
                  </a:lnTo>
                  <a:lnTo>
                    <a:pt x="281333" y="84974"/>
                  </a:lnTo>
                  <a:lnTo>
                    <a:pt x="332407" y="96446"/>
                  </a:lnTo>
                  <a:lnTo>
                    <a:pt x="383498" y="107129"/>
                  </a:lnTo>
                  <a:lnTo>
                    <a:pt x="434470" y="117131"/>
                  </a:lnTo>
                  <a:lnTo>
                    <a:pt x="485183" y="126561"/>
                  </a:lnTo>
                  <a:lnTo>
                    <a:pt x="535498" y="135527"/>
                  </a:lnTo>
                  <a:lnTo>
                    <a:pt x="585279" y="144137"/>
                  </a:lnTo>
                  <a:lnTo>
                    <a:pt x="634385" y="152502"/>
                  </a:lnTo>
                  <a:lnTo>
                    <a:pt x="676180" y="159563"/>
                  </a:lnTo>
                  <a:lnTo>
                    <a:pt x="739307" y="169298"/>
                  </a:lnTo>
                  <a:lnTo>
                    <a:pt x="794350" y="176269"/>
                  </a:lnTo>
                  <a:lnTo>
                    <a:pt x="847625" y="181121"/>
                  </a:lnTo>
                  <a:lnTo>
                    <a:pt x="899554" y="183561"/>
                  </a:lnTo>
                  <a:lnTo>
                    <a:pt x="950561" y="183295"/>
                  </a:lnTo>
                  <a:lnTo>
                    <a:pt x="1001069" y="180029"/>
                  </a:lnTo>
                  <a:lnTo>
                    <a:pt x="1051500" y="173468"/>
                  </a:lnTo>
                  <a:lnTo>
                    <a:pt x="1102279" y="163319"/>
                  </a:lnTo>
                  <a:lnTo>
                    <a:pt x="1153827" y="149289"/>
                  </a:lnTo>
                  <a:lnTo>
                    <a:pt x="1176473" y="142561"/>
                  </a:lnTo>
                  <a:lnTo>
                    <a:pt x="1204161" y="134886"/>
                  </a:lnTo>
                  <a:lnTo>
                    <a:pt x="1272982" y="118115"/>
                  </a:lnTo>
                  <a:lnTo>
                    <a:pt x="1313279" y="109728"/>
                  </a:lnTo>
                  <a:lnTo>
                    <a:pt x="1356939" y="101814"/>
                  </a:lnTo>
                  <a:lnTo>
                    <a:pt x="1403545" y="94728"/>
                  </a:lnTo>
                  <a:lnTo>
                    <a:pt x="1452678" y="88824"/>
                  </a:lnTo>
                  <a:lnTo>
                    <a:pt x="1503917" y="84457"/>
                  </a:lnTo>
                  <a:lnTo>
                    <a:pt x="1556844" y="81981"/>
                  </a:lnTo>
                  <a:lnTo>
                    <a:pt x="1611040" y="81753"/>
                  </a:lnTo>
                  <a:lnTo>
                    <a:pt x="1666085" y="84126"/>
                  </a:lnTo>
                  <a:lnTo>
                    <a:pt x="1721560" y="89456"/>
                  </a:lnTo>
                  <a:lnTo>
                    <a:pt x="1777047" y="98097"/>
                  </a:lnTo>
                  <a:lnTo>
                    <a:pt x="1832125" y="110404"/>
                  </a:lnTo>
                  <a:lnTo>
                    <a:pt x="1882693" y="1256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0548" y="0"/>
              <a:ext cx="1859447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7454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29" h="173355">
                  <a:moveTo>
                    <a:pt x="1852541" y="113474"/>
                  </a:moveTo>
                  <a:lnTo>
                    <a:pt x="1804035" y="98822"/>
                  </a:lnTo>
                  <a:lnTo>
                    <a:pt x="1749206" y="86496"/>
                  </a:lnTo>
                  <a:lnTo>
                    <a:pt x="1693977" y="77808"/>
                  </a:lnTo>
                  <a:lnTo>
                    <a:pt x="1638764" y="72405"/>
                  </a:lnTo>
                  <a:lnTo>
                    <a:pt x="1583983" y="69937"/>
                  </a:lnTo>
                  <a:lnTo>
                    <a:pt x="1530051" y="70053"/>
                  </a:lnTo>
                  <a:lnTo>
                    <a:pt x="1477385" y="72401"/>
                  </a:lnTo>
                  <a:lnTo>
                    <a:pt x="1426401" y="76630"/>
                  </a:lnTo>
                  <a:lnTo>
                    <a:pt x="1377517" y="82388"/>
                  </a:lnTo>
                  <a:lnTo>
                    <a:pt x="1331147" y="89325"/>
                  </a:lnTo>
                  <a:lnTo>
                    <a:pt x="1287710" y="97089"/>
                  </a:lnTo>
                  <a:lnTo>
                    <a:pt x="1247621" y="105328"/>
                  </a:lnTo>
                  <a:lnTo>
                    <a:pt x="1179156" y="121829"/>
                  </a:lnTo>
                  <a:lnTo>
                    <a:pt x="1129085" y="136017"/>
                  </a:lnTo>
                  <a:lnTo>
                    <a:pt x="1077995" y="149818"/>
                  </a:lnTo>
                  <a:lnTo>
                    <a:pt x="1027646" y="159809"/>
                  </a:lnTo>
                  <a:lnTo>
                    <a:pt x="977621" y="166278"/>
                  </a:lnTo>
                  <a:lnTo>
                    <a:pt x="927499" y="169515"/>
                  </a:lnTo>
                  <a:lnTo>
                    <a:pt x="876864" y="169809"/>
                  </a:lnTo>
                  <a:lnTo>
                    <a:pt x="825296" y="167448"/>
                  </a:lnTo>
                  <a:lnTo>
                    <a:pt x="772377" y="162722"/>
                  </a:lnTo>
                  <a:lnTo>
                    <a:pt x="717687" y="155921"/>
                  </a:lnTo>
                  <a:lnTo>
                    <a:pt x="660810" y="147333"/>
                  </a:lnTo>
                  <a:lnTo>
                    <a:pt x="636807" y="143383"/>
                  </a:lnTo>
                  <a:lnTo>
                    <a:pt x="610594" y="139027"/>
                  </a:lnTo>
                  <a:lnTo>
                    <a:pt x="561810" y="130881"/>
                  </a:lnTo>
                  <a:lnTo>
                    <a:pt x="512357" y="122492"/>
                  </a:lnTo>
                  <a:lnTo>
                    <a:pt x="462372" y="113750"/>
                  </a:lnTo>
                  <a:lnTo>
                    <a:pt x="411995" y="104546"/>
                  </a:lnTo>
                  <a:lnTo>
                    <a:pt x="361363" y="94770"/>
                  </a:lnTo>
                  <a:lnTo>
                    <a:pt x="310614" y="84315"/>
                  </a:lnTo>
                  <a:lnTo>
                    <a:pt x="259887" y="73069"/>
                  </a:lnTo>
                  <a:lnTo>
                    <a:pt x="209319" y="60925"/>
                  </a:lnTo>
                  <a:lnTo>
                    <a:pt x="159049" y="47773"/>
                  </a:lnTo>
                  <a:lnTo>
                    <a:pt x="109214" y="33503"/>
                  </a:lnTo>
                  <a:lnTo>
                    <a:pt x="59954" y="18006"/>
                  </a:lnTo>
                  <a:lnTo>
                    <a:pt x="11405" y="1174"/>
                  </a:lnTo>
                  <a:lnTo>
                    <a:pt x="8340" y="0"/>
                  </a:lnTo>
                </a:path>
                <a:path w="1852929" h="173355">
                  <a:moveTo>
                    <a:pt x="0" y="0"/>
                  </a:moveTo>
                  <a:lnTo>
                    <a:pt x="58870" y="20793"/>
                  </a:lnTo>
                  <a:lnTo>
                    <a:pt x="108182" y="36313"/>
                  </a:lnTo>
                  <a:lnTo>
                    <a:pt x="158063" y="50602"/>
                  </a:lnTo>
                  <a:lnTo>
                    <a:pt x="208374" y="63770"/>
                  </a:lnTo>
                  <a:lnTo>
                    <a:pt x="258979" y="75927"/>
                  </a:lnTo>
                  <a:lnTo>
                    <a:pt x="309738" y="87183"/>
                  </a:lnTo>
                  <a:lnTo>
                    <a:pt x="360516" y="97646"/>
                  </a:lnTo>
                  <a:lnTo>
                    <a:pt x="411174" y="107428"/>
                  </a:lnTo>
                  <a:lnTo>
                    <a:pt x="461575" y="116636"/>
                  </a:lnTo>
                  <a:lnTo>
                    <a:pt x="511581" y="125382"/>
                  </a:lnTo>
                  <a:lnTo>
                    <a:pt x="561054" y="133774"/>
                  </a:lnTo>
                  <a:lnTo>
                    <a:pt x="609858" y="141923"/>
                  </a:lnTo>
                  <a:lnTo>
                    <a:pt x="640084" y="146952"/>
                  </a:lnTo>
                  <a:lnTo>
                    <a:pt x="646866" y="148082"/>
                  </a:lnTo>
                  <a:lnTo>
                    <a:pt x="717366" y="158864"/>
                  </a:lnTo>
                  <a:lnTo>
                    <a:pt x="772211" y="165681"/>
                  </a:lnTo>
                  <a:lnTo>
                    <a:pt x="825281" y="170414"/>
                  </a:lnTo>
                  <a:lnTo>
                    <a:pt x="876996" y="172775"/>
                  </a:lnTo>
                  <a:lnTo>
                    <a:pt x="927776" y="172474"/>
                  </a:lnTo>
                  <a:lnTo>
                    <a:pt x="978042" y="169222"/>
                  </a:lnTo>
                  <a:lnTo>
                    <a:pt x="1028213" y="162729"/>
                  </a:lnTo>
                  <a:lnTo>
                    <a:pt x="1078708" y="152705"/>
                  </a:lnTo>
                  <a:lnTo>
                    <a:pt x="1129948" y="138862"/>
                  </a:lnTo>
                  <a:lnTo>
                    <a:pt x="1152419" y="132246"/>
                  </a:lnTo>
                  <a:lnTo>
                    <a:pt x="1179892" y="124703"/>
                  </a:lnTo>
                  <a:lnTo>
                    <a:pt x="1248182" y="108235"/>
                  </a:lnTo>
                  <a:lnTo>
                    <a:pt x="1288168" y="100010"/>
                  </a:lnTo>
                  <a:lnTo>
                    <a:pt x="1331492" y="92258"/>
                  </a:lnTo>
                  <a:lnTo>
                    <a:pt x="1377740" y="85331"/>
                  </a:lnTo>
                  <a:lnTo>
                    <a:pt x="1426495" y="79578"/>
                  </a:lnTo>
                  <a:lnTo>
                    <a:pt x="1477342" y="75349"/>
                  </a:lnTo>
                  <a:lnTo>
                    <a:pt x="1529865" y="72995"/>
                  </a:lnTo>
                  <a:lnTo>
                    <a:pt x="1583648" y="72867"/>
                  </a:lnTo>
                  <a:lnTo>
                    <a:pt x="1638275" y="75314"/>
                  </a:lnTo>
                  <a:lnTo>
                    <a:pt x="1693330" y="80687"/>
                  </a:lnTo>
                  <a:lnTo>
                    <a:pt x="1748398" y="89336"/>
                  </a:lnTo>
                  <a:lnTo>
                    <a:pt x="1803062" y="101612"/>
                  </a:lnTo>
                  <a:lnTo>
                    <a:pt x="1852541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0732" y="0"/>
              <a:ext cx="1829262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62756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1817238" y="102844"/>
                  </a:moveTo>
                  <a:lnTo>
                    <a:pt x="1761162" y="86531"/>
                  </a:lnTo>
                  <a:lnTo>
                    <a:pt x="1703437" y="74329"/>
                  </a:lnTo>
                  <a:lnTo>
                    <a:pt x="1645376" y="66068"/>
                  </a:lnTo>
                  <a:lnTo>
                    <a:pt x="1587469" y="61335"/>
                  </a:lnTo>
                  <a:lnTo>
                    <a:pt x="1530207" y="59719"/>
                  </a:lnTo>
                  <a:lnTo>
                    <a:pt x="1474080" y="60810"/>
                  </a:lnTo>
                  <a:lnTo>
                    <a:pt x="1419580" y="64194"/>
                  </a:lnTo>
                  <a:lnTo>
                    <a:pt x="1367197" y="69461"/>
                  </a:lnTo>
                  <a:lnTo>
                    <a:pt x="1317422" y="76200"/>
                  </a:lnTo>
                  <a:lnTo>
                    <a:pt x="1270745" y="83999"/>
                  </a:lnTo>
                  <a:lnTo>
                    <a:pt x="1227657" y="92447"/>
                  </a:lnTo>
                  <a:lnTo>
                    <a:pt x="1188648" y="101132"/>
                  </a:lnTo>
                  <a:lnTo>
                    <a:pt x="1124834" y="117569"/>
                  </a:lnTo>
                  <a:lnTo>
                    <a:pt x="1101009" y="124498"/>
                  </a:lnTo>
                  <a:lnTo>
                    <a:pt x="1050233" y="138128"/>
                  </a:lnTo>
                  <a:lnTo>
                    <a:pt x="1000168" y="148007"/>
                  </a:lnTo>
                  <a:lnTo>
                    <a:pt x="950400" y="154422"/>
                  </a:lnTo>
                  <a:lnTo>
                    <a:pt x="900513" y="157657"/>
                  </a:lnTo>
                  <a:lnTo>
                    <a:pt x="850094" y="157995"/>
                  </a:lnTo>
                  <a:lnTo>
                    <a:pt x="798727" y="155724"/>
                  </a:lnTo>
                  <a:lnTo>
                    <a:pt x="745997" y="151126"/>
                  </a:lnTo>
                  <a:lnTo>
                    <a:pt x="691490" y="144487"/>
                  </a:lnTo>
                  <a:lnTo>
                    <a:pt x="634792" y="136093"/>
                  </a:lnTo>
                  <a:lnTo>
                    <a:pt x="581642" y="127444"/>
                  </a:lnTo>
                  <a:lnTo>
                    <a:pt x="533175" y="119514"/>
                  </a:lnTo>
                  <a:lnTo>
                    <a:pt x="484042" y="111343"/>
                  </a:lnTo>
                  <a:lnTo>
                    <a:pt x="434381" y="102820"/>
                  </a:lnTo>
                  <a:lnTo>
                    <a:pt x="384330" y="93836"/>
                  </a:lnTo>
                  <a:lnTo>
                    <a:pt x="334026" y="84281"/>
                  </a:lnTo>
                  <a:lnTo>
                    <a:pt x="283605" y="74044"/>
                  </a:lnTo>
                  <a:lnTo>
                    <a:pt x="233204" y="63015"/>
                  </a:lnTo>
                  <a:lnTo>
                    <a:pt x="182962" y="51084"/>
                  </a:lnTo>
                  <a:lnTo>
                    <a:pt x="133015" y="38140"/>
                  </a:lnTo>
                  <a:lnTo>
                    <a:pt x="83500" y="24075"/>
                  </a:lnTo>
                  <a:lnTo>
                    <a:pt x="34555" y="8777"/>
                  </a:lnTo>
                  <a:lnTo>
                    <a:pt x="9111" y="0"/>
                  </a:lnTo>
                </a:path>
                <a:path w="1817370" h="161290">
                  <a:moveTo>
                    <a:pt x="0" y="0"/>
                  </a:moveTo>
                  <a:lnTo>
                    <a:pt x="82470" y="26872"/>
                  </a:lnTo>
                  <a:lnTo>
                    <a:pt x="132031" y="40957"/>
                  </a:lnTo>
                  <a:lnTo>
                    <a:pt x="182021" y="53916"/>
                  </a:lnTo>
                  <a:lnTo>
                    <a:pt x="232301" y="65860"/>
                  </a:lnTo>
                  <a:lnTo>
                    <a:pt x="282735" y="76899"/>
                  </a:lnTo>
                  <a:lnTo>
                    <a:pt x="333187" y="87144"/>
                  </a:lnTo>
                  <a:lnTo>
                    <a:pt x="383520" y="96706"/>
                  </a:lnTo>
                  <a:lnTo>
                    <a:pt x="433598" y="105694"/>
                  </a:lnTo>
                  <a:lnTo>
                    <a:pt x="483283" y="114220"/>
                  </a:lnTo>
                  <a:lnTo>
                    <a:pt x="532440" y="122394"/>
                  </a:lnTo>
                  <a:lnTo>
                    <a:pt x="580931" y="130327"/>
                  </a:lnTo>
                  <a:lnTo>
                    <a:pt x="619259" y="136588"/>
                  </a:lnTo>
                  <a:lnTo>
                    <a:pt x="626829" y="137833"/>
                  </a:lnTo>
                  <a:lnTo>
                    <a:pt x="691171" y="147440"/>
                  </a:lnTo>
                  <a:lnTo>
                    <a:pt x="745825" y="154092"/>
                  </a:lnTo>
                  <a:lnTo>
                    <a:pt x="798699" y="158697"/>
                  </a:lnTo>
                  <a:lnTo>
                    <a:pt x="850210" y="160971"/>
                  </a:lnTo>
                  <a:lnTo>
                    <a:pt x="900773" y="160626"/>
                  </a:lnTo>
                  <a:lnTo>
                    <a:pt x="950805" y="157379"/>
                  </a:lnTo>
                  <a:lnTo>
                    <a:pt x="1000721" y="150944"/>
                  </a:lnTo>
                  <a:lnTo>
                    <a:pt x="1050938" y="141035"/>
                  </a:lnTo>
                  <a:lnTo>
                    <a:pt x="1101872" y="127368"/>
                  </a:lnTo>
                  <a:lnTo>
                    <a:pt x="1125633" y="120449"/>
                  </a:lnTo>
                  <a:lnTo>
                    <a:pt x="1154930" y="112534"/>
                  </a:lnTo>
                  <a:lnTo>
                    <a:pt x="1228176" y="95358"/>
                  </a:lnTo>
                  <a:lnTo>
                    <a:pt x="1271146" y="86918"/>
                  </a:lnTo>
                  <a:lnTo>
                    <a:pt x="1317694" y="79124"/>
                  </a:lnTo>
                  <a:lnTo>
                    <a:pt x="1367331" y="72387"/>
                  </a:lnTo>
                  <a:lnTo>
                    <a:pt x="1419567" y="67117"/>
                  </a:lnTo>
                  <a:lnTo>
                    <a:pt x="1473914" y="63724"/>
                  </a:lnTo>
                  <a:lnTo>
                    <a:pt x="1529881" y="62619"/>
                  </a:lnTo>
                  <a:lnTo>
                    <a:pt x="1586979" y="64213"/>
                  </a:lnTo>
                  <a:lnTo>
                    <a:pt x="1644719" y="68915"/>
                  </a:lnTo>
                  <a:lnTo>
                    <a:pt x="1702611" y="77137"/>
                  </a:lnTo>
                  <a:lnTo>
                    <a:pt x="1760166" y="89289"/>
                  </a:lnTo>
                  <a:lnTo>
                    <a:pt x="1816894" y="105781"/>
                  </a:lnTo>
                  <a:lnTo>
                    <a:pt x="1817238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91635" y="0"/>
              <a:ext cx="1788358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300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5" h="148590">
                  <a:moveTo>
                    <a:pt x="1776993" y="91246"/>
                  </a:moveTo>
                  <a:lnTo>
                    <a:pt x="1723776" y="75716"/>
                  </a:lnTo>
                  <a:lnTo>
                    <a:pt x="1666502" y="63543"/>
                  </a:lnTo>
                  <a:lnTo>
                    <a:pt x="1608896" y="55267"/>
                  </a:lnTo>
                  <a:lnTo>
                    <a:pt x="1551443" y="50482"/>
                  </a:lnTo>
                  <a:lnTo>
                    <a:pt x="1494633" y="48781"/>
                  </a:lnTo>
                  <a:lnTo>
                    <a:pt x="1438949" y="49759"/>
                  </a:lnTo>
                  <a:lnTo>
                    <a:pt x="1384881" y="53009"/>
                  </a:lnTo>
                  <a:lnTo>
                    <a:pt x="1332913" y="58126"/>
                  </a:lnTo>
                  <a:lnTo>
                    <a:pt x="1283532" y="64702"/>
                  </a:lnTo>
                  <a:lnTo>
                    <a:pt x="1237226" y="72333"/>
                  </a:lnTo>
                  <a:lnTo>
                    <a:pt x="1194481" y="80613"/>
                  </a:lnTo>
                  <a:lnTo>
                    <a:pt x="1155784" y="89134"/>
                  </a:lnTo>
                  <a:lnTo>
                    <a:pt x="1092477" y="105279"/>
                  </a:lnTo>
                  <a:lnTo>
                    <a:pt x="1068841" y="112090"/>
                  </a:lnTo>
                  <a:lnTo>
                    <a:pt x="1018384" y="125529"/>
                  </a:lnTo>
                  <a:lnTo>
                    <a:pt x="968607" y="135282"/>
                  </a:lnTo>
                  <a:lnTo>
                    <a:pt x="919101" y="141630"/>
                  </a:lnTo>
                  <a:lnTo>
                    <a:pt x="869455" y="144852"/>
                  </a:lnTo>
                  <a:lnTo>
                    <a:pt x="819258" y="145229"/>
                  </a:lnTo>
                  <a:lnTo>
                    <a:pt x="768100" y="143040"/>
                  </a:lnTo>
                  <a:lnTo>
                    <a:pt x="715569" y="138568"/>
                  </a:lnTo>
                  <a:lnTo>
                    <a:pt x="661254" y="132090"/>
                  </a:lnTo>
                  <a:lnTo>
                    <a:pt x="604745" y="123888"/>
                  </a:lnTo>
                  <a:lnTo>
                    <a:pt x="596821" y="122644"/>
                  </a:lnTo>
                  <a:lnTo>
                    <a:pt x="588921" y="121425"/>
                  </a:lnTo>
                  <a:lnTo>
                    <a:pt x="581009" y="120104"/>
                  </a:lnTo>
                  <a:lnTo>
                    <a:pt x="548688" y="114935"/>
                  </a:lnTo>
                  <a:lnTo>
                    <a:pt x="500530" y="107216"/>
                  </a:lnTo>
                  <a:lnTo>
                    <a:pt x="451712" y="99259"/>
                  </a:lnTo>
                  <a:lnTo>
                    <a:pt x="402369" y="90953"/>
                  </a:lnTo>
                  <a:lnTo>
                    <a:pt x="352639" y="82186"/>
                  </a:lnTo>
                  <a:lnTo>
                    <a:pt x="302656" y="72848"/>
                  </a:lnTo>
                  <a:lnTo>
                    <a:pt x="252558" y="62827"/>
                  </a:lnTo>
                  <a:lnTo>
                    <a:pt x="202480" y="52013"/>
                  </a:lnTo>
                  <a:lnTo>
                    <a:pt x="152559" y="40294"/>
                  </a:lnTo>
                  <a:lnTo>
                    <a:pt x="102930" y="27559"/>
                  </a:lnTo>
                  <a:lnTo>
                    <a:pt x="53730" y="13697"/>
                  </a:lnTo>
                  <a:lnTo>
                    <a:pt x="9614" y="0"/>
                  </a:lnTo>
                </a:path>
                <a:path w="1777365" h="148590">
                  <a:moveTo>
                    <a:pt x="0" y="0"/>
                  </a:moveTo>
                  <a:lnTo>
                    <a:pt x="52436" y="16417"/>
                  </a:lnTo>
                  <a:lnTo>
                    <a:pt x="101632" y="30290"/>
                  </a:lnTo>
                  <a:lnTo>
                    <a:pt x="151252" y="43034"/>
                  </a:lnTo>
                  <a:lnTo>
                    <a:pt x="201160" y="54761"/>
                  </a:lnTo>
                  <a:lnTo>
                    <a:pt x="251220" y="65581"/>
                  </a:lnTo>
                  <a:lnTo>
                    <a:pt x="301298" y="75607"/>
                  </a:lnTo>
                  <a:lnTo>
                    <a:pt x="351256" y="84949"/>
                  </a:lnTo>
                  <a:lnTo>
                    <a:pt x="400960" y="93718"/>
                  </a:lnTo>
                  <a:lnTo>
                    <a:pt x="450274" y="102026"/>
                  </a:lnTo>
                  <a:lnTo>
                    <a:pt x="499062" y="109984"/>
                  </a:lnTo>
                  <a:lnTo>
                    <a:pt x="547189" y="117703"/>
                  </a:lnTo>
                  <a:lnTo>
                    <a:pt x="580526" y="123050"/>
                  </a:lnTo>
                  <a:lnTo>
                    <a:pt x="588464" y="124333"/>
                  </a:lnTo>
                  <a:lnTo>
                    <a:pt x="660938" y="135030"/>
                  </a:lnTo>
                  <a:lnTo>
                    <a:pt x="715401" y="141522"/>
                  </a:lnTo>
                  <a:lnTo>
                    <a:pt x="768077" y="146004"/>
                  </a:lnTo>
                  <a:lnTo>
                    <a:pt x="819379" y="148194"/>
                  </a:lnTo>
                  <a:lnTo>
                    <a:pt x="869719" y="147812"/>
                  </a:lnTo>
                  <a:lnTo>
                    <a:pt x="919509" y="144576"/>
                  </a:lnTo>
                  <a:lnTo>
                    <a:pt x="969162" y="138206"/>
                  </a:lnTo>
                  <a:lnTo>
                    <a:pt x="1019090" y="128419"/>
                  </a:lnTo>
                  <a:lnTo>
                    <a:pt x="1069705" y="114935"/>
                  </a:lnTo>
                  <a:lnTo>
                    <a:pt x="1093282" y="108138"/>
                  </a:lnTo>
                  <a:lnTo>
                    <a:pt x="1122351" y="100367"/>
                  </a:lnTo>
                  <a:lnTo>
                    <a:pt x="1195027" y="83522"/>
                  </a:lnTo>
                  <a:lnTo>
                    <a:pt x="1237662" y="75258"/>
                  </a:lnTo>
                  <a:lnTo>
                    <a:pt x="1283847" y="67639"/>
                  </a:lnTo>
                  <a:lnTo>
                    <a:pt x="1333096" y="61070"/>
                  </a:lnTo>
                  <a:lnTo>
                    <a:pt x="1384924" y="55956"/>
                  </a:lnTo>
                  <a:lnTo>
                    <a:pt x="1438844" y="52703"/>
                  </a:lnTo>
                  <a:lnTo>
                    <a:pt x="1494371" y="51714"/>
                  </a:lnTo>
                  <a:lnTo>
                    <a:pt x="1551020" y="53396"/>
                  </a:lnTo>
                  <a:lnTo>
                    <a:pt x="1608304" y="58152"/>
                  </a:lnTo>
                  <a:lnTo>
                    <a:pt x="1665738" y="66388"/>
                  </a:lnTo>
                  <a:lnTo>
                    <a:pt x="1722836" y="78508"/>
                  </a:lnTo>
                  <a:lnTo>
                    <a:pt x="1776993" y="943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4399" y="0"/>
              <a:ext cx="1745596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49905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1730089" y="78479"/>
                  </a:moveTo>
                  <a:lnTo>
                    <a:pt x="1680571" y="63984"/>
                  </a:lnTo>
                  <a:lnTo>
                    <a:pt x="1623746" y="51842"/>
                  </a:lnTo>
                  <a:lnTo>
                    <a:pt x="1566592" y="43553"/>
                  </a:lnTo>
                  <a:lnTo>
                    <a:pt x="1509591" y="38716"/>
                  </a:lnTo>
                  <a:lnTo>
                    <a:pt x="1453225" y="36931"/>
                  </a:lnTo>
                  <a:lnTo>
                    <a:pt x="1397978" y="37797"/>
                  </a:lnTo>
                  <a:lnTo>
                    <a:pt x="1344333" y="40913"/>
                  </a:lnTo>
                  <a:lnTo>
                    <a:pt x="1292772" y="45878"/>
                  </a:lnTo>
                  <a:lnTo>
                    <a:pt x="1243778" y="52293"/>
                  </a:lnTo>
                  <a:lnTo>
                    <a:pt x="1197834" y="59755"/>
                  </a:lnTo>
                  <a:lnTo>
                    <a:pt x="1155423" y="67865"/>
                  </a:lnTo>
                  <a:lnTo>
                    <a:pt x="1117027" y="76222"/>
                  </a:lnTo>
                  <a:lnTo>
                    <a:pt x="1054215" y="92074"/>
                  </a:lnTo>
                  <a:lnTo>
                    <a:pt x="1030764" y="98768"/>
                  </a:lnTo>
                  <a:lnTo>
                    <a:pt x="980617" y="112020"/>
                  </a:lnTo>
                  <a:lnTo>
                    <a:pt x="931124" y="121649"/>
                  </a:lnTo>
                  <a:lnTo>
                    <a:pt x="881878" y="127932"/>
                  </a:lnTo>
                  <a:lnTo>
                    <a:pt x="832471" y="131143"/>
                  </a:lnTo>
                  <a:lnTo>
                    <a:pt x="782496" y="131559"/>
                  </a:lnTo>
                  <a:lnTo>
                    <a:pt x="731547" y="129455"/>
                  </a:lnTo>
                  <a:lnTo>
                    <a:pt x="679215" y="125107"/>
                  </a:lnTo>
                  <a:lnTo>
                    <a:pt x="625094" y="118791"/>
                  </a:lnTo>
                  <a:lnTo>
                    <a:pt x="568776" y="110782"/>
                  </a:lnTo>
                  <a:lnTo>
                    <a:pt x="509200" y="101473"/>
                  </a:lnTo>
                  <a:lnTo>
                    <a:pt x="461402" y="93968"/>
                  </a:lnTo>
                  <a:lnTo>
                    <a:pt x="412947" y="86227"/>
                  </a:lnTo>
                  <a:lnTo>
                    <a:pt x="363972" y="78138"/>
                  </a:lnTo>
                  <a:lnTo>
                    <a:pt x="314610" y="69591"/>
                  </a:lnTo>
                  <a:lnTo>
                    <a:pt x="264997" y="60472"/>
                  </a:lnTo>
                  <a:lnTo>
                    <a:pt x="215269" y="50671"/>
                  </a:lnTo>
                  <a:lnTo>
                    <a:pt x="165560" y="40074"/>
                  </a:lnTo>
                  <a:lnTo>
                    <a:pt x="116006" y="28572"/>
                  </a:lnTo>
                  <a:lnTo>
                    <a:pt x="66742" y="16051"/>
                  </a:lnTo>
                  <a:lnTo>
                    <a:pt x="17903" y="2400"/>
                  </a:lnTo>
                  <a:lnTo>
                    <a:pt x="10121" y="0"/>
                  </a:lnTo>
                </a:path>
                <a:path w="1730375" h="134620">
                  <a:moveTo>
                    <a:pt x="0" y="0"/>
                  </a:moveTo>
                  <a:lnTo>
                    <a:pt x="65946" y="18928"/>
                  </a:lnTo>
                  <a:lnTo>
                    <a:pt x="115279" y="31466"/>
                  </a:lnTo>
                  <a:lnTo>
                    <a:pt x="164898" y="42981"/>
                  </a:lnTo>
                  <a:lnTo>
                    <a:pt x="214667" y="53587"/>
                  </a:lnTo>
                  <a:lnTo>
                    <a:pt x="264453" y="63394"/>
                  </a:lnTo>
                  <a:lnTo>
                    <a:pt x="314119" y="72516"/>
                  </a:lnTo>
                  <a:lnTo>
                    <a:pt x="363533" y="81064"/>
                  </a:lnTo>
                  <a:lnTo>
                    <a:pt x="412559" y="89152"/>
                  </a:lnTo>
                  <a:lnTo>
                    <a:pt x="461062" y="96891"/>
                  </a:lnTo>
                  <a:lnTo>
                    <a:pt x="508908" y="104394"/>
                  </a:lnTo>
                  <a:lnTo>
                    <a:pt x="544709" y="110007"/>
                  </a:lnTo>
                  <a:lnTo>
                    <a:pt x="552621" y="111277"/>
                  </a:lnTo>
                  <a:lnTo>
                    <a:pt x="624795" y="121757"/>
                  </a:lnTo>
                  <a:lnTo>
                    <a:pt x="679059" y="128078"/>
                  </a:lnTo>
                  <a:lnTo>
                    <a:pt x="731532" y="132427"/>
                  </a:lnTo>
                  <a:lnTo>
                    <a:pt x="782623" y="134528"/>
                  </a:lnTo>
                  <a:lnTo>
                    <a:pt x="832739" y="134104"/>
                  </a:lnTo>
                  <a:lnTo>
                    <a:pt x="882290" y="130878"/>
                  </a:lnTo>
                  <a:lnTo>
                    <a:pt x="931685" y="124574"/>
                  </a:lnTo>
                  <a:lnTo>
                    <a:pt x="981332" y="114915"/>
                  </a:lnTo>
                  <a:lnTo>
                    <a:pt x="1031640" y="101625"/>
                  </a:lnTo>
                  <a:lnTo>
                    <a:pt x="1055027" y="94944"/>
                  </a:lnTo>
                  <a:lnTo>
                    <a:pt x="1083864" y="87309"/>
                  </a:lnTo>
                  <a:lnTo>
                    <a:pt x="1155958" y="70776"/>
                  </a:lnTo>
                  <a:lnTo>
                    <a:pt x="1198252" y="62677"/>
                  </a:lnTo>
                  <a:lnTo>
                    <a:pt x="1244069" y="55223"/>
                  </a:lnTo>
                  <a:lnTo>
                    <a:pt x="1292926" y="48814"/>
                  </a:lnTo>
                  <a:lnTo>
                    <a:pt x="1344341" y="43848"/>
                  </a:lnTo>
                  <a:lnTo>
                    <a:pt x="1397834" y="40727"/>
                  </a:lnTo>
                  <a:lnTo>
                    <a:pt x="1452923" y="39849"/>
                  </a:lnTo>
                  <a:lnTo>
                    <a:pt x="1509125" y="41614"/>
                  </a:lnTo>
                  <a:lnTo>
                    <a:pt x="1565960" y="46421"/>
                  </a:lnTo>
                  <a:lnTo>
                    <a:pt x="1622944" y="54671"/>
                  </a:lnTo>
                  <a:lnTo>
                    <a:pt x="1679597" y="66763"/>
                  </a:lnTo>
                  <a:lnTo>
                    <a:pt x="1730089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79802" y="0"/>
              <a:ext cx="1700192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0360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1676394" y="64687"/>
                  </a:moveTo>
                  <a:lnTo>
                    <a:pt x="1631332" y="51454"/>
                  </a:lnTo>
                  <a:lnTo>
                    <a:pt x="1574946" y="39337"/>
                  </a:lnTo>
                  <a:lnTo>
                    <a:pt x="1518236" y="31030"/>
                  </a:lnTo>
                  <a:lnTo>
                    <a:pt x="1461681" y="26138"/>
                  </a:lnTo>
                  <a:lnTo>
                    <a:pt x="1405758" y="24265"/>
                  </a:lnTo>
                  <a:lnTo>
                    <a:pt x="1350947" y="25016"/>
                  </a:lnTo>
                  <a:lnTo>
                    <a:pt x="1297727" y="27995"/>
                  </a:lnTo>
                  <a:lnTo>
                    <a:pt x="1246576" y="32808"/>
                  </a:lnTo>
                  <a:lnTo>
                    <a:pt x="1197973" y="39059"/>
                  </a:lnTo>
                  <a:lnTo>
                    <a:pt x="1152396" y="46352"/>
                  </a:lnTo>
                  <a:lnTo>
                    <a:pt x="1110325" y="54292"/>
                  </a:lnTo>
                  <a:lnTo>
                    <a:pt x="1072238" y="62484"/>
                  </a:lnTo>
                  <a:lnTo>
                    <a:pt x="1009931" y="78043"/>
                  </a:lnTo>
                  <a:lnTo>
                    <a:pt x="986669" y="84619"/>
                  </a:lnTo>
                  <a:lnTo>
                    <a:pt x="936818" y="97688"/>
                  </a:lnTo>
                  <a:lnTo>
                    <a:pt x="887598" y="107197"/>
                  </a:lnTo>
                  <a:lnTo>
                    <a:pt x="838603" y="113416"/>
                  </a:lnTo>
                  <a:lnTo>
                    <a:pt x="789430" y="116617"/>
                  </a:lnTo>
                  <a:lnTo>
                    <a:pt x="739676" y="117072"/>
                  </a:lnTo>
                  <a:lnTo>
                    <a:pt x="688936" y="115051"/>
                  </a:lnTo>
                  <a:lnTo>
                    <a:pt x="636807" y="110827"/>
                  </a:lnTo>
                  <a:lnTo>
                    <a:pt x="582884" y="104669"/>
                  </a:lnTo>
                  <a:lnTo>
                    <a:pt x="526764" y="96850"/>
                  </a:lnTo>
                  <a:lnTo>
                    <a:pt x="503282" y="93230"/>
                  </a:lnTo>
                  <a:lnTo>
                    <a:pt x="464801" y="87325"/>
                  </a:lnTo>
                  <a:lnTo>
                    <a:pt x="417286" y="80035"/>
                  </a:lnTo>
                  <a:lnTo>
                    <a:pt x="369119" y="72512"/>
                  </a:lnTo>
                  <a:lnTo>
                    <a:pt x="320434" y="64643"/>
                  </a:lnTo>
                  <a:lnTo>
                    <a:pt x="271365" y="56315"/>
                  </a:lnTo>
                  <a:lnTo>
                    <a:pt x="222046" y="47414"/>
                  </a:lnTo>
                  <a:lnTo>
                    <a:pt x="172612" y="37829"/>
                  </a:lnTo>
                  <a:lnTo>
                    <a:pt x="123197" y="27446"/>
                  </a:lnTo>
                  <a:lnTo>
                    <a:pt x="73935" y="16152"/>
                  </a:lnTo>
                  <a:lnTo>
                    <a:pt x="24959" y="3835"/>
                  </a:lnTo>
                  <a:lnTo>
                    <a:pt x="11117" y="0"/>
                  </a:lnTo>
                </a:path>
                <a:path w="1676400" h="120650">
                  <a:moveTo>
                    <a:pt x="0" y="0"/>
                  </a:moveTo>
                  <a:lnTo>
                    <a:pt x="72907" y="18960"/>
                  </a:lnTo>
                  <a:lnTo>
                    <a:pt x="122195" y="30268"/>
                  </a:lnTo>
                  <a:lnTo>
                    <a:pt x="171632" y="40662"/>
                  </a:lnTo>
                  <a:lnTo>
                    <a:pt x="221083" y="50256"/>
                  </a:lnTo>
                  <a:lnTo>
                    <a:pt x="270415" y="59164"/>
                  </a:lnTo>
                  <a:lnTo>
                    <a:pt x="319495" y="67498"/>
                  </a:lnTo>
                  <a:lnTo>
                    <a:pt x="368189" y="75373"/>
                  </a:lnTo>
                  <a:lnTo>
                    <a:pt x="416364" y="82901"/>
                  </a:lnTo>
                  <a:lnTo>
                    <a:pt x="463886" y="90195"/>
                  </a:lnTo>
                  <a:lnTo>
                    <a:pt x="502812" y="96164"/>
                  </a:lnTo>
                  <a:lnTo>
                    <a:pt x="510686" y="97421"/>
                  </a:lnTo>
                  <a:lnTo>
                    <a:pt x="582594" y="107623"/>
                  </a:lnTo>
                  <a:lnTo>
                    <a:pt x="636666" y="113785"/>
                  </a:lnTo>
                  <a:lnTo>
                    <a:pt x="688940" y="118012"/>
                  </a:lnTo>
                  <a:lnTo>
                    <a:pt x="739823" y="120030"/>
                  </a:lnTo>
                  <a:lnTo>
                    <a:pt x="789718" y="119567"/>
                  </a:lnTo>
                  <a:lnTo>
                    <a:pt x="839030" y="116353"/>
                  </a:lnTo>
                  <a:lnTo>
                    <a:pt x="888165" y="110114"/>
                  </a:lnTo>
                  <a:lnTo>
                    <a:pt x="937527" y="100580"/>
                  </a:lnTo>
                  <a:lnTo>
                    <a:pt x="987520" y="87477"/>
                  </a:lnTo>
                  <a:lnTo>
                    <a:pt x="1010719" y="80915"/>
                  </a:lnTo>
                  <a:lnTo>
                    <a:pt x="1039324" y="73420"/>
                  </a:lnTo>
                  <a:lnTo>
                    <a:pt x="1110840" y="57208"/>
                  </a:lnTo>
                  <a:lnTo>
                    <a:pt x="1152796" y="49279"/>
                  </a:lnTo>
                  <a:lnTo>
                    <a:pt x="1198247" y="41994"/>
                  </a:lnTo>
                  <a:lnTo>
                    <a:pt x="1246716" y="35748"/>
                  </a:lnTo>
                  <a:lnTo>
                    <a:pt x="1297723" y="30935"/>
                  </a:lnTo>
                  <a:lnTo>
                    <a:pt x="1350793" y="27949"/>
                  </a:lnTo>
                  <a:lnTo>
                    <a:pt x="1405447" y="27184"/>
                  </a:lnTo>
                  <a:lnTo>
                    <a:pt x="1461207" y="29035"/>
                  </a:lnTo>
                  <a:lnTo>
                    <a:pt x="1517595" y="33896"/>
                  </a:lnTo>
                  <a:lnTo>
                    <a:pt x="1574134" y="42162"/>
                  </a:lnTo>
                  <a:lnTo>
                    <a:pt x="1630346" y="54227"/>
                  </a:lnTo>
                  <a:lnTo>
                    <a:pt x="1676394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6774" y="0"/>
              <a:ext cx="1653219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65537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4" h="104775">
                  <a:moveTo>
                    <a:pt x="1614457" y="49766"/>
                  </a:moveTo>
                  <a:lnTo>
                    <a:pt x="1573963" y="37817"/>
                  </a:lnTo>
                  <a:lnTo>
                    <a:pt x="1517955" y="25690"/>
                  </a:lnTo>
                  <a:lnTo>
                    <a:pt x="1461656" y="17346"/>
                  </a:lnTo>
                  <a:lnTo>
                    <a:pt x="1405537" y="12393"/>
                  </a:lnTo>
                  <a:lnTo>
                    <a:pt x="1350071" y="10439"/>
                  </a:lnTo>
                  <a:lnTo>
                    <a:pt x="1295728" y="11092"/>
                  </a:lnTo>
                  <a:lnTo>
                    <a:pt x="1242980" y="13962"/>
                  </a:lnTo>
                  <a:lnTo>
                    <a:pt x="1192299" y="18655"/>
                  </a:lnTo>
                  <a:lnTo>
                    <a:pt x="1144156" y="24780"/>
                  </a:lnTo>
                  <a:lnTo>
                    <a:pt x="1099023" y="31945"/>
                  </a:lnTo>
                  <a:lnTo>
                    <a:pt x="1057371" y="39758"/>
                  </a:lnTo>
                  <a:lnTo>
                    <a:pt x="1019672" y="47828"/>
                  </a:lnTo>
                  <a:lnTo>
                    <a:pt x="958019" y="63171"/>
                  </a:lnTo>
                  <a:lnTo>
                    <a:pt x="935007" y="69660"/>
                  </a:lnTo>
                  <a:lnTo>
                    <a:pt x="885276" y="82513"/>
                  </a:lnTo>
                  <a:lnTo>
                    <a:pt x="836202" y="91878"/>
                  </a:lnTo>
                  <a:lnTo>
                    <a:pt x="787381" y="98022"/>
                  </a:lnTo>
                  <a:lnTo>
                    <a:pt x="738409" y="101210"/>
                  </a:lnTo>
                  <a:lnTo>
                    <a:pt x="688882" y="101709"/>
                  </a:lnTo>
                  <a:lnTo>
                    <a:pt x="638397" y="99785"/>
                  </a:lnTo>
                  <a:lnTo>
                    <a:pt x="586548" y="95703"/>
                  </a:lnTo>
                  <a:lnTo>
                    <a:pt x="532933" y="89730"/>
                  </a:lnTo>
                  <a:lnTo>
                    <a:pt x="477147" y="82131"/>
                  </a:lnTo>
                  <a:lnTo>
                    <a:pt x="469387" y="80975"/>
                  </a:lnTo>
                  <a:lnTo>
                    <a:pt x="461615" y="79820"/>
                  </a:lnTo>
                  <a:lnTo>
                    <a:pt x="453779" y="78613"/>
                  </a:lnTo>
                  <a:lnTo>
                    <a:pt x="412072" y="72352"/>
                  </a:lnTo>
                  <a:lnTo>
                    <a:pt x="364896" y="65274"/>
                  </a:lnTo>
                  <a:lnTo>
                    <a:pt x="317072" y="57965"/>
                  </a:lnTo>
                  <a:lnTo>
                    <a:pt x="268733" y="50311"/>
                  </a:lnTo>
                  <a:lnTo>
                    <a:pt x="220012" y="42200"/>
                  </a:lnTo>
                  <a:lnTo>
                    <a:pt x="171044" y="33516"/>
                  </a:lnTo>
                  <a:lnTo>
                    <a:pt x="121959" y="24147"/>
                  </a:lnTo>
                  <a:lnTo>
                    <a:pt x="72892" y="13979"/>
                  </a:lnTo>
                  <a:lnTo>
                    <a:pt x="23976" y="2897"/>
                  </a:lnTo>
                  <a:lnTo>
                    <a:pt x="12337" y="0"/>
                  </a:lnTo>
                </a:path>
                <a:path w="1614804" h="104775">
                  <a:moveTo>
                    <a:pt x="0" y="0"/>
                  </a:moveTo>
                  <a:lnTo>
                    <a:pt x="71821" y="16794"/>
                  </a:lnTo>
                  <a:lnTo>
                    <a:pt x="120898" y="26970"/>
                  </a:lnTo>
                  <a:lnTo>
                    <a:pt x="169989" y="36345"/>
                  </a:lnTo>
                  <a:lnTo>
                    <a:pt x="218962" y="45033"/>
                  </a:lnTo>
                  <a:lnTo>
                    <a:pt x="267683" y="53149"/>
                  </a:lnTo>
                  <a:lnTo>
                    <a:pt x="316021" y="60805"/>
                  </a:lnTo>
                  <a:lnTo>
                    <a:pt x="363844" y="68116"/>
                  </a:lnTo>
                  <a:lnTo>
                    <a:pt x="411018" y="75197"/>
                  </a:lnTo>
                  <a:lnTo>
                    <a:pt x="453309" y="81534"/>
                  </a:lnTo>
                  <a:lnTo>
                    <a:pt x="459875" y="82563"/>
                  </a:lnTo>
                  <a:lnTo>
                    <a:pt x="466454" y="83528"/>
                  </a:lnTo>
                  <a:lnTo>
                    <a:pt x="472969" y="84480"/>
                  </a:lnTo>
                  <a:lnTo>
                    <a:pt x="476753" y="85039"/>
                  </a:lnTo>
                  <a:lnTo>
                    <a:pt x="532633" y="92669"/>
                  </a:lnTo>
                  <a:lnTo>
                    <a:pt x="586344" y="98666"/>
                  </a:lnTo>
                  <a:lnTo>
                    <a:pt x="638294" y="102765"/>
                  </a:lnTo>
                  <a:lnTo>
                    <a:pt x="688890" y="104698"/>
                  </a:lnTo>
                  <a:lnTo>
                    <a:pt x="738537" y="104198"/>
                  </a:lnTo>
                  <a:lnTo>
                    <a:pt x="787644" y="100998"/>
                  </a:lnTo>
                  <a:lnTo>
                    <a:pt x="836615" y="94831"/>
                  </a:lnTo>
                  <a:lnTo>
                    <a:pt x="885859" y="85431"/>
                  </a:lnTo>
                  <a:lnTo>
                    <a:pt x="935782" y="72530"/>
                  </a:lnTo>
                  <a:lnTo>
                    <a:pt x="958739" y="66053"/>
                  </a:lnTo>
                  <a:lnTo>
                    <a:pt x="987050" y="58659"/>
                  </a:lnTo>
                  <a:lnTo>
                    <a:pt x="1057851" y="42681"/>
                  </a:lnTo>
                  <a:lnTo>
                    <a:pt x="1099399" y="34879"/>
                  </a:lnTo>
                  <a:lnTo>
                    <a:pt x="1144417" y="27722"/>
                  </a:lnTo>
                  <a:lnTo>
                    <a:pt x="1192436" y="21602"/>
                  </a:lnTo>
                  <a:lnTo>
                    <a:pt x="1242985" y="16909"/>
                  </a:lnTo>
                  <a:lnTo>
                    <a:pt x="1295592" y="14033"/>
                  </a:lnTo>
                  <a:lnTo>
                    <a:pt x="1349787" y="13367"/>
                  </a:lnTo>
                  <a:lnTo>
                    <a:pt x="1405099" y="15299"/>
                  </a:lnTo>
                  <a:lnTo>
                    <a:pt x="1461059" y="20222"/>
                  </a:lnTo>
                  <a:lnTo>
                    <a:pt x="1517194" y="28526"/>
                  </a:lnTo>
                  <a:lnTo>
                    <a:pt x="1573034" y="40601"/>
                  </a:lnTo>
                  <a:lnTo>
                    <a:pt x="1614457" y="528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26830" y="0"/>
              <a:ext cx="1553165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7691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1542303" y="34069"/>
                  </a:moveTo>
                  <a:lnTo>
                    <a:pt x="1507419" y="23740"/>
                  </a:lnTo>
                  <a:lnTo>
                    <a:pt x="1451851" y="11639"/>
                  </a:lnTo>
                  <a:lnTo>
                    <a:pt x="1395999" y="3279"/>
                  </a:lnTo>
                  <a:lnTo>
                    <a:pt x="1359526" y="0"/>
                  </a:lnTo>
                </a:path>
                <a:path w="1542415" h="88900">
                  <a:moveTo>
                    <a:pt x="1173778" y="0"/>
                  </a:moveTo>
                  <a:lnTo>
                    <a:pt x="1128820" y="4066"/>
                  </a:lnTo>
                  <a:lnTo>
                    <a:pt x="1081072" y="10034"/>
                  </a:lnTo>
                  <a:lnTo>
                    <a:pt x="1036310" y="17037"/>
                  </a:lnTo>
                  <a:lnTo>
                    <a:pt x="995001" y="24688"/>
                  </a:lnTo>
                  <a:lnTo>
                    <a:pt x="957613" y="32600"/>
                  </a:lnTo>
                  <a:lnTo>
                    <a:pt x="896469" y="47662"/>
                  </a:lnTo>
                  <a:lnTo>
                    <a:pt x="873648" y="54038"/>
                  </a:lnTo>
                  <a:lnTo>
                    <a:pt x="824151" y="66715"/>
                  </a:lnTo>
                  <a:lnTo>
                    <a:pt x="775309" y="75964"/>
                  </a:lnTo>
                  <a:lnTo>
                    <a:pt x="726719" y="82047"/>
                  </a:lnTo>
                  <a:lnTo>
                    <a:pt x="677980" y="85226"/>
                  </a:lnTo>
                  <a:lnTo>
                    <a:pt x="628688" y="85761"/>
                  </a:lnTo>
                  <a:lnTo>
                    <a:pt x="578442" y="83916"/>
                  </a:lnTo>
                  <a:lnTo>
                    <a:pt x="526840" y="79952"/>
                  </a:lnTo>
                  <a:lnTo>
                    <a:pt x="473480" y="74130"/>
                  </a:lnTo>
                  <a:lnTo>
                    <a:pt x="417959" y="66713"/>
                  </a:lnTo>
                  <a:lnTo>
                    <a:pt x="394680" y="63271"/>
                  </a:lnTo>
                  <a:lnTo>
                    <a:pt x="350166" y="56756"/>
                  </a:lnTo>
                  <a:lnTo>
                    <a:pt x="303299" y="49891"/>
                  </a:lnTo>
                  <a:lnTo>
                    <a:pt x="255788" y="42799"/>
                  </a:lnTo>
                  <a:lnTo>
                    <a:pt x="207765" y="35363"/>
                  </a:lnTo>
                  <a:lnTo>
                    <a:pt x="159362" y="27469"/>
                  </a:lnTo>
                  <a:lnTo>
                    <a:pt x="110712" y="19003"/>
                  </a:lnTo>
                  <a:lnTo>
                    <a:pt x="61945" y="9850"/>
                  </a:lnTo>
                  <a:lnTo>
                    <a:pt x="13704" y="0"/>
                  </a:lnTo>
                </a:path>
                <a:path w="1542415" h="88900">
                  <a:moveTo>
                    <a:pt x="0" y="0"/>
                  </a:moveTo>
                  <a:lnTo>
                    <a:pt x="60817" y="12662"/>
                  </a:lnTo>
                  <a:lnTo>
                    <a:pt x="109581" y="21821"/>
                  </a:lnTo>
                  <a:lnTo>
                    <a:pt x="158228" y="30291"/>
                  </a:lnTo>
                  <a:lnTo>
                    <a:pt x="206624" y="38188"/>
                  </a:lnTo>
                  <a:lnTo>
                    <a:pt x="254639" y="45626"/>
                  </a:lnTo>
                  <a:lnTo>
                    <a:pt x="302140" y="52721"/>
                  </a:lnTo>
                  <a:lnTo>
                    <a:pt x="348998" y="59588"/>
                  </a:lnTo>
                  <a:lnTo>
                    <a:pt x="394223" y="66205"/>
                  </a:lnTo>
                  <a:lnTo>
                    <a:pt x="402033" y="67399"/>
                  </a:lnTo>
                  <a:lnTo>
                    <a:pt x="473164" y="77088"/>
                  </a:lnTo>
                  <a:lnTo>
                    <a:pt x="526652" y="82919"/>
                  </a:lnTo>
                  <a:lnTo>
                    <a:pt x="578381" y="86887"/>
                  </a:lnTo>
                  <a:lnTo>
                    <a:pt x="628755" y="88731"/>
                  </a:lnTo>
                  <a:lnTo>
                    <a:pt x="678180" y="88188"/>
                  </a:lnTo>
                  <a:lnTo>
                    <a:pt x="727060" y="84994"/>
                  </a:lnTo>
                  <a:lnTo>
                    <a:pt x="775800" y="78888"/>
                  </a:lnTo>
                  <a:lnTo>
                    <a:pt x="824802" y="69605"/>
                  </a:lnTo>
                  <a:lnTo>
                    <a:pt x="874473" y="56883"/>
                  </a:lnTo>
                  <a:lnTo>
                    <a:pt x="897236" y="50522"/>
                  </a:lnTo>
                  <a:lnTo>
                    <a:pt x="925307" y="43263"/>
                  </a:lnTo>
                  <a:lnTo>
                    <a:pt x="995509" y="27597"/>
                  </a:lnTo>
                  <a:lnTo>
                    <a:pt x="1036708" y="19960"/>
                  </a:lnTo>
                  <a:lnTo>
                    <a:pt x="1081350" y="12969"/>
                  </a:lnTo>
                  <a:lnTo>
                    <a:pt x="1128969" y="7009"/>
                  </a:lnTo>
                  <a:lnTo>
                    <a:pt x="1179099" y="2466"/>
                  </a:lnTo>
                  <a:lnTo>
                    <a:pt x="1226047" y="0"/>
                  </a:lnTo>
                </a:path>
                <a:path w="1542415" h="88900">
                  <a:moveTo>
                    <a:pt x="1307513" y="0"/>
                  </a:moveTo>
                  <a:lnTo>
                    <a:pt x="1339893" y="1192"/>
                  </a:lnTo>
                  <a:lnTo>
                    <a:pt x="1395404" y="6171"/>
                  </a:lnTo>
                  <a:lnTo>
                    <a:pt x="1451095" y="14495"/>
                  </a:lnTo>
                  <a:lnTo>
                    <a:pt x="1506499" y="26549"/>
                  </a:lnTo>
                  <a:lnTo>
                    <a:pt x="1542303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08959" y="0"/>
              <a:ext cx="1471035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23638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1456357" y="17560"/>
                  </a:moveTo>
                  <a:lnTo>
                    <a:pt x="1427671" y="9038"/>
                  </a:lnTo>
                  <a:lnTo>
                    <a:pt x="1386414" y="0"/>
                  </a:lnTo>
                </a:path>
                <a:path w="1456690" h="72390">
                  <a:moveTo>
                    <a:pt x="969943" y="0"/>
                  </a:moveTo>
                  <a:lnTo>
                    <a:pt x="919416" y="8957"/>
                  </a:lnTo>
                  <a:lnTo>
                    <a:pt x="849623" y="24344"/>
                  </a:lnTo>
                  <a:lnTo>
                    <a:pt x="799093" y="37744"/>
                  </a:lnTo>
                  <a:lnTo>
                    <a:pt x="749925" y="50234"/>
                  </a:lnTo>
                  <a:lnTo>
                    <a:pt x="701378" y="59359"/>
                  </a:lnTo>
                  <a:lnTo>
                    <a:pt x="653052" y="65378"/>
                  </a:lnTo>
                  <a:lnTo>
                    <a:pt x="604550" y="68548"/>
                  </a:lnTo>
                  <a:lnTo>
                    <a:pt x="555474" y="69126"/>
                  </a:lnTo>
                  <a:lnTo>
                    <a:pt x="505427" y="67370"/>
                  </a:lnTo>
                  <a:lnTo>
                    <a:pt x="454010" y="63537"/>
                  </a:lnTo>
                  <a:lnTo>
                    <a:pt x="400825" y="57885"/>
                  </a:lnTo>
                  <a:lnTo>
                    <a:pt x="345475" y="50672"/>
                  </a:lnTo>
                  <a:lnTo>
                    <a:pt x="333433" y="48930"/>
                  </a:lnTo>
                  <a:lnTo>
                    <a:pt x="313207" y="46026"/>
                  </a:lnTo>
                  <a:lnTo>
                    <a:pt x="291414" y="42905"/>
                  </a:lnTo>
                  <a:lnTo>
                    <a:pt x="274672" y="40512"/>
                  </a:lnTo>
                  <a:lnTo>
                    <a:pt x="225008" y="33406"/>
                  </a:lnTo>
                  <a:lnTo>
                    <a:pt x="174626" y="26035"/>
                  </a:lnTo>
                  <a:lnTo>
                    <a:pt x="123686" y="18258"/>
                  </a:lnTo>
                  <a:lnTo>
                    <a:pt x="72346" y="9936"/>
                  </a:lnTo>
                  <a:lnTo>
                    <a:pt x="20766" y="927"/>
                  </a:lnTo>
                  <a:lnTo>
                    <a:pt x="15894" y="0"/>
                  </a:lnTo>
                </a:path>
                <a:path w="1456690" h="72390">
                  <a:moveTo>
                    <a:pt x="0" y="0"/>
                  </a:moveTo>
                  <a:lnTo>
                    <a:pt x="71333" y="12771"/>
                  </a:lnTo>
                  <a:lnTo>
                    <a:pt x="122678" y="21095"/>
                  </a:lnTo>
                  <a:lnTo>
                    <a:pt x="173621" y="28871"/>
                  </a:lnTo>
                  <a:lnTo>
                    <a:pt x="224004" y="36241"/>
                  </a:lnTo>
                  <a:lnTo>
                    <a:pt x="273669" y="43345"/>
                  </a:lnTo>
                  <a:lnTo>
                    <a:pt x="285808" y="45074"/>
                  </a:lnTo>
                  <a:lnTo>
                    <a:pt x="297896" y="46797"/>
                  </a:lnTo>
                  <a:lnTo>
                    <a:pt x="309929" y="48518"/>
                  </a:lnTo>
                  <a:lnTo>
                    <a:pt x="321903" y="50241"/>
                  </a:lnTo>
                  <a:lnTo>
                    <a:pt x="329663" y="51396"/>
                  </a:lnTo>
                  <a:lnTo>
                    <a:pt x="337385" y="52501"/>
                  </a:lnTo>
                  <a:lnTo>
                    <a:pt x="400532" y="60821"/>
                  </a:lnTo>
                  <a:lnTo>
                    <a:pt x="453830" y="66494"/>
                  </a:lnTo>
                  <a:lnTo>
                    <a:pt x="505361" y="70342"/>
                  </a:lnTo>
                  <a:lnTo>
                    <a:pt x="555528" y="72106"/>
                  </a:lnTo>
                  <a:lnTo>
                    <a:pt x="604730" y="71528"/>
                  </a:lnTo>
                  <a:lnTo>
                    <a:pt x="653367" y="68349"/>
                  </a:lnTo>
                  <a:lnTo>
                    <a:pt x="701840" y="62312"/>
                  </a:lnTo>
                  <a:lnTo>
                    <a:pt x="750548" y="53157"/>
                  </a:lnTo>
                  <a:lnTo>
                    <a:pt x="799893" y="40627"/>
                  </a:lnTo>
                  <a:lnTo>
                    <a:pt x="822460" y="34378"/>
                  </a:lnTo>
                  <a:lnTo>
                    <a:pt x="850291" y="27251"/>
                  </a:lnTo>
                  <a:lnTo>
                    <a:pt x="882924" y="19629"/>
                  </a:lnTo>
                  <a:lnTo>
                    <a:pt x="919897" y="11890"/>
                  </a:lnTo>
                  <a:lnTo>
                    <a:pt x="960749" y="4416"/>
                  </a:lnTo>
                  <a:lnTo>
                    <a:pt x="989375" y="0"/>
                  </a:lnTo>
                </a:path>
                <a:path w="1456690" h="72390">
                  <a:moveTo>
                    <a:pt x="1372632" y="0"/>
                  </a:moveTo>
                  <a:lnTo>
                    <a:pt x="1426735" y="11840"/>
                  </a:lnTo>
                  <a:lnTo>
                    <a:pt x="1456357" y="206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18596" y="0"/>
              <a:ext cx="1361399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26812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4" h="55244">
                  <a:moveTo>
                    <a:pt x="1353182" y="388"/>
                  </a:moveTo>
                  <a:lnTo>
                    <a:pt x="1351820" y="0"/>
                  </a:lnTo>
                </a:path>
                <a:path w="1353184" h="55244">
                  <a:moveTo>
                    <a:pt x="791743" y="0"/>
                  </a:moveTo>
                  <a:lnTo>
                    <a:pt x="761656" y="6832"/>
                  </a:lnTo>
                  <a:lnTo>
                    <a:pt x="731767" y="14339"/>
                  </a:lnTo>
                  <a:lnTo>
                    <a:pt x="707755" y="20904"/>
                  </a:lnTo>
                  <a:lnTo>
                    <a:pt x="658851" y="33203"/>
                  </a:lnTo>
                  <a:lnTo>
                    <a:pt x="610554" y="42202"/>
                  </a:lnTo>
                  <a:lnTo>
                    <a:pt x="562469" y="48154"/>
                  </a:lnTo>
                  <a:lnTo>
                    <a:pt x="514201" y="51311"/>
                  </a:lnTo>
                  <a:lnTo>
                    <a:pt x="465353" y="51927"/>
                  </a:lnTo>
                  <a:lnTo>
                    <a:pt x="415530" y="50254"/>
                  </a:lnTo>
                  <a:lnTo>
                    <a:pt x="364337" y="46547"/>
                  </a:lnTo>
                  <a:lnTo>
                    <a:pt x="311378" y="41056"/>
                  </a:lnTo>
                  <a:lnTo>
                    <a:pt x="256257" y="34036"/>
                  </a:lnTo>
                  <a:lnTo>
                    <a:pt x="233207" y="30785"/>
                  </a:lnTo>
                  <a:lnTo>
                    <a:pt x="220708" y="29032"/>
                  </a:lnTo>
                  <a:lnTo>
                    <a:pt x="208148" y="27278"/>
                  </a:lnTo>
                  <a:lnTo>
                    <a:pt x="195529" y="25522"/>
                  </a:lnTo>
                  <a:lnTo>
                    <a:pt x="182851" y="23762"/>
                  </a:lnTo>
                  <a:lnTo>
                    <a:pt x="133512" y="16881"/>
                  </a:lnTo>
                  <a:lnTo>
                    <a:pt x="83460" y="9737"/>
                  </a:lnTo>
                  <a:lnTo>
                    <a:pt x="32853" y="2190"/>
                  </a:lnTo>
                  <a:lnTo>
                    <a:pt x="19050" y="0"/>
                  </a:lnTo>
                </a:path>
                <a:path w="1353184" h="55244">
                  <a:moveTo>
                    <a:pt x="0" y="0"/>
                  </a:moveTo>
                  <a:lnTo>
                    <a:pt x="82316" y="12589"/>
                  </a:lnTo>
                  <a:lnTo>
                    <a:pt x="132356" y="19735"/>
                  </a:lnTo>
                  <a:lnTo>
                    <a:pt x="181683" y="26619"/>
                  </a:lnTo>
                  <a:lnTo>
                    <a:pt x="194551" y="28408"/>
                  </a:lnTo>
                  <a:lnTo>
                    <a:pt x="207359" y="30193"/>
                  </a:lnTo>
                  <a:lnTo>
                    <a:pt x="220106" y="31975"/>
                  </a:lnTo>
                  <a:lnTo>
                    <a:pt x="232788" y="33757"/>
                  </a:lnTo>
                  <a:lnTo>
                    <a:pt x="240395" y="34785"/>
                  </a:lnTo>
                  <a:lnTo>
                    <a:pt x="247964" y="35839"/>
                  </a:lnTo>
                  <a:lnTo>
                    <a:pt x="255444" y="36906"/>
                  </a:lnTo>
                  <a:lnTo>
                    <a:pt x="310812" y="43963"/>
                  </a:lnTo>
                  <a:lnTo>
                    <a:pt x="363991" y="49481"/>
                  </a:lnTo>
                  <a:lnTo>
                    <a:pt x="415382" y="53206"/>
                  </a:lnTo>
                  <a:lnTo>
                    <a:pt x="465384" y="54885"/>
                  </a:lnTo>
                  <a:lnTo>
                    <a:pt x="514398" y="54266"/>
                  </a:lnTo>
                  <a:lnTo>
                    <a:pt x="562825" y="51095"/>
                  </a:lnTo>
                  <a:lnTo>
                    <a:pt x="611064" y="45121"/>
                  </a:lnTo>
                  <a:lnTo>
                    <a:pt x="659516" y="36090"/>
                  </a:lnTo>
                  <a:lnTo>
                    <a:pt x="708580" y="23749"/>
                  </a:lnTo>
                  <a:lnTo>
                    <a:pt x="732527" y="17199"/>
                  </a:lnTo>
                  <a:lnTo>
                    <a:pt x="762333" y="9707"/>
                  </a:lnTo>
                  <a:lnTo>
                    <a:pt x="797450" y="1724"/>
                  </a:lnTo>
                  <a:lnTo>
                    <a:pt x="806023" y="0"/>
                  </a:lnTo>
                </a:path>
                <a:path w="1353184" h="55244">
                  <a:moveTo>
                    <a:pt x="1341176" y="0"/>
                  </a:moveTo>
                  <a:lnTo>
                    <a:pt x="1353182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28744" y="0"/>
              <a:ext cx="667942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52146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607775" y="0"/>
                  </a:moveTo>
                  <a:lnTo>
                    <a:pt x="546048" y="15658"/>
                  </a:lnTo>
                  <a:lnTo>
                    <a:pt x="498000" y="24535"/>
                  </a:lnTo>
                  <a:lnTo>
                    <a:pt x="450152" y="30421"/>
                  </a:lnTo>
                  <a:lnTo>
                    <a:pt x="402112" y="33565"/>
                  </a:lnTo>
                  <a:lnTo>
                    <a:pt x="353486" y="34216"/>
                  </a:lnTo>
                  <a:lnTo>
                    <a:pt x="303883" y="32621"/>
                  </a:lnTo>
                  <a:lnTo>
                    <a:pt x="252908" y="29030"/>
                  </a:lnTo>
                  <a:lnTo>
                    <a:pt x="200169" y="23691"/>
                  </a:lnTo>
                  <a:lnTo>
                    <a:pt x="145274" y="16853"/>
                  </a:lnTo>
                  <a:lnTo>
                    <a:pt x="122338" y="13716"/>
                  </a:lnTo>
                  <a:lnTo>
                    <a:pt x="109034" y="11898"/>
                  </a:lnTo>
                  <a:lnTo>
                    <a:pt x="95662" y="10080"/>
                  </a:lnTo>
                  <a:lnTo>
                    <a:pt x="82222" y="8258"/>
                  </a:lnTo>
                  <a:lnTo>
                    <a:pt x="68719" y="6426"/>
                  </a:lnTo>
                  <a:lnTo>
                    <a:pt x="21425" y="0"/>
                  </a:lnTo>
                </a:path>
                <a:path w="619125" h="37465">
                  <a:moveTo>
                    <a:pt x="0" y="0"/>
                  </a:moveTo>
                  <a:lnTo>
                    <a:pt x="19163" y="2666"/>
                  </a:lnTo>
                  <a:lnTo>
                    <a:pt x="68160" y="9322"/>
                  </a:lnTo>
                  <a:lnTo>
                    <a:pt x="81711" y="11158"/>
                  </a:lnTo>
                  <a:lnTo>
                    <a:pt x="95196" y="12989"/>
                  </a:lnTo>
                  <a:lnTo>
                    <a:pt x="108613" y="14815"/>
                  </a:lnTo>
                  <a:lnTo>
                    <a:pt x="121957" y="16637"/>
                  </a:lnTo>
                  <a:lnTo>
                    <a:pt x="144893" y="19837"/>
                  </a:lnTo>
                  <a:lnTo>
                    <a:pt x="191398" y="25753"/>
                  </a:lnTo>
                  <a:lnTo>
                    <a:pt x="238710" y="30891"/>
                  </a:lnTo>
                  <a:lnTo>
                    <a:pt x="286864" y="34790"/>
                  </a:lnTo>
                  <a:lnTo>
                    <a:pt x="335896" y="36990"/>
                  </a:lnTo>
                  <a:lnTo>
                    <a:pt x="385844" y="37031"/>
                  </a:lnTo>
                  <a:lnTo>
                    <a:pt x="436742" y="34450"/>
                  </a:lnTo>
                  <a:lnTo>
                    <a:pt x="488627" y="28787"/>
                  </a:lnTo>
                  <a:lnTo>
                    <a:pt x="541535" y="19583"/>
                  </a:lnTo>
                  <a:lnTo>
                    <a:pt x="595502" y="6375"/>
                  </a:lnTo>
                  <a:lnTo>
                    <a:pt x="619042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41556" y="0"/>
              <a:ext cx="513204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9473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403967" y="0"/>
                  </a:moveTo>
                  <a:lnTo>
                    <a:pt x="358657" y="7809"/>
                  </a:lnTo>
                  <a:lnTo>
                    <a:pt x="307173" y="13390"/>
                  </a:lnTo>
                  <a:lnTo>
                    <a:pt x="256653" y="15955"/>
                  </a:lnTo>
                  <a:lnTo>
                    <a:pt x="207063" y="15956"/>
                  </a:lnTo>
                  <a:lnTo>
                    <a:pt x="158371" y="13843"/>
                  </a:lnTo>
                  <a:lnTo>
                    <a:pt x="110542" y="10066"/>
                  </a:lnTo>
                  <a:lnTo>
                    <a:pt x="63545" y="5077"/>
                  </a:lnTo>
                  <a:lnTo>
                    <a:pt x="22751" y="0"/>
                  </a:lnTo>
                </a:path>
                <a:path w="419100" h="19050">
                  <a:moveTo>
                    <a:pt x="0" y="0"/>
                  </a:moveTo>
                  <a:lnTo>
                    <a:pt x="63292" y="8065"/>
                  </a:lnTo>
                  <a:lnTo>
                    <a:pt x="110419" y="13056"/>
                  </a:lnTo>
                  <a:lnTo>
                    <a:pt x="158378" y="16829"/>
                  </a:lnTo>
                  <a:lnTo>
                    <a:pt x="207202" y="18935"/>
                  </a:lnTo>
                  <a:lnTo>
                    <a:pt x="256924" y="18920"/>
                  </a:lnTo>
                  <a:lnTo>
                    <a:pt x="307577" y="16334"/>
                  </a:lnTo>
                  <a:lnTo>
                    <a:pt x="359193" y="10723"/>
                  </a:lnTo>
                  <a:lnTo>
                    <a:pt x="411807" y="1636"/>
                  </a:lnTo>
                  <a:lnTo>
                    <a:pt x="41855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72264" y="1"/>
              <a:ext cx="138941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06318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77986" y="0"/>
              <a:ext cx="2008" cy="103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79774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0" y="0"/>
                  </a:moveTo>
                  <a:lnTo>
                    <a:pt x="221" y="1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5128" y="0"/>
              <a:ext cx="24865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55893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29" h="194945">
                  <a:moveTo>
                    <a:pt x="24101" y="173277"/>
                  </a:moveTo>
                  <a:lnTo>
                    <a:pt x="22450" y="160754"/>
                  </a:lnTo>
                  <a:lnTo>
                    <a:pt x="20307" y="142089"/>
                  </a:lnTo>
                  <a:lnTo>
                    <a:pt x="18388" y="123540"/>
                  </a:lnTo>
                  <a:lnTo>
                    <a:pt x="16595" y="105206"/>
                  </a:lnTo>
                  <a:lnTo>
                    <a:pt x="14276" y="81710"/>
                  </a:lnTo>
                  <a:lnTo>
                    <a:pt x="11706" y="57861"/>
                  </a:lnTo>
                  <a:lnTo>
                    <a:pt x="8669" y="33697"/>
                  </a:lnTo>
                  <a:lnTo>
                    <a:pt x="4949" y="9258"/>
                  </a:lnTo>
                  <a:lnTo>
                    <a:pt x="3048" y="0"/>
                  </a:lnTo>
                </a:path>
                <a:path w="24129" h="194945">
                  <a:moveTo>
                    <a:pt x="0" y="0"/>
                  </a:moveTo>
                  <a:lnTo>
                    <a:pt x="8724" y="58078"/>
                  </a:lnTo>
                  <a:lnTo>
                    <a:pt x="13598" y="105219"/>
                  </a:lnTo>
                  <a:lnTo>
                    <a:pt x="15403" y="123641"/>
                  </a:lnTo>
                  <a:lnTo>
                    <a:pt x="17338" y="142284"/>
                  </a:lnTo>
                  <a:lnTo>
                    <a:pt x="19502" y="161051"/>
                  </a:lnTo>
                  <a:lnTo>
                    <a:pt x="21993" y="179844"/>
                  </a:lnTo>
                  <a:lnTo>
                    <a:pt x="23215" y="188360"/>
                  </a:lnTo>
                  <a:lnTo>
                    <a:pt x="24101" y="1943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31055" y="0"/>
              <a:ext cx="48938" cy="31443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31889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59" h="312420">
                  <a:moveTo>
                    <a:pt x="48105" y="299444"/>
                  </a:moveTo>
                  <a:lnTo>
                    <a:pt x="31099" y="213613"/>
                  </a:lnTo>
                  <a:lnTo>
                    <a:pt x="23226" y="160595"/>
                  </a:lnTo>
                  <a:lnTo>
                    <a:pt x="17091" y="105194"/>
                  </a:lnTo>
                  <a:lnTo>
                    <a:pt x="14646" y="81688"/>
                  </a:lnTo>
                  <a:lnTo>
                    <a:pt x="11953" y="57830"/>
                  </a:lnTo>
                  <a:lnTo>
                    <a:pt x="8799" y="33661"/>
                  </a:lnTo>
                  <a:lnTo>
                    <a:pt x="4976" y="9220"/>
                  </a:lnTo>
                  <a:lnTo>
                    <a:pt x="3051" y="0"/>
                  </a:lnTo>
                </a:path>
                <a:path w="48259" h="312420">
                  <a:moveTo>
                    <a:pt x="0" y="0"/>
                  </a:moveTo>
                  <a:lnTo>
                    <a:pt x="9005" y="58173"/>
                  </a:lnTo>
                  <a:lnTo>
                    <a:pt x="14132" y="105435"/>
                  </a:lnTo>
                  <a:lnTo>
                    <a:pt x="16029" y="123757"/>
                  </a:lnTo>
                  <a:lnTo>
                    <a:pt x="18052" y="142293"/>
                  </a:lnTo>
                  <a:lnTo>
                    <a:pt x="24092" y="188153"/>
                  </a:lnTo>
                  <a:lnTo>
                    <a:pt x="28026" y="213359"/>
                  </a:lnTo>
                  <a:lnTo>
                    <a:pt x="28242" y="214693"/>
                  </a:lnTo>
                  <a:lnTo>
                    <a:pt x="37363" y="266944"/>
                  </a:lnTo>
                  <a:lnTo>
                    <a:pt x="48105" y="3124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06209" y="0"/>
              <a:ext cx="73784" cy="38115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0784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72154" y="366508"/>
                  </a:moveTo>
                  <a:lnTo>
                    <a:pt x="53194" y="315855"/>
                  </a:lnTo>
                  <a:lnTo>
                    <a:pt x="41402" y="266471"/>
                  </a:lnTo>
                  <a:lnTo>
                    <a:pt x="32250" y="214744"/>
                  </a:lnTo>
                  <a:lnTo>
                    <a:pt x="31907" y="212661"/>
                  </a:lnTo>
                  <a:lnTo>
                    <a:pt x="30521" y="204334"/>
                  </a:lnTo>
                  <a:lnTo>
                    <a:pt x="24014" y="160517"/>
                  </a:lnTo>
                  <a:lnTo>
                    <a:pt x="17620" y="105435"/>
                  </a:lnTo>
                  <a:lnTo>
                    <a:pt x="15040" y="81861"/>
                  </a:lnTo>
                  <a:lnTo>
                    <a:pt x="12213" y="57937"/>
                  </a:lnTo>
                  <a:lnTo>
                    <a:pt x="8933" y="33708"/>
                  </a:lnTo>
                  <a:lnTo>
                    <a:pt x="4996" y="9220"/>
                  </a:lnTo>
                  <a:lnTo>
                    <a:pt x="3044" y="0"/>
                  </a:lnTo>
                </a:path>
                <a:path w="72390" h="372745">
                  <a:moveTo>
                    <a:pt x="0" y="0"/>
                  </a:moveTo>
                  <a:lnTo>
                    <a:pt x="9278" y="58361"/>
                  </a:lnTo>
                  <a:lnTo>
                    <a:pt x="14674" y="105829"/>
                  </a:lnTo>
                  <a:lnTo>
                    <a:pt x="16656" y="124024"/>
                  </a:lnTo>
                  <a:lnTo>
                    <a:pt x="18757" y="142428"/>
                  </a:lnTo>
                  <a:lnTo>
                    <a:pt x="24960" y="187985"/>
                  </a:lnTo>
                  <a:lnTo>
                    <a:pt x="38444" y="266952"/>
                  </a:lnTo>
                  <a:lnTo>
                    <a:pt x="50318" y="316660"/>
                  </a:lnTo>
                  <a:lnTo>
                    <a:pt x="68147" y="365365"/>
                  </a:lnTo>
                  <a:lnTo>
                    <a:pt x="72154" y="3726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81285" y="0"/>
              <a:ext cx="98709" cy="41497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83721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96273" y="407249"/>
                  </a:moveTo>
                  <a:lnTo>
                    <a:pt x="72187" y="363958"/>
                  </a:lnTo>
                  <a:lnTo>
                    <a:pt x="54436" y="315912"/>
                  </a:lnTo>
                  <a:lnTo>
                    <a:pt x="42576" y="266856"/>
                  </a:lnTo>
                  <a:lnTo>
                    <a:pt x="33357" y="215493"/>
                  </a:lnTo>
                  <a:lnTo>
                    <a:pt x="24797" y="160532"/>
                  </a:lnTo>
                  <a:lnTo>
                    <a:pt x="18180" y="105867"/>
                  </a:lnTo>
                  <a:lnTo>
                    <a:pt x="15460" y="82193"/>
                  </a:lnTo>
                  <a:lnTo>
                    <a:pt x="12497" y="58165"/>
                  </a:lnTo>
                  <a:lnTo>
                    <a:pt x="9086" y="33833"/>
                  </a:lnTo>
                  <a:lnTo>
                    <a:pt x="5023" y="9245"/>
                  </a:lnTo>
                  <a:lnTo>
                    <a:pt x="3035" y="0"/>
                  </a:lnTo>
                </a:path>
                <a:path w="96520" h="413384">
                  <a:moveTo>
                    <a:pt x="0" y="0"/>
                  </a:moveTo>
                  <a:lnTo>
                    <a:pt x="9505" y="58259"/>
                  </a:lnTo>
                  <a:lnTo>
                    <a:pt x="15145" y="105600"/>
                  </a:lnTo>
                  <a:lnTo>
                    <a:pt x="17228" y="123824"/>
                  </a:lnTo>
                  <a:lnTo>
                    <a:pt x="19434" y="142252"/>
                  </a:lnTo>
                  <a:lnTo>
                    <a:pt x="25861" y="187820"/>
                  </a:lnTo>
                  <a:lnTo>
                    <a:pt x="39678" y="267630"/>
                  </a:lnTo>
                  <a:lnTo>
                    <a:pt x="51610" y="316928"/>
                  </a:lnTo>
                  <a:lnTo>
                    <a:pt x="69490" y="365245"/>
                  </a:lnTo>
                  <a:lnTo>
                    <a:pt x="96273" y="41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58992" y="0"/>
              <a:ext cx="121002" cy="4503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59594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120400" y="440185"/>
                  </a:moveTo>
                  <a:lnTo>
                    <a:pt x="73454" y="363645"/>
                  </a:lnTo>
                  <a:lnTo>
                    <a:pt x="55619" y="315807"/>
                  </a:lnTo>
                  <a:lnTo>
                    <a:pt x="43683" y="266964"/>
                  </a:lnTo>
                  <a:lnTo>
                    <a:pt x="34383" y="215823"/>
                  </a:lnTo>
                  <a:lnTo>
                    <a:pt x="25567" y="160451"/>
                  </a:lnTo>
                  <a:lnTo>
                    <a:pt x="18699" y="105905"/>
                  </a:lnTo>
                  <a:lnTo>
                    <a:pt x="15852" y="82208"/>
                  </a:lnTo>
                  <a:lnTo>
                    <a:pt x="12761" y="58166"/>
                  </a:lnTo>
                  <a:lnTo>
                    <a:pt x="9233" y="33828"/>
                  </a:lnTo>
                  <a:lnTo>
                    <a:pt x="5072" y="9245"/>
                  </a:lnTo>
                  <a:lnTo>
                    <a:pt x="3050" y="0"/>
                  </a:lnTo>
                </a:path>
                <a:path w="120650" h="445770">
                  <a:moveTo>
                    <a:pt x="0" y="0"/>
                  </a:moveTo>
                  <a:lnTo>
                    <a:pt x="9828" y="58608"/>
                  </a:lnTo>
                  <a:lnTo>
                    <a:pt x="15765" y="106286"/>
                  </a:lnTo>
                  <a:lnTo>
                    <a:pt x="17919" y="124307"/>
                  </a:lnTo>
                  <a:lnTo>
                    <a:pt x="20186" y="142530"/>
                  </a:lnTo>
                  <a:lnTo>
                    <a:pt x="26720" y="187690"/>
                  </a:lnTo>
                  <a:lnTo>
                    <a:pt x="40822" y="267876"/>
                  </a:lnTo>
                  <a:lnTo>
                    <a:pt x="52820" y="316922"/>
                  </a:lnTo>
                  <a:lnTo>
                    <a:pt x="70768" y="365005"/>
                  </a:lnTo>
                  <a:lnTo>
                    <a:pt x="97947" y="413448"/>
                  </a:lnTo>
                  <a:lnTo>
                    <a:pt x="120400" y="4454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34063" y="0"/>
              <a:ext cx="145931" cy="4829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35483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79" h="476250">
                  <a:moveTo>
                    <a:pt x="144512" y="470879"/>
                  </a:moveTo>
                  <a:lnTo>
                    <a:pt x="101801" y="411327"/>
                  </a:lnTo>
                  <a:lnTo>
                    <a:pt x="74752" y="363464"/>
                  </a:lnTo>
                  <a:lnTo>
                    <a:pt x="56865" y="315918"/>
                  </a:lnTo>
                  <a:lnTo>
                    <a:pt x="44880" y="267391"/>
                  </a:lnTo>
                  <a:lnTo>
                    <a:pt x="35532" y="216585"/>
                  </a:lnTo>
                  <a:lnTo>
                    <a:pt x="29182" y="178599"/>
                  </a:lnTo>
                  <a:lnTo>
                    <a:pt x="21480" y="124043"/>
                  </a:lnTo>
                  <a:lnTo>
                    <a:pt x="19238" y="106108"/>
                  </a:lnTo>
                  <a:lnTo>
                    <a:pt x="16256" y="82381"/>
                  </a:lnTo>
                  <a:lnTo>
                    <a:pt x="13033" y="58308"/>
                  </a:lnTo>
                  <a:lnTo>
                    <a:pt x="9378" y="33945"/>
                  </a:lnTo>
                  <a:lnTo>
                    <a:pt x="5103" y="9347"/>
                  </a:lnTo>
                  <a:lnTo>
                    <a:pt x="3031" y="0"/>
                  </a:lnTo>
                </a:path>
                <a:path w="144779" h="476250">
                  <a:moveTo>
                    <a:pt x="0" y="0"/>
                  </a:moveTo>
                  <a:lnTo>
                    <a:pt x="10101" y="58726"/>
                  </a:lnTo>
                  <a:lnTo>
                    <a:pt x="16292" y="106425"/>
                  </a:lnTo>
                  <a:lnTo>
                    <a:pt x="18541" y="124391"/>
                  </a:lnTo>
                  <a:lnTo>
                    <a:pt x="20899" y="142560"/>
                  </a:lnTo>
                  <a:lnTo>
                    <a:pt x="27616" y="187584"/>
                  </a:lnTo>
                  <a:lnTo>
                    <a:pt x="42073" y="268515"/>
                  </a:lnTo>
                  <a:lnTo>
                    <a:pt x="54132" y="317172"/>
                  </a:lnTo>
                  <a:lnTo>
                    <a:pt x="72133" y="364891"/>
                  </a:lnTo>
                  <a:lnTo>
                    <a:pt x="99363" y="412991"/>
                  </a:lnTo>
                  <a:lnTo>
                    <a:pt x="136267" y="465229"/>
                  </a:lnTo>
                  <a:lnTo>
                    <a:pt x="144512" y="4756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09141" y="1"/>
              <a:ext cx="170851" cy="50959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11435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09" h="503555">
                  <a:moveTo>
                    <a:pt x="168559" y="498733"/>
                  </a:moveTo>
                  <a:lnTo>
                    <a:pt x="140243" y="462960"/>
                  </a:lnTo>
                  <a:lnTo>
                    <a:pt x="103179" y="410895"/>
                  </a:lnTo>
                  <a:lnTo>
                    <a:pt x="76065" y="363324"/>
                  </a:lnTo>
                  <a:lnTo>
                    <a:pt x="58118" y="316083"/>
                  </a:lnTo>
                  <a:lnTo>
                    <a:pt x="46074" y="267881"/>
                  </a:lnTo>
                  <a:lnTo>
                    <a:pt x="36669" y="217423"/>
                  </a:lnTo>
                  <a:lnTo>
                    <a:pt x="35717" y="211988"/>
                  </a:lnTo>
                  <a:lnTo>
                    <a:pt x="34288" y="203847"/>
                  </a:lnTo>
                  <a:lnTo>
                    <a:pt x="27210" y="160699"/>
                  </a:lnTo>
                  <a:lnTo>
                    <a:pt x="19816" y="106616"/>
                  </a:lnTo>
                  <a:lnTo>
                    <a:pt x="16687" y="82775"/>
                  </a:lnTo>
                  <a:lnTo>
                    <a:pt x="13325" y="58592"/>
                  </a:lnTo>
                  <a:lnTo>
                    <a:pt x="9542" y="34126"/>
                  </a:lnTo>
                  <a:lnTo>
                    <a:pt x="5148" y="9435"/>
                  </a:lnTo>
                  <a:lnTo>
                    <a:pt x="3032" y="0"/>
                  </a:lnTo>
                </a:path>
                <a:path w="168909" h="503555">
                  <a:moveTo>
                    <a:pt x="0" y="0"/>
                  </a:moveTo>
                  <a:lnTo>
                    <a:pt x="10379" y="58924"/>
                  </a:lnTo>
                  <a:lnTo>
                    <a:pt x="16832" y="106768"/>
                  </a:lnTo>
                  <a:lnTo>
                    <a:pt x="19160" y="124639"/>
                  </a:lnTo>
                  <a:lnTo>
                    <a:pt x="21601" y="142709"/>
                  </a:lnTo>
                  <a:lnTo>
                    <a:pt x="28495" y="187513"/>
                  </a:lnTo>
                  <a:lnTo>
                    <a:pt x="43270" y="268937"/>
                  </a:lnTo>
                  <a:lnTo>
                    <a:pt x="55378" y="317296"/>
                  </a:lnTo>
                  <a:lnTo>
                    <a:pt x="73442" y="364731"/>
                  </a:lnTo>
                  <a:lnTo>
                    <a:pt x="100754" y="412559"/>
                  </a:lnTo>
                  <a:lnTo>
                    <a:pt x="137839" y="464706"/>
                  </a:lnTo>
                  <a:lnTo>
                    <a:pt x="168559" y="5035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87120" y="0"/>
              <a:ext cx="192875" cy="53971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87481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192514" y="523793"/>
                  </a:moveTo>
                  <a:lnTo>
                    <a:pt x="141821" y="462447"/>
                  </a:lnTo>
                  <a:lnTo>
                    <a:pt x="104553" y="410463"/>
                  </a:lnTo>
                  <a:lnTo>
                    <a:pt x="77384" y="363188"/>
                  </a:lnTo>
                  <a:lnTo>
                    <a:pt x="59382" y="316250"/>
                  </a:lnTo>
                  <a:lnTo>
                    <a:pt x="47282" y="268362"/>
                  </a:lnTo>
                  <a:lnTo>
                    <a:pt x="37815" y="218236"/>
                  </a:lnTo>
                  <a:lnTo>
                    <a:pt x="31173" y="180149"/>
                  </a:lnTo>
                  <a:lnTo>
                    <a:pt x="22812" y="124767"/>
                  </a:lnTo>
                  <a:lnTo>
                    <a:pt x="20416" y="107111"/>
                  </a:lnTo>
                  <a:lnTo>
                    <a:pt x="17140" y="83167"/>
                  </a:lnTo>
                  <a:lnTo>
                    <a:pt x="13629" y="58883"/>
                  </a:lnTo>
                  <a:lnTo>
                    <a:pt x="9702" y="34313"/>
                  </a:lnTo>
                  <a:lnTo>
                    <a:pt x="5176" y="9512"/>
                  </a:lnTo>
                  <a:lnTo>
                    <a:pt x="3011" y="0"/>
                  </a:lnTo>
                </a:path>
                <a:path w="193040" h="528320">
                  <a:moveTo>
                    <a:pt x="0" y="0"/>
                  </a:moveTo>
                  <a:lnTo>
                    <a:pt x="10708" y="59272"/>
                  </a:lnTo>
                  <a:lnTo>
                    <a:pt x="17457" y="107365"/>
                  </a:lnTo>
                  <a:lnTo>
                    <a:pt x="19858" y="125071"/>
                  </a:lnTo>
                  <a:lnTo>
                    <a:pt x="22365" y="142973"/>
                  </a:lnTo>
                  <a:lnTo>
                    <a:pt x="29393" y="187429"/>
                  </a:lnTo>
                  <a:lnTo>
                    <a:pt x="44395" y="269148"/>
                  </a:lnTo>
                  <a:lnTo>
                    <a:pt x="56563" y="317283"/>
                  </a:lnTo>
                  <a:lnTo>
                    <a:pt x="74699" y="364504"/>
                  </a:lnTo>
                  <a:lnTo>
                    <a:pt x="102102" y="412127"/>
                  </a:lnTo>
                  <a:lnTo>
                    <a:pt x="139455" y="464268"/>
                  </a:lnTo>
                  <a:lnTo>
                    <a:pt x="174752" y="508657"/>
                  </a:lnTo>
                  <a:lnTo>
                    <a:pt x="192514" y="5282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62401" y="0"/>
              <a:ext cx="217592" cy="5556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63624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4" h="551815">
                  <a:moveTo>
                    <a:pt x="216370" y="547114"/>
                  </a:moveTo>
                  <a:lnTo>
                    <a:pt x="178735" y="506192"/>
                  </a:lnTo>
                  <a:lnTo>
                    <a:pt x="143441" y="461996"/>
                  </a:lnTo>
                  <a:lnTo>
                    <a:pt x="105981" y="410032"/>
                  </a:lnTo>
                  <a:lnTo>
                    <a:pt x="78738" y="363041"/>
                  </a:lnTo>
                  <a:lnTo>
                    <a:pt x="60666" y="316406"/>
                  </a:lnTo>
                  <a:lnTo>
                    <a:pt x="48497" y="268845"/>
                  </a:lnTo>
                  <a:lnTo>
                    <a:pt x="38963" y="219075"/>
                  </a:lnTo>
                  <a:lnTo>
                    <a:pt x="37655" y="211849"/>
                  </a:lnTo>
                  <a:lnTo>
                    <a:pt x="36410" y="205118"/>
                  </a:lnTo>
                  <a:lnTo>
                    <a:pt x="35229" y="198348"/>
                  </a:lnTo>
                  <a:lnTo>
                    <a:pt x="34036" y="191503"/>
                  </a:lnTo>
                  <a:lnTo>
                    <a:pt x="31750" y="178409"/>
                  </a:lnTo>
                  <a:lnTo>
                    <a:pt x="28784" y="160592"/>
                  </a:lnTo>
                  <a:lnTo>
                    <a:pt x="26039" y="142741"/>
                  </a:lnTo>
                  <a:lnTo>
                    <a:pt x="23454" y="124967"/>
                  </a:lnTo>
                  <a:lnTo>
                    <a:pt x="20967" y="107378"/>
                  </a:lnTo>
                  <a:lnTo>
                    <a:pt x="17573" y="83395"/>
                  </a:lnTo>
                  <a:lnTo>
                    <a:pt x="13943" y="59074"/>
                  </a:lnTo>
                  <a:lnTo>
                    <a:pt x="9900" y="34476"/>
                  </a:lnTo>
                  <a:lnTo>
                    <a:pt x="5270" y="9665"/>
                  </a:lnTo>
                  <a:lnTo>
                    <a:pt x="3039" y="0"/>
                  </a:lnTo>
                </a:path>
                <a:path w="216534" h="551815">
                  <a:moveTo>
                    <a:pt x="0" y="0"/>
                  </a:moveTo>
                  <a:lnTo>
                    <a:pt x="11012" y="59466"/>
                  </a:lnTo>
                  <a:lnTo>
                    <a:pt x="18034" y="107632"/>
                  </a:lnTo>
                  <a:lnTo>
                    <a:pt x="20525" y="125264"/>
                  </a:lnTo>
                  <a:lnTo>
                    <a:pt x="23122" y="143092"/>
                  </a:lnTo>
                  <a:lnTo>
                    <a:pt x="25883" y="161009"/>
                  </a:lnTo>
                  <a:lnTo>
                    <a:pt x="28867" y="178905"/>
                  </a:lnTo>
                  <a:lnTo>
                    <a:pt x="30391" y="187680"/>
                  </a:lnTo>
                  <a:lnTo>
                    <a:pt x="31838" y="195999"/>
                  </a:lnTo>
                  <a:lnTo>
                    <a:pt x="33261" y="204203"/>
                  </a:lnTo>
                  <a:lnTo>
                    <a:pt x="45619" y="269629"/>
                  </a:lnTo>
                  <a:lnTo>
                    <a:pt x="57861" y="317449"/>
                  </a:lnTo>
                  <a:lnTo>
                    <a:pt x="76065" y="364383"/>
                  </a:lnTo>
                  <a:lnTo>
                    <a:pt x="103530" y="411747"/>
                  </a:lnTo>
                  <a:lnTo>
                    <a:pt x="141069" y="463812"/>
                  </a:lnTo>
                  <a:lnTo>
                    <a:pt x="176471" y="508122"/>
                  </a:lnTo>
                  <a:lnTo>
                    <a:pt x="210727" y="545844"/>
                  </a:lnTo>
                  <a:lnTo>
                    <a:pt x="216370" y="55118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37817" y="0"/>
              <a:ext cx="242177" cy="57379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39911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240083" y="567262"/>
                  </a:moveTo>
                  <a:lnTo>
                    <a:pt x="180490" y="505658"/>
                  </a:lnTo>
                  <a:lnTo>
                    <a:pt x="145086" y="461544"/>
                  </a:lnTo>
                  <a:lnTo>
                    <a:pt x="107431" y="409663"/>
                  </a:lnTo>
                  <a:lnTo>
                    <a:pt x="80088" y="362901"/>
                  </a:lnTo>
                  <a:lnTo>
                    <a:pt x="61940" y="316512"/>
                  </a:lnTo>
                  <a:lnTo>
                    <a:pt x="49706" y="269214"/>
                  </a:lnTo>
                  <a:lnTo>
                    <a:pt x="40108" y="219722"/>
                  </a:lnTo>
                  <a:lnTo>
                    <a:pt x="38661" y="211785"/>
                  </a:lnTo>
                  <a:lnTo>
                    <a:pt x="37340" y="204597"/>
                  </a:lnTo>
                  <a:lnTo>
                    <a:pt x="36044" y="197319"/>
                  </a:lnTo>
                  <a:lnTo>
                    <a:pt x="34749" y="189979"/>
                  </a:lnTo>
                  <a:lnTo>
                    <a:pt x="32692" y="178371"/>
                  </a:lnTo>
                  <a:lnTo>
                    <a:pt x="29663" y="160668"/>
                  </a:lnTo>
                  <a:lnTo>
                    <a:pt x="26845" y="142930"/>
                  </a:lnTo>
                  <a:lnTo>
                    <a:pt x="24182" y="125266"/>
                  </a:lnTo>
                  <a:lnTo>
                    <a:pt x="21617" y="107784"/>
                  </a:lnTo>
                  <a:lnTo>
                    <a:pt x="18074" y="83733"/>
                  </a:lnTo>
                  <a:lnTo>
                    <a:pt x="14301" y="59342"/>
                  </a:lnTo>
                  <a:lnTo>
                    <a:pt x="10125" y="34677"/>
                  </a:lnTo>
                  <a:lnTo>
                    <a:pt x="5374" y="9804"/>
                  </a:lnTo>
                  <a:lnTo>
                    <a:pt x="3077" y="0"/>
                  </a:lnTo>
                </a:path>
                <a:path w="240665" h="571500">
                  <a:moveTo>
                    <a:pt x="0" y="0"/>
                  </a:moveTo>
                  <a:lnTo>
                    <a:pt x="11378" y="59948"/>
                  </a:lnTo>
                  <a:lnTo>
                    <a:pt x="18696" y="108394"/>
                  </a:lnTo>
                  <a:lnTo>
                    <a:pt x="21268" y="125848"/>
                  </a:lnTo>
                  <a:lnTo>
                    <a:pt x="29771" y="178892"/>
                  </a:lnTo>
                  <a:lnTo>
                    <a:pt x="32908" y="196596"/>
                  </a:lnTo>
                  <a:lnTo>
                    <a:pt x="34305" y="204495"/>
                  </a:lnTo>
                  <a:lnTo>
                    <a:pt x="46790" y="269833"/>
                  </a:lnTo>
                  <a:lnTo>
                    <a:pt x="59100" y="317450"/>
                  </a:lnTo>
                  <a:lnTo>
                    <a:pt x="77388" y="364193"/>
                  </a:lnTo>
                  <a:lnTo>
                    <a:pt x="104967" y="411378"/>
                  </a:lnTo>
                  <a:lnTo>
                    <a:pt x="142745" y="463393"/>
                  </a:lnTo>
                  <a:lnTo>
                    <a:pt x="178270" y="507630"/>
                  </a:lnTo>
                  <a:lnTo>
                    <a:pt x="212536" y="545254"/>
                  </a:lnTo>
                  <a:lnTo>
                    <a:pt x="240083" y="571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15491" y="0"/>
              <a:ext cx="264502" cy="59260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16407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59" h="589915">
                  <a:moveTo>
                    <a:pt x="263586" y="585703"/>
                  </a:moveTo>
                  <a:lnTo>
                    <a:pt x="216395" y="542587"/>
                  </a:lnTo>
                  <a:lnTo>
                    <a:pt x="182232" y="505158"/>
                  </a:lnTo>
                  <a:lnTo>
                    <a:pt x="146709" y="461114"/>
                  </a:lnTo>
                  <a:lnTo>
                    <a:pt x="108837" y="409295"/>
                  </a:lnTo>
                  <a:lnTo>
                    <a:pt x="81439" y="362819"/>
                  </a:lnTo>
                  <a:lnTo>
                    <a:pt x="63239" y="316723"/>
                  </a:lnTo>
                  <a:lnTo>
                    <a:pt x="50957" y="269729"/>
                  </a:lnTo>
                  <a:lnTo>
                    <a:pt x="41311" y="220560"/>
                  </a:lnTo>
                  <a:lnTo>
                    <a:pt x="39660" y="211721"/>
                  </a:lnTo>
                  <a:lnTo>
                    <a:pt x="38200" y="203936"/>
                  </a:lnTo>
                  <a:lnTo>
                    <a:pt x="36777" y="196075"/>
                  </a:lnTo>
                  <a:lnTo>
                    <a:pt x="35329" y="188125"/>
                  </a:lnTo>
                  <a:lnTo>
                    <a:pt x="33564" y="178396"/>
                  </a:lnTo>
                  <a:lnTo>
                    <a:pt x="30522" y="160958"/>
                  </a:lnTo>
                  <a:lnTo>
                    <a:pt x="27670" y="143481"/>
                  </a:lnTo>
                  <a:lnTo>
                    <a:pt x="24958" y="126076"/>
                  </a:lnTo>
                  <a:lnTo>
                    <a:pt x="22337" y="108851"/>
                  </a:lnTo>
                  <a:lnTo>
                    <a:pt x="18628" y="84571"/>
                  </a:lnTo>
                  <a:lnTo>
                    <a:pt x="14686" y="59951"/>
                  </a:lnTo>
                  <a:lnTo>
                    <a:pt x="10343" y="35058"/>
                  </a:lnTo>
                  <a:lnTo>
                    <a:pt x="5434" y="9956"/>
                  </a:lnTo>
                  <a:lnTo>
                    <a:pt x="3068" y="0"/>
                  </a:lnTo>
                </a:path>
                <a:path w="264159" h="589915">
                  <a:moveTo>
                    <a:pt x="0" y="0"/>
                  </a:moveTo>
                  <a:lnTo>
                    <a:pt x="11753" y="60536"/>
                  </a:lnTo>
                  <a:lnTo>
                    <a:pt x="19404" y="109423"/>
                  </a:lnTo>
                  <a:lnTo>
                    <a:pt x="22026" y="126628"/>
                  </a:lnTo>
                  <a:lnTo>
                    <a:pt x="24741" y="144017"/>
                  </a:lnTo>
                  <a:lnTo>
                    <a:pt x="27594" y="161483"/>
                  </a:lnTo>
                  <a:lnTo>
                    <a:pt x="30630" y="178917"/>
                  </a:lnTo>
                  <a:lnTo>
                    <a:pt x="33018" y="191922"/>
                  </a:lnTo>
                  <a:lnTo>
                    <a:pt x="34263" y="198767"/>
                  </a:lnTo>
                  <a:lnTo>
                    <a:pt x="35495" y="205549"/>
                  </a:lnTo>
                  <a:lnTo>
                    <a:pt x="36752" y="212255"/>
                  </a:lnTo>
                  <a:lnTo>
                    <a:pt x="38314" y="220649"/>
                  </a:lnTo>
                  <a:lnTo>
                    <a:pt x="48013" y="270182"/>
                  </a:lnTo>
                  <a:lnTo>
                    <a:pt x="60383" y="317547"/>
                  </a:lnTo>
                  <a:lnTo>
                    <a:pt x="78740" y="364060"/>
                  </a:lnTo>
                  <a:lnTo>
                    <a:pt x="106399" y="411035"/>
                  </a:lnTo>
                  <a:lnTo>
                    <a:pt x="144372" y="462974"/>
                  </a:lnTo>
                  <a:lnTo>
                    <a:pt x="180011" y="507134"/>
                  </a:lnTo>
                  <a:lnTo>
                    <a:pt x="214312" y="544682"/>
                  </a:lnTo>
                  <a:lnTo>
                    <a:pt x="248270" y="576783"/>
                  </a:lnTo>
                  <a:lnTo>
                    <a:pt x="263586" y="5895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992198" y="0"/>
              <a:ext cx="287796" cy="6104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93158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286836" y="601770"/>
                  </a:moveTo>
                  <a:lnTo>
                    <a:pt x="251848" y="573951"/>
                  </a:lnTo>
                  <a:lnTo>
                    <a:pt x="210339" y="533966"/>
                  </a:lnTo>
                  <a:lnTo>
                    <a:pt x="172704" y="491422"/>
                  </a:lnTo>
                  <a:lnTo>
                    <a:pt x="139237" y="448909"/>
                  </a:lnTo>
                  <a:lnTo>
                    <a:pt x="110230" y="409016"/>
                  </a:lnTo>
                  <a:lnTo>
                    <a:pt x="82689" y="362611"/>
                  </a:lnTo>
                  <a:lnTo>
                    <a:pt x="64391" y="316608"/>
                  </a:lnTo>
                  <a:lnTo>
                    <a:pt x="52039" y="269724"/>
                  </a:lnTo>
                  <a:lnTo>
                    <a:pt x="42336" y="220675"/>
                  </a:lnTo>
                  <a:lnTo>
                    <a:pt x="40647" y="211709"/>
                  </a:lnTo>
                  <a:lnTo>
                    <a:pt x="39402" y="205156"/>
                  </a:lnTo>
                  <a:lnTo>
                    <a:pt x="38183" y="198539"/>
                  </a:lnTo>
                  <a:lnTo>
                    <a:pt x="36938" y="191834"/>
                  </a:lnTo>
                  <a:lnTo>
                    <a:pt x="34449" y="178372"/>
                  </a:lnTo>
                  <a:lnTo>
                    <a:pt x="31334" y="161004"/>
                  </a:lnTo>
                  <a:lnTo>
                    <a:pt x="28398" y="143591"/>
                  </a:lnTo>
                  <a:lnTo>
                    <a:pt x="25594" y="126242"/>
                  </a:lnTo>
                  <a:lnTo>
                    <a:pt x="22879" y="109068"/>
                  </a:lnTo>
                  <a:lnTo>
                    <a:pt x="19037" y="84788"/>
                  </a:lnTo>
                  <a:lnTo>
                    <a:pt x="14966" y="60171"/>
                  </a:lnTo>
                  <a:lnTo>
                    <a:pt x="10501" y="35285"/>
                  </a:lnTo>
                  <a:lnTo>
                    <a:pt x="5480" y="10198"/>
                  </a:lnTo>
                  <a:lnTo>
                    <a:pt x="3026" y="0"/>
                  </a:lnTo>
                </a:path>
                <a:path w="287020" h="605790">
                  <a:moveTo>
                    <a:pt x="0" y="0"/>
                  </a:moveTo>
                  <a:lnTo>
                    <a:pt x="12013" y="60519"/>
                  </a:lnTo>
                  <a:lnTo>
                    <a:pt x="19895" y="109207"/>
                  </a:lnTo>
                  <a:lnTo>
                    <a:pt x="22622" y="126470"/>
                  </a:lnTo>
                  <a:lnTo>
                    <a:pt x="25442" y="143915"/>
                  </a:lnTo>
                  <a:lnTo>
                    <a:pt x="28400" y="161433"/>
                  </a:lnTo>
                  <a:lnTo>
                    <a:pt x="31541" y="178918"/>
                  </a:lnTo>
                  <a:lnTo>
                    <a:pt x="33966" y="192037"/>
                  </a:lnTo>
                  <a:lnTo>
                    <a:pt x="35224" y="198857"/>
                  </a:lnTo>
                  <a:lnTo>
                    <a:pt x="36456" y="205588"/>
                  </a:lnTo>
                  <a:lnTo>
                    <a:pt x="37738" y="212255"/>
                  </a:lnTo>
                  <a:lnTo>
                    <a:pt x="39504" y="221615"/>
                  </a:lnTo>
                  <a:lnTo>
                    <a:pt x="49258" y="270790"/>
                  </a:lnTo>
                  <a:lnTo>
                    <a:pt x="61683" y="317822"/>
                  </a:lnTo>
                  <a:lnTo>
                    <a:pt x="80096" y="364024"/>
                  </a:lnTo>
                  <a:lnTo>
                    <a:pt x="107817" y="410705"/>
                  </a:lnTo>
                  <a:lnTo>
                    <a:pt x="136923" y="450722"/>
                  </a:lnTo>
                  <a:lnTo>
                    <a:pt x="170499" y="493373"/>
                  </a:lnTo>
                  <a:lnTo>
                    <a:pt x="208260" y="536057"/>
                  </a:lnTo>
                  <a:lnTo>
                    <a:pt x="249917" y="576174"/>
                  </a:lnTo>
                  <a:lnTo>
                    <a:pt x="269405" y="592387"/>
                  </a:lnTo>
                  <a:lnTo>
                    <a:pt x="286836" y="6054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968255" y="0"/>
              <a:ext cx="311740" cy="62799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970127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79" h="619760">
                  <a:moveTo>
                    <a:pt x="309867" y="615732"/>
                  </a:moveTo>
                  <a:lnTo>
                    <a:pt x="273149" y="589552"/>
                  </a:lnTo>
                  <a:lnTo>
                    <a:pt x="212214" y="533510"/>
                  </a:lnTo>
                  <a:lnTo>
                    <a:pt x="174530" y="491068"/>
                  </a:lnTo>
                  <a:lnTo>
                    <a:pt x="140903" y="448582"/>
                  </a:lnTo>
                  <a:lnTo>
                    <a:pt x="111684" y="408673"/>
                  </a:lnTo>
                  <a:lnTo>
                    <a:pt x="84115" y="362616"/>
                  </a:lnTo>
                  <a:lnTo>
                    <a:pt x="65773" y="316978"/>
                  </a:lnTo>
                  <a:lnTo>
                    <a:pt x="53366" y="270479"/>
                  </a:lnTo>
                  <a:lnTo>
                    <a:pt x="43599" y="221843"/>
                  </a:lnTo>
                  <a:lnTo>
                    <a:pt x="35382" y="178409"/>
                  </a:lnTo>
                  <a:lnTo>
                    <a:pt x="26329" y="126631"/>
                  </a:lnTo>
                  <a:lnTo>
                    <a:pt x="23546" y="109563"/>
                  </a:lnTo>
                  <a:lnTo>
                    <a:pt x="19561" y="85196"/>
                  </a:lnTo>
                  <a:lnTo>
                    <a:pt x="15351" y="60493"/>
                  </a:lnTo>
                  <a:lnTo>
                    <a:pt x="10755" y="35528"/>
                  </a:lnTo>
                  <a:lnTo>
                    <a:pt x="5613" y="10376"/>
                  </a:lnTo>
                  <a:lnTo>
                    <a:pt x="3078" y="0"/>
                  </a:lnTo>
                </a:path>
                <a:path w="309879" h="619760">
                  <a:moveTo>
                    <a:pt x="0" y="0"/>
                  </a:moveTo>
                  <a:lnTo>
                    <a:pt x="12428" y="61096"/>
                  </a:lnTo>
                  <a:lnTo>
                    <a:pt x="20650" y="110160"/>
                  </a:lnTo>
                  <a:lnTo>
                    <a:pt x="23434" y="127205"/>
                  </a:lnTo>
                  <a:lnTo>
                    <a:pt x="26306" y="144431"/>
                  </a:lnTo>
                  <a:lnTo>
                    <a:pt x="34653" y="190481"/>
                  </a:lnTo>
                  <a:lnTo>
                    <a:pt x="50446" y="270976"/>
                  </a:lnTo>
                  <a:lnTo>
                    <a:pt x="62941" y="317825"/>
                  </a:lnTo>
                  <a:lnTo>
                    <a:pt x="81447" y="363858"/>
                  </a:lnTo>
                  <a:lnTo>
                    <a:pt x="109296" y="410388"/>
                  </a:lnTo>
                  <a:lnTo>
                    <a:pt x="138614" y="450429"/>
                  </a:lnTo>
                  <a:lnTo>
                    <a:pt x="172344" y="493057"/>
                  </a:lnTo>
                  <a:lnTo>
                    <a:pt x="210128" y="535644"/>
                  </a:lnTo>
                  <a:lnTo>
                    <a:pt x="251612" y="575564"/>
                  </a:lnTo>
                  <a:lnTo>
                    <a:pt x="290993" y="606715"/>
                  </a:lnTo>
                  <a:lnTo>
                    <a:pt x="309867" y="6193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944559" y="0"/>
              <a:ext cx="335436" cy="6321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47412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332582" y="627900"/>
                  </a:moveTo>
                  <a:lnTo>
                    <a:pt x="294663" y="603896"/>
                  </a:lnTo>
                  <a:lnTo>
                    <a:pt x="255277" y="572732"/>
                  </a:lnTo>
                  <a:lnTo>
                    <a:pt x="213908" y="532971"/>
                  </a:lnTo>
                  <a:lnTo>
                    <a:pt x="176177" y="490579"/>
                  </a:lnTo>
                  <a:lnTo>
                    <a:pt x="142458" y="448163"/>
                  </a:lnTo>
                  <a:lnTo>
                    <a:pt x="113126" y="408330"/>
                  </a:lnTo>
                  <a:lnTo>
                    <a:pt x="85470" y="362498"/>
                  </a:lnTo>
                  <a:lnTo>
                    <a:pt x="67055" y="317095"/>
                  </a:lnTo>
                  <a:lnTo>
                    <a:pt x="54581" y="270847"/>
                  </a:lnTo>
                  <a:lnTo>
                    <a:pt x="44749" y="222479"/>
                  </a:lnTo>
                  <a:lnTo>
                    <a:pt x="36291" y="178460"/>
                  </a:lnTo>
                  <a:lnTo>
                    <a:pt x="27072" y="127127"/>
                  </a:lnTo>
                  <a:lnTo>
                    <a:pt x="20083" y="85739"/>
                  </a:lnTo>
                  <a:lnTo>
                    <a:pt x="15723" y="60933"/>
                  </a:lnTo>
                  <a:lnTo>
                    <a:pt x="10983" y="35867"/>
                  </a:lnTo>
                  <a:lnTo>
                    <a:pt x="5710" y="10617"/>
                  </a:lnTo>
                  <a:lnTo>
                    <a:pt x="3087" y="0"/>
                  </a:lnTo>
                </a:path>
                <a:path w="332740" h="631825">
                  <a:moveTo>
                    <a:pt x="0" y="0"/>
                  </a:moveTo>
                  <a:lnTo>
                    <a:pt x="12868" y="61947"/>
                  </a:lnTo>
                  <a:lnTo>
                    <a:pt x="21445" y="111620"/>
                  </a:lnTo>
                  <a:lnTo>
                    <a:pt x="24258" y="128326"/>
                  </a:lnTo>
                  <a:lnTo>
                    <a:pt x="27157" y="145204"/>
                  </a:lnTo>
                  <a:lnTo>
                    <a:pt x="30175" y="162146"/>
                  </a:lnTo>
                  <a:lnTo>
                    <a:pt x="33345" y="179045"/>
                  </a:lnTo>
                  <a:lnTo>
                    <a:pt x="34999" y="187483"/>
                  </a:lnTo>
                  <a:lnTo>
                    <a:pt x="36613" y="195829"/>
                  </a:lnTo>
                  <a:lnTo>
                    <a:pt x="38197" y="204092"/>
                  </a:lnTo>
                  <a:lnTo>
                    <a:pt x="39758" y="212280"/>
                  </a:lnTo>
                  <a:lnTo>
                    <a:pt x="41854" y="223139"/>
                  </a:lnTo>
                  <a:lnTo>
                    <a:pt x="51729" y="271732"/>
                  </a:lnTo>
                  <a:lnTo>
                    <a:pt x="64274" y="318216"/>
                  </a:lnTo>
                  <a:lnTo>
                    <a:pt x="82818" y="363898"/>
                  </a:lnTo>
                  <a:lnTo>
                    <a:pt x="110688" y="410083"/>
                  </a:lnTo>
                  <a:lnTo>
                    <a:pt x="140182" y="450071"/>
                  </a:lnTo>
                  <a:lnTo>
                    <a:pt x="174053" y="492633"/>
                  </a:lnTo>
                  <a:lnTo>
                    <a:pt x="211902" y="535138"/>
                  </a:lnTo>
                  <a:lnTo>
                    <a:pt x="253334" y="574954"/>
                  </a:lnTo>
                  <a:lnTo>
                    <a:pt x="292982" y="606330"/>
                  </a:lnTo>
                  <a:lnTo>
                    <a:pt x="313090" y="619796"/>
                  </a:lnTo>
                  <a:lnTo>
                    <a:pt x="332582" y="631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24329" y="0"/>
              <a:ext cx="355665" cy="64605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2503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354964" y="638163"/>
                  </a:moveTo>
                  <a:lnTo>
                    <a:pt x="316791" y="617044"/>
                  </a:lnTo>
                  <a:lnTo>
                    <a:pt x="276795" y="588645"/>
                  </a:lnTo>
                  <a:lnTo>
                    <a:pt x="215678" y="532495"/>
                  </a:lnTo>
                  <a:lnTo>
                    <a:pt x="177897" y="490185"/>
                  </a:lnTo>
                  <a:lnTo>
                    <a:pt x="144055" y="447841"/>
                  </a:lnTo>
                  <a:lnTo>
                    <a:pt x="114565" y="408076"/>
                  </a:lnTo>
                  <a:lnTo>
                    <a:pt x="86828" y="362491"/>
                  </a:lnTo>
                  <a:lnTo>
                    <a:pt x="68353" y="317353"/>
                  </a:lnTo>
                  <a:lnTo>
                    <a:pt x="55836" y="271387"/>
                  </a:lnTo>
                  <a:lnTo>
                    <a:pt x="45973" y="223316"/>
                  </a:lnTo>
                  <a:lnTo>
                    <a:pt x="37210" y="178587"/>
                  </a:lnTo>
                  <a:lnTo>
                    <a:pt x="27883" y="128045"/>
                  </a:lnTo>
                  <a:lnTo>
                    <a:pt x="24979" y="111378"/>
                  </a:lnTo>
                  <a:lnTo>
                    <a:pt x="20668" y="86675"/>
                  </a:lnTo>
                  <a:lnTo>
                    <a:pt x="16132" y="61636"/>
                  </a:lnTo>
                  <a:lnTo>
                    <a:pt x="11222" y="36344"/>
                  </a:lnTo>
                  <a:lnTo>
                    <a:pt x="5790" y="10883"/>
                  </a:lnTo>
                  <a:lnTo>
                    <a:pt x="3066" y="0"/>
                  </a:lnTo>
                </a:path>
                <a:path w="354965" h="641985">
                  <a:moveTo>
                    <a:pt x="0" y="0"/>
                  </a:moveTo>
                  <a:lnTo>
                    <a:pt x="13267" y="62455"/>
                  </a:lnTo>
                  <a:lnTo>
                    <a:pt x="22147" y="112369"/>
                  </a:lnTo>
                  <a:lnTo>
                    <a:pt x="25032" y="128910"/>
                  </a:lnTo>
                  <a:lnTo>
                    <a:pt x="27993" y="145621"/>
                  </a:lnTo>
                  <a:lnTo>
                    <a:pt x="31063" y="162393"/>
                  </a:lnTo>
                  <a:lnTo>
                    <a:pt x="34276" y="179120"/>
                  </a:lnTo>
                  <a:lnTo>
                    <a:pt x="35749" y="186499"/>
                  </a:lnTo>
                  <a:lnTo>
                    <a:pt x="37159" y="193776"/>
                  </a:lnTo>
                  <a:lnTo>
                    <a:pt x="52970" y="272274"/>
                  </a:lnTo>
                  <a:lnTo>
                    <a:pt x="65573" y="318479"/>
                  </a:lnTo>
                  <a:lnTo>
                    <a:pt x="84185" y="363896"/>
                  </a:lnTo>
                  <a:lnTo>
                    <a:pt x="112140" y="409828"/>
                  </a:lnTo>
                  <a:lnTo>
                    <a:pt x="142815" y="451137"/>
                  </a:lnTo>
                  <a:lnTo>
                    <a:pt x="176789" y="493558"/>
                  </a:lnTo>
                  <a:lnTo>
                    <a:pt x="214163" y="535253"/>
                  </a:lnTo>
                  <a:lnTo>
                    <a:pt x="255040" y="574382"/>
                  </a:lnTo>
                  <a:lnTo>
                    <a:pt x="295004" y="606007"/>
                  </a:lnTo>
                  <a:lnTo>
                    <a:pt x="335863" y="631774"/>
                  </a:lnTo>
                  <a:lnTo>
                    <a:pt x="354964" y="6414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901351" y="0"/>
              <a:ext cx="378643" cy="6598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03008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376986" y="647024"/>
                  </a:moveTo>
                  <a:lnTo>
                    <a:pt x="339546" y="629018"/>
                  </a:lnTo>
                  <a:lnTo>
                    <a:pt x="298702" y="603249"/>
                  </a:lnTo>
                  <a:lnTo>
                    <a:pt x="258685" y="571576"/>
                  </a:lnTo>
                  <a:lnTo>
                    <a:pt x="217490" y="532070"/>
                  </a:lnTo>
                  <a:lnTo>
                    <a:pt x="179671" y="489862"/>
                  </a:lnTo>
                  <a:lnTo>
                    <a:pt x="145687" y="447576"/>
                  </a:lnTo>
                  <a:lnTo>
                    <a:pt x="116001" y="407835"/>
                  </a:lnTo>
                  <a:lnTo>
                    <a:pt x="88154" y="362380"/>
                  </a:lnTo>
                  <a:lnTo>
                    <a:pt x="69594" y="317403"/>
                  </a:lnTo>
                  <a:lnTo>
                    <a:pt x="57002" y="271623"/>
                  </a:lnTo>
                  <a:lnTo>
                    <a:pt x="47065" y="223761"/>
                  </a:lnTo>
                  <a:lnTo>
                    <a:pt x="42648" y="201362"/>
                  </a:lnTo>
                  <a:lnTo>
                    <a:pt x="41166" y="193862"/>
                  </a:lnTo>
                  <a:lnTo>
                    <a:pt x="39656" y="186290"/>
                  </a:lnTo>
                  <a:lnTo>
                    <a:pt x="38112" y="178638"/>
                  </a:lnTo>
                  <a:lnTo>
                    <a:pt x="34859" y="162088"/>
                  </a:lnTo>
                  <a:lnTo>
                    <a:pt x="31733" y="145472"/>
                  </a:lnTo>
                  <a:lnTo>
                    <a:pt x="28707" y="128903"/>
                  </a:lnTo>
                  <a:lnTo>
                    <a:pt x="25755" y="112496"/>
                  </a:lnTo>
                  <a:lnTo>
                    <a:pt x="21265" y="87583"/>
                  </a:lnTo>
                  <a:lnTo>
                    <a:pt x="16555" y="62333"/>
                  </a:lnTo>
                  <a:lnTo>
                    <a:pt x="11476" y="36828"/>
                  </a:lnTo>
                  <a:lnTo>
                    <a:pt x="5879" y="11150"/>
                  </a:lnTo>
                  <a:lnTo>
                    <a:pt x="3054" y="0"/>
                  </a:lnTo>
                </a:path>
                <a:path w="377190" h="650240">
                  <a:moveTo>
                    <a:pt x="0" y="0"/>
                  </a:moveTo>
                  <a:lnTo>
                    <a:pt x="8554" y="37350"/>
                  </a:lnTo>
                  <a:lnTo>
                    <a:pt x="18298" y="87851"/>
                  </a:lnTo>
                  <a:lnTo>
                    <a:pt x="25735" y="129153"/>
                  </a:lnTo>
                  <a:lnTo>
                    <a:pt x="28779" y="145826"/>
                  </a:lnTo>
                  <a:lnTo>
                    <a:pt x="44208" y="224523"/>
                  </a:lnTo>
                  <a:lnTo>
                    <a:pt x="54195" y="272591"/>
                  </a:lnTo>
                  <a:lnTo>
                    <a:pt x="66860" y="318584"/>
                  </a:lnTo>
                  <a:lnTo>
                    <a:pt x="85547" y="363803"/>
                  </a:lnTo>
                  <a:lnTo>
                    <a:pt x="113601" y="409549"/>
                  </a:lnTo>
                  <a:lnTo>
                    <a:pt x="144378" y="450756"/>
                  </a:lnTo>
                  <a:lnTo>
                    <a:pt x="178439" y="493090"/>
                  </a:lnTo>
                  <a:lnTo>
                    <a:pt x="215869" y="534718"/>
                  </a:lnTo>
                  <a:lnTo>
                    <a:pt x="256755" y="573811"/>
                  </a:lnTo>
                  <a:lnTo>
                    <a:pt x="296995" y="605666"/>
                  </a:lnTo>
                  <a:lnTo>
                    <a:pt x="338111" y="631596"/>
                  </a:lnTo>
                  <a:lnTo>
                    <a:pt x="363905" y="644728"/>
                  </a:lnTo>
                  <a:lnTo>
                    <a:pt x="376986" y="6502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78736" y="0"/>
              <a:ext cx="401258" cy="66080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1379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79" h="657860">
                  <a:moveTo>
                    <a:pt x="398615" y="654585"/>
                  </a:moveTo>
                  <a:lnTo>
                    <a:pt x="341845" y="628865"/>
                  </a:lnTo>
                  <a:lnTo>
                    <a:pt x="300716" y="602926"/>
                  </a:lnTo>
                  <a:lnTo>
                    <a:pt x="260426" y="571042"/>
                  </a:lnTo>
                  <a:lnTo>
                    <a:pt x="219873" y="532295"/>
                  </a:lnTo>
                  <a:lnTo>
                    <a:pt x="182538" y="490901"/>
                  </a:lnTo>
                  <a:lnTo>
                    <a:pt x="148406" y="448718"/>
                  </a:lnTo>
                  <a:lnTo>
                    <a:pt x="117462" y="407606"/>
                  </a:lnTo>
                  <a:lnTo>
                    <a:pt x="89503" y="362284"/>
                  </a:lnTo>
                  <a:lnTo>
                    <a:pt x="70864" y="317455"/>
                  </a:lnTo>
                  <a:lnTo>
                    <a:pt x="58213" y="271835"/>
                  </a:lnTo>
                  <a:lnTo>
                    <a:pt x="48221" y="224142"/>
                  </a:lnTo>
                  <a:lnTo>
                    <a:pt x="45783" y="211924"/>
                  </a:lnTo>
                  <a:lnTo>
                    <a:pt x="44144" y="203759"/>
                  </a:lnTo>
                  <a:lnTo>
                    <a:pt x="42481" y="195521"/>
                  </a:lnTo>
                  <a:lnTo>
                    <a:pt x="40790" y="187195"/>
                  </a:lnTo>
                  <a:lnTo>
                    <a:pt x="39065" y="178765"/>
                  </a:lnTo>
                  <a:lnTo>
                    <a:pt x="35770" y="162394"/>
                  </a:lnTo>
                  <a:lnTo>
                    <a:pt x="32594" y="145953"/>
                  </a:lnTo>
                  <a:lnTo>
                    <a:pt x="29514" y="129557"/>
                  </a:lnTo>
                  <a:lnTo>
                    <a:pt x="26504" y="113322"/>
                  </a:lnTo>
                  <a:lnTo>
                    <a:pt x="21857" y="88273"/>
                  </a:lnTo>
                  <a:lnTo>
                    <a:pt x="16984" y="62887"/>
                  </a:lnTo>
                  <a:lnTo>
                    <a:pt x="11747" y="37248"/>
                  </a:lnTo>
                  <a:lnTo>
                    <a:pt x="6007" y="11442"/>
                  </a:lnTo>
                  <a:lnTo>
                    <a:pt x="3066" y="0"/>
                  </a:lnTo>
                </a:path>
                <a:path w="398779" h="657860">
                  <a:moveTo>
                    <a:pt x="0" y="0"/>
                  </a:moveTo>
                  <a:lnTo>
                    <a:pt x="8820" y="37792"/>
                  </a:lnTo>
                  <a:lnTo>
                    <a:pt x="18895" y="88588"/>
                  </a:lnTo>
                  <a:lnTo>
                    <a:pt x="26554" y="129859"/>
                  </a:lnTo>
                  <a:lnTo>
                    <a:pt x="29651" y="146342"/>
                  </a:lnTo>
                  <a:lnTo>
                    <a:pt x="32848" y="162872"/>
                  </a:lnTo>
                  <a:lnTo>
                    <a:pt x="36169" y="179336"/>
                  </a:lnTo>
                  <a:lnTo>
                    <a:pt x="37617" y="186397"/>
                  </a:lnTo>
                  <a:lnTo>
                    <a:pt x="39001" y="193332"/>
                  </a:lnTo>
                  <a:lnTo>
                    <a:pt x="55460" y="273164"/>
                  </a:lnTo>
                  <a:lnTo>
                    <a:pt x="68186" y="318874"/>
                  </a:lnTo>
                  <a:lnTo>
                    <a:pt x="86941" y="363827"/>
                  </a:lnTo>
                  <a:lnTo>
                    <a:pt x="115074" y="409320"/>
                  </a:lnTo>
                  <a:lnTo>
                    <a:pt x="146033" y="450498"/>
                  </a:lnTo>
                  <a:lnTo>
                    <a:pt x="180224" y="492774"/>
                  </a:lnTo>
                  <a:lnTo>
                    <a:pt x="217689" y="534309"/>
                  </a:lnTo>
                  <a:lnTo>
                    <a:pt x="258470" y="573265"/>
                  </a:lnTo>
                  <a:lnTo>
                    <a:pt x="299062" y="605386"/>
                  </a:lnTo>
                  <a:lnTo>
                    <a:pt x="340474" y="631507"/>
                  </a:lnTo>
                  <a:lnTo>
                    <a:pt x="392069" y="655521"/>
                  </a:lnTo>
                  <a:lnTo>
                    <a:pt x="398615" y="6577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59817" y="0"/>
              <a:ext cx="420177" cy="67423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60215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419778" y="660905"/>
                  </a:moveTo>
                  <a:lnTo>
                    <a:pt x="369282" y="641605"/>
                  </a:lnTo>
                  <a:lnTo>
                    <a:pt x="323236" y="616406"/>
                  </a:lnTo>
                  <a:lnTo>
                    <a:pt x="282411" y="587401"/>
                  </a:lnTo>
                  <a:lnTo>
                    <a:pt x="221626" y="531860"/>
                  </a:lnTo>
                  <a:lnTo>
                    <a:pt x="184238" y="490534"/>
                  </a:lnTo>
                  <a:lnTo>
                    <a:pt x="149993" y="448412"/>
                  </a:lnTo>
                  <a:lnTo>
                    <a:pt x="118903" y="407352"/>
                  </a:lnTo>
                  <a:lnTo>
                    <a:pt x="90904" y="362369"/>
                  </a:lnTo>
                  <a:lnTo>
                    <a:pt x="72221" y="317879"/>
                  </a:lnTo>
                  <a:lnTo>
                    <a:pt x="59524" y="272605"/>
                  </a:lnTo>
                  <a:lnTo>
                    <a:pt x="49485" y="225272"/>
                  </a:lnTo>
                  <a:lnTo>
                    <a:pt x="45395" y="205054"/>
                  </a:lnTo>
                  <a:lnTo>
                    <a:pt x="44075" y="198605"/>
                  </a:lnTo>
                  <a:lnTo>
                    <a:pt x="42739" y="192096"/>
                  </a:lnTo>
                  <a:lnTo>
                    <a:pt x="41382" y="185526"/>
                  </a:lnTo>
                  <a:lnTo>
                    <a:pt x="39998" y="178892"/>
                  </a:lnTo>
                  <a:lnTo>
                    <a:pt x="36658" y="162654"/>
                  </a:lnTo>
                  <a:lnTo>
                    <a:pt x="33427" y="146346"/>
                  </a:lnTo>
                  <a:lnTo>
                    <a:pt x="30284" y="130084"/>
                  </a:lnTo>
                  <a:lnTo>
                    <a:pt x="27209" y="113982"/>
                  </a:lnTo>
                  <a:lnTo>
                    <a:pt x="22400" y="88836"/>
                  </a:lnTo>
                  <a:lnTo>
                    <a:pt x="17373" y="63352"/>
                  </a:lnTo>
                  <a:lnTo>
                    <a:pt x="11993" y="37617"/>
                  </a:lnTo>
                  <a:lnTo>
                    <a:pt x="6127" y="11721"/>
                  </a:lnTo>
                  <a:lnTo>
                    <a:pt x="3074" y="0"/>
                  </a:lnTo>
                </a:path>
                <a:path w="420370" h="664210">
                  <a:moveTo>
                    <a:pt x="0" y="0"/>
                  </a:moveTo>
                  <a:lnTo>
                    <a:pt x="9105" y="38326"/>
                  </a:lnTo>
                  <a:lnTo>
                    <a:pt x="19523" y="89617"/>
                  </a:lnTo>
                  <a:lnTo>
                    <a:pt x="27392" y="130860"/>
                  </a:lnTo>
                  <a:lnTo>
                    <a:pt x="30522" y="147070"/>
                  </a:lnTo>
                  <a:lnTo>
                    <a:pt x="33745" y="163326"/>
                  </a:lnTo>
                  <a:lnTo>
                    <a:pt x="37077" y="179514"/>
                  </a:lnTo>
                  <a:lnTo>
                    <a:pt x="38779" y="187667"/>
                  </a:lnTo>
                  <a:lnTo>
                    <a:pt x="40417" y="195668"/>
                  </a:lnTo>
                  <a:lnTo>
                    <a:pt x="56692" y="273556"/>
                  </a:lnTo>
                  <a:lnTo>
                    <a:pt x="69478" y="319052"/>
                  </a:lnTo>
                  <a:lnTo>
                    <a:pt x="88298" y="363810"/>
                  </a:lnTo>
                  <a:lnTo>
                    <a:pt x="116503" y="409130"/>
                  </a:lnTo>
                  <a:lnTo>
                    <a:pt x="147634" y="450249"/>
                  </a:lnTo>
                  <a:lnTo>
                    <a:pt x="181958" y="492461"/>
                  </a:lnTo>
                  <a:lnTo>
                    <a:pt x="219483" y="533920"/>
                  </a:lnTo>
                  <a:lnTo>
                    <a:pt x="260216" y="572782"/>
                  </a:lnTo>
                  <a:lnTo>
                    <a:pt x="301029" y="605081"/>
                  </a:lnTo>
                  <a:lnTo>
                    <a:pt x="342651" y="631342"/>
                  </a:lnTo>
                  <a:lnTo>
                    <a:pt x="393858" y="655230"/>
                  </a:lnTo>
                  <a:lnTo>
                    <a:pt x="419778" y="66404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38140" y="0"/>
              <a:ext cx="441855" cy="67469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39548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440446" y="665836"/>
                  </a:moveTo>
                  <a:lnTo>
                    <a:pt x="396782" y="652256"/>
                  </a:lnTo>
                  <a:lnTo>
                    <a:pt x="346441" y="628713"/>
                  </a:lnTo>
                  <a:lnTo>
                    <a:pt x="304767" y="602414"/>
                  </a:lnTo>
                  <a:lnTo>
                    <a:pt x="263827" y="570001"/>
                  </a:lnTo>
                  <a:lnTo>
                    <a:pt x="223472" y="531561"/>
                  </a:lnTo>
                  <a:lnTo>
                    <a:pt x="186060" y="490350"/>
                  </a:lnTo>
                  <a:lnTo>
                    <a:pt x="151661" y="448257"/>
                  </a:lnTo>
                  <a:lnTo>
                    <a:pt x="120343" y="407174"/>
                  </a:lnTo>
                  <a:lnTo>
                    <a:pt x="92238" y="362390"/>
                  </a:lnTo>
                  <a:lnTo>
                    <a:pt x="73476" y="318115"/>
                  </a:lnTo>
                  <a:lnTo>
                    <a:pt x="60721" y="273079"/>
                  </a:lnTo>
                  <a:lnTo>
                    <a:pt x="50632" y="226009"/>
                  </a:lnTo>
                  <a:lnTo>
                    <a:pt x="45717" y="202120"/>
                  </a:lnTo>
                  <a:lnTo>
                    <a:pt x="44143" y="194551"/>
                  </a:lnTo>
                  <a:lnTo>
                    <a:pt x="42555" y="186867"/>
                  </a:lnTo>
                  <a:lnTo>
                    <a:pt x="40853" y="179044"/>
                  </a:lnTo>
                  <a:lnTo>
                    <a:pt x="37562" y="163360"/>
                  </a:lnTo>
                  <a:lnTo>
                    <a:pt x="34367" y="147605"/>
                  </a:lnTo>
                  <a:lnTo>
                    <a:pt x="31252" y="131888"/>
                  </a:lnTo>
                  <a:lnTo>
                    <a:pt x="28204" y="116319"/>
                  </a:lnTo>
                  <a:lnTo>
                    <a:pt x="23159" y="90684"/>
                  </a:lnTo>
                  <a:lnTo>
                    <a:pt x="17896" y="64706"/>
                  </a:lnTo>
                  <a:lnTo>
                    <a:pt x="12279" y="38480"/>
                  </a:lnTo>
                  <a:lnTo>
                    <a:pt x="6170" y="12103"/>
                  </a:lnTo>
                  <a:lnTo>
                    <a:pt x="3054" y="0"/>
                  </a:lnTo>
                </a:path>
                <a:path w="440690" h="669290">
                  <a:moveTo>
                    <a:pt x="0" y="0"/>
                  </a:moveTo>
                  <a:lnTo>
                    <a:pt x="9362" y="39039"/>
                  </a:lnTo>
                  <a:lnTo>
                    <a:pt x="20187" y="90980"/>
                  </a:lnTo>
                  <a:lnTo>
                    <a:pt x="25207" y="116497"/>
                  </a:lnTo>
                  <a:lnTo>
                    <a:pt x="28291" y="132166"/>
                  </a:lnTo>
                  <a:lnTo>
                    <a:pt x="31436" y="147991"/>
                  </a:lnTo>
                  <a:lnTo>
                    <a:pt x="34658" y="163861"/>
                  </a:lnTo>
                  <a:lnTo>
                    <a:pt x="37970" y="179666"/>
                  </a:lnTo>
                  <a:lnTo>
                    <a:pt x="39755" y="188093"/>
                  </a:lnTo>
                  <a:lnTo>
                    <a:pt x="41496" y="196410"/>
                  </a:lnTo>
                  <a:lnTo>
                    <a:pt x="43201" y="204628"/>
                  </a:lnTo>
                  <a:lnTo>
                    <a:pt x="44879" y="212763"/>
                  </a:lnTo>
                  <a:lnTo>
                    <a:pt x="47775" y="226936"/>
                  </a:lnTo>
                  <a:lnTo>
                    <a:pt x="57933" y="274174"/>
                  </a:lnTo>
                  <a:lnTo>
                    <a:pt x="70773" y="319390"/>
                  </a:lnTo>
                  <a:lnTo>
                    <a:pt x="89650" y="363880"/>
                  </a:lnTo>
                  <a:lnTo>
                    <a:pt x="117917" y="408939"/>
                  </a:lnTo>
                  <a:lnTo>
                    <a:pt x="149286" y="450087"/>
                  </a:lnTo>
                  <a:lnTo>
                    <a:pt x="183766" y="492274"/>
                  </a:lnTo>
                  <a:lnTo>
                    <a:pt x="221305" y="533626"/>
                  </a:lnTo>
                  <a:lnTo>
                    <a:pt x="261846" y="572274"/>
                  </a:lnTo>
                  <a:lnTo>
                    <a:pt x="302940" y="604807"/>
                  </a:lnTo>
                  <a:lnTo>
                    <a:pt x="344853" y="631253"/>
                  </a:lnTo>
                  <a:lnTo>
                    <a:pt x="395633" y="654996"/>
                  </a:lnTo>
                  <a:lnTo>
                    <a:pt x="421840" y="663975"/>
                  </a:lnTo>
                  <a:lnTo>
                    <a:pt x="440446" y="6688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16919" y="0"/>
              <a:ext cx="463075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19341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460653" y="669972"/>
                  </a:moveTo>
                  <a:lnTo>
                    <a:pt x="398482" y="652014"/>
                  </a:lnTo>
                  <a:lnTo>
                    <a:pt x="348423" y="628548"/>
                  </a:lnTo>
                  <a:lnTo>
                    <a:pt x="306462" y="602065"/>
                  </a:lnTo>
                  <a:lnTo>
                    <a:pt x="265225" y="569429"/>
                  </a:lnTo>
                  <a:lnTo>
                    <a:pt x="224735" y="530863"/>
                  </a:lnTo>
                  <a:lnTo>
                    <a:pt x="187312" y="489711"/>
                  </a:lnTo>
                  <a:lnTo>
                    <a:pt x="152988" y="447807"/>
                  </a:lnTo>
                  <a:lnTo>
                    <a:pt x="121792" y="406984"/>
                  </a:lnTo>
                  <a:lnTo>
                    <a:pt x="93790" y="362838"/>
                  </a:lnTo>
                  <a:lnTo>
                    <a:pt x="75067" y="319193"/>
                  </a:lnTo>
                  <a:lnTo>
                    <a:pt x="62304" y="274794"/>
                  </a:lnTo>
                  <a:lnTo>
                    <a:pt x="52183" y="228383"/>
                  </a:lnTo>
                  <a:lnTo>
                    <a:pt x="47143" y="204150"/>
                  </a:lnTo>
                  <a:lnTo>
                    <a:pt x="45417" y="195940"/>
                  </a:lnTo>
                  <a:lnTo>
                    <a:pt x="43638" y="187632"/>
                  </a:lnTo>
                  <a:lnTo>
                    <a:pt x="41807" y="179209"/>
                  </a:lnTo>
                  <a:lnTo>
                    <a:pt x="38431" y="163464"/>
                  </a:lnTo>
                  <a:lnTo>
                    <a:pt x="35136" y="147643"/>
                  </a:lnTo>
                  <a:lnTo>
                    <a:pt x="31913" y="131860"/>
                  </a:lnTo>
                  <a:lnTo>
                    <a:pt x="28751" y="116230"/>
                  </a:lnTo>
                  <a:lnTo>
                    <a:pt x="23590" y="90694"/>
                  </a:lnTo>
                  <a:lnTo>
                    <a:pt x="18213" y="64822"/>
                  </a:lnTo>
                  <a:lnTo>
                    <a:pt x="12499" y="38704"/>
                  </a:lnTo>
                  <a:lnTo>
                    <a:pt x="6323" y="12433"/>
                  </a:lnTo>
                  <a:lnTo>
                    <a:pt x="3074" y="0"/>
                  </a:lnTo>
                </a:path>
                <a:path w="461009" h="673100">
                  <a:moveTo>
                    <a:pt x="0" y="0"/>
                  </a:moveTo>
                  <a:lnTo>
                    <a:pt x="9628" y="39457"/>
                  </a:lnTo>
                  <a:lnTo>
                    <a:pt x="20753" y="91584"/>
                  </a:lnTo>
                  <a:lnTo>
                    <a:pt x="29065" y="132740"/>
                  </a:lnTo>
                  <a:lnTo>
                    <a:pt x="32263" y="148439"/>
                  </a:lnTo>
                  <a:lnTo>
                    <a:pt x="35537" y="164178"/>
                  </a:lnTo>
                  <a:lnTo>
                    <a:pt x="38899" y="179844"/>
                  </a:lnTo>
                  <a:lnTo>
                    <a:pt x="40727" y="188266"/>
                  </a:lnTo>
                  <a:lnTo>
                    <a:pt x="42502" y="196568"/>
                  </a:lnTo>
                  <a:lnTo>
                    <a:pt x="44235" y="204763"/>
                  </a:lnTo>
                  <a:lnTo>
                    <a:pt x="45934" y="212864"/>
                  </a:lnTo>
                  <a:lnTo>
                    <a:pt x="49338" y="229222"/>
                  </a:lnTo>
                  <a:lnTo>
                    <a:pt x="59511" y="275822"/>
                  </a:lnTo>
                  <a:lnTo>
                    <a:pt x="72350" y="320427"/>
                  </a:lnTo>
                  <a:lnTo>
                    <a:pt x="91200" y="364317"/>
                  </a:lnTo>
                  <a:lnTo>
                    <a:pt x="119404" y="408774"/>
                  </a:lnTo>
                  <a:lnTo>
                    <a:pt x="150770" y="449765"/>
                  </a:lnTo>
                  <a:lnTo>
                    <a:pt x="185244" y="491813"/>
                  </a:lnTo>
                  <a:lnTo>
                    <a:pt x="222770" y="533061"/>
                  </a:lnTo>
                  <a:lnTo>
                    <a:pt x="263295" y="571652"/>
                  </a:lnTo>
                  <a:lnTo>
                    <a:pt x="304803" y="604527"/>
                  </a:lnTo>
                  <a:lnTo>
                    <a:pt x="347064" y="631202"/>
                  </a:lnTo>
                  <a:lnTo>
                    <a:pt x="397462" y="654818"/>
                  </a:lnTo>
                  <a:lnTo>
                    <a:pt x="450214" y="670928"/>
                  </a:lnTo>
                  <a:lnTo>
                    <a:pt x="460653" y="67299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99588" y="0"/>
              <a:ext cx="480406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99694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480300" y="673361"/>
                  </a:moveTo>
                  <a:lnTo>
                    <a:pt x="425903" y="660683"/>
                  </a:lnTo>
                  <a:lnTo>
                    <a:pt x="375280" y="641071"/>
                  </a:lnTo>
                  <a:lnTo>
                    <a:pt x="329373" y="615857"/>
                  </a:lnTo>
                  <a:lnTo>
                    <a:pt x="287670" y="586218"/>
                  </a:lnTo>
                  <a:lnTo>
                    <a:pt x="226586" y="530565"/>
                  </a:lnTo>
                  <a:lnTo>
                    <a:pt x="189133" y="489499"/>
                  </a:lnTo>
                  <a:lnTo>
                    <a:pt x="154661" y="447629"/>
                  </a:lnTo>
                  <a:lnTo>
                    <a:pt x="123252" y="406806"/>
                  </a:lnTo>
                  <a:lnTo>
                    <a:pt x="95180" y="362889"/>
                  </a:lnTo>
                  <a:lnTo>
                    <a:pt x="76397" y="319494"/>
                  </a:lnTo>
                  <a:lnTo>
                    <a:pt x="63578" y="275365"/>
                  </a:lnTo>
                  <a:lnTo>
                    <a:pt x="53402" y="229248"/>
                  </a:lnTo>
                  <a:lnTo>
                    <a:pt x="48152" y="204310"/>
                  </a:lnTo>
                  <a:lnTo>
                    <a:pt x="46400" y="196109"/>
                  </a:lnTo>
                  <a:lnTo>
                    <a:pt x="44592" y="187805"/>
                  </a:lnTo>
                  <a:lnTo>
                    <a:pt x="42721" y="179387"/>
                  </a:lnTo>
                  <a:lnTo>
                    <a:pt x="39389" y="164123"/>
                  </a:lnTo>
                  <a:lnTo>
                    <a:pt x="36128" y="148785"/>
                  </a:lnTo>
                  <a:lnTo>
                    <a:pt x="32933" y="133483"/>
                  </a:lnTo>
                  <a:lnTo>
                    <a:pt x="29793" y="118326"/>
                  </a:lnTo>
                  <a:lnTo>
                    <a:pt x="24402" y="92358"/>
                  </a:lnTo>
                  <a:lnTo>
                    <a:pt x="18798" y="66048"/>
                  </a:lnTo>
                  <a:lnTo>
                    <a:pt x="12855" y="39493"/>
                  </a:lnTo>
                  <a:lnTo>
                    <a:pt x="6450" y="12789"/>
                  </a:lnTo>
                  <a:lnTo>
                    <a:pt x="3062" y="0"/>
                  </a:lnTo>
                </a:path>
                <a:path w="480695" h="676910">
                  <a:moveTo>
                    <a:pt x="0" y="0"/>
                  </a:moveTo>
                  <a:lnTo>
                    <a:pt x="9991" y="40303"/>
                  </a:lnTo>
                  <a:lnTo>
                    <a:pt x="21580" y="93381"/>
                  </a:lnTo>
                  <a:lnTo>
                    <a:pt x="30119" y="134498"/>
                  </a:lnTo>
                  <a:lnTo>
                    <a:pt x="33293" y="149682"/>
                  </a:lnTo>
                  <a:lnTo>
                    <a:pt x="36527" y="164905"/>
                  </a:lnTo>
                  <a:lnTo>
                    <a:pt x="39826" y="180061"/>
                  </a:lnTo>
                  <a:lnTo>
                    <a:pt x="41692" y="188459"/>
                  </a:lnTo>
                  <a:lnTo>
                    <a:pt x="43491" y="196748"/>
                  </a:lnTo>
                  <a:lnTo>
                    <a:pt x="45235" y="204942"/>
                  </a:lnTo>
                  <a:lnTo>
                    <a:pt x="46938" y="213055"/>
                  </a:lnTo>
                  <a:lnTo>
                    <a:pt x="50519" y="230022"/>
                  </a:lnTo>
                  <a:lnTo>
                    <a:pt x="60750" y="276348"/>
                  </a:lnTo>
                  <a:lnTo>
                    <a:pt x="73651" y="320700"/>
                  </a:lnTo>
                  <a:lnTo>
                    <a:pt x="92569" y="364357"/>
                  </a:lnTo>
                  <a:lnTo>
                    <a:pt x="120852" y="408597"/>
                  </a:lnTo>
                  <a:lnTo>
                    <a:pt x="152337" y="449502"/>
                  </a:lnTo>
                  <a:lnTo>
                    <a:pt x="186908" y="491469"/>
                  </a:lnTo>
                  <a:lnTo>
                    <a:pt x="224493" y="532654"/>
                  </a:lnTo>
                  <a:lnTo>
                    <a:pt x="265022" y="571208"/>
                  </a:lnTo>
                  <a:lnTo>
                    <a:pt x="306776" y="604279"/>
                  </a:lnTo>
                  <a:lnTo>
                    <a:pt x="349274" y="631101"/>
                  </a:lnTo>
                  <a:lnTo>
                    <a:pt x="399282" y="654585"/>
                  </a:lnTo>
                  <a:lnTo>
                    <a:pt x="451585" y="670725"/>
                  </a:lnTo>
                  <a:lnTo>
                    <a:pt x="477670" y="675998"/>
                  </a:lnTo>
                  <a:lnTo>
                    <a:pt x="480300" y="676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79427" y="0"/>
              <a:ext cx="500568" cy="68814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80567" y="0"/>
              <a:ext cx="499745" cy="678815"/>
            </a:xfrm>
            <a:custGeom>
              <a:avLst/>
              <a:gdLst/>
              <a:ahLst/>
              <a:cxnLst/>
              <a:rect l="l" t="t" r="r" b="b"/>
              <a:pathLst>
                <a:path w="499745" h="678815">
                  <a:moveTo>
                    <a:pt x="499427" y="675831"/>
                  </a:moveTo>
                  <a:lnTo>
                    <a:pt x="453681" y="667651"/>
                  </a:lnTo>
                  <a:lnTo>
                    <a:pt x="402249" y="651644"/>
                  </a:lnTo>
                  <a:lnTo>
                    <a:pt x="353046" y="628484"/>
                  </a:lnTo>
                  <a:lnTo>
                    <a:pt x="310554" y="601657"/>
                  </a:lnTo>
                  <a:lnTo>
                    <a:pt x="268756" y="568553"/>
                  </a:lnTo>
                  <a:lnTo>
                    <a:pt x="228487" y="530271"/>
                  </a:lnTo>
                  <a:lnTo>
                    <a:pt x="190974" y="489286"/>
                  </a:lnTo>
                  <a:lnTo>
                    <a:pt x="156344" y="447463"/>
                  </a:lnTo>
                  <a:lnTo>
                    <a:pt x="124726" y="406666"/>
                  </a:lnTo>
                  <a:lnTo>
                    <a:pt x="96583" y="362916"/>
                  </a:lnTo>
                  <a:lnTo>
                    <a:pt x="77736" y="319698"/>
                  </a:lnTo>
                  <a:lnTo>
                    <a:pt x="64861" y="275759"/>
                  </a:lnTo>
                  <a:lnTo>
                    <a:pt x="54634" y="229844"/>
                  </a:lnTo>
                  <a:lnTo>
                    <a:pt x="52209" y="218414"/>
                  </a:lnTo>
                  <a:lnTo>
                    <a:pt x="50939" y="212572"/>
                  </a:lnTo>
                  <a:lnTo>
                    <a:pt x="49223" y="204501"/>
                  </a:lnTo>
                  <a:lnTo>
                    <a:pt x="47448" y="196322"/>
                  </a:lnTo>
                  <a:lnTo>
                    <a:pt x="45618" y="188030"/>
                  </a:lnTo>
                  <a:lnTo>
                    <a:pt x="43738" y="179615"/>
                  </a:lnTo>
                  <a:lnTo>
                    <a:pt x="40409" y="164716"/>
                  </a:lnTo>
                  <a:lnTo>
                    <a:pt x="37150" y="149774"/>
                  </a:lnTo>
                  <a:lnTo>
                    <a:pt x="33933" y="134788"/>
                  </a:lnTo>
                  <a:lnTo>
                    <a:pt x="30733" y="119760"/>
                  </a:lnTo>
                  <a:lnTo>
                    <a:pt x="25139" y="93526"/>
                  </a:lnTo>
                  <a:lnTo>
                    <a:pt x="19330" y="66952"/>
                  </a:lnTo>
                  <a:lnTo>
                    <a:pt x="13190" y="40138"/>
                  </a:lnTo>
                  <a:lnTo>
                    <a:pt x="6603" y="13182"/>
                  </a:lnTo>
                  <a:lnTo>
                    <a:pt x="3060" y="0"/>
                  </a:lnTo>
                </a:path>
                <a:path w="499745" h="678815">
                  <a:moveTo>
                    <a:pt x="0" y="0"/>
                  </a:moveTo>
                  <a:lnTo>
                    <a:pt x="10330" y="40940"/>
                  </a:lnTo>
                  <a:lnTo>
                    <a:pt x="22308" y="94489"/>
                  </a:lnTo>
                  <a:lnTo>
                    <a:pt x="31105" y="135728"/>
                  </a:lnTo>
                  <a:lnTo>
                    <a:pt x="34297" y="150617"/>
                  </a:lnTo>
                  <a:lnTo>
                    <a:pt x="37529" y="165470"/>
                  </a:lnTo>
                  <a:lnTo>
                    <a:pt x="40830" y="180289"/>
                  </a:lnTo>
                  <a:lnTo>
                    <a:pt x="42721" y="188663"/>
                  </a:lnTo>
                  <a:lnTo>
                    <a:pt x="44540" y="196943"/>
                  </a:lnTo>
                  <a:lnTo>
                    <a:pt x="46303" y="205126"/>
                  </a:lnTo>
                  <a:lnTo>
                    <a:pt x="48030" y="213207"/>
                  </a:lnTo>
                  <a:lnTo>
                    <a:pt x="49300" y="219074"/>
                  </a:lnTo>
                  <a:lnTo>
                    <a:pt x="62012" y="276733"/>
                  </a:lnTo>
                  <a:lnTo>
                    <a:pt x="74977" y="320905"/>
                  </a:lnTo>
                  <a:lnTo>
                    <a:pt x="93985" y="364383"/>
                  </a:lnTo>
                  <a:lnTo>
                    <a:pt x="122402" y="408444"/>
                  </a:lnTo>
                  <a:lnTo>
                    <a:pt x="154151" y="449400"/>
                  </a:lnTo>
                  <a:lnTo>
                    <a:pt x="188897" y="491362"/>
                  </a:lnTo>
                  <a:lnTo>
                    <a:pt x="226499" y="532449"/>
                  </a:lnTo>
                  <a:lnTo>
                    <a:pt x="266813" y="570775"/>
                  </a:lnTo>
                  <a:lnTo>
                    <a:pt x="308846" y="604067"/>
                  </a:lnTo>
                  <a:lnTo>
                    <a:pt x="351611" y="631062"/>
                  </a:lnTo>
                  <a:lnTo>
                    <a:pt x="401184" y="654400"/>
                  </a:lnTo>
                  <a:lnTo>
                    <a:pt x="452995" y="670547"/>
                  </a:lnTo>
                  <a:lnTo>
                    <a:pt x="479052" y="675900"/>
                  </a:lnTo>
                  <a:lnTo>
                    <a:pt x="499427" y="67882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59794" y="0"/>
              <a:ext cx="483149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762015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517980" y="677722"/>
                  </a:moveTo>
                  <a:lnTo>
                    <a:pt x="455127" y="667499"/>
                  </a:lnTo>
                  <a:lnTo>
                    <a:pt x="404251" y="651503"/>
                  </a:lnTo>
                  <a:lnTo>
                    <a:pt x="355508" y="628497"/>
                  </a:lnTo>
                  <a:lnTo>
                    <a:pt x="312711" y="601478"/>
                  </a:lnTo>
                  <a:lnTo>
                    <a:pt x="270571" y="568096"/>
                  </a:lnTo>
                  <a:lnTo>
                    <a:pt x="230369" y="529924"/>
                  </a:lnTo>
                  <a:lnTo>
                    <a:pt x="192815" y="489027"/>
                  </a:lnTo>
                  <a:lnTo>
                    <a:pt x="158071" y="447275"/>
                  </a:lnTo>
                  <a:lnTo>
                    <a:pt x="126299" y="406539"/>
                  </a:lnTo>
                  <a:lnTo>
                    <a:pt x="98014" y="362939"/>
                  </a:lnTo>
                  <a:lnTo>
                    <a:pt x="79074" y="319887"/>
                  </a:lnTo>
                  <a:lnTo>
                    <a:pt x="66134" y="276130"/>
                  </a:lnTo>
                  <a:lnTo>
                    <a:pt x="55852" y="230415"/>
                  </a:lnTo>
                  <a:lnTo>
                    <a:pt x="54620" y="224612"/>
                  </a:lnTo>
                  <a:lnTo>
                    <a:pt x="53362" y="218731"/>
                  </a:lnTo>
                  <a:lnTo>
                    <a:pt x="52054" y="212762"/>
                  </a:lnTo>
                  <a:lnTo>
                    <a:pt x="50313" y="204684"/>
                  </a:lnTo>
                  <a:lnTo>
                    <a:pt x="48517" y="196511"/>
                  </a:lnTo>
                  <a:lnTo>
                    <a:pt x="46664" y="188222"/>
                  </a:lnTo>
                  <a:lnTo>
                    <a:pt x="44752" y="179793"/>
                  </a:lnTo>
                  <a:lnTo>
                    <a:pt x="41390" y="165044"/>
                  </a:lnTo>
                  <a:lnTo>
                    <a:pt x="38089" y="150247"/>
                  </a:lnTo>
                  <a:lnTo>
                    <a:pt x="34824" y="135402"/>
                  </a:lnTo>
                  <a:lnTo>
                    <a:pt x="31569" y="120510"/>
                  </a:lnTo>
                  <a:lnTo>
                    <a:pt x="25800" y="94177"/>
                  </a:lnTo>
                  <a:lnTo>
                    <a:pt x="19827" y="67503"/>
                  </a:lnTo>
                  <a:lnTo>
                    <a:pt x="13537" y="40596"/>
                  </a:lnTo>
                  <a:lnTo>
                    <a:pt x="6817" y="13563"/>
                  </a:lnTo>
                  <a:lnTo>
                    <a:pt x="3061" y="0"/>
                  </a:lnTo>
                </a:path>
                <a:path w="518159" h="680720">
                  <a:moveTo>
                    <a:pt x="0" y="0"/>
                  </a:moveTo>
                  <a:lnTo>
                    <a:pt x="10691" y="41397"/>
                  </a:lnTo>
                  <a:lnTo>
                    <a:pt x="22981" y="95102"/>
                  </a:lnTo>
                  <a:lnTo>
                    <a:pt x="31993" y="136309"/>
                  </a:lnTo>
                  <a:lnTo>
                    <a:pt x="35240" y="151075"/>
                  </a:lnTo>
                  <a:lnTo>
                    <a:pt x="38524" y="165799"/>
                  </a:lnTo>
                  <a:lnTo>
                    <a:pt x="41869" y="180479"/>
                  </a:lnTo>
                  <a:lnTo>
                    <a:pt x="43783" y="188877"/>
                  </a:lnTo>
                  <a:lnTo>
                    <a:pt x="45628" y="197162"/>
                  </a:lnTo>
                  <a:lnTo>
                    <a:pt x="47416" y="205345"/>
                  </a:lnTo>
                  <a:lnTo>
                    <a:pt x="49159" y="213436"/>
                  </a:lnTo>
                  <a:lnTo>
                    <a:pt x="50454" y="219379"/>
                  </a:lnTo>
                  <a:lnTo>
                    <a:pt x="63286" y="276975"/>
                  </a:lnTo>
                  <a:lnTo>
                    <a:pt x="76315" y="321003"/>
                  </a:lnTo>
                  <a:lnTo>
                    <a:pt x="95406" y="364372"/>
                  </a:lnTo>
                  <a:lnTo>
                    <a:pt x="123936" y="408368"/>
                  </a:lnTo>
                  <a:lnTo>
                    <a:pt x="155899" y="449278"/>
                  </a:lnTo>
                  <a:lnTo>
                    <a:pt x="190794" y="491172"/>
                  </a:lnTo>
                  <a:lnTo>
                    <a:pt x="228430" y="532151"/>
                  </a:lnTo>
                  <a:lnTo>
                    <a:pt x="268615" y="570318"/>
                  </a:lnTo>
                  <a:lnTo>
                    <a:pt x="311052" y="603938"/>
                  </a:lnTo>
                  <a:lnTo>
                    <a:pt x="354137" y="631139"/>
                  </a:lnTo>
                  <a:lnTo>
                    <a:pt x="403206" y="654300"/>
                  </a:lnTo>
                  <a:lnTo>
                    <a:pt x="454428" y="670394"/>
                  </a:lnTo>
                  <a:lnTo>
                    <a:pt x="506902" y="679711"/>
                  </a:lnTo>
                  <a:lnTo>
                    <a:pt x="51798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40738" y="0"/>
              <a:ext cx="511990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44124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535870" y="679248"/>
                  </a:moveTo>
                  <a:lnTo>
                    <a:pt x="482230" y="672843"/>
                  </a:lnTo>
                  <a:lnTo>
                    <a:pt x="431020" y="660228"/>
                  </a:lnTo>
                  <a:lnTo>
                    <a:pt x="381828" y="640922"/>
                  </a:lnTo>
                  <a:lnTo>
                    <a:pt x="336243" y="615811"/>
                  </a:lnTo>
                  <a:lnTo>
                    <a:pt x="293769" y="585599"/>
                  </a:lnTo>
                  <a:lnTo>
                    <a:pt x="232643" y="530053"/>
                  </a:lnTo>
                  <a:lnTo>
                    <a:pt x="195031" y="489201"/>
                  </a:lnTo>
                  <a:lnTo>
                    <a:pt x="160014" y="447343"/>
                  </a:lnTo>
                  <a:lnTo>
                    <a:pt x="127845" y="406412"/>
                  </a:lnTo>
                  <a:lnTo>
                    <a:pt x="99434" y="362955"/>
                  </a:lnTo>
                  <a:lnTo>
                    <a:pt x="80408" y="320060"/>
                  </a:lnTo>
                  <a:lnTo>
                    <a:pt x="67410" y="276473"/>
                  </a:lnTo>
                  <a:lnTo>
                    <a:pt x="57080" y="230937"/>
                  </a:lnTo>
                  <a:lnTo>
                    <a:pt x="54515" y="219049"/>
                  </a:lnTo>
                  <a:lnTo>
                    <a:pt x="53169" y="212979"/>
                  </a:lnTo>
                  <a:lnTo>
                    <a:pt x="42508" y="166002"/>
                  </a:lnTo>
                  <a:lnTo>
                    <a:pt x="39300" y="151925"/>
                  </a:lnTo>
                  <a:lnTo>
                    <a:pt x="36120" y="137803"/>
                  </a:lnTo>
                  <a:lnTo>
                    <a:pt x="32950" y="123634"/>
                  </a:lnTo>
                  <a:lnTo>
                    <a:pt x="26889" y="96647"/>
                  </a:lnTo>
                  <a:lnTo>
                    <a:pt x="20615" y="69307"/>
                  </a:lnTo>
                  <a:lnTo>
                    <a:pt x="14023" y="41724"/>
                  </a:lnTo>
                  <a:lnTo>
                    <a:pt x="7004" y="14008"/>
                  </a:lnTo>
                  <a:lnTo>
                    <a:pt x="3088" y="0"/>
                  </a:lnTo>
                </a:path>
                <a:path w="535940" h="682625">
                  <a:moveTo>
                    <a:pt x="0" y="0"/>
                  </a:moveTo>
                  <a:lnTo>
                    <a:pt x="11076" y="42205"/>
                  </a:lnTo>
                  <a:lnTo>
                    <a:pt x="23833" y="96671"/>
                  </a:lnTo>
                  <a:lnTo>
                    <a:pt x="33071" y="137831"/>
                  </a:lnTo>
                  <a:lnTo>
                    <a:pt x="36303" y="152173"/>
                  </a:lnTo>
                  <a:lnTo>
                    <a:pt x="39563" y="166469"/>
                  </a:lnTo>
                  <a:lnTo>
                    <a:pt x="42869" y="180721"/>
                  </a:lnTo>
                  <a:lnTo>
                    <a:pt x="44812" y="189129"/>
                  </a:lnTo>
                  <a:lnTo>
                    <a:pt x="46685" y="197405"/>
                  </a:lnTo>
                  <a:lnTo>
                    <a:pt x="48502" y="205563"/>
                  </a:lnTo>
                  <a:lnTo>
                    <a:pt x="50273" y="213614"/>
                  </a:lnTo>
                  <a:lnTo>
                    <a:pt x="51632" y="219786"/>
                  </a:lnTo>
                  <a:lnTo>
                    <a:pt x="52953" y="225857"/>
                  </a:lnTo>
                  <a:lnTo>
                    <a:pt x="54235" y="231851"/>
                  </a:lnTo>
                  <a:lnTo>
                    <a:pt x="64641" y="277568"/>
                  </a:lnTo>
                  <a:lnTo>
                    <a:pt x="77727" y="321351"/>
                  </a:lnTo>
                  <a:lnTo>
                    <a:pt x="96876" y="364482"/>
                  </a:lnTo>
                  <a:lnTo>
                    <a:pt x="125470" y="408241"/>
                  </a:lnTo>
                  <a:lnTo>
                    <a:pt x="157679" y="449211"/>
                  </a:lnTo>
                  <a:lnTo>
                    <a:pt x="192767" y="491142"/>
                  </a:lnTo>
                  <a:lnTo>
                    <a:pt x="230493" y="532123"/>
                  </a:lnTo>
                  <a:lnTo>
                    <a:pt x="270618" y="570242"/>
                  </a:lnTo>
                  <a:lnTo>
                    <a:pt x="313160" y="603939"/>
                  </a:lnTo>
                  <a:lnTo>
                    <a:pt x="356292" y="631177"/>
                  </a:lnTo>
                  <a:lnTo>
                    <a:pt x="405035" y="654196"/>
                  </a:lnTo>
                  <a:lnTo>
                    <a:pt x="455873" y="670242"/>
                  </a:lnTo>
                  <a:lnTo>
                    <a:pt x="508240" y="679753"/>
                  </a:lnTo>
                  <a:lnTo>
                    <a:pt x="535410" y="682196"/>
                  </a:lnTo>
                  <a:lnTo>
                    <a:pt x="53587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26083" y="1"/>
              <a:ext cx="537715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26953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4" h="683260">
                  <a:moveTo>
                    <a:pt x="553041" y="679955"/>
                  </a:moveTo>
                  <a:lnTo>
                    <a:pt x="509845" y="676848"/>
                  </a:lnTo>
                  <a:lnTo>
                    <a:pt x="457982" y="667245"/>
                  </a:lnTo>
                  <a:lnTo>
                    <a:pt x="408040" y="651316"/>
                  </a:lnTo>
                  <a:lnTo>
                    <a:pt x="360128" y="628625"/>
                  </a:lnTo>
                  <a:lnTo>
                    <a:pt x="316945" y="601350"/>
                  </a:lnTo>
                  <a:lnTo>
                    <a:pt x="274314" y="567588"/>
                  </a:lnTo>
                  <a:lnTo>
                    <a:pt x="234891" y="530280"/>
                  </a:lnTo>
                  <a:lnTo>
                    <a:pt x="197738" y="490141"/>
                  </a:lnTo>
                  <a:lnTo>
                    <a:pt x="162631" y="448406"/>
                  </a:lnTo>
                  <a:lnTo>
                    <a:pt x="129344" y="406311"/>
                  </a:lnTo>
                  <a:lnTo>
                    <a:pt x="100863" y="363066"/>
                  </a:lnTo>
                  <a:lnTo>
                    <a:pt x="81776" y="320394"/>
                  </a:lnTo>
                  <a:lnTo>
                    <a:pt x="68718" y="277043"/>
                  </a:lnTo>
                  <a:lnTo>
                    <a:pt x="58325" y="231762"/>
                  </a:lnTo>
                  <a:lnTo>
                    <a:pt x="57004" y="225679"/>
                  </a:lnTo>
                  <a:lnTo>
                    <a:pt x="55658" y="219507"/>
                  </a:lnTo>
                  <a:lnTo>
                    <a:pt x="54261" y="213220"/>
                  </a:lnTo>
                  <a:lnTo>
                    <a:pt x="52478" y="205150"/>
                  </a:lnTo>
                  <a:lnTo>
                    <a:pt x="50632" y="196990"/>
                  </a:lnTo>
                  <a:lnTo>
                    <a:pt x="48725" y="188724"/>
                  </a:lnTo>
                  <a:lnTo>
                    <a:pt x="46756" y="180340"/>
                  </a:lnTo>
                  <a:lnTo>
                    <a:pt x="43497" y="166602"/>
                  </a:lnTo>
                  <a:lnTo>
                    <a:pt x="40283" y="152819"/>
                  </a:lnTo>
                  <a:lnTo>
                    <a:pt x="37095" y="138988"/>
                  </a:lnTo>
                  <a:lnTo>
                    <a:pt x="33916" y="125108"/>
                  </a:lnTo>
                  <a:lnTo>
                    <a:pt x="27647" y="97846"/>
                  </a:lnTo>
                  <a:lnTo>
                    <a:pt x="21170" y="70239"/>
                  </a:lnTo>
                  <a:lnTo>
                    <a:pt x="14376" y="42395"/>
                  </a:lnTo>
                  <a:lnTo>
                    <a:pt x="7157" y="14427"/>
                  </a:lnTo>
                  <a:lnTo>
                    <a:pt x="3073" y="0"/>
                  </a:lnTo>
                </a:path>
                <a:path w="553084" h="683260">
                  <a:moveTo>
                    <a:pt x="0" y="0"/>
                  </a:moveTo>
                  <a:lnTo>
                    <a:pt x="11534" y="43254"/>
                  </a:lnTo>
                  <a:lnTo>
                    <a:pt x="24856" y="98942"/>
                  </a:lnTo>
                  <a:lnTo>
                    <a:pt x="34298" y="140062"/>
                  </a:lnTo>
                  <a:lnTo>
                    <a:pt x="37454" y="153757"/>
                  </a:lnTo>
                  <a:lnTo>
                    <a:pt x="40632" y="167412"/>
                  </a:lnTo>
                  <a:lnTo>
                    <a:pt x="43847" y="181026"/>
                  </a:lnTo>
                  <a:lnTo>
                    <a:pt x="45827" y="189413"/>
                  </a:lnTo>
                  <a:lnTo>
                    <a:pt x="47732" y="197669"/>
                  </a:lnTo>
                  <a:lnTo>
                    <a:pt x="49568" y="205811"/>
                  </a:lnTo>
                  <a:lnTo>
                    <a:pt x="51340" y="213855"/>
                  </a:lnTo>
                  <a:lnTo>
                    <a:pt x="52737" y="220091"/>
                  </a:lnTo>
                  <a:lnTo>
                    <a:pt x="65849" y="277854"/>
                  </a:lnTo>
                  <a:lnTo>
                    <a:pt x="79002" y="321502"/>
                  </a:lnTo>
                  <a:lnTo>
                    <a:pt x="98245" y="364505"/>
                  </a:lnTo>
                  <a:lnTo>
                    <a:pt x="126969" y="408140"/>
                  </a:lnTo>
                  <a:lnTo>
                    <a:pt x="160327" y="450299"/>
                  </a:lnTo>
                  <a:lnTo>
                    <a:pt x="195522" y="492119"/>
                  </a:lnTo>
                  <a:lnTo>
                    <a:pt x="232791" y="532366"/>
                  </a:lnTo>
                  <a:lnTo>
                    <a:pt x="272371" y="569811"/>
                  </a:lnTo>
                  <a:lnTo>
                    <a:pt x="315275" y="603799"/>
                  </a:lnTo>
                  <a:lnTo>
                    <a:pt x="358731" y="631253"/>
                  </a:lnTo>
                  <a:lnTo>
                    <a:pt x="406980" y="654090"/>
                  </a:lnTo>
                  <a:lnTo>
                    <a:pt x="457258" y="670115"/>
                  </a:lnTo>
                  <a:lnTo>
                    <a:pt x="509393" y="679801"/>
                  </a:lnTo>
                  <a:lnTo>
                    <a:pt x="536598" y="682337"/>
                  </a:lnTo>
                  <a:lnTo>
                    <a:pt x="553041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08393" y="0"/>
              <a:ext cx="571601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10457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569537" y="680473"/>
                  </a:moveTo>
                  <a:lnTo>
                    <a:pt x="511271" y="676932"/>
                  </a:lnTo>
                  <a:lnTo>
                    <a:pt x="459428" y="667131"/>
                  </a:lnTo>
                  <a:lnTo>
                    <a:pt x="410066" y="651224"/>
                  </a:lnTo>
                  <a:lnTo>
                    <a:pt x="362667" y="628726"/>
                  </a:lnTo>
                  <a:lnTo>
                    <a:pt x="319153" y="601232"/>
                  </a:lnTo>
                  <a:lnTo>
                    <a:pt x="276154" y="567156"/>
                  </a:lnTo>
                  <a:lnTo>
                    <a:pt x="236769" y="529954"/>
                  </a:lnTo>
                  <a:lnTo>
                    <a:pt x="199557" y="489909"/>
                  </a:lnTo>
                  <a:lnTo>
                    <a:pt x="164322" y="448263"/>
                  </a:lnTo>
                  <a:lnTo>
                    <a:pt x="130866" y="406260"/>
                  </a:lnTo>
                  <a:lnTo>
                    <a:pt x="102284" y="363143"/>
                  </a:lnTo>
                  <a:lnTo>
                    <a:pt x="83119" y="320621"/>
                  </a:lnTo>
                  <a:lnTo>
                    <a:pt x="70000" y="277437"/>
                  </a:lnTo>
                  <a:lnTo>
                    <a:pt x="59556" y="232334"/>
                  </a:lnTo>
                  <a:lnTo>
                    <a:pt x="58197" y="226136"/>
                  </a:lnTo>
                  <a:lnTo>
                    <a:pt x="56800" y="219837"/>
                  </a:lnTo>
                  <a:lnTo>
                    <a:pt x="55365" y="213436"/>
                  </a:lnTo>
                  <a:lnTo>
                    <a:pt x="53572" y="205402"/>
                  </a:lnTo>
                  <a:lnTo>
                    <a:pt x="51713" y="197258"/>
                  </a:lnTo>
                  <a:lnTo>
                    <a:pt x="49778" y="188992"/>
                  </a:lnTo>
                  <a:lnTo>
                    <a:pt x="47757" y="180594"/>
                  </a:lnTo>
                  <a:lnTo>
                    <a:pt x="44922" y="168783"/>
                  </a:lnTo>
                  <a:lnTo>
                    <a:pt x="42106" y="156935"/>
                  </a:lnTo>
                  <a:lnTo>
                    <a:pt x="39299" y="145052"/>
                  </a:lnTo>
                  <a:lnTo>
                    <a:pt x="36492" y="133134"/>
                  </a:lnTo>
                  <a:lnTo>
                    <a:pt x="29626" y="104026"/>
                  </a:lnTo>
                  <a:lnTo>
                    <a:pt x="22543" y="74539"/>
                  </a:lnTo>
                  <a:lnTo>
                    <a:pt x="15149" y="44791"/>
                  </a:lnTo>
                  <a:lnTo>
                    <a:pt x="7346" y="14897"/>
                  </a:lnTo>
                  <a:lnTo>
                    <a:pt x="3053" y="0"/>
                  </a:lnTo>
                </a:path>
                <a:path w="569595" h="683895">
                  <a:moveTo>
                    <a:pt x="0" y="0"/>
                  </a:moveTo>
                  <a:lnTo>
                    <a:pt x="12293" y="45536"/>
                  </a:lnTo>
                  <a:lnTo>
                    <a:pt x="26751" y="104752"/>
                  </a:lnTo>
                  <a:lnTo>
                    <a:pt x="36427" y="145766"/>
                  </a:lnTo>
                  <a:lnTo>
                    <a:pt x="39229" y="157642"/>
                  </a:lnTo>
                  <a:lnTo>
                    <a:pt x="42041" y="169484"/>
                  </a:lnTo>
                  <a:lnTo>
                    <a:pt x="44874" y="181292"/>
                  </a:lnTo>
                  <a:lnTo>
                    <a:pt x="46883" y="189668"/>
                  </a:lnTo>
                  <a:lnTo>
                    <a:pt x="48816" y="197923"/>
                  </a:lnTo>
                  <a:lnTo>
                    <a:pt x="50681" y="206063"/>
                  </a:lnTo>
                  <a:lnTo>
                    <a:pt x="52482" y="214096"/>
                  </a:lnTo>
                  <a:lnTo>
                    <a:pt x="53917" y="220472"/>
                  </a:lnTo>
                  <a:lnTo>
                    <a:pt x="67152" y="278284"/>
                  </a:lnTo>
                  <a:lnTo>
                    <a:pt x="80363" y="321757"/>
                  </a:lnTo>
                  <a:lnTo>
                    <a:pt x="99687" y="364607"/>
                  </a:lnTo>
                  <a:lnTo>
                    <a:pt x="128529" y="408114"/>
                  </a:lnTo>
                  <a:lnTo>
                    <a:pt x="162022" y="450161"/>
                  </a:lnTo>
                  <a:lnTo>
                    <a:pt x="197322" y="491872"/>
                  </a:lnTo>
                  <a:lnTo>
                    <a:pt x="234646" y="532024"/>
                  </a:lnTo>
                  <a:lnTo>
                    <a:pt x="274211" y="569392"/>
                  </a:lnTo>
                  <a:lnTo>
                    <a:pt x="317526" y="603713"/>
                  </a:lnTo>
                  <a:lnTo>
                    <a:pt x="361346" y="631406"/>
                  </a:lnTo>
                  <a:lnTo>
                    <a:pt x="409037" y="654047"/>
                  </a:lnTo>
                  <a:lnTo>
                    <a:pt x="458691" y="670039"/>
                  </a:lnTo>
                  <a:lnTo>
                    <a:pt x="510979" y="679889"/>
                  </a:lnTo>
                  <a:lnTo>
                    <a:pt x="565790" y="683539"/>
                  </a:lnTo>
                  <a:lnTo>
                    <a:pt x="569537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91482" y="0"/>
              <a:ext cx="516021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9469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585305" y="680374"/>
                  </a:moveTo>
                  <a:lnTo>
                    <a:pt x="539599" y="679728"/>
                  </a:lnTo>
                  <a:lnTo>
                    <a:pt x="486634" y="672878"/>
                  </a:lnTo>
                  <a:lnTo>
                    <a:pt x="436178" y="659933"/>
                  </a:lnTo>
                  <a:lnTo>
                    <a:pt x="388516" y="640913"/>
                  </a:lnTo>
                  <a:lnTo>
                    <a:pt x="343162" y="615837"/>
                  </a:lnTo>
                  <a:lnTo>
                    <a:pt x="299686" y="584883"/>
                  </a:lnTo>
                  <a:lnTo>
                    <a:pt x="238747" y="529778"/>
                  </a:lnTo>
                  <a:lnTo>
                    <a:pt x="201518" y="489830"/>
                  </a:lnTo>
                  <a:lnTo>
                    <a:pt x="166131" y="448209"/>
                  </a:lnTo>
                  <a:lnTo>
                    <a:pt x="132435" y="406184"/>
                  </a:lnTo>
                  <a:lnTo>
                    <a:pt x="103734" y="363209"/>
                  </a:lnTo>
                  <a:lnTo>
                    <a:pt x="84486" y="320831"/>
                  </a:lnTo>
                  <a:lnTo>
                    <a:pt x="71306" y="277800"/>
                  </a:lnTo>
                  <a:lnTo>
                    <a:pt x="60807" y="232867"/>
                  </a:lnTo>
                  <a:lnTo>
                    <a:pt x="58000" y="220193"/>
                  </a:lnTo>
                  <a:lnTo>
                    <a:pt x="56515" y="213690"/>
                  </a:lnTo>
                  <a:lnTo>
                    <a:pt x="46001" y="169473"/>
                  </a:lnTo>
                  <a:lnTo>
                    <a:pt x="43221" y="158021"/>
                  </a:lnTo>
                  <a:lnTo>
                    <a:pt x="40445" y="146534"/>
                  </a:lnTo>
                  <a:lnTo>
                    <a:pt x="37668" y="135014"/>
                  </a:lnTo>
                  <a:lnTo>
                    <a:pt x="30563" y="105542"/>
                  </a:lnTo>
                  <a:lnTo>
                    <a:pt x="23245" y="75692"/>
                  </a:lnTo>
                  <a:lnTo>
                    <a:pt x="15620" y="45585"/>
                  </a:lnTo>
                  <a:lnTo>
                    <a:pt x="7594" y="15342"/>
                  </a:lnTo>
                  <a:lnTo>
                    <a:pt x="3116" y="0"/>
                  </a:lnTo>
                </a:path>
                <a:path w="585470" h="683895">
                  <a:moveTo>
                    <a:pt x="0" y="0"/>
                  </a:moveTo>
                  <a:lnTo>
                    <a:pt x="12872" y="46835"/>
                  </a:lnTo>
                  <a:lnTo>
                    <a:pt x="28044" y="107664"/>
                  </a:lnTo>
                  <a:lnTo>
                    <a:pt x="37913" y="148620"/>
                  </a:lnTo>
                  <a:lnTo>
                    <a:pt x="40574" y="159645"/>
                  </a:lnTo>
                  <a:lnTo>
                    <a:pt x="43243" y="170642"/>
                  </a:lnTo>
                  <a:lnTo>
                    <a:pt x="45923" y="181610"/>
                  </a:lnTo>
                  <a:lnTo>
                    <a:pt x="47965" y="189976"/>
                  </a:lnTo>
                  <a:lnTo>
                    <a:pt x="49914" y="198220"/>
                  </a:lnTo>
                  <a:lnTo>
                    <a:pt x="51791" y="206347"/>
                  </a:lnTo>
                  <a:lnTo>
                    <a:pt x="53619" y="214363"/>
                  </a:lnTo>
                  <a:lnTo>
                    <a:pt x="55092" y="220802"/>
                  </a:lnTo>
                  <a:lnTo>
                    <a:pt x="68428" y="278592"/>
                  </a:lnTo>
                  <a:lnTo>
                    <a:pt x="81702" y="321923"/>
                  </a:lnTo>
                  <a:lnTo>
                    <a:pt x="101115" y="364640"/>
                  </a:lnTo>
                  <a:lnTo>
                    <a:pt x="130086" y="408026"/>
                  </a:lnTo>
                  <a:lnTo>
                    <a:pt x="163862" y="450130"/>
                  </a:lnTo>
                  <a:lnTo>
                    <a:pt x="199342" y="491839"/>
                  </a:lnTo>
                  <a:lnTo>
                    <a:pt x="236674" y="531891"/>
                  </a:lnTo>
                  <a:lnTo>
                    <a:pt x="276009" y="569024"/>
                  </a:lnTo>
                  <a:lnTo>
                    <a:pt x="319638" y="603595"/>
                  </a:lnTo>
                  <a:lnTo>
                    <a:pt x="363753" y="631469"/>
                  </a:lnTo>
                  <a:lnTo>
                    <a:pt x="410992" y="653953"/>
                  </a:lnTo>
                  <a:lnTo>
                    <a:pt x="460146" y="669950"/>
                  </a:lnTo>
                  <a:lnTo>
                    <a:pt x="512370" y="679985"/>
                  </a:lnTo>
                  <a:lnTo>
                    <a:pt x="567156" y="683781"/>
                  </a:lnTo>
                  <a:lnTo>
                    <a:pt x="585305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79134" y="0"/>
              <a:ext cx="541612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79743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09" h="684530">
                  <a:moveTo>
                    <a:pt x="600251" y="680382"/>
                  </a:moveTo>
                  <a:lnTo>
                    <a:pt x="540998" y="679866"/>
                  </a:lnTo>
                  <a:lnTo>
                    <a:pt x="487813" y="672807"/>
                  </a:lnTo>
                  <a:lnTo>
                    <a:pt x="437870" y="659810"/>
                  </a:lnTo>
                  <a:lnTo>
                    <a:pt x="390647" y="640857"/>
                  </a:lnTo>
                  <a:lnTo>
                    <a:pt x="345367" y="615794"/>
                  </a:lnTo>
                  <a:lnTo>
                    <a:pt x="301612" y="584644"/>
                  </a:lnTo>
                  <a:lnTo>
                    <a:pt x="240660" y="529570"/>
                  </a:lnTo>
                  <a:lnTo>
                    <a:pt x="203396" y="489715"/>
                  </a:lnTo>
                  <a:lnTo>
                    <a:pt x="167859" y="448150"/>
                  </a:lnTo>
                  <a:lnTo>
                    <a:pt x="133945" y="406158"/>
                  </a:lnTo>
                  <a:lnTo>
                    <a:pt x="105163" y="363327"/>
                  </a:lnTo>
                  <a:lnTo>
                    <a:pt x="85842" y="321127"/>
                  </a:lnTo>
                  <a:lnTo>
                    <a:pt x="72596" y="278301"/>
                  </a:lnTo>
                  <a:lnTo>
                    <a:pt x="62037" y="233591"/>
                  </a:lnTo>
                  <a:lnTo>
                    <a:pt x="59142" y="220624"/>
                  </a:lnTo>
                  <a:lnTo>
                    <a:pt x="57605" y="213982"/>
                  </a:lnTo>
                  <a:lnTo>
                    <a:pt x="47213" y="170782"/>
                  </a:lnTo>
                  <a:lnTo>
                    <a:pt x="44627" y="160342"/>
                  </a:lnTo>
                  <a:lnTo>
                    <a:pt x="42044" y="149871"/>
                  </a:lnTo>
                  <a:lnTo>
                    <a:pt x="39457" y="139369"/>
                  </a:lnTo>
                  <a:lnTo>
                    <a:pt x="31958" y="108948"/>
                  </a:lnTo>
                  <a:lnTo>
                    <a:pt x="24239" y="78136"/>
                  </a:lnTo>
                  <a:lnTo>
                    <a:pt x="16211" y="47058"/>
                  </a:lnTo>
                  <a:lnTo>
                    <a:pt x="7783" y="15837"/>
                  </a:lnTo>
                  <a:lnTo>
                    <a:pt x="3114" y="0"/>
                  </a:lnTo>
                </a:path>
                <a:path w="600709" h="684530">
                  <a:moveTo>
                    <a:pt x="0" y="0"/>
                  </a:moveTo>
                  <a:lnTo>
                    <a:pt x="13296" y="47689"/>
                  </a:lnTo>
                  <a:lnTo>
                    <a:pt x="28967" y="109254"/>
                  </a:lnTo>
                  <a:lnTo>
                    <a:pt x="39057" y="150166"/>
                  </a:lnTo>
                  <a:lnTo>
                    <a:pt x="41675" y="160780"/>
                  </a:lnTo>
                  <a:lnTo>
                    <a:pt x="44294" y="171363"/>
                  </a:lnTo>
                  <a:lnTo>
                    <a:pt x="46924" y="181914"/>
                  </a:lnTo>
                  <a:lnTo>
                    <a:pt x="48996" y="190284"/>
                  </a:lnTo>
                  <a:lnTo>
                    <a:pt x="50973" y="198521"/>
                  </a:lnTo>
                  <a:lnTo>
                    <a:pt x="52868" y="206637"/>
                  </a:lnTo>
                  <a:lnTo>
                    <a:pt x="54697" y="214642"/>
                  </a:lnTo>
                  <a:lnTo>
                    <a:pt x="56221" y="221259"/>
                  </a:lnTo>
                  <a:lnTo>
                    <a:pt x="57681" y="227761"/>
                  </a:lnTo>
                  <a:lnTo>
                    <a:pt x="59116" y="234162"/>
                  </a:lnTo>
                  <a:lnTo>
                    <a:pt x="69745" y="279153"/>
                  </a:lnTo>
                  <a:lnTo>
                    <a:pt x="83088" y="322267"/>
                  </a:lnTo>
                  <a:lnTo>
                    <a:pt x="102565" y="364787"/>
                  </a:lnTo>
                  <a:lnTo>
                    <a:pt x="131595" y="408000"/>
                  </a:lnTo>
                  <a:lnTo>
                    <a:pt x="165555" y="450044"/>
                  </a:lnTo>
                  <a:lnTo>
                    <a:pt x="201164" y="491682"/>
                  </a:lnTo>
                  <a:lnTo>
                    <a:pt x="238543" y="531646"/>
                  </a:lnTo>
                  <a:lnTo>
                    <a:pt x="277810" y="568668"/>
                  </a:lnTo>
                  <a:lnTo>
                    <a:pt x="321764" y="603516"/>
                  </a:lnTo>
                  <a:lnTo>
                    <a:pt x="366164" y="631583"/>
                  </a:lnTo>
                  <a:lnTo>
                    <a:pt x="412956" y="653894"/>
                  </a:lnTo>
                  <a:lnTo>
                    <a:pt x="461605" y="669861"/>
                  </a:lnTo>
                  <a:lnTo>
                    <a:pt x="513722" y="680053"/>
                  </a:lnTo>
                  <a:lnTo>
                    <a:pt x="568488" y="684072"/>
                  </a:lnTo>
                  <a:lnTo>
                    <a:pt x="600251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3777" y="0"/>
              <a:ext cx="616217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65597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79" h="684530">
                  <a:moveTo>
                    <a:pt x="614397" y="680534"/>
                  </a:moveTo>
                  <a:lnTo>
                    <a:pt x="569909" y="681393"/>
                  </a:lnTo>
                  <a:lnTo>
                    <a:pt x="515464" y="677221"/>
                  </a:lnTo>
                  <a:lnTo>
                    <a:pt x="463800" y="666953"/>
                  </a:lnTo>
                  <a:lnTo>
                    <a:pt x="416090" y="651127"/>
                  </a:lnTo>
                  <a:lnTo>
                    <a:pt x="370151" y="629158"/>
                  </a:lnTo>
                  <a:lnTo>
                    <a:pt x="325669" y="601042"/>
                  </a:lnTo>
                  <a:lnTo>
                    <a:pt x="281568" y="566077"/>
                  </a:lnTo>
                  <a:lnTo>
                    <a:pt x="242576" y="529352"/>
                  </a:lnTo>
                  <a:lnTo>
                    <a:pt x="205279" y="489590"/>
                  </a:lnTo>
                  <a:lnTo>
                    <a:pt x="169611" y="448082"/>
                  </a:lnTo>
                  <a:lnTo>
                    <a:pt x="135505" y="406121"/>
                  </a:lnTo>
                  <a:lnTo>
                    <a:pt x="106621" y="363439"/>
                  </a:lnTo>
                  <a:lnTo>
                    <a:pt x="87233" y="321404"/>
                  </a:lnTo>
                  <a:lnTo>
                    <a:pt x="73940" y="278756"/>
                  </a:lnTo>
                  <a:lnTo>
                    <a:pt x="63344" y="234239"/>
                  </a:lnTo>
                  <a:lnTo>
                    <a:pt x="60347" y="221043"/>
                  </a:lnTo>
                  <a:lnTo>
                    <a:pt x="58772" y="214249"/>
                  </a:lnTo>
                  <a:lnTo>
                    <a:pt x="48474" y="172187"/>
                  </a:lnTo>
                  <a:lnTo>
                    <a:pt x="46118" y="162854"/>
                  </a:lnTo>
                  <a:lnTo>
                    <a:pt x="43764" y="153494"/>
                  </a:lnTo>
                  <a:lnTo>
                    <a:pt x="41411" y="144107"/>
                  </a:lnTo>
                  <a:lnTo>
                    <a:pt x="33474" y="112639"/>
                  </a:lnTo>
                  <a:lnTo>
                    <a:pt x="25319" y="80767"/>
                  </a:lnTo>
                  <a:lnTo>
                    <a:pt x="16856" y="48622"/>
                  </a:lnTo>
                  <a:lnTo>
                    <a:pt x="7997" y="16332"/>
                  </a:lnTo>
                  <a:lnTo>
                    <a:pt x="3130" y="0"/>
                  </a:lnTo>
                </a:path>
                <a:path w="614679" h="684530">
                  <a:moveTo>
                    <a:pt x="0" y="0"/>
                  </a:moveTo>
                  <a:lnTo>
                    <a:pt x="13944" y="49260"/>
                  </a:lnTo>
                  <a:lnTo>
                    <a:pt x="30496" y="112962"/>
                  </a:lnTo>
                  <a:lnTo>
                    <a:pt x="40779" y="153807"/>
                  </a:lnTo>
                  <a:lnTo>
                    <a:pt x="43172" y="163304"/>
                  </a:lnTo>
                  <a:lnTo>
                    <a:pt x="45566" y="172776"/>
                  </a:lnTo>
                  <a:lnTo>
                    <a:pt x="47964" y="182220"/>
                  </a:lnTo>
                  <a:lnTo>
                    <a:pt x="50070" y="190583"/>
                  </a:lnTo>
                  <a:lnTo>
                    <a:pt x="58950" y="228295"/>
                  </a:lnTo>
                  <a:lnTo>
                    <a:pt x="60423" y="234810"/>
                  </a:lnTo>
                  <a:lnTo>
                    <a:pt x="71086" y="279617"/>
                  </a:lnTo>
                  <a:lnTo>
                    <a:pt x="84475" y="322558"/>
                  </a:lnTo>
                  <a:lnTo>
                    <a:pt x="104034" y="364912"/>
                  </a:lnTo>
                  <a:lnTo>
                    <a:pt x="133207" y="407962"/>
                  </a:lnTo>
                  <a:lnTo>
                    <a:pt x="167293" y="449930"/>
                  </a:lnTo>
                  <a:lnTo>
                    <a:pt x="202996" y="491490"/>
                  </a:lnTo>
                  <a:lnTo>
                    <a:pt x="240409" y="531374"/>
                  </a:lnTo>
                  <a:lnTo>
                    <a:pt x="279625" y="568312"/>
                  </a:lnTo>
                  <a:lnTo>
                    <a:pt x="323992" y="603493"/>
                  </a:lnTo>
                  <a:lnTo>
                    <a:pt x="368741" y="631787"/>
                  </a:lnTo>
                  <a:lnTo>
                    <a:pt x="415005" y="653901"/>
                  </a:lnTo>
                  <a:lnTo>
                    <a:pt x="463051" y="669823"/>
                  </a:lnTo>
                  <a:lnTo>
                    <a:pt x="515146" y="680180"/>
                  </a:lnTo>
                  <a:lnTo>
                    <a:pt x="569833" y="684365"/>
                  </a:lnTo>
                  <a:lnTo>
                    <a:pt x="614397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649302" y="0"/>
              <a:ext cx="520040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652344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627650" y="680521"/>
                  </a:moveTo>
                  <a:lnTo>
                    <a:pt x="624116" y="680822"/>
                  </a:lnTo>
                  <a:lnTo>
                    <a:pt x="571224" y="681672"/>
                  </a:lnTo>
                  <a:lnTo>
                    <a:pt x="543850" y="680293"/>
                  </a:lnTo>
                  <a:lnTo>
                    <a:pt x="490761" y="672901"/>
                  </a:lnTo>
                  <a:lnTo>
                    <a:pt x="441376" y="659736"/>
                  </a:lnTo>
                  <a:lnTo>
                    <a:pt x="395273" y="641020"/>
                  </a:lnTo>
                  <a:lnTo>
                    <a:pt x="350164" y="615990"/>
                  </a:lnTo>
                  <a:lnTo>
                    <a:pt x="305663" y="584287"/>
                  </a:lnTo>
                  <a:lnTo>
                    <a:pt x="244521" y="529163"/>
                  </a:lnTo>
                  <a:lnTo>
                    <a:pt x="207187" y="489497"/>
                  </a:lnTo>
                  <a:lnTo>
                    <a:pt x="171359" y="448033"/>
                  </a:lnTo>
                  <a:lnTo>
                    <a:pt x="137024" y="406082"/>
                  </a:lnTo>
                  <a:lnTo>
                    <a:pt x="108016" y="363527"/>
                  </a:lnTo>
                  <a:lnTo>
                    <a:pt x="88537" y="321624"/>
                  </a:lnTo>
                  <a:lnTo>
                    <a:pt x="75175" y="279116"/>
                  </a:lnTo>
                  <a:lnTo>
                    <a:pt x="64520" y="234746"/>
                  </a:lnTo>
                  <a:lnTo>
                    <a:pt x="61472" y="221398"/>
                  </a:lnTo>
                  <a:lnTo>
                    <a:pt x="59859" y="214528"/>
                  </a:lnTo>
                  <a:lnTo>
                    <a:pt x="49615" y="173261"/>
                  </a:lnTo>
                  <a:lnTo>
                    <a:pt x="47400" y="164658"/>
                  </a:lnTo>
                  <a:lnTo>
                    <a:pt x="45185" y="156031"/>
                  </a:lnTo>
                  <a:lnTo>
                    <a:pt x="42968" y="147383"/>
                  </a:lnTo>
                  <a:lnTo>
                    <a:pt x="34702" y="115225"/>
                  </a:lnTo>
                  <a:lnTo>
                    <a:pt x="26210" y="82657"/>
                  </a:lnTo>
                  <a:lnTo>
                    <a:pt x="17404" y="49814"/>
                  </a:lnTo>
                  <a:lnTo>
                    <a:pt x="8195" y="16827"/>
                  </a:lnTo>
                  <a:lnTo>
                    <a:pt x="3123" y="0"/>
                  </a:lnTo>
                </a:path>
                <a:path w="628015" h="685165">
                  <a:moveTo>
                    <a:pt x="0" y="0"/>
                  </a:moveTo>
                  <a:lnTo>
                    <a:pt x="14580" y="50831"/>
                  </a:lnTo>
                  <a:lnTo>
                    <a:pt x="32001" y="116629"/>
                  </a:lnTo>
                  <a:lnTo>
                    <a:pt x="42486" y="157405"/>
                  </a:lnTo>
                  <a:lnTo>
                    <a:pt x="44644" y="165814"/>
                  </a:lnTo>
                  <a:lnTo>
                    <a:pt x="46802" y="174198"/>
                  </a:lnTo>
                  <a:lnTo>
                    <a:pt x="48962" y="182562"/>
                  </a:lnTo>
                  <a:lnTo>
                    <a:pt x="51089" y="190936"/>
                  </a:lnTo>
                  <a:lnTo>
                    <a:pt x="60100" y="228739"/>
                  </a:lnTo>
                  <a:lnTo>
                    <a:pt x="61611" y="235343"/>
                  </a:lnTo>
                  <a:lnTo>
                    <a:pt x="72333" y="280001"/>
                  </a:lnTo>
                  <a:lnTo>
                    <a:pt x="85787" y="322798"/>
                  </a:lnTo>
                  <a:lnTo>
                    <a:pt x="105426" y="365020"/>
                  </a:lnTo>
                  <a:lnTo>
                    <a:pt x="134700" y="407949"/>
                  </a:lnTo>
                  <a:lnTo>
                    <a:pt x="169087" y="449955"/>
                  </a:lnTo>
                  <a:lnTo>
                    <a:pt x="204985" y="491494"/>
                  </a:lnTo>
                  <a:lnTo>
                    <a:pt x="242420" y="531259"/>
                  </a:lnTo>
                  <a:lnTo>
                    <a:pt x="281423" y="567943"/>
                  </a:lnTo>
                  <a:lnTo>
                    <a:pt x="326094" y="603411"/>
                  </a:lnTo>
                  <a:lnTo>
                    <a:pt x="371174" y="631926"/>
                  </a:lnTo>
                  <a:lnTo>
                    <a:pt x="416943" y="653856"/>
                  </a:lnTo>
                  <a:lnTo>
                    <a:pt x="464455" y="669747"/>
                  </a:lnTo>
                  <a:lnTo>
                    <a:pt x="516449" y="680302"/>
                  </a:lnTo>
                  <a:lnTo>
                    <a:pt x="571148" y="684656"/>
                  </a:lnTo>
                  <a:lnTo>
                    <a:pt x="624224" y="683804"/>
                  </a:lnTo>
                  <a:lnTo>
                    <a:pt x="627650" y="6835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639647" y="0"/>
              <a:ext cx="640346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639926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79" h="685165">
                  <a:moveTo>
                    <a:pt x="640068" y="680096"/>
                  </a:moveTo>
                  <a:lnTo>
                    <a:pt x="625451" y="681291"/>
                  </a:lnTo>
                  <a:lnTo>
                    <a:pt x="572606" y="681964"/>
                  </a:lnTo>
                  <a:lnTo>
                    <a:pt x="545118" y="680492"/>
                  </a:lnTo>
                  <a:lnTo>
                    <a:pt x="492080" y="672929"/>
                  </a:lnTo>
                  <a:lnTo>
                    <a:pt x="443143" y="659705"/>
                  </a:lnTo>
                  <a:lnTo>
                    <a:pt x="397546" y="641111"/>
                  </a:lnTo>
                  <a:lnTo>
                    <a:pt x="352518" y="616104"/>
                  </a:lnTo>
                  <a:lnTo>
                    <a:pt x="307660" y="584144"/>
                  </a:lnTo>
                  <a:lnTo>
                    <a:pt x="248585" y="531215"/>
                  </a:lnTo>
                  <a:lnTo>
                    <a:pt x="212720" y="493531"/>
                  </a:lnTo>
                  <a:lnTo>
                    <a:pt x="176435" y="451946"/>
                  </a:lnTo>
                  <a:lnTo>
                    <a:pt x="138596" y="406057"/>
                  </a:lnTo>
                  <a:lnTo>
                    <a:pt x="109461" y="363627"/>
                  </a:lnTo>
                  <a:lnTo>
                    <a:pt x="89893" y="321871"/>
                  </a:lnTo>
                  <a:lnTo>
                    <a:pt x="76462" y="279530"/>
                  </a:lnTo>
                  <a:lnTo>
                    <a:pt x="65736" y="235343"/>
                  </a:lnTo>
                  <a:lnTo>
                    <a:pt x="64200" y="228650"/>
                  </a:lnTo>
                  <a:lnTo>
                    <a:pt x="62625" y="221830"/>
                  </a:lnTo>
                  <a:lnTo>
                    <a:pt x="60974" y="214871"/>
                  </a:lnTo>
                  <a:lnTo>
                    <a:pt x="58967" y="206382"/>
                  </a:lnTo>
                  <a:lnTo>
                    <a:pt x="56956" y="198140"/>
                  </a:lnTo>
                  <a:lnTo>
                    <a:pt x="45569" y="154304"/>
                  </a:lnTo>
                  <a:lnTo>
                    <a:pt x="27628" y="86421"/>
                  </a:lnTo>
                  <a:lnTo>
                    <a:pt x="8383" y="17348"/>
                  </a:lnTo>
                  <a:lnTo>
                    <a:pt x="3099" y="0"/>
                  </a:lnTo>
                </a:path>
                <a:path w="640079" h="685165">
                  <a:moveTo>
                    <a:pt x="0" y="0"/>
                  </a:moveTo>
                  <a:lnTo>
                    <a:pt x="15456" y="53131"/>
                  </a:lnTo>
                  <a:lnTo>
                    <a:pt x="34140" y="122415"/>
                  </a:lnTo>
                  <a:lnTo>
                    <a:pt x="50014" y="182930"/>
                  </a:lnTo>
                  <a:lnTo>
                    <a:pt x="58091" y="215569"/>
                  </a:lnTo>
                  <a:lnTo>
                    <a:pt x="59755" y="222580"/>
                  </a:lnTo>
                  <a:lnTo>
                    <a:pt x="61342" y="229450"/>
                  </a:lnTo>
                  <a:lnTo>
                    <a:pt x="62904" y="236219"/>
                  </a:lnTo>
                  <a:lnTo>
                    <a:pt x="73682" y="280622"/>
                  </a:lnTo>
                  <a:lnTo>
                    <a:pt x="87198" y="323188"/>
                  </a:lnTo>
                  <a:lnTo>
                    <a:pt x="106911" y="365198"/>
                  </a:lnTo>
                  <a:lnTo>
                    <a:pt x="136285" y="407936"/>
                  </a:lnTo>
                  <a:lnTo>
                    <a:pt x="174328" y="454021"/>
                  </a:lnTo>
                  <a:lnTo>
                    <a:pt x="210758" y="495742"/>
                  </a:lnTo>
                  <a:lnTo>
                    <a:pt x="246691" y="533489"/>
                  </a:lnTo>
                  <a:lnTo>
                    <a:pt x="283249" y="567651"/>
                  </a:lnTo>
                  <a:lnTo>
                    <a:pt x="328323" y="603396"/>
                  </a:lnTo>
                  <a:lnTo>
                    <a:pt x="373711" y="632091"/>
                  </a:lnTo>
                  <a:lnTo>
                    <a:pt x="419003" y="653854"/>
                  </a:lnTo>
                  <a:lnTo>
                    <a:pt x="465951" y="669721"/>
                  </a:lnTo>
                  <a:lnTo>
                    <a:pt x="517885" y="680421"/>
                  </a:lnTo>
                  <a:lnTo>
                    <a:pt x="572542" y="684949"/>
                  </a:lnTo>
                  <a:lnTo>
                    <a:pt x="625578" y="684271"/>
                  </a:lnTo>
                  <a:lnTo>
                    <a:pt x="640068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26873" y="0"/>
              <a:ext cx="653121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28443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651551" y="679849"/>
                  </a:moveTo>
                  <a:lnTo>
                    <a:pt x="626791" y="681788"/>
                  </a:lnTo>
                  <a:lnTo>
                    <a:pt x="574004" y="682295"/>
                  </a:lnTo>
                  <a:lnTo>
                    <a:pt x="546605" y="680737"/>
                  </a:lnTo>
                  <a:lnTo>
                    <a:pt x="493596" y="673002"/>
                  </a:lnTo>
                  <a:lnTo>
                    <a:pt x="444896" y="659680"/>
                  </a:lnTo>
                  <a:lnTo>
                    <a:pt x="399856" y="641204"/>
                  </a:lnTo>
                  <a:lnTo>
                    <a:pt x="354933" y="616216"/>
                  </a:lnTo>
                  <a:lnTo>
                    <a:pt x="309722" y="583989"/>
                  </a:lnTo>
                  <a:lnTo>
                    <a:pt x="250646" y="531123"/>
                  </a:lnTo>
                  <a:lnTo>
                    <a:pt x="214759" y="493558"/>
                  </a:lnTo>
                  <a:lnTo>
                    <a:pt x="178282" y="452010"/>
                  </a:lnTo>
                  <a:lnTo>
                    <a:pt x="140122" y="406095"/>
                  </a:lnTo>
                  <a:lnTo>
                    <a:pt x="110945" y="363875"/>
                  </a:lnTo>
                  <a:lnTo>
                    <a:pt x="91330" y="322350"/>
                  </a:lnTo>
                  <a:lnTo>
                    <a:pt x="77851" y="280260"/>
                  </a:lnTo>
                  <a:lnTo>
                    <a:pt x="67084" y="236347"/>
                  </a:lnTo>
                  <a:lnTo>
                    <a:pt x="65471" y="229425"/>
                  </a:lnTo>
                  <a:lnTo>
                    <a:pt x="63820" y="222390"/>
                  </a:lnTo>
                  <a:lnTo>
                    <a:pt x="53876" y="182524"/>
                  </a:lnTo>
                  <a:lnTo>
                    <a:pt x="39781" y="129665"/>
                  </a:lnTo>
                  <a:lnTo>
                    <a:pt x="29779" y="92680"/>
                  </a:lnTo>
                  <a:lnTo>
                    <a:pt x="19418" y="55364"/>
                  </a:lnTo>
                  <a:lnTo>
                    <a:pt x="8600" y="17856"/>
                  </a:lnTo>
                  <a:lnTo>
                    <a:pt x="3108" y="0"/>
                  </a:lnTo>
                </a:path>
                <a:path w="652145" h="685800">
                  <a:moveTo>
                    <a:pt x="0" y="0"/>
                  </a:moveTo>
                  <a:lnTo>
                    <a:pt x="16121" y="54650"/>
                  </a:lnTo>
                  <a:lnTo>
                    <a:pt x="35690" y="125905"/>
                  </a:lnTo>
                  <a:lnTo>
                    <a:pt x="51044" y="183299"/>
                  </a:lnTo>
                  <a:lnTo>
                    <a:pt x="60975" y="222999"/>
                  </a:lnTo>
                  <a:lnTo>
                    <a:pt x="64188" y="236842"/>
                  </a:lnTo>
                  <a:lnTo>
                    <a:pt x="75005" y="281073"/>
                  </a:lnTo>
                  <a:lnTo>
                    <a:pt x="88571" y="323480"/>
                  </a:lnTo>
                  <a:lnTo>
                    <a:pt x="108363" y="365342"/>
                  </a:lnTo>
                  <a:lnTo>
                    <a:pt x="137861" y="407937"/>
                  </a:lnTo>
                  <a:lnTo>
                    <a:pt x="175985" y="453859"/>
                  </a:lnTo>
                  <a:lnTo>
                    <a:pt x="212485" y="495462"/>
                  </a:lnTo>
                  <a:lnTo>
                    <a:pt x="248477" y="533145"/>
                  </a:lnTo>
                  <a:lnTo>
                    <a:pt x="285079" y="567309"/>
                  </a:lnTo>
                  <a:lnTo>
                    <a:pt x="330576" y="603393"/>
                  </a:lnTo>
                  <a:lnTo>
                    <a:pt x="376329" y="632333"/>
                  </a:lnTo>
                  <a:lnTo>
                    <a:pt x="421060" y="653882"/>
                  </a:lnTo>
                  <a:lnTo>
                    <a:pt x="467401" y="669696"/>
                  </a:lnTo>
                  <a:lnTo>
                    <a:pt x="519320" y="680615"/>
                  </a:lnTo>
                  <a:lnTo>
                    <a:pt x="573915" y="685267"/>
                  </a:lnTo>
                  <a:lnTo>
                    <a:pt x="626881" y="684757"/>
                  </a:lnTo>
                  <a:lnTo>
                    <a:pt x="651551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615090" y="0"/>
              <a:ext cx="52405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17906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4" h="685800">
                  <a:moveTo>
                    <a:pt x="662088" y="679745"/>
                  </a:moveTo>
                  <a:lnTo>
                    <a:pt x="628146" y="682285"/>
                  </a:lnTo>
                  <a:lnTo>
                    <a:pt x="575410" y="682625"/>
                  </a:lnTo>
                  <a:lnTo>
                    <a:pt x="548046" y="680989"/>
                  </a:lnTo>
                  <a:lnTo>
                    <a:pt x="495089" y="673093"/>
                  </a:lnTo>
                  <a:lnTo>
                    <a:pt x="446676" y="659683"/>
                  </a:lnTo>
                  <a:lnTo>
                    <a:pt x="402129" y="641307"/>
                  </a:lnTo>
                  <a:lnTo>
                    <a:pt x="357279" y="616335"/>
                  </a:lnTo>
                  <a:lnTo>
                    <a:pt x="311720" y="583856"/>
                  </a:lnTo>
                  <a:lnTo>
                    <a:pt x="252712" y="531097"/>
                  </a:lnTo>
                  <a:lnTo>
                    <a:pt x="216851" y="493644"/>
                  </a:lnTo>
                  <a:lnTo>
                    <a:pt x="180209" y="452098"/>
                  </a:lnTo>
                  <a:lnTo>
                    <a:pt x="141730" y="406108"/>
                  </a:lnTo>
                  <a:lnTo>
                    <a:pt x="112429" y="364019"/>
                  </a:lnTo>
                  <a:lnTo>
                    <a:pt x="92732" y="322637"/>
                  </a:lnTo>
                  <a:lnTo>
                    <a:pt x="79196" y="280703"/>
                  </a:lnTo>
                  <a:lnTo>
                    <a:pt x="68375" y="236956"/>
                  </a:lnTo>
                  <a:lnTo>
                    <a:pt x="65048" y="222821"/>
                  </a:lnTo>
                  <a:lnTo>
                    <a:pt x="63270" y="215531"/>
                  </a:lnTo>
                  <a:lnTo>
                    <a:pt x="52005" y="171907"/>
                  </a:lnTo>
                  <a:lnTo>
                    <a:pt x="41708" y="134133"/>
                  </a:lnTo>
                  <a:lnTo>
                    <a:pt x="31140" y="95869"/>
                  </a:lnTo>
                  <a:lnTo>
                    <a:pt x="20213" y="57257"/>
                  </a:lnTo>
                  <a:lnTo>
                    <a:pt x="8838" y="18440"/>
                  </a:lnTo>
                  <a:lnTo>
                    <a:pt x="3103" y="0"/>
                  </a:lnTo>
                </a:path>
                <a:path w="662304" h="685800">
                  <a:moveTo>
                    <a:pt x="0" y="0"/>
                  </a:moveTo>
                  <a:lnTo>
                    <a:pt x="17144" y="57301"/>
                  </a:lnTo>
                  <a:lnTo>
                    <a:pt x="27854" y="95143"/>
                  </a:lnTo>
                  <a:lnTo>
                    <a:pt x="38209" y="132664"/>
                  </a:lnTo>
                  <a:lnTo>
                    <a:pt x="48296" y="169710"/>
                  </a:lnTo>
                  <a:lnTo>
                    <a:pt x="52106" y="183693"/>
                  </a:lnTo>
                  <a:lnTo>
                    <a:pt x="62152" y="223494"/>
                  </a:lnTo>
                  <a:lnTo>
                    <a:pt x="65467" y="237579"/>
                  </a:lnTo>
                  <a:lnTo>
                    <a:pt x="76359" y="281621"/>
                  </a:lnTo>
                  <a:lnTo>
                    <a:pt x="89999" y="323848"/>
                  </a:lnTo>
                  <a:lnTo>
                    <a:pt x="109860" y="365539"/>
                  </a:lnTo>
                  <a:lnTo>
                    <a:pt x="139419" y="407975"/>
                  </a:lnTo>
                  <a:lnTo>
                    <a:pt x="177944" y="454024"/>
                  </a:lnTo>
                  <a:lnTo>
                    <a:pt x="214655" y="495639"/>
                  </a:lnTo>
                  <a:lnTo>
                    <a:pt x="250617" y="533183"/>
                  </a:lnTo>
                  <a:lnTo>
                    <a:pt x="286891" y="567017"/>
                  </a:lnTo>
                  <a:lnTo>
                    <a:pt x="332808" y="603450"/>
                  </a:lnTo>
                  <a:lnTo>
                    <a:pt x="378916" y="632625"/>
                  </a:lnTo>
                  <a:lnTo>
                    <a:pt x="423126" y="653964"/>
                  </a:lnTo>
                  <a:lnTo>
                    <a:pt x="468870" y="669722"/>
                  </a:lnTo>
                  <a:lnTo>
                    <a:pt x="520684" y="680731"/>
                  </a:lnTo>
                  <a:lnTo>
                    <a:pt x="575308" y="685597"/>
                  </a:lnTo>
                  <a:lnTo>
                    <a:pt x="628254" y="685257"/>
                  </a:lnTo>
                  <a:lnTo>
                    <a:pt x="662088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08111" y="0"/>
              <a:ext cx="671883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0844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29" h="686435">
                  <a:moveTo>
                    <a:pt x="671554" y="679791"/>
                  </a:moveTo>
                  <a:lnTo>
                    <a:pt x="629414" y="682799"/>
                  </a:lnTo>
                  <a:lnTo>
                    <a:pt x="576736" y="682968"/>
                  </a:lnTo>
                  <a:lnTo>
                    <a:pt x="524925" y="678347"/>
                  </a:lnTo>
                  <a:lnTo>
                    <a:pt x="475563" y="668080"/>
                  </a:lnTo>
                  <a:lnTo>
                    <a:pt x="428308" y="652075"/>
                  </a:lnTo>
                  <a:lnTo>
                    <a:pt x="382820" y="630238"/>
                  </a:lnTo>
                  <a:lnTo>
                    <a:pt x="336660" y="601024"/>
                  </a:lnTo>
                  <a:lnTo>
                    <a:pt x="290605" y="564477"/>
                  </a:lnTo>
                  <a:lnTo>
                    <a:pt x="254403" y="530745"/>
                  </a:lnTo>
                  <a:lnTo>
                    <a:pt x="218477" y="493352"/>
                  </a:lnTo>
                  <a:lnTo>
                    <a:pt x="181772" y="451933"/>
                  </a:lnTo>
                  <a:lnTo>
                    <a:pt x="143234" y="406121"/>
                  </a:lnTo>
                  <a:lnTo>
                    <a:pt x="113802" y="364151"/>
                  </a:lnTo>
                  <a:lnTo>
                    <a:pt x="94012" y="322883"/>
                  </a:lnTo>
                  <a:lnTo>
                    <a:pt x="80408" y="281060"/>
                  </a:lnTo>
                  <a:lnTo>
                    <a:pt x="69536" y="237427"/>
                  </a:lnTo>
                  <a:lnTo>
                    <a:pt x="66429" y="224381"/>
                  </a:lnTo>
                  <a:lnTo>
                    <a:pt x="63184" y="211049"/>
                  </a:lnTo>
                  <a:lnTo>
                    <a:pt x="42962" y="136425"/>
                  </a:lnTo>
                  <a:lnTo>
                    <a:pt x="29488" y="88654"/>
                  </a:lnTo>
                  <a:lnTo>
                    <a:pt x="15379" y="40247"/>
                  </a:lnTo>
                  <a:lnTo>
                    <a:pt x="3082" y="0"/>
                  </a:lnTo>
                </a:path>
                <a:path w="671829" h="686435">
                  <a:moveTo>
                    <a:pt x="0" y="0"/>
                  </a:moveTo>
                  <a:lnTo>
                    <a:pt x="12585" y="41223"/>
                  </a:lnTo>
                  <a:lnTo>
                    <a:pt x="26665" y="89577"/>
                  </a:lnTo>
                  <a:lnTo>
                    <a:pt x="40109" y="137298"/>
                  </a:lnTo>
                  <a:lnTo>
                    <a:pt x="53064" y="184087"/>
                  </a:lnTo>
                  <a:lnTo>
                    <a:pt x="63523" y="225058"/>
                  </a:lnTo>
                  <a:lnTo>
                    <a:pt x="66628" y="238074"/>
                  </a:lnTo>
                  <a:lnTo>
                    <a:pt x="77571" y="281972"/>
                  </a:lnTo>
                  <a:lnTo>
                    <a:pt x="91277" y="324074"/>
                  </a:lnTo>
                  <a:lnTo>
                    <a:pt x="111239" y="365663"/>
                  </a:lnTo>
                  <a:lnTo>
                    <a:pt x="140948" y="408026"/>
                  </a:lnTo>
                  <a:lnTo>
                    <a:pt x="180414" y="454899"/>
                  </a:lnTo>
                  <a:lnTo>
                    <a:pt x="217188" y="496384"/>
                  </a:lnTo>
                  <a:lnTo>
                    <a:pt x="252764" y="533372"/>
                  </a:lnTo>
                  <a:lnTo>
                    <a:pt x="288636" y="566750"/>
                  </a:lnTo>
                  <a:lnTo>
                    <a:pt x="334922" y="603469"/>
                  </a:lnTo>
                  <a:lnTo>
                    <a:pt x="381359" y="632854"/>
                  </a:lnTo>
                  <a:lnTo>
                    <a:pt x="427196" y="654863"/>
                  </a:lnTo>
                  <a:lnTo>
                    <a:pt x="474790" y="670984"/>
                  </a:lnTo>
                  <a:lnTo>
                    <a:pt x="524484" y="681312"/>
                  </a:lnTo>
                  <a:lnTo>
                    <a:pt x="576622" y="685940"/>
                  </a:lnTo>
                  <a:lnTo>
                    <a:pt x="629521" y="685767"/>
                  </a:lnTo>
                  <a:lnTo>
                    <a:pt x="671554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946949" y="9902910"/>
            <a:ext cx="336550" cy="360680"/>
            <a:chOff x="7946949" y="9902910"/>
            <a:chExt cx="336550" cy="360680"/>
          </a:xfrm>
        </p:grpSpPr>
        <p:sp>
          <p:nvSpPr>
            <p:cNvPr id="108" name="object 108"/>
            <p:cNvSpPr/>
            <p:nvPr/>
          </p:nvSpPr>
          <p:spPr>
            <a:xfrm>
              <a:off x="8279280" y="10255598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714" y="0"/>
                  </a:moveTo>
                  <a:lnTo>
                    <a:pt x="0" y="44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61143" y="10185929"/>
              <a:ext cx="18851" cy="740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259709" y="10179542"/>
              <a:ext cx="20320" cy="80645"/>
            </a:xfrm>
            <a:custGeom>
              <a:avLst/>
              <a:gdLst/>
              <a:ahLst/>
              <a:cxnLst/>
              <a:rect l="l" t="t" r="r" b="b"/>
              <a:pathLst>
                <a:path w="20320" h="80645">
                  <a:moveTo>
                    <a:pt x="20285" y="0"/>
                  </a:moveTo>
                  <a:lnTo>
                    <a:pt x="19712" y="1605"/>
                  </a:lnTo>
                  <a:lnTo>
                    <a:pt x="13433" y="21643"/>
                  </a:lnTo>
                  <a:lnTo>
                    <a:pt x="7878" y="42062"/>
                  </a:lnTo>
                  <a:lnTo>
                    <a:pt x="3064" y="62791"/>
                  </a:lnTo>
                  <a:lnTo>
                    <a:pt x="0" y="80458"/>
                  </a:lnTo>
                </a:path>
                <a:path w="20320" h="80645">
                  <a:moveTo>
                    <a:pt x="3185" y="80458"/>
                  </a:moveTo>
                  <a:lnTo>
                    <a:pt x="5959" y="63375"/>
                  </a:lnTo>
                  <a:lnTo>
                    <a:pt x="10747" y="42753"/>
                  </a:lnTo>
                  <a:lnTo>
                    <a:pt x="16276" y="22443"/>
                  </a:lnTo>
                  <a:lnTo>
                    <a:pt x="20285" y="96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241609" y="10138136"/>
              <a:ext cx="38384" cy="12186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240256" y="10132378"/>
              <a:ext cx="40005" cy="127635"/>
            </a:xfrm>
            <a:custGeom>
              <a:avLst/>
              <a:gdLst/>
              <a:ahLst/>
              <a:cxnLst/>
              <a:rect l="l" t="t" r="r" b="b"/>
              <a:pathLst>
                <a:path w="40004" h="127634">
                  <a:moveTo>
                    <a:pt x="39739" y="0"/>
                  </a:moveTo>
                  <a:lnTo>
                    <a:pt x="20454" y="45893"/>
                  </a:lnTo>
                  <a:lnTo>
                    <a:pt x="8255" y="87293"/>
                  </a:lnTo>
                  <a:lnTo>
                    <a:pt x="3315" y="108533"/>
                  </a:lnTo>
                  <a:lnTo>
                    <a:pt x="0" y="127623"/>
                  </a:lnTo>
                </a:path>
                <a:path w="40004" h="127634">
                  <a:moveTo>
                    <a:pt x="2978" y="127623"/>
                  </a:moveTo>
                  <a:lnTo>
                    <a:pt x="11103" y="88031"/>
                  </a:lnTo>
                  <a:lnTo>
                    <a:pt x="23241" y="46855"/>
                  </a:lnTo>
                  <a:lnTo>
                    <a:pt x="36563" y="12166"/>
                  </a:lnTo>
                  <a:lnTo>
                    <a:pt x="39739" y="62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21927" y="10105122"/>
              <a:ext cx="58067" cy="15487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220627" y="10095744"/>
              <a:ext cx="59690" cy="164465"/>
            </a:xfrm>
            <a:custGeom>
              <a:avLst/>
              <a:gdLst/>
              <a:ahLst/>
              <a:cxnLst/>
              <a:rect l="l" t="t" r="r" b="b"/>
              <a:pathLst>
                <a:path w="59690" h="164465">
                  <a:moveTo>
                    <a:pt x="59366" y="0"/>
                  </a:moveTo>
                  <a:lnTo>
                    <a:pt x="34437" y="45408"/>
                  </a:lnTo>
                  <a:lnTo>
                    <a:pt x="14525" y="100610"/>
                  </a:lnTo>
                  <a:lnTo>
                    <a:pt x="3576" y="143681"/>
                  </a:lnTo>
                  <a:lnTo>
                    <a:pt x="0" y="164256"/>
                  </a:lnTo>
                </a:path>
                <a:path w="59690" h="164465">
                  <a:moveTo>
                    <a:pt x="3002" y="164256"/>
                  </a:moveTo>
                  <a:lnTo>
                    <a:pt x="11506" y="122695"/>
                  </a:lnTo>
                  <a:lnTo>
                    <a:pt x="24000" y="80623"/>
                  </a:lnTo>
                  <a:lnTo>
                    <a:pt x="37129" y="46615"/>
                  </a:lnTo>
                  <a:lnTo>
                    <a:pt x="59366" y="512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202318" y="10078311"/>
              <a:ext cx="77676" cy="18169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01111" y="10067038"/>
              <a:ext cx="79375" cy="193040"/>
            </a:xfrm>
            <a:custGeom>
              <a:avLst/>
              <a:gdLst/>
              <a:ahLst/>
              <a:cxnLst/>
              <a:rect l="l" t="t" r="r" b="b"/>
              <a:pathLst>
                <a:path w="79375" h="193040">
                  <a:moveTo>
                    <a:pt x="78883" y="0"/>
                  </a:moveTo>
                  <a:lnTo>
                    <a:pt x="34979" y="72032"/>
                  </a:lnTo>
                  <a:lnTo>
                    <a:pt x="15038" y="127051"/>
                  </a:lnTo>
                  <a:lnTo>
                    <a:pt x="3800" y="171117"/>
                  </a:lnTo>
                  <a:lnTo>
                    <a:pt x="0" y="192962"/>
                  </a:lnTo>
                </a:path>
                <a:path w="79375" h="193040">
                  <a:moveTo>
                    <a:pt x="3005" y="192962"/>
                  </a:moveTo>
                  <a:lnTo>
                    <a:pt x="11867" y="149602"/>
                  </a:lnTo>
                  <a:lnTo>
                    <a:pt x="24718" y="106621"/>
                  </a:lnTo>
                  <a:lnTo>
                    <a:pt x="60137" y="31309"/>
                  </a:lnTo>
                  <a:lnTo>
                    <a:pt x="78883" y="50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182867" y="10054087"/>
              <a:ext cx="97127" cy="20591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81927" y="10041916"/>
              <a:ext cx="98425" cy="218440"/>
            </a:xfrm>
            <a:custGeom>
              <a:avLst/>
              <a:gdLst/>
              <a:ahLst/>
              <a:cxnLst/>
              <a:rect l="l" t="t" r="r" b="b"/>
              <a:pathLst>
                <a:path w="98425" h="218440">
                  <a:moveTo>
                    <a:pt x="98067" y="0"/>
                  </a:moveTo>
                  <a:lnTo>
                    <a:pt x="57878" y="52970"/>
                  </a:lnTo>
                  <a:lnTo>
                    <a:pt x="35228" y="95160"/>
                  </a:lnTo>
                  <a:lnTo>
                    <a:pt x="15293" y="149946"/>
                  </a:lnTo>
                  <a:lnTo>
                    <a:pt x="3782" y="194918"/>
                  </a:lnTo>
                  <a:lnTo>
                    <a:pt x="0" y="218084"/>
                  </a:lnTo>
                </a:path>
                <a:path w="98425" h="218440">
                  <a:moveTo>
                    <a:pt x="2773" y="218084"/>
                  </a:moveTo>
                  <a:lnTo>
                    <a:pt x="11970" y="173074"/>
                  </a:lnTo>
                  <a:lnTo>
                    <a:pt x="25202" y="129136"/>
                  </a:lnTo>
                  <a:lnTo>
                    <a:pt x="60407" y="54511"/>
                  </a:lnTo>
                  <a:lnTo>
                    <a:pt x="89069" y="14340"/>
                  </a:lnTo>
                  <a:lnTo>
                    <a:pt x="98067" y="435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63555" y="10031707"/>
              <a:ext cx="116438" cy="22829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162713" y="10019327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117281" y="0"/>
                  </a:moveTo>
                  <a:lnTo>
                    <a:pt x="87285" y="33277"/>
                  </a:lnTo>
                  <a:lnTo>
                    <a:pt x="58361" y="73783"/>
                  </a:lnTo>
                  <a:lnTo>
                    <a:pt x="35722" y="115983"/>
                  </a:lnTo>
                  <a:lnTo>
                    <a:pt x="15762" y="170576"/>
                  </a:lnTo>
                  <a:lnTo>
                    <a:pt x="3946" y="216542"/>
                  </a:lnTo>
                  <a:lnTo>
                    <a:pt x="0" y="240673"/>
                  </a:lnTo>
                </a:path>
                <a:path w="117475" h="241300">
                  <a:moveTo>
                    <a:pt x="2973" y="240673"/>
                  </a:moveTo>
                  <a:lnTo>
                    <a:pt x="12235" y="194093"/>
                  </a:lnTo>
                  <a:lnTo>
                    <a:pt x="25847" y="149250"/>
                  </a:lnTo>
                  <a:lnTo>
                    <a:pt x="60890" y="75304"/>
                  </a:lnTo>
                  <a:lnTo>
                    <a:pt x="89602" y="35087"/>
                  </a:lnTo>
                  <a:lnTo>
                    <a:pt x="117281" y="43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144552" y="10003662"/>
              <a:ext cx="135442" cy="25633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143789" y="10000332"/>
              <a:ext cx="136525" cy="259715"/>
            </a:xfrm>
            <a:custGeom>
              <a:avLst/>
              <a:gdLst/>
              <a:ahLst/>
              <a:cxnLst/>
              <a:rect l="l" t="t" r="r" b="b"/>
              <a:pathLst>
                <a:path w="136525" h="259715">
                  <a:moveTo>
                    <a:pt x="136205" y="0"/>
                  </a:moveTo>
                  <a:lnTo>
                    <a:pt x="87754" y="50722"/>
                  </a:lnTo>
                  <a:lnTo>
                    <a:pt x="58804" y="91267"/>
                  </a:lnTo>
                  <a:lnTo>
                    <a:pt x="36167" y="133455"/>
                  </a:lnTo>
                  <a:lnTo>
                    <a:pt x="16215" y="187768"/>
                  </a:lnTo>
                  <a:lnTo>
                    <a:pt x="4087" y="234724"/>
                  </a:lnTo>
                  <a:lnTo>
                    <a:pt x="0" y="259669"/>
                  </a:lnTo>
                </a:path>
                <a:path w="136525" h="259715">
                  <a:moveTo>
                    <a:pt x="2993" y="259669"/>
                  </a:moveTo>
                  <a:lnTo>
                    <a:pt x="12524" y="211757"/>
                  </a:lnTo>
                  <a:lnTo>
                    <a:pt x="26504" y="166002"/>
                  </a:lnTo>
                  <a:lnTo>
                    <a:pt x="61373" y="92743"/>
                  </a:lnTo>
                  <a:lnTo>
                    <a:pt x="90122" y="52468"/>
                  </a:lnTo>
                  <a:lnTo>
                    <a:pt x="123991" y="14859"/>
                  </a:lnTo>
                  <a:lnTo>
                    <a:pt x="136205" y="39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125923" y="9990729"/>
              <a:ext cx="154071" cy="2692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125189" y="9982646"/>
              <a:ext cx="154940" cy="277495"/>
            </a:xfrm>
            <a:custGeom>
              <a:avLst/>
              <a:gdLst/>
              <a:ahLst/>
              <a:cxnLst/>
              <a:rect l="l" t="t" r="r" b="b"/>
              <a:pathLst>
                <a:path w="154940" h="277495">
                  <a:moveTo>
                    <a:pt x="154805" y="0"/>
                  </a:moveTo>
                  <a:lnTo>
                    <a:pt x="122416" y="29061"/>
                  </a:lnTo>
                  <a:lnTo>
                    <a:pt x="88243" y="67017"/>
                  </a:lnTo>
                  <a:lnTo>
                    <a:pt x="59261" y="107610"/>
                  </a:lnTo>
                  <a:lnTo>
                    <a:pt x="36619" y="149807"/>
                  </a:lnTo>
                  <a:lnTo>
                    <a:pt x="34295" y="155090"/>
                  </a:lnTo>
                  <a:lnTo>
                    <a:pt x="33164" y="157719"/>
                  </a:lnTo>
                  <a:lnTo>
                    <a:pt x="24391" y="180517"/>
                  </a:lnTo>
                  <a:lnTo>
                    <a:pt x="16632" y="203823"/>
                  </a:lnTo>
                  <a:lnTo>
                    <a:pt x="9897" y="227592"/>
                  </a:lnTo>
                  <a:lnTo>
                    <a:pt x="4196" y="251775"/>
                  </a:lnTo>
                  <a:lnTo>
                    <a:pt x="0" y="277355"/>
                  </a:lnTo>
                </a:path>
                <a:path w="154940" h="277495">
                  <a:moveTo>
                    <a:pt x="3030" y="277355"/>
                  </a:moveTo>
                  <a:lnTo>
                    <a:pt x="12792" y="228375"/>
                  </a:lnTo>
                  <a:lnTo>
                    <a:pt x="27159" y="181691"/>
                  </a:lnTo>
                  <a:lnTo>
                    <a:pt x="61795" y="109114"/>
                  </a:lnTo>
                  <a:lnTo>
                    <a:pt x="90570" y="68809"/>
                  </a:lnTo>
                  <a:lnTo>
                    <a:pt x="124494" y="31125"/>
                  </a:lnTo>
                  <a:lnTo>
                    <a:pt x="154805" y="39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08328" y="9975301"/>
              <a:ext cx="171667" cy="28469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07169" y="9967704"/>
              <a:ext cx="173355" cy="292735"/>
            </a:xfrm>
            <a:custGeom>
              <a:avLst/>
              <a:gdLst/>
              <a:ahLst/>
              <a:cxnLst/>
              <a:rect l="l" t="t" r="r" b="b"/>
              <a:pathLst>
                <a:path w="173354" h="292734">
                  <a:moveTo>
                    <a:pt x="172825" y="0"/>
                  </a:moveTo>
                  <a:lnTo>
                    <a:pt x="122810" y="42858"/>
                  </a:lnTo>
                  <a:lnTo>
                    <a:pt x="88565" y="80898"/>
                  </a:lnTo>
                  <a:lnTo>
                    <a:pt x="59530" y="121535"/>
                  </a:lnTo>
                  <a:lnTo>
                    <a:pt x="36859" y="163733"/>
                  </a:lnTo>
                  <a:lnTo>
                    <a:pt x="16917" y="217476"/>
                  </a:lnTo>
                  <a:lnTo>
                    <a:pt x="4169" y="266413"/>
                  </a:lnTo>
                  <a:lnTo>
                    <a:pt x="0" y="292296"/>
                  </a:lnTo>
                </a:path>
                <a:path w="173354" h="292734">
                  <a:moveTo>
                    <a:pt x="3031" y="292296"/>
                  </a:moveTo>
                  <a:lnTo>
                    <a:pt x="12889" y="242537"/>
                  </a:lnTo>
                  <a:lnTo>
                    <a:pt x="27643" y="194930"/>
                  </a:lnTo>
                  <a:lnTo>
                    <a:pt x="38548" y="167314"/>
                  </a:lnTo>
                  <a:lnTo>
                    <a:pt x="39602" y="164940"/>
                  </a:lnTo>
                  <a:lnTo>
                    <a:pt x="62072" y="123042"/>
                  </a:lnTo>
                  <a:lnTo>
                    <a:pt x="90867" y="82696"/>
                  </a:lnTo>
                  <a:lnTo>
                    <a:pt x="124844" y="44928"/>
                  </a:lnTo>
                  <a:lnTo>
                    <a:pt x="162859" y="10770"/>
                  </a:lnTo>
                  <a:lnTo>
                    <a:pt x="172825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90714" y="9959186"/>
              <a:ext cx="189280" cy="30081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089597" y="9954407"/>
              <a:ext cx="190500" cy="306070"/>
            </a:xfrm>
            <a:custGeom>
              <a:avLst/>
              <a:gdLst/>
              <a:ahLst/>
              <a:cxnLst/>
              <a:rect l="l" t="t" r="r" b="b"/>
              <a:pathLst>
                <a:path w="190500" h="306070">
                  <a:moveTo>
                    <a:pt x="190397" y="0"/>
                  </a:moveTo>
                  <a:lnTo>
                    <a:pt x="123184" y="55391"/>
                  </a:lnTo>
                  <a:lnTo>
                    <a:pt x="88888" y="93514"/>
                  </a:lnTo>
                  <a:lnTo>
                    <a:pt x="59836" y="134192"/>
                  </a:lnTo>
                  <a:lnTo>
                    <a:pt x="37184" y="176382"/>
                  </a:lnTo>
                  <a:lnTo>
                    <a:pt x="36041" y="178935"/>
                  </a:lnTo>
                  <a:lnTo>
                    <a:pt x="35279" y="180650"/>
                  </a:lnTo>
                  <a:lnTo>
                    <a:pt x="17192" y="229919"/>
                  </a:lnTo>
                  <a:lnTo>
                    <a:pt x="4164" y="279786"/>
                  </a:lnTo>
                  <a:lnTo>
                    <a:pt x="0" y="305593"/>
                  </a:lnTo>
                </a:path>
                <a:path w="190500" h="306070">
                  <a:moveTo>
                    <a:pt x="2990" y="305593"/>
                  </a:moveTo>
                  <a:lnTo>
                    <a:pt x="12984" y="255325"/>
                  </a:lnTo>
                  <a:lnTo>
                    <a:pt x="28125" y="206828"/>
                  </a:lnTo>
                  <a:lnTo>
                    <a:pt x="62387" y="135656"/>
                  </a:lnTo>
                  <a:lnTo>
                    <a:pt x="91236" y="95258"/>
                  </a:lnTo>
                  <a:lnTo>
                    <a:pt x="125286" y="57402"/>
                  </a:lnTo>
                  <a:lnTo>
                    <a:pt x="163391" y="23119"/>
                  </a:lnTo>
                  <a:lnTo>
                    <a:pt x="190397" y="35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076867" y="9945451"/>
              <a:ext cx="203126" cy="3145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075498" y="9941794"/>
              <a:ext cx="205104" cy="318770"/>
            </a:xfrm>
            <a:custGeom>
              <a:avLst/>
              <a:gdLst/>
              <a:ahLst/>
              <a:cxnLst/>
              <a:rect l="l" t="t" r="r" b="b"/>
              <a:pathLst>
                <a:path w="205104" h="318770">
                  <a:moveTo>
                    <a:pt x="204496" y="0"/>
                  </a:moveTo>
                  <a:lnTo>
                    <a:pt x="159690" y="31161"/>
                  </a:lnTo>
                  <a:lnTo>
                    <a:pt x="121759" y="64503"/>
                  </a:lnTo>
                  <a:lnTo>
                    <a:pt x="88087" y="101102"/>
                  </a:lnTo>
                  <a:lnTo>
                    <a:pt x="59815" y="139953"/>
                  </a:lnTo>
                  <a:lnTo>
                    <a:pt x="38087" y="180055"/>
                  </a:lnTo>
                  <a:lnTo>
                    <a:pt x="17728" y="237062"/>
                  </a:lnTo>
                  <a:lnTo>
                    <a:pt x="6287" y="282264"/>
                  </a:lnTo>
                  <a:lnTo>
                    <a:pt x="0" y="318207"/>
                  </a:lnTo>
                </a:path>
                <a:path w="205104" h="318770">
                  <a:moveTo>
                    <a:pt x="2992" y="318207"/>
                  </a:moveTo>
                  <a:lnTo>
                    <a:pt x="14443" y="260218"/>
                  </a:lnTo>
                  <a:lnTo>
                    <a:pt x="27481" y="216028"/>
                  </a:lnTo>
                  <a:lnTo>
                    <a:pt x="62345" y="141452"/>
                  </a:lnTo>
                  <a:lnTo>
                    <a:pt x="90402" y="102883"/>
                  </a:lnTo>
                  <a:lnTo>
                    <a:pt x="123827" y="66552"/>
                  </a:lnTo>
                  <a:lnTo>
                    <a:pt x="161488" y="33455"/>
                  </a:lnTo>
                  <a:lnTo>
                    <a:pt x="202250" y="4588"/>
                  </a:lnTo>
                  <a:lnTo>
                    <a:pt x="204496" y="33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60682" y="9936575"/>
              <a:ext cx="219312" cy="32342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059355" y="9932712"/>
              <a:ext cx="220979" cy="327660"/>
            </a:xfrm>
            <a:custGeom>
              <a:avLst/>
              <a:gdLst/>
              <a:ahLst/>
              <a:cxnLst/>
              <a:rect l="l" t="t" r="r" b="b"/>
              <a:pathLst>
                <a:path w="220979" h="327659">
                  <a:moveTo>
                    <a:pt x="220639" y="0"/>
                  </a:moveTo>
                  <a:lnTo>
                    <a:pt x="160041" y="40012"/>
                  </a:lnTo>
                  <a:lnTo>
                    <a:pt x="122043" y="73422"/>
                  </a:lnTo>
                  <a:lnTo>
                    <a:pt x="88328" y="110041"/>
                  </a:lnTo>
                  <a:lnTo>
                    <a:pt x="60038" y="148863"/>
                  </a:lnTo>
                  <a:lnTo>
                    <a:pt x="38318" y="188882"/>
                  </a:lnTo>
                  <a:lnTo>
                    <a:pt x="17887" y="245972"/>
                  </a:lnTo>
                  <a:lnTo>
                    <a:pt x="6162" y="292133"/>
                  </a:lnTo>
                  <a:lnTo>
                    <a:pt x="0" y="327288"/>
                  </a:lnTo>
                </a:path>
                <a:path w="220979" h="327659">
                  <a:moveTo>
                    <a:pt x="3011" y="327288"/>
                  </a:moveTo>
                  <a:lnTo>
                    <a:pt x="14467" y="269560"/>
                  </a:lnTo>
                  <a:lnTo>
                    <a:pt x="27851" y="224482"/>
                  </a:lnTo>
                  <a:lnTo>
                    <a:pt x="62591" y="150380"/>
                  </a:lnTo>
                  <a:lnTo>
                    <a:pt x="90654" y="111827"/>
                  </a:lnTo>
                  <a:lnTo>
                    <a:pt x="124113" y="75466"/>
                  </a:lnTo>
                  <a:lnTo>
                    <a:pt x="161834" y="42296"/>
                  </a:lnTo>
                  <a:lnTo>
                    <a:pt x="202680" y="13318"/>
                  </a:lnTo>
                  <a:lnTo>
                    <a:pt x="220639" y="334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045296" y="9928667"/>
              <a:ext cx="234698" cy="3313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044014" y="9924408"/>
              <a:ext cx="236220" cy="335915"/>
            </a:xfrm>
            <a:custGeom>
              <a:avLst/>
              <a:gdLst/>
              <a:ahLst/>
              <a:cxnLst/>
              <a:rect l="l" t="t" r="r" b="b"/>
              <a:pathLst>
                <a:path w="236220" h="335915">
                  <a:moveTo>
                    <a:pt x="235980" y="0"/>
                  </a:moveTo>
                  <a:lnTo>
                    <a:pt x="201513" y="19246"/>
                  </a:lnTo>
                  <a:lnTo>
                    <a:pt x="160290" y="48569"/>
                  </a:lnTo>
                  <a:lnTo>
                    <a:pt x="122232" y="82057"/>
                  </a:lnTo>
                  <a:lnTo>
                    <a:pt x="88485" y="118704"/>
                  </a:lnTo>
                  <a:lnTo>
                    <a:pt x="60195" y="157501"/>
                  </a:lnTo>
                  <a:lnTo>
                    <a:pt x="38508" y="197440"/>
                  </a:lnTo>
                  <a:lnTo>
                    <a:pt x="17961" y="254584"/>
                  </a:lnTo>
                  <a:lnTo>
                    <a:pt x="5945" y="301720"/>
                  </a:lnTo>
                  <a:lnTo>
                    <a:pt x="0" y="335592"/>
                  </a:lnTo>
                </a:path>
                <a:path w="236220" h="335915">
                  <a:moveTo>
                    <a:pt x="3001" y="335592"/>
                  </a:moveTo>
                  <a:lnTo>
                    <a:pt x="14363" y="278676"/>
                  </a:lnTo>
                  <a:lnTo>
                    <a:pt x="28112" y="232654"/>
                  </a:lnTo>
                  <a:lnTo>
                    <a:pt x="62726" y="158986"/>
                  </a:lnTo>
                  <a:lnTo>
                    <a:pt x="90802" y="120463"/>
                  </a:lnTo>
                  <a:lnTo>
                    <a:pt x="124304" y="84079"/>
                  </a:lnTo>
                  <a:lnTo>
                    <a:pt x="162092" y="50834"/>
                  </a:lnTo>
                  <a:lnTo>
                    <a:pt x="203030" y="21731"/>
                  </a:lnTo>
                  <a:lnTo>
                    <a:pt x="235980" y="33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030766" y="9923347"/>
              <a:ext cx="249229" cy="33665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029567" y="9917780"/>
              <a:ext cx="250825" cy="342265"/>
            </a:xfrm>
            <a:custGeom>
              <a:avLst/>
              <a:gdLst/>
              <a:ahLst/>
              <a:cxnLst/>
              <a:rect l="l" t="t" r="r" b="b"/>
              <a:pathLst>
                <a:path w="250825" h="342265">
                  <a:moveTo>
                    <a:pt x="250427" y="0"/>
                  </a:moveTo>
                  <a:lnTo>
                    <a:pt x="201739" y="26511"/>
                  </a:lnTo>
                  <a:lnTo>
                    <a:pt x="160418" y="55965"/>
                  </a:lnTo>
                  <a:lnTo>
                    <a:pt x="122298" y="89534"/>
                  </a:lnTo>
                  <a:lnTo>
                    <a:pt x="88526" y="126208"/>
                  </a:lnTo>
                  <a:lnTo>
                    <a:pt x="60249" y="164977"/>
                  </a:lnTo>
                  <a:lnTo>
                    <a:pt x="38616" y="204831"/>
                  </a:lnTo>
                  <a:lnTo>
                    <a:pt x="17947" y="262043"/>
                  </a:lnTo>
                  <a:lnTo>
                    <a:pt x="5634" y="310164"/>
                  </a:lnTo>
                  <a:lnTo>
                    <a:pt x="0" y="342221"/>
                  </a:lnTo>
                </a:path>
                <a:path w="250825" h="342265">
                  <a:moveTo>
                    <a:pt x="3016" y="342221"/>
                  </a:moveTo>
                  <a:lnTo>
                    <a:pt x="14198" y="286573"/>
                  </a:lnTo>
                  <a:lnTo>
                    <a:pt x="28292" y="239625"/>
                  </a:lnTo>
                  <a:lnTo>
                    <a:pt x="62795" y="166445"/>
                  </a:lnTo>
                  <a:lnTo>
                    <a:pt x="90877" y="127949"/>
                  </a:lnTo>
                  <a:lnTo>
                    <a:pt x="124414" y="91539"/>
                  </a:lnTo>
                  <a:lnTo>
                    <a:pt x="162267" y="58219"/>
                  </a:lnTo>
                  <a:lnTo>
                    <a:pt x="203295" y="28991"/>
                  </a:lnTo>
                  <a:lnTo>
                    <a:pt x="246358" y="4858"/>
                  </a:lnTo>
                  <a:lnTo>
                    <a:pt x="250427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017221" y="9921458"/>
              <a:ext cx="262773" cy="33854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16097" y="9913286"/>
              <a:ext cx="264160" cy="346710"/>
            </a:xfrm>
            <a:custGeom>
              <a:avLst/>
              <a:gdLst/>
              <a:ahLst/>
              <a:cxnLst/>
              <a:rect l="l" t="t" r="r" b="b"/>
              <a:pathLst>
                <a:path w="264159" h="346709">
                  <a:moveTo>
                    <a:pt x="263898" y="0"/>
                  </a:moveTo>
                  <a:lnTo>
                    <a:pt x="201900" y="32161"/>
                  </a:lnTo>
                  <a:lnTo>
                    <a:pt x="160487" y="61735"/>
                  </a:lnTo>
                  <a:lnTo>
                    <a:pt x="122296" y="95379"/>
                  </a:lnTo>
                  <a:lnTo>
                    <a:pt x="88478" y="132079"/>
                  </a:lnTo>
                  <a:lnTo>
                    <a:pt x="60183" y="170822"/>
                  </a:lnTo>
                  <a:lnTo>
                    <a:pt x="38561" y="210595"/>
                  </a:lnTo>
                  <a:lnTo>
                    <a:pt x="17844" y="267835"/>
                  </a:lnTo>
                  <a:lnTo>
                    <a:pt x="5249" y="316894"/>
                  </a:lnTo>
                  <a:lnTo>
                    <a:pt x="0" y="346715"/>
                  </a:lnTo>
                </a:path>
                <a:path w="264159" h="346709">
                  <a:moveTo>
                    <a:pt x="3003" y="346715"/>
                  </a:moveTo>
                  <a:lnTo>
                    <a:pt x="13902" y="292943"/>
                  </a:lnTo>
                  <a:lnTo>
                    <a:pt x="28381" y="245031"/>
                  </a:lnTo>
                  <a:lnTo>
                    <a:pt x="62732" y="172333"/>
                  </a:lnTo>
                  <a:lnTo>
                    <a:pt x="90797" y="133873"/>
                  </a:lnTo>
                  <a:lnTo>
                    <a:pt x="124359" y="97440"/>
                  </a:lnTo>
                  <a:lnTo>
                    <a:pt x="162275" y="64039"/>
                  </a:lnTo>
                  <a:lnTo>
                    <a:pt x="203404" y="34677"/>
                  </a:lnTo>
                  <a:lnTo>
                    <a:pt x="246604" y="10359"/>
                  </a:lnTo>
                  <a:lnTo>
                    <a:pt x="263898" y="32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04649" y="9920435"/>
              <a:ext cx="275345" cy="33956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003670" y="9909666"/>
              <a:ext cx="276860" cy="350520"/>
            </a:xfrm>
            <a:custGeom>
              <a:avLst/>
              <a:gdLst/>
              <a:ahLst/>
              <a:cxnLst/>
              <a:rect l="l" t="t" r="r" b="b"/>
              <a:pathLst>
                <a:path w="276859" h="350520">
                  <a:moveTo>
                    <a:pt x="276324" y="0"/>
                  </a:moveTo>
                  <a:lnTo>
                    <a:pt x="201968" y="37513"/>
                  </a:lnTo>
                  <a:lnTo>
                    <a:pt x="160465" y="67216"/>
                  </a:lnTo>
                  <a:lnTo>
                    <a:pt x="122213" y="100941"/>
                  </a:lnTo>
                  <a:lnTo>
                    <a:pt x="88363" y="137673"/>
                  </a:lnTo>
                  <a:lnTo>
                    <a:pt x="60068" y="176396"/>
                  </a:lnTo>
                  <a:lnTo>
                    <a:pt x="38478" y="216094"/>
                  </a:lnTo>
                  <a:lnTo>
                    <a:pt x="17638" y="273383"/>
                  </a:lnTo>
                  <a:lnTo>
                    <a:pt x="4734" y="323485"/>
                  </a:lnTo>
                  <a:lnTo>
                    <a:pt x="0" y="350334"/>
                  </a:lnTo>
                </a:path>
                <a:path w="276859" h="350520">
                  <a:moveTo>
                    <a:pt x="3070" y="350334"/>
                  </a:moveTo>
                  <a:lnTo>
                    <a:pt x="13539" y="298923"/>
                  </a:lnTo>
                  <a:lnTo>
                    <a:pt x="28390" y="250074"/>
                  </a:lnTo>
                  <a:lnTo>
                    <a:pt x="62597" y="177881"/>
                  </a:lnTo>
                  <a:lnTo>
                    <a:pt x="90690" y="139433"/>
                  </a:lnTo>
                  <a:lnTo>
                    <a:pt x="124306" y="102966"/>
                  </a:lnTo>
                  <a:lnTo>
                    <a:pt x="162301" y="69487"/>
                  </a:lnTo>
                  <a:lnTo>
                    <a:pt x="203531" y="40004"/>
                  </a:lnTo>
                  <a:lnTo>
                    <a:pt x="246852" y="15524"/>
                  </a:lnTo>
                  <a:lnTo>
                    <a:pt x="276324" y="3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992995" y="9908424"/>
              <a:ext cx="286998" cy="35157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92438" y="9907020"/>
              <a:ext cx="287655" cy="353060"/>
            </a:xfrm>
            <a:custGeom>
              <a:avLst/>
              <a:gdLst/>
              <a:ahLst/>
              <a:cxnLst/>
              <a:rect l="l" t="t" r="r" b="b"/>
              <a:pathLst>
                <a:path w="287654" h="353059">
                  <a:moveTo>
                    <a:pt x="287556" y="0"/>
                  </a:moveTo>
                  <a:lnTo>
                    <a:pt x="245121" y="17779"/>
                  </a:lnTo>
                  <a:lnTo>
                    <a:pt x="201265" y="42511"/>
                  </a:lnTo>
                  <a:lnTo>
                    <a:pt x="159789" y="72125"/>
                  </a:lnTo>
                  <a:lnTo>
                    <a:pt x="121721" y="105713"/>
                  </a:lnTo>
                  <a:lnTo>
                    <a:pt x="88091" y="142366"/>
                  </a:lnTo>
                  <a:lnTo>
                    <a:pt x="59930" y="181174"/>
                  </a:lnTo>
                  <a:lnTo>
                    <a:pt x="38268" y="221229"/>
                  </a:lnTo>
                  <a:lnTo>
                    <a:pt x="17262" y="278538"/>
                  </a:lnTo>
                  <a:lnTo>
                    <a:pt x="4067" y="329598"/>
                  </a:lnTo>
                  <a:lnTo>
                    <a:pt x="0" y="352980"/>
                  </a:lnTo>
                </a:path>
                <a:path w="287654" h="353059">
                  <a:moveTo>
                    <a:pt x="3026" y="352980"/>
                  </a:moveTo>
                  <a:lnTo>
                    <a:pt x="13011" y="304621"/>
                  </a:lnTo>
                  <a:lnTo>
                    <a:pt x="28247" y="254792"/>
                  </a:lnTo>
                  <a:lnTo>
                    <a:pt x="62333" y="183114"/>
                  </a:lnTo>
                  <a:lnTo>
                    <a:pt x="90402" y="144700"/>
                  </a:lnTo>
                  <a:lnTo>
                    <a:pt x="124034" y="108206"/>
                  </a:lnTo>
                  <a:lnTo>
                    <a:pt x="162082" y="74641"/>
                  </a:lnTo>
                  <a:lnTo>
                    <a:pt x="203401" y="45017"/>
                  </a:lnTo>
                  <a:lnTo>
                    <a:pt x="246843" y="20344"/>
                  </a:lnTo>
                  <a:lnTo>
                    <a:pt x="287556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84393" y="9910584"/>
              <a:ext cx="295601" cy="34941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82592" y="9906161"/>
              <a:ext cx="297815" cy="354330"/>
            </a:xfrm>
            <a:custGeom>
              <a:avLst/>
              <a:gdLst/>
              <a:ahLst/>
              <a:cxnLst/>
              <a:rect l="l" t="t" r="r" b="b"/>
              <a:pathLst>
                <a:path w="297815" h="354329">
                  <a:moveTo>
                    <a:pt x="297402" y="0"/>
                  </a:moveTo>
                  <a:lnTo>
                    <a:pt x="244885" y="21471"/>
                  </a:lnTo>
                  <a:lnTo>
                    <a:pt x="200911" y="46386"/>
                  </a:lnTo>
                  <a:lnTo>
                    <a:pt x="159337" y="76137"/>
                  </a:lnTo>
                  <a:lnTo>
                    <a:pt x="121196" y="109810"/>
                  </a:lnTo>
                  <a:lnTo>
                    <a:pt x="87519" y="146495"/>
                  </a:lnTo>
                  <a:lnTo>
                    <a:pt x="59339" y="185279"/>
                  </a:lnTo>
                  <a:lnTo>
                    <a:pt x="37687" y="225250"/>
                  </a:lnTo>
                  <a:lnTo>
                    <a:pt x="16622" y="282670"/>
                  </a:lnTo>
                  <a:lnTo>
                    <a:pt x="3105" y="334826"/>
                  </a:lnTo>
                  <a:lnTo>
                    <a:pt x="0" y="353839"/>
                  </a:lnTo>
                </a:path>
                <a:path w="297815" h="354329">
                  <a:moveTo>
                    <a:pt x="2788" y="353839"/>
                  </a:moveTo>
                  <a:lnTo>
                    <a:pt x="12167" y="309218"/>
                  </a:lnTo>
                  <a:lnTo>
                    <a:pt x="27801" y="258402"/>
                  </a:lnTo>
                  <a:lnTo>
                    <a:pt x="61759" y="187124"/>
                  </a:lnTo>
                  <a:lnTo>
                    <a:pt x="89783" y="148462"/>
                  </a:lnTo>
                  <a:lnTo>
                    <a:pt x="123256" y="111939"/>
                  </a:lnTo>
                  <a:lnTo>
                    <a:pt x="161155" y="78450"/>
                  </a:lnTo>
                  <a:lnTo>
                    <a:pt x="202462" y="48889"/>
                  </a:lnTo>
                  <a:lnTo>
                    <a:pt x="246156" y="24152"/>
                  </a:lnTo>
                  <a:lnTo>
                    <a:pt x="291217" y="5134"/>
                  </a:lnTo>
                  <a:lnTo>
                    <a:pt x="297402" y="31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75615" y="9915004"/>
              <a:ext cx="289456" cy="34499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73738" y="9906594"/>
              <a:ext cx="306705" cy="353695"/>
            </a:xfrm>
            <a:custGeom>
              <a:avLst/>
              <a:gdLst/>
              <a:ahLst/>
              <a:cxnLst/>
              <a:rect l="l" t="t" r="r" b="b"/>
              <a:pathLst>
                <a:path w="306704" h="353695">
                  <a:moveTo>
                    <a:pt x="306256" y="0"/>
                  </a:moveTo>
                  <a:lnTo>
                    <a:pt x="244825" y="24578"/>
                  </a:lnTo>
                  <a:lnTo>
                    <a:pt x="200720" y="49670"/>
                  </a:lnTo>
                  <a:lnTo>
                    <a:pt x="159049" y="79548"/>
                  </a:lnTo>
                  <a:lnTo>
                    <a:pt x="120847" y="113298"/>
                  </a:lnTo>
                  <a:lnTo>
                    <a:pt x="87146" y="150007"/>
                  </a:lnTo>
                  <a:lnTo>
                    <a:pt x="58981" y="188763"/>
                  </a:lnTo>
                  <a:lnTo>
                    <a:pt x="37385" y="228652"/>
                  </a:lnTo>
                  <a:lnTo>
                    <a:pt x="36394" y="230888"/>
                  </a:lnTo>
                  <a:lnTo>
                    <a:pt x="35403" y="233110"/>
                  </a:lnTo>
                  <a:lnTo>
                    <a:pt x="16145" y="286166"/>
                  </a:lnTo>
                  <a:lnTo>
                    <a:pt x="2294" y="339384"/>
                  </a:lnTo>
                  <a:lnTo>
                    <a:pt x="0" y="353406"/>
                  </a:lnTo>
                </a:path>
                <a:path w="306704" h="353695">
                  <a:moveTo>
                    <a:pt x="3010" y="353406"/>
                  </a:moveTo>
                  <a:lnTo>
                    <a:pt x="11526" y="313215"/>
                  </a:lnTo>
                  <a:lnTo>
                    <a:pt x="27570" y="261397"/>
                  </a:lnTo>
                  <a:lnTo>
                    <a:pt x="38388" y="233783"/>
                  </a:lnTo>
                  <a:lnTo>
                    <a:pt x="39213" y="231827"/>
                  </a:lnTo>
                  <a:lnTo>
                    <a:pt x="61537" y="190238"/>
                  </a:lnTo>
                  <a:lnTo>
                    <a:pt x="89513" y="151756"/>
                  </a:lnTo>
                  <a:lnTo>
                    <a:pt x="122988" y="115306"/>
                  </a:lnTo>
                  <a:lnTo>
                    <a:pt x="160936" y="81795"/>
                  </a:lnTo>
                  <a:lnTo>
                    <a:pt x="202330" y="52130"/>
                  </a:lnTo>
                  <a:lnTo>
                    <a:pt x="246143" y="27218"/>
                  </a:lnTo>
                  <a:lnTo>
                    <a:pt x="291346" y="7964"/>
                  </a:lnTo>
                  <a:lnTo>
                    <a:pt x="306256" y="310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68178" y="9919896"/>
              <a:ext cx="311816" cy="34010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66299" y="9908125"/>
              <a:ext cx="313690" cy="352425"/>
            </a:xfrm>
            <a:custGeom>
              <a:avLst/>
              <a:gdLst/>
              <a:ahLst/>
              <a:cxnLst/>
              <a:rect l="l" t="t" r="r" b="b"/>
              <a:pathLst>
                <a:path w="313690" h="352425">
                  <a:moveTo>
                    <a:pt x="313696" y="0"/>
                  </a:moveTo>
                  <a:lnTo>
                    <a:pt x="244665" y="27328"/>
                  </a:lnTo>
                  <a:lnTo>
                    <a:pt x="200428" y="52607"/>
                  </a:lnTo>
                  <a:lnTo>
                    <a:pt x="158654" y="82625"/>
                  </a:lnTo>
                  <a:lnTo>
                    <a:pt x="120376" y="116466"/>
                  </a:lnTo>
                  <a:lnTo>
                    <a:pt x="86632" y="153214"/>
                  </a:lnTo>
                  <a:lnTo>
                    <a:pt x="58457" y="191954"/>
                  </a:lnTo>
                  <a:lnTo>
                    <a:pt x="36886" y="231770"/>
                  </a:lnTo>
                  <a:lnTo>
                    <a:pt x="15539" y="289248"/>
                  </a:lnTo>
                  <a:lnTo>
                    <a:pt x="1377" y="343479"/>
                  </a:lnTo>
                  <a:lnTo>
                    <a:pt x="0" y="351875"/>
                  </a:lnTo>
                </a:path>
                <a:path w="313690" h="352425">
                  <a:moveTo>
                    <a:pt x="3035" y="351875"/>
                  </a:moveTo>
                  <a:lnTo>
                    <a:pt x="18393" y="290176"/>
                  </a:lnTo>
                  <a:lnTo>
                    <a:pt x="37165" y="238641"/>
                  </a:lnTo>
                  <a:lnTo>
                    <a:pt x="61008" y="193446"/>
                  </a:lnTo>
                  <a:lnTo>
                    <a:pt x="88988" y="154980"/>
                  </a:lnTo>
                  <a:lnTo>
                    <a:pt x="122503" y="118490"/>
                  </a:lnTo>
                  <a:lnTo>
                    <a:pt x="160522" y="84884"/>
                  </a:lnTo>
                  <a:lnTo>
                    <a:pt x="202016" y="55073"/>
                  </a:lnTo>
                  <a:lnTo>
                    <a:pt x="245958" y="29966"/>
                  </a:lnTo>
                  <a:lnTo>
                    <a:pt x="291318" y="10472"/>
                  </a:lnTo>
                  <a:lnTo>
                    <a:pt x="313696" y="30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56985" y="9913340"/>
              <a:ext cx="323009" cy="34666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56611" y="9911047"/>
              <a:ext cx="323850" cy="349250"/>
            </a:xfrm>
            <a:custGeom>
              <a:avLst/>
              <a:gdLst/>
              <a:ahLst/>
              <a:cxnLst/>
              <a:rect l="l" t="t" r="r" b="b"/>
              <a:pathLst>
                <a:path w="323850" h="349250">
                  <a:moveTo>
                    <a:pt x="323384" y="0"/>
                  </a:moveTo>
                  <a:lnTo>
                    <a:pt x="249408" y="29060"/>
                  </a:lnTo>
                  <a:lnTo>
                    <a:pt x="205809" y="54542"/>
                  </a:lnTo>
                  <a:lnTo>
                    <a:pt x="164154" y="85076"/>
                  </a:lnTo>
                  <a:lnTo>
                    <a:pt x="125491" y="119726"/>
                  </a:lnTo>
                  <a:lnTo>
                    <a:pt x="90865" y="157552"/>
                  </a:lnTo>
                  <a:lnTo>
                    <a:pt x="61324" y="197617"/>
                  </a:lnTo>
                  <a:lnTo>
                    <a:pt x="37913" y="238983"/>
                  </a:lnTo>
                  <a:lnTo>
                    <a:pt x="21891" y="276253"/>
                  </a:lnTo>
                  <a:lnTo>
                    <a:pt x="4657" y="329504"/>
                  </a:lnTo>
                  <a:lnTo>
                    <a:pt x="0" y="348954"/>
                  </a:lnTo>
                </a:path>
                <a:path w="323850" h="349250">
                  <a:moveTo>
                    <a:pt x="3041" y="348954"/>
                  </a:moveTo>
                  <a:lnTo>
                    <a:pt x="15430" y="303429"/>
                  </a:lnTo>
                  <a:lnTo>
                    <a:pt x="35157" y="252000"/>
                  </a:lnTo>
                  <a:lnTo>
                    <a:pt x="63868" y="199165"/>
                  </a:lnTo>
                  <a:lnTo>
                    <a:pt x="93193" y="159352"/>
                  </a:lnTo>
                  <a:lnTo>
                    <a:pt x="127579" y="121769"/>
                  </a:lnTo>
                  <a:lnTo>
                    <a:pt x="165987" y="87349"/>
                  </a:lnTo>
                  <a:lnTo>
                    <a:pt x="207377" y="57023"/>
                  </a:lnTo>
                  <a:lnTo>
                    <a:pt x="250711" y="31722"/>
                  </a:lnTo>
                  <a:lnTo>
                    <a:pt x="294948" y="12377"/>
                  </a:lnTo>
                  <a:lnTo>
                    <a:pt x="317700" y="4751"/>
                  </a:lnTo>
                  <a:lnTo>
                    <a:pt x="323384" y="31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3058" y="9920071"/>
              <a:ext cx="326936" cy="33992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2665" y="9915175"/>
              <a:ext cx="327660" cy="345440"/>
            </a:xfrm>
            <a:custGeom>
              <a:avLst/>
              <a:gdLst/>
              <a:ahLst/>
              <a:cxnLst/>
              <a:rect l="l" t="t" r="r" b="b"/>
              <a:pathLst>
                <a:path w="327659" h="345440">
                  <a:moveTo>
                    <a:pt x="327329" y="0"/>
                  </a:moveTo>
                  <a:lnTo>
                    <a:pt x="248753" y="30697"/>
                  </a:lnTo>
                  <a:lnTo>
                    <a:pt x="205197" y="56243"/>
                  </a:lnTo>
                  <a:lnTo>
                    <a:pt x="163558" y="86781"/>
                  </a:lnTo>
                  <a:lnTo>
                    <a:pt x="124882" y="121377"/>
                  </a:lnTo>
                  <a:lnTo>
                    <a:pt x="90218" y="159092"/>
                  </a:lnTo>
                  <a:lnTo>
                    <a:pt x="60611" y="198991"/>
                  </a:lnTo>
                  <a:lnTo>
                    <a:pt x="37109" y="240138"/>
                  </a:lnTo>
                  <a:lnTo>
                    <a:pt x="20143" y="279408"/>
                  </a:lnTo>
                  <a:lnTo>
                    <a:pt x="2919" y="332626"/>
                  </a:lnTo>
                  <a:lnTo>
                    <a:pt x="0" y="344826"/>
                  </a:lnTo>
                </a:path>
                <a:path w="327659" h="345440">
                  <a:moveTo>
                    <a:pt x="3028" y="344826"/>
                  </a:moveTo>
                  <a:lnTo>
                    <a:pt x="13685" y="306553"/>
                  </a:lnTo>
                  <a:lnTo>
                    <a:pt x="33400" y="255162"/>
                  </a:lnTo>
                  <a:lnTo>
                    <a:pt x="63158" y="200549"/>
                  </a:lnTo>
                  <a:lnTo>
                    <a:pt x="92570" y="160888"/>
                  </a:lnTo>
                  <a:lnTo>
                    <a:pt x="127007" y="123407"/>
                  </a:lnTo>
                  <a:lnTo>
                    <a:pt x="165431" y="89034"/>
                  </a:lnTo>
                  <a:lnTo>
                    <a:pt x="206802" y="58701"/>
                  </a:lnTo>
                  <a:lnTo>
                    <a:pt x="250078" y="33338"/>
                  </a:lnTo>
                  <a:lnTo>
                    <a:pt x="294220" y="13875"/>
                  </a:lnTo>
                  <a:lnTo>
                    <a:pt x="316943" y="6155"/>
                  </a:lnTo>
                  <a:lnTo>
                    <a:pt x="327329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51021" y="9927666"/>
              <a:ext cx="328973" cy="3323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50409" y="9920538"/>
              <a:ext cx="330200" cy="339725"/>
            </a:xfrm>
            <a:custGeom>
              <a:avLst/>
              <a:gdLst/>
              <a:ahLst/>
              <a:cxnLst/>
              <a:rect l="l" t="t" r="r" b="b"/>
              <a:pathLst>
                <a:path w="330200" h="339725">
                  <a:moveTo>
                    <a:pt x="329585" y="0"/>
                  </a:moveTo>
                  <a:lnTo>
                    <a:pt x="292247" y="12194"/>
                  </a:lnTo>
                  <a:lnTo>
                    <a:pt x="247915" y="31928"/>
                  </a:lnTo>
                  <a:lnTo>
                    <a:pt x="204421" y="57534"/>
                  </a:lnTo>
                  <a:lnTo>
                    <a:pt x="162812" y="88078"/>
                  </a:lnTo>
                  <a:lnTo>
                    <a:pt x="124135" y="122624"/>
                  </a:lnTo>
                  <a:lnTo>
                    <a:pt x="89437" y="160239"/>
                  </a:lnTo>
                  <a:lnTo>
                    <a:pt x="59764" y="199987"/>
                  </a:lnTo>
                  <a:lnTo>
                    <a:pt x="36164" y="240934"/>
                  </a:lnTo>
                  <a:lnTo>
                    <a:pt x="18199" y="282154"/>
                  </a:lnTo>
                  <a:lnTo>
                    <a:pt x="987" y="335339"/>
                  </a:lnTo>
                  <a:lnTo>
                    <a:pt x="0" y="339462"/>
                  </a:lnTo>
                </a:path>
                <a:path w="330200" h="339725">
                  <a:moveTo>
                    <a:pt x="3029" y="339462"/>
                  </a:moveTo>
                  <a:lnTo>
                    <a:pt x="20953" y="283200"/>
                  </a:lnTo>
                  <a:lnTo>
                    <a:pt x="36253" y="247436"/>
                  </a:lnTo>
                  <a:lnTo>
                    <a:pt x="62245" y="201539"/>
                  </a:lnTo>
                  <a:lnTo>
                    <a:pt x="91724" y="162049"/>
                  </a:lnTo>
                  <a:lnTo>
                    <a:pt x="126202" y="124678"/>
                  </a:lnTo>
                  <a:lnTo>
                    <a:pt x="164640" y="90355"/>
                  </a:lnTo>
                  <a:lnTo>
                    <a:pt x="205997" y="60008"/>
                  </a:lnTo>
                  <a:lnTo>
                    <a:pt x="249235" y="34568"/>
                  </a:lnTo>
                  <a:lnTo>
                    <a:pt x="293314" y="14963"/>
                  </a:lnTo>
                  <a:lnTo>
                    <a:pt x="315986" y="7161"/>
                  </a:lnTo>
                  <a:lnTo>
                    <a:pt x="329585" y="309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50741" y="9936137"/>
              <a:ext cx="314051" cy="32386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50200" y="9927268"/>
              <a:ext cx="330200" cy="332740"/>
            </a:xfrm>
            <a:custGeom>
              <a:avLst/>
              <a:gdLst/>
              <a:ahLst/>
              <a:cxnLst/>
              <a:rect l="l" t="t" r="r" b="b"/>
              <a:pathLst>
                <a:path w="330200" h="332740">
                  <a:moveTo>
                    <a:pt x="329795" y="0"/>
                  </a:moveTo>
                  <a:lnTo>
                    <a:pt x="290907" y="12843"/>
                  </a:lnTo>
                  <a:lnTo>
                    <a:pt x="246637" y="32713"/>
                  </a:lnTo>
                  <a:lnTo>
                    <a:pt x="203180" y="58390"/>
                  </a:lnTo>
                  <a:lnTo>
                    <a:pt x="161583" y="88940"/>
                  </a:lnTo>
                  <a:lnTo>
                    <a:pt x="122892" y="123432"/>
                  </a:lnTo>
                  <a:lnTo>
                    <a:pt x="88156" y="160933"/>
                  </a:lnTo>
                  <a:lnTo>
                    <a:pt x="58421" y="200509"/>
                  </a:lnTo>
                  <a:lnTo>
                    <a:pt x="34735" y="241228"/>
                  </a:lnTo>
                  <a:lnTo>
                    <a:pt x="15761" y="284462"/>
                  </a:lnTo>
                  <a:lnTo>
                    <a:pt x="6503" y="310682"/>
                  </a:lnTo>
                  <a:lnTo>
                    <a:pt x="0" y="332732"/>
                  </a:lnTo>
                </a:path>
                <a:path w="330200" h="332740">
                  <a:moveTo>
                    <a:pt x="3111" y="332732"/>
                  </a:moveTo>
                  <a:lnTo>
                    <a:pt x="18557" y="285541"/>
                  </a:lnTo>
                  <a:lnTo>
                    <a:pt x="34456" y="248416"/>
                  </a:lnTo>
                  <a:lnTo>
                    <a:pt x="60907" y="202090"/>
                  </a:lnTo>
                  <a:lnTo>
                    <a:pt x="90451" y="162749"/>
                  </a:lnTo>
                  <a:lnTo>
                    <a:pt x="124968" y="125476"/>
                  </a:lnTo>
                  <a:lnTo>
                    <a:pt x="163418" y="91198"/>
                  </a:lnTo>
                  <a:lnTo>
                    <a:pt x="204760" y="60844"/>
                  </a:lnTo>
                  <a:lnTo>
                    <a:pt x="247955" y="35340"/>
                  </a:lnTo>
                  <a:lnTo>
                    <a:pt x="291961" y="15612"/>
                  </a:lnTo>
                  <a:lnTo>
                    <a:pt x="314603" y="7717"/>
                  </a:lnTo>
                  <a:lnTo>
                    <a:pt x="329795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52714" y="9945547"/>
              <a:ext cx="312147" cy="31445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52143" y="9935424"/>
              <a:ext cx="328295" cy="325120"/>
            </a:xfrm>
            <a:custGeom>
              <a:avLst/>
              <a:gdLst/>
              <a:ahLst/>
              <a:cxnLst/>
              <a:rect l="l" t="t" r="r" b="b"/>
              <a:pathLst>
                <a:path w="328295" h="325120">
                  <a:moveTo>
                    <a:pt x="327851" y="0"/>
                  </a:moveTo>
                  <a:lnTo>
                    <a:pt x="289053" y="13005"/>
                  </a:lnTo>
                  <a:lnTo>
                    <a:pt x="244869" y="32979"/>
                  </a:lnTo>
                  <a:lnTo>
                    <a:pt x="201464" y="58708"/>
                  </a:lnTo>
                  <a:lnTo>
                    <a:pt x="159884" y="89259"/>
                  </a:lnTo>
                  <a:lnTo>
                    <a:pt x="121176" y="123701"/>
                  </a:lnTo>
                  <a:lnTo>
                    <a:pt x="86387" y="161101"/>
                  </a:lnTo>
                  <a:lnTo>
                    <a:pt x="56564" y="200527"/>
                  </a:lnTo>
                  <a:lnTo>
                    <a:pt x="32754" y="241047"/>
                  </a:lnTo>
                  <a:lnTo>
                    <a:pt x="12829" y="286245"/>
                  </a:lnTo>
                  <a:lnTo>
                    <a:pt x="3576" y="312451"/>
                  </a:lnTo>
                  <a:lnTo>
                    <a:pt x="0" y="324576"/>
                  </a:lnTo>
                </a:path>
                <a:path w="328295" h="325120">
                  <a:moveTo>
                    <a:pt x="3075" y="324576"/>
                  </a:moveTo>
                  <a:lnTo>
                    <a:pt x="15578" y="287316"/>
                  </a:lnTo>
                  <a:lnTo>
                    <a:pt x="32221" y="248705"/>
                  </a:lnTo>
                  <a:lnTo>
                    <a:pt x="59054" y="202090"/>
                  </a:lnTo>
                  <a:lnTo>
                    <a:pt x="88683" y="162912"/>
                  </a:lnTo>
                  <a:lnTo>
                    <a:pt x="123254" y="125748"/>
                  </a:lnTo>
                  <a:lnTo>
                    <a:pt x="161726" y="91524"/>
                  </a:lnTo>
                  <a:lnTo>
                    <a:pt x="203057" y="61166"/>
                  </a:lnTo>
                  <a:lnTo>
                    <a:pt x="246206" y="35598"/>
                  </a:lnTo>
                  <a:lnTo>
                    <a:pt x="290132" y="15749"/>
                  </a:lnTo>
                  <a:lnTo>
                    <a:pt x="312704" y="7782"/>
                  </a:lnTo>
                  <a:lnTo>
                    <a:pt x="327851" y="31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56739" y="9947911"/>
              <a:ext cx="323255" cy="31208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56116" y="9945068"/>
              <a:ext cx="324485" cy="314960"/>
            </a:xfrm>
            <a:custGeom>
              <a:avLst/>
              <a:gdLst/>
              <a:ahLst/>
              <a:cxnLst/>
              <a:rect l="l" t="t" r="r" b="b"/>
              <a:pathLst>
                <a:path w="324484" h="314959">
                  <a:moveTo>
                    <a:pt x="323878" y="0"/>
                  </a:moveTo>
                  <a:lnTo>
                    <a:pt x="286908" y="12608"/>
                  </a:lnTo>
                  <a:lnTo>
                    <a:pt x="242796" y="32719"/>
                  </a:lnTo>
                  <a:lnTo>
                    <a:pt x="199433" y="58522"/>
                  </a:lnTo>
                  <a:lnTo>
                    <a:pt x="157865" y="89086"/>
                  </a:lnTo>
                  <a:lnTo>
                    <a:pt x="119142" y="123480"/>
                  </a:lnTo>
                  <a:lnTo>
                    <a:pt x="84312" y="160773"/>
                  </a:lnTo>
                  <a:lnTo>
                    <a:pt x="54422" y="200034"/>
                  </a:lnTo>
                  <a:lnTo>
                    <a:pt x="30520" y="240331"/>
                  </a:lnTo>
                  <a:lnTo>
                    <a:pt x="9599" y="287556"/>
                  </a:lnTo>
                  <a:lnTo>
                    <a:pt x="350" y="313745"/>
                  </a:lnTo>
                  <a:lnTo>
                    <a:pt x="0" y="314932"/>
                  </a:lnTo>
                </a:path>
                <a:path w="324484" h="314959">
                  <a:moveTo>
                    <a:pt x="3106" y="314932"/>
                  </a:moveTo>
                  <a:lnTo>
                    <a:pt x="22875" y="263382"/>
                  </a:lnTo>
                  <a:lnTo>
                    <a:pt x="56925" y="201660"/>
                  </a:lnTo>
                  <a:lnTo>
                    <a:pt x="86600" y="162647"/>
                  </a:lnTo>
                  <a:lnTo>
                    <a:pt x="121196" y="125590"/>
                  </a:lnTo>
                  <a:lnTo>
                    <a:pt x="159673" y="91412"/>
                  </a:lnTo>
                  <a:lnTo>
                    <a:pt x="200990" y="61038"/>
                  </a:lnTo>
                  <a:lnTo>
                    <a:pt x="244104" y="35393"/>
                  </a:lnTo>
                  <a:lnTo>
                    <a:pt x="287975" y="15402"/>
                  </a:lnTo>
                  <a:lnTo>
                    <a:pt x="310590" y="7311"/>
                  </a:lnTo>
                  <a:lnTo>
                    <a:pt x="323878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963433" y="9961307"/>
              <a:ext cx="316561" cy="29869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962807" y="9956371"/>
              <a:ext cx="317500" cy="304165"/>
            </a:xfrm>
            <a:custGeom>
              <a:avLst/>
              <a:gdLst/>
              <a:ahLst/>
              <a:cxnLst/>
              <a:rect l="l" t="t" r="r" b="b"/>
              <a:pathLst>
                <a:path w="317500" h="304165">
                  <a:moveTo>
                    <a:pt x="317188" y="0"/>
                  </a:moveTo>
                  <a:lnTo>
                    <a:pt x="239349" y="31982"/>
                  </a:lnTo>
                  <a:lnTo>
                    <a:pt x="195926" y="57758"/>
                  </a:lnTo>
                  <a:lnTo>
                    <a:pt x="154516" y="88115"/>
                  </a:lnTo>
                  <a:lnTo>
                    <a:pt x="116040" y="122237"/>
                  </a:lnTo>
                  <a:lnTo>
                    <a:pt x="81423" y="159304"/>
                  </a:lnTo>
                  <a:lnTo>
                    <a:pt x="51585" y="198501"/>
                  </a:lnTo>
                  <a:lnTo>
                    <a:pt x="27450" y="239010"/>
                  </a:lnTo>
                  <a:lnTo>
                    <a:pt x="5446" y="288199"/>
                  </a:lnTo>
                  <a:lnTo>
                    <a:pt x="0" y="303629"/>
                  </a:lnTo>
                </a:path>
                <a:path w="317500" h="304165">
                  <a:moveTo>
                    <a:pt x="3172" y="303629"/>
                  </a:moveTo>
                  <a:lnTo>
                    <a:pt x="18712" y="264067"/>
                  </a:lnTo>
                  <a:lnTo>
                    <a:pt x="53908" y="200526"/>
                  </a:lnTo>
                  <a:lnTo>
                    <a:pt x="83658" y="161672"/>
                  </a:lnTo>
                  <a:lnTo>
                    <a:pt x="118299" y="124717"/>
                  </a:lnTo>
                  <a:lnTo>
                    <a:pt x="156790" y="90586"/>
                  </a:lnTo>
                  <a:lnTo>
                    <a:pt x="198088" y="60200"/>
                  </a:lnTo>
                  <a:lnTo>
                    <a:pt x="241153" y="34483"/>
                  </a:lnTo>
                  <a:lnTo>
                    <a:pt x="284942" y="14360"/>
                  </a:lnTo>
                  <a:lnTo>
                    <a:pt x="307503" y="6192"/>
                  </a:lnTo>
                  <a:lnTo>
                    <a:pt x="317188" y="31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70914" y="9976089"/>
              <a:ext cx="309080" cy="28391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70346" y="9968856"/>
              <a:ext cx="309880" cy="291465"/>
            </a:xfrm>
            <a:custGeom>
              <a:avLst/>
              <a:gdLst/>
              <a:ahLst/>
              <a:cxnLst/>
              <a:rect l="l" t="t" r="r" b="b"/>
              <a:pathLst>
                <a:path w="309879" h="291465">
                  <a:moveTo>
                    <a:pt x="309648" y="0"/>
                  </a:moveTo>
                  <a:lnTo>
                    <a:pt x="235969" y="30948"/>
                  </a:lnTo>
                  <a:lnTo>
                    <a:pt x="192578" y="56789"/>
                  </a:lnTo>
                  <a:lnTo>
                    <a:pt x="151174" y="87152"/>
                  </a:lnTo>
                  <a:lnTo>
                    <a:pt x="112679" y="121222"/>
                  </a:lnTo>
                  <a:lnTo>
                    <a:pt x="78018" y="158181"/>
                  </a:lnTo>
                  <a:lnTo>
                    <a:pt x="48112" y="197212"/>
                  </a:lnTo>
                  <a:lnTo>
                    <a:pt x="23885" y="237498"/>
                  </a:lnTo>
                  <a:lnTo>
                    <a:pt x="868" y="288684"/>
                  </a:lnTo>
                  <a:lnTo>
                    <a:pt x="0" y="291144"/>
                  </a:lnTo>
                </a:path>
                <a:path w="309879" h="291465">
                  <a:moveTo>
                    <a:pt x="3185" y="291144"/>
                  </a:moveTo>
                  <a:lnTo>
                    <a:pt x="20169" y="251571"/>
                  </a:lnTo>
                  <a:lnTo>
                    <a:pt x="50565" y="198819"/>
                  </a:lnTo>
                  <a:lnTo>
                    <a:pt x="80280" y="160030"/>
                  </a:lnTo>
                  <a:lnTo>
                    <a:pt x="114727" y="123300"/>
                  </a:lnTo>
                  <a:lnTo>
                    <a:pt x="152990" y="89441"/>
                  </a:lnTo>
                  <a:lnTo>
                    <a:pt x="194152" y="59264"/>
                  </a:lnTo>
                  <a:lnTo>
                    <a:pt x="237296" y="33581"/>
                  </a:lnTo>
                  <a:lnTo>
                    <a:pt x="281505" y="13203"/>
                  </a:lnTo>
                  <a:lnTo>
                    <a:pt x="304012" y="4956"/>
                  </a:lnTo>
                  <a:lnTo>
                    <a:pt x="309648" y="31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78184" y="9991023"/>
              <a:ext cx="301811" cy="26897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77765" y="9981873"/>
              <a:ext cx="302260" cy="278130"/>
            </a:xfrm>
            <a:custGeom>
              <a:avLst/>
              <a:gdLst/>
              <a:ahLst/>
              <a:cxnLst/>
              <a:rect l="l" t="t" r="r" b="b"/>
              <a:pathLst>
                <a:path w="302259" h="278129">
                  <a:moveTo>
                    <a:pt x="302230" y="0"/>
                  </a:moveTo>
                  <a:lnTo>
                    <a:pt x="231546" y="30255"/>
                  </a:lnTo>
                  <a:lnTo>
                    <a:pt x="188207" y="56165"/>
                  </a:lnTo>
                  <a:lnTo>
                    <a:pt x="146823" y="86537"/>
                  </a:lnTo>
                  <a:lnTo>
                    <a:pt x="108316" y="120554"/>
                  </a:lnTo>
                  <a:lnTo>
                    <a:pt x="73611" y="157403"/>
                  </a:lnTo>
                  <a:lnTo>
                    <a:pt x="43631" y="196267"/>
                  </a:lnTo>
                  <a:lnTo>
                    <a:pt x="19299" y="236330"/>
                  </a:lnTo>
                  <a:lnTo>
                    <a:pt x="5773" y="264220"/>
                  </a:lnTo>
                  <a:lnTo>
                    <a:pt x="0" y="278127"/>
                  </a:lnTo>
                </a:path>
                <a:path w="302259" h="278129">
                  <a:moveTo>
                    <a:pt x="3191" y="278127"/>
                  </a:moveTo>
                  <a:lnTo>
                    <a:pt x="21915" y="237702"/>
                  </a:lnTo>
                  <a:lnTo>
                    <a:pt x="46089" y="197887"/>
                  </a:lnTo>
                  <a:lnTo>
                    <a:pt x="75880" y="159265"/>
                  </a:lnTo>
                  <a:lnTo>
                    <a:pt x="110373" y="122646"/>
                  </a:lnTo>
                  <a:lnTo>
                    <a:pt x="148648" y="88840"/>
                  </a:lnTo>
                  <a:lnTo>
                    <a:pt x="189789" y="58658"/>
                  </a:lnTo>
                  <a:lnTo>
                    <a:pt x="232877" y="32909"/>
                  </a:lnTo>
                  <a:lnTo>
                    <a:pt x="276995" y="12404"/>
                  </a:lnTo>
                  <a:lnTo>
                    <a:pt x="299512" y="4033"/>
                  </a:lnTo>
                  <a:lnTo>
                    <a:pt x="30223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89363" y="10006873"/>
              <a:ext cx="290631" cy="25312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985960" y="9995857"/>
              <a:ext cx="294640" cy="264160"/>
            </a:xfrm>
            <a:custGeom>
              <a:avLst/>
              <a:gdLst/>
              <a:ahLst/>
              <a:cxnLst/>
              <a:rect l="l" t="t" r="r" b="b"/>
              <a:pathLst>
                <a:path w="294640" h="264159">
                  <a:moveTo>
                    <a:pt x="294034" y="0"/>
                  </a:moveTo>
                  <a:lnTo>
                    <a:pt x="226582" y="29454"/>
                  </a:lnTo>
                  <a:lnTo>
                    <a:pt x="183290" y="55438"/>
                  </a:lnTo>
                  <a:lnTo>
                    <a:pt x="141928" y="85818"/>
                  </a:lnTo>
                  <a:lnTo>
                    <a:pt x="103420" y="119782"/>
                  </a:lnTo>
                  <a:lnTo>
                    <a:pt x="68689" y="156514"/>
                  </a:lnTo>
                  <a:lnTo>
                    <a:pt x="38659" y="195203"/>
                  </a:lnTo>
                  <a:lnTo>
                    <a:pt x="14253" y="235034"/>
                  </a:lnTo>
                  <a:lnTo>
                    <a:pt x="3049" y="257483"/>
                  </a:lnTo>
                  <a:lnTo>
                    <a:pt x="0" y="264143"/>
                  </a:lnTo>
                </a:path>
                <a:path w="294640" h="264159">
                  <a:moveTo>
                    <a:pt x="3263" y="264143"/>
                  </a:moveTo>
                  <a:lnTo>
                    <a:pt x="41120" y="196829"/>
                  </a:lnTo>
                  <a:lnTo>
                    <a:pt x="70976" y="158365"/>
                  </a:lnTo>
                  <a:lnTo>
                    <a:pt x="105507" y="121849"/>
                  </a:lnTo>
                  <a:lnTo>
                    <a:pt x="143796" y="88090"/>
                  </a:lnTo>
                  <a:lnTo>
                    <a:pt x="184926" y="57895"/>
                  </a:lnTo>
                  <a:lnTo>
                    <a:pt x="227978" y="32075"/>
                  </a:lnTo>
                  <a:lnTo>
                    <a:pt x="272037" y="11437"/>
                  </a:lnTo>
                  <a:lnTo>
                    <a:pt x="294034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000618" y="10022154"/>
              <a:ext cx="260885" cy="23784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95608" y="10010868"/>
              <a:ext cx="284480" cy="249554"/>
            </a:xfrm>
            <a:custGeom>
              <a:avLst/>
              <a:gdLst/>
              <a:ahLst/>
              <a:cxnLst/>
              <a:rect l="l" t="t" r="r" b="b"/>
              <a:pathLst>
                <a:path w="284479" h="249554">
                  <a:moveTo>
                    <a:pt x="284386" y="0"/>
                  </a:moveTo>
                  <a:lnTo>
                    <a:pt x="220498" y="28393"/>
                  </a:lnTo>
                  <a:lnTo>
                    <a:pt x="177242" y="54448"/>
                  </a:lnTo>
                  <a:lnTo>
                    <a:pt x="135893" y="84839"/>
                  </a:lnTo>
                  <a:lnTo>
                    <a:pt x="97374" y="118755"/>
                  </a:lnTo>
                  <a:lnTo>
                    <a:pt x="62609" y="155383"/>
                  </a:lnTo>
                  <a:lnTo>
                    <a:pt x="32521" y="193910"/>
                  </a:lnTo>
                  <a:lnTo>
                    <a:pt x="8034" y="233523"/>
                  </a:lnTo>
                  <a:lnTo>
                    <a:pt x="3873" y="241433"/>
                  </a:lnTo>
                  <a:lnTo>
                    <a:pt x="0" y="249132"/>
                  </a:lnTo>
                </a:path>
                <a:path w="284479" h="249554">
                  <a:moveTo>
                    <a:pt x="3307" y="249132"/>
                  </a:moveTo>
                  <a:lnTo>
                    <a:pt x="34979" y="195523"/>
                  </a:lnTo>
                  <a:lnTo>
                    <a:pt x="64901" y="157224"/>
                  </a:lnTo>
                  <a:lnTo>
                    <a:pt x="99472" y="120816"/>
                  </a:lnTo>
                  <a:lnTo>
                    <a:pt x="137774" y="87108"/>
                  </a:lnTo>
                  <a:lnTo>
                    <a:pt x="178891" y="56907"/>
                  </a:lnTo>
                  <a:lnTo>
                    <a:pt x="221903" y="31021"/>
                  </a:lnTo>
                  <a:lnTo>
                    <a:pt x="265894" y="10257"/>
                  </a:lnTo>
                  <a:lnTo>
                    <a:pt x="284386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011457" y="10028923"/>
              <a:ext cx="268537" cy="23107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006586" y="10026831"/>
              <a:ext cx="273685" cy="233679"/>
            </a:xfrm>
            <a:custGeom>
              <a:avLst/>
              <a:gdLst/>
              <a:ahLst/>
              <a:cxnLst/>
              <a:rect l="l" t="t" r="r" b="b"/>
              <a:pathLst>
                <a:path w="273684" h="233679">
                  <a:moveTo>
                    <a:pt x="273408" y="0"/>
                  </a:moveTo>
                  <a:lnTo>
                    <a:pt x="213406" y="27154"/>
                  </a:lnTo>
                  <a:lnTo>
                    <a:pt x="170192" y="53278"/>
                  </a:lnTo>
                  <a:lnTo>
                    <a:pt x="128852" y="83677"/>
                  </a:lnTo>
                  <a:lnTo>
                    <a:pt x="90312" y="117540"/>
                  </a:lnTo>
                  <a:lnTo>
                    <a:pt x="55494" y="154055"/>
                  </a:lnTo>
                  <a:lnTo>
                    <a:pt x="25324" y="192411"/>
                  </a:lnTo>
                  <a:lnTo>
                    <a:pt x="726" y="231796"/>
                  </a:lnTo>
                  <a:lnTo>
                    <a:pt x="0" y="233169"/>
                  </a:lnTo>
                </a:path>
                <a:path w="273684" h="233679">
                  <a:moveTo>
                    <a:pt x="3349" y="233169"/>
                  </a:moveTo>
                  <a:lnTo>
                    <a:pt x="27788" y="194024"/>
                  </a:lnTo>
                  <a:lnTo>
                    <a:pt x="57777" y="155893"/>
                  </a:lnTo>
                  <a:lnTo>
                    <a:pt x="92389" y="119595"/>
                  </a:lnTo>
                  <a:lnTo>
                    <a:pt x="130705" y="85936"/>
                  </a:lnTo>
                  <a:lnTo>
                    <a:pt x="171806" y="55723"/>
                  </a:lnTo>
                  <a:lnTo>
                    <a:pt x="214774" y="29762"/>
                  </a:lnTo>
                  <a:lnTo>
                    <a:pt x="258688" y="8861"/>
                  </a:lnTo>
                  <a:lnTo>
                    <a:pt x="273408" y="31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26113" y="10047606"/>
              <a:ext cx="253881" cy="21239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019866" y="10043669"/>
              <a:ext cx="260350" cy="216535"/>
            </a:xfrm>
            <a:custGeom>
              <a:avLst/>
              <a:gdLst/>
              <a:ahLst/>
              <a:cxnLst/>
              <a:rect l="l" t="t" r="r" b="b"/>
              <a:pathLst>
                <a:path w="260350" h="216534">
                  <a:moveTo>
                    <a:pt x="260128" y="0"/>
                  </a:moveTo>
                  <a:lnTo>
                    <a:pt x="204197" y="25780"/>
                  </a:lnTo>
                  <a:lnTo>
                    <a:pt x="161030" y="51966"/>
                  </a:lnTo>
                  <a:lnTo>
                    <a:pt x="119715" y="82369"/>
                  </a:lnTo>
                  <a:lnTo>
                    <a:pt x="81173" y="116179"/>
                  </a:lnTo>
                  <a:lnTo>
                    <a:pt x="46328" y="152585"/>
                  </a:lnTo>
                  <a:lnTo>
                    <a:pt x="16103" y="190777"/>
                  </a:lnTo>
                  <a:lnTo>
                    <a:pt x="0" y="216331"/>
                  </a:lnTo>
                </a:path>
                <a:path w="260350" h="216534">
                  <a:moveTo>
                    <a:pt x="3495" y="216331"/>
                  </a:moveTo>
                  <a:lnTo>
                    <a:pt x="48614" y="154456"/>
                  </a:lnTo>
                  <a:lnTo>
                    <a:pt x="83265" y="118260"/>
                  </a:lnTo>
                  <a:lnTo>
                    <a:pt x="121592" y="84650"/>
                  </a:lnTo>
                  <a:lnTo>
                    <a:pt x="162677" y="54431"/>
                  </a:lnTo>
                  <a:lnTo>
                    <a:pt x="205601" y="28409"/>
                  </a:lnTo>
                  <a:lnTo>
                    <a:pt x="249447" y="7389"/>
                  </a:lnTo>
                  <a:lnTo>
                    <a:pt x="260128" y="3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41785" y="10067173"/>
              <a:ext cx="238209" cy="19282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34127" y="10061325"/>
              <a:ext cx="246379" cy="198755"/>
            </a:xfrm>
            <a:custGeom>
              <a:avLst/>
              <a:gdLst/>
              <a:ahLst/>
              <a:cxnLst/>
              <a:rect l="l" t="t" r="r" b="b"/>
              <a:pathLst>
                <a:path w="246379" h="198754">
                  <a:moveTo>
                    <a:pt x="245868" y="0"/>
                  </a:moveTo>
                  <a:lnTo>
                    <a:pt x="194324" y="24281"/>
                  </a:lnTo>
                  <a:lnTo>
                    <a:pt x="151188" y="50552"/>
                  </a:lnTo>
                  <a:lnTo>
                    <a:pt x="109877" y="80972"/>
                  </a:lnTo>
                  <a:lnTo>
                    <a:pt x="71314" y="114732"/>
                  </a:lnTo>
                  <a:lnTo>
                    <a:pt x="36425" y="151022"/>
                  </a:lnTo>
                  <a:lnTo>
                    <a:pt x="6134" y="189035"/>
                  </a:lnTo>
                  <a:lnTo>
                    <a:pt x="0" y="198675"/>
                  </a:lnTo>
                </a:path>
                <a:path w="246379" h="198754">
                  <a:moveTo>
                    <a:pt x="3488" y="198675"/>
                  </a:moveTo>
                  <a:lnTo>
                    <a:pt x="38688" y="152887"/>
                  </a:lnTo>
                  <a:lnTo>
                    <a:pt x="73379" y="116802"/>
                  </a:lnTo>
                  <a:lnTo>
                    <a:pt x="111722" y="83235"/>
                  </a:lnTo>
                  <a:lnTo>
                    <a:pt x="152799" y="52992"/>
                  </a:lnTo>
                  <a:lnTo>
                    <a:pt x="195692" y="26878"/>
                  </a:lnTo>
                  <a:lnTo>
                    <a:pt x="239479" y="5697"/>
                  </a:lnTo>
                  <a:lnTo>
                    <a:pt x="245868" y="31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50526" y="10087587"/>
              <a:ext cx="229468" cy="17241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50175" y="10079792"/>
              <a:ext cx="229870" cy="180340"/>
            </a:xfrm>
            <a:custGeom>
              <a:avLst/>
              <a:gdLst/>
              <a:ahLst/>
              <a:cxnLst/>
              <a:rect l="l" t="t" r="r" b="b"/>
              <a:pathLst>
                <a:path w="229870" h="180340">
                  <a:moveTo>
                    <a:pt x="229819" y="0"/>
                  </a:moveTo>
                  <a:lnTo>
                    <a:pt x="182363" y="22792"/>
                  </a:lnTo>
                  <a:lnTo>
                    <a:pt x="139180" y="49039"/>
                  </a:lnTo>
                  <a:lnTo>
                    <a:pt x="98032" y="79255"/>
                  </a:lnTo>
                  <a:lnTo>
                    <a:pt x="59719" y="112743"/>
                  </a:lnTo>
                  <a:lnTo>
                    <a:pt x="25039" y="148804"/>
                  </a:lnTo>
                  <a:lnTo>
                    <a:pt x="0" y="180208"/>
                  </a:lnTo>
                </a:path>
                <a:path w="229870" h="180340">
                  <a:moveTo>
                    <a:pt x="3969" y="180208"/>
                  </a:moveTo>
                  <a:lnTo>
                    <a:pt x="61968" y="115206"/>
                  </a:lnTo>
                  <a:lnTo>
                    <a:pt x="100323" y="81687"/>
                  </a:lnTo>
                  <a:lnTo>
                    <a:pt x="141387" y="51434"/>
                  </a:lnTo>
                  <a:lnTo>
                    <a:pt x="184241" y="25252"/>
                  </a:lnTo>
                  <a:lnTo>
                    <a:pt x="227965" y="3943"/>
                  </a:lnTo>
                  <a:lnTo>
                    <a:pt x="229819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070004" y="10108131"/>
              <a:ext cx="209990" cy="15187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68799" y="10099180"/>
              <a:ext cx="211454" cy="161290"/>
            </a:xfrm>
            <a:custGeom>
              <a:avLst/>
              <a:gdLst/>
              <a:ahLst/>
              <a:cxnLst/>
              <a:rect l="l" t="t" r="r" b="b"/>
              <a:pathLst>
                <a:path w="211454" h="161290">
                  <a:moveTo>
                    <a:pt x="211195" y="0"/>
                  </a:moveTo>
                  <a:lnTo>
                    <a:pt x="168634" y="20831"/>
                  </a:lnTo>
                  <a:lnTo>
                    <a:pt x="125507" y="47137"/>
                  </a:lnTo>
                  <a:lnTo>
                    <a:pt x="84377" y="77356"/>
                  </a:lnTo>
                  <a:lnTo>
                    <a:pt x="46042" y="110792"/>
                  </a:lnTo>
                  <a:lnTo>
                    <a:pt x="11301" y="146750"/>
                  </a:lnTo>
                  <a:lnTo>
                    <a:pt x="0" y="160821"/>
                  </a:lnTo>
                </a:path>
                <a:path w="211454" h="161290">
                  <a:moveTo>
                    <a:pt x="3780" y="160821"/>
                  </a:moveTo>
                  <a:lnTo>
                    <a:pt x="48105" y="112885"/>
                  </a:lnTo>
                  <a:lnTo>
                    <a:pt x="86222" y="79638"/>
                  </a:lnTo>
                  <a:lnTo>
                    <a:pt x="127121" y="49590"/>
                  </a:lnTo>
                  <a:lnTo>
                    <a:pt x="170009" y="23435"/>
                  </a:lnTo>
                  <a:lnTo>
                    <a:pt x="211195" y="328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90910" y="10128557"/>
              <a:ext cx="189084" cy="131443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88930" y="10119537"/>
              <a:ext cx="191135" cy="140970"/>
            </a:xfrm>
            <a:custGeom>
              <a:avLst/>
              <a:gdLst/>
              <a:ahLst/>
              <a:cxnLst/>
              <a:rect l="l" t="t" r="r" b="b"/>
              <a:pathLst>
                <a:path w="191134" h="140970">
                  <a:moveTo>
                    <a:pt x="191065" y="0"/>
                  </a:moveTo>
                  <a:lnTo>
                    <a:pt x="153492" y="18536"/>
                  </a:lnTo>
                  <a:lnTo>
                    <a:pt x="110405" y="44920"/>
                  </a:lnTo>
                  <a:lnTo>
                    <a:pt x="69295" y="75153"/>
                  </a:lnTo>
                  <a:lnTo>
                    <a:pt x="30960" y="108539"/>
                  </a:lnTo>
                  <a:lnTo>
                    <a:pt x="0" y="140463"/>
                  </a:lnTo>
                </a:path>
                <a:path w="191134" h="140970">
                  <a:moveTo>
                    <a:pt x="4117" y="140463"/>
                  </a:moveTo>
                  <a:lnTo>
                    <a:pt x="33044" y="110638"/>
                  </a:lnTo>
                  <a:lnTo>
                    <a:pt x="71173" y="77435"/>
                  </a:lnTo>
                  <a:lnTo>
                    <a:pt x="112066" y="47369"/>
                  </a:lnTo>
                  <a:lnTo>
                    <a:pt x="154927" y="21131"/>
                  </a:lnTo>
                  <a:lnTo>
                    <a:pt x="191065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14119" y="10149663"/>
              <a:ext cx="165875" cy="1103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12275" y="10140635"/>
              <a:ext cx="168275" cy="119380"/>
            </a:xfrm>
            <a:custGeom>
              <a:avLst/>
              <a:gdLst/>
              <a:ahLst/>
              <a:cxnLst/>
              <a:rect l="l" t="t" r="r" b="b"/>
              <a:pathLst>
                <a:path w="168275" h="119379">
                  <a:moveTo>
                    <a:pt x="167718" y="0"/>
                  </a:moveTo>
                  <a:lnTo>
                    <a:pt x="135427" y="16050"/>
                  </a:lnTo>
                  <a:lnTo>
                    <a:pt x="92393" y="42496"/>
                  </a:lnTo>
                  <a:lnTo>
                    <a:pt x="51302" y="72732"/>
                  </a:lnTo>
                  <a:lnTo>
                    <a:pt x="12953" y="106065"/>
                  </a:lnTo>
                  <a:lnTo>
                    <a:pt x="0" y="119365"/>
                  </a:lnTo>
                </a:path>
                <a:path w="168275" h="119379">
                  <a:moveTo>
                    <a:pt x="4115" y="119365"/>
                  </a:moveTo>
                  <a:lnTo>
                    <a:pt x="15013" y="108176"/>
                  </a:lnTo>
                  <a:lnTo>
                    <a:pt x="53157" y="75025"/>
                  </a:lnTo>
                  <a:lnTo>
                    <a:pt x="94036" y="44953"/>
                  </a:lnTo>
                  <a:lnTo>
                    <a:pt x="136852" y="18651"/>
                  </a:lnTo>
                  <a:lnTo>
                    <a:pt x="167718" y="33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42774" y="10171357"/>
              <a:ext cx="137220" cy="88643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37522" y="10162414"/>
              <a:ext cx="142875" cy="97790"/>
            </a:xfrm>
            <a:custGeom>
              <a:avLst/>
              <a:gdLst/>
              <a:ahLst/>
              <a:cxnLst/>
              <a:rect l="l" t="t" r="r" b="b"/>
              <a:pathLst>
                <a:path w="142875" h="97790">
                  <a:moveTo>
                    <a:pt x="142472" y="0"/>
                  </a:moveTo>
                  <a:lnTo>
                    <a:pt x="115673" y="13421"/>
                  </a:lnTo>
                  <a:lnTo>
                    <a:pt x="72670" y="39940"/>
                  </a:lnTo>
                  <a:lnTo>
                    <a:pt x="31585" y="70188"/>
                  </a:lnTo>
                  <a:lnTo>
                    <a:pt x="0" y="97586"/>
                  </a:lnTo>
                </a:path>
                <a:path w="142875" h="97790">
                  <a:moveTo>
                    <a:pt x="4495" y="97586"/>
                  </a:moveTo>
                  <a:lnTo>
                    <a:pt x="33446" y="72475"/>
                  </a:lnTo>
                  <a:lnTo>
                    <a:pt x="74316" y="42395"/>
                  </a:lnTo>
                  <a:lnTo>
                    <a:pt x="117095" y="16024"/>
                  </a:lnTo>
                  <a:lnTo>
                    <a:pt x="142472" y="33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78236" y="10187503"/>
              <a:ext cx="101757" cy="7249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165951" y="10184806"/>
              <a:ext cx="114300" cy="75565"/>
            </a:xfrm>
            <a:custGeom>
              <a:avLst/>
              <a:gdLst/>
              <a:ahLst/>
              <a:cxnLst/>
              <a:rect l="l" t="t" r="r" b="b"/>
              <a:pathLst>
                <a:path w="114300" h="75565">
                  <a:moveTo>
                    <a:pt x="114042" y="0"/>
                  </a:moveTo>
                  <a:lnTo>
                    <a:pt x="92849" y="10699"/>
                  </a:lnTo>
                  <a:lnTo>
                    <a:pt x="49882" y="37300"/>
                  </a:lnTo>
                  <a:lnTo>
                    <a:pt x="8813" y="67562"/>
                  </a:lnTo>
                  <a:lnTo>
                    <a:pt x="0" y="75194"/>
                  </a:lnTo>
                </a:path>
                <a:path w="114300" h="75565">
                  <a:moveTo>
                    <a:pt x="4502" y="75194"/>
                  </a:moveTo>
                  <a:lnTo>
                    <a:pt x="10700" y="69829"/>
                  </a:lnTo>
                  <a:lnTo>
                    <a:pt x="51557" y="39731"/>
                  </a:lnTo>
                  <a:lnTo>
                    <a:pt x="94296" y="13278"/>
                  </a:lnTo>
                  <a:lnTo>
                    <a:pt x="114042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206774" y="10211886"/>
              <a:ext cx="73220" cy="4811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97698" y="10207794"/>
              <a:ext cx="82550" cy="52705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297" y="0"/>
                  </a:moveTo>
                  <a:lnTo>
                    <a:pt x="66920" y="7827"/>
                  </a:lnTo>
                  <a:lnTo>
                    <a:pt x="23991" y="34512"/>
                  </a:lnTo>
                  <a:lnTo>
                    <a:pt x="0" y="52206"/>
                  </a:lnTo>
                </a:path>
                <a:path w="82550" h="52704">
                  <a:moveTo>
                    <a:pt x="4986" y="52206"/>
                  </a:moveTo>
                  <a:lnTo>
                    <a:pt x="25631" y="36984"/>
                  </a:lnTo>
                  <a:lnTo>
                    <a:pt x="68344" y="10440"/>
                  </a:lnTo>
                  <a:lnTo>
                    <a:pt x="82297" y="3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40698" y="10236889"/>
              <a:ext cx="39296" cy="2311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32404" y="10231349"/>
              <a:ext cx="47625" cy="29209"/>
            </a:xfrm>
            <a:custGeom>
              <a:avLst/>
              <a:gdLst/>
              <a:ahLst/>
              <a:cxnLst/>
              <a:rect l="l" t="t" r="r" b="b"/>
              <a:pathLst>
                <a:path w="47625" h="29209">
                  <a:moveTo>
                    <a:pt x="47590" y="0"/>
                  </a:moveTo>
                  <a:lnTo>
                    <a:pt x="38173" y="4831"/>
                  </a:lnTo>
                  <a:lnTo>
                    <a:pt x="0" y="28651"/>
                  </a:lnTo>
                </a:path>
                <a:path w="47625" h="29209">
                  <a:moveTo>
                    <a:pt x="5578" y="28651"/>
                  </a:moveTo>
                  <a:lnTo>
                    <a:pt x="39670" y="7405"/>
                  </a:lnTo>
                  <a:lnTo>
                    <a:pt x="4759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271976" y="10255409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79">
                  <a:moveTo>
                    <a:pt x="8018" y="0"/>
                  </a:moveTo>
                  <a:lnTo>
                    <a:pt x="4321" y="1901"/>
                  </a:lnTo>
                  <a:lnTo>
                    <a:pt x="0" y="4592"/>
                  </a:lnTo>
                </a:path>
                <a:path w="8254" h="5079">
                  <a:moveTo>
                    <a:pt x="5764" y="4592"/>
                  </a:moveTo>
                  <a:lnTo>
                    <a:pt x="6239" y="4294"/>
                  </a:lnTo>
                  <a:lnTo>
                    <a:pt x="8018" y="33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707302" y="3493352"/>
            <a:ext cx="4137660" cy="59436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015"/>
              </a:spcBef>
            </a:pPr>
            <a:r>
              <a:rPr sz="1300" b="1" spc="-180" dirty="0">
                <a:latin typeface="Arial"/>
                <a:cs typeface="Arial"/>
              </a:rPr>
              <a:t>1.1. </a:t>
            </a:r>
            <a:r>
              <a:rPr sz="1300" b="1" spc="-80" dirty="0">
                <a:latin typeface="Arial"/>
                <a:cs typeface="Arial"/>
              </a:rPr>
              <a:t>Las </a:t>
            </a:r>
            <a:r>
              <a:rPr sz="1300" b="1" spc="-70" dirty="0">
                <a:latin typeface="Arial"/>
                <a:cs typeface="Arial"/>
              </a:rPr>
              <a:t>actividades </a:t>
            </a:r>
            <a:r>
              <a:rPr sz="1300" b="1" spc="-100" dirty="0">
                <a:latin typeface="Arial"/>
                <a:cs typeface="Arial"/>
              </a:rPr>
              <a:t>de </a:t>
            </a:r>
            <a:r>
              <a:rPr sz="1300" b="1" spc="-70" dirty="0">
                <a:latin typeface="Arial"/>
                <a:cs typeface="Arial"/>
              </a:rPr>
              <a:t>la</a:t>
            </a:r>
            <a:r>
              <a:rPr sz="1300" b="1" spc="-114" dirty="0">
                <a:latin typeface="Arial"/>
                <a:cs typeface="Arial"/>
              </a:rPr>
              <a:t> </a:t>
            </a:r>
            <a:r>
              <a:rPr sz="1300" b="1" spc="-65" dirty="0">
                <a:latin typeface="Arial"/>
                <a:cs typeface="Arial"/>
              </a:rPr>
              <a:t>logística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050" spc="-85" dirty="0">
                <a:latin typeface="Arial"/>
                <a:cs typeface="Arial"/>
              </a:rPr>
              <a:t>Las </a:t>
            </a:r>
            <a:r>
              <a:rPr sz="1050" spc="-35" dirty="0">
                <a:latin typeface="Arial"/>
                <a:cs typeface="Arial"/>
              </a:rPr>
              <a:t>actividades </a:t>
            </a:r>
            <a:r>
              <a:rPr sz="1050" spc="-40" dirty="0">
                <a:latin typeface="Arial"/>
                <a:cs typeface="Arial"/>
              </a:rPr>
              <a:t>logísticas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5" dirty="0">
                <a:latin typeface="Arial"/>
                <a:cs typeface="Arial"/>
              </a:rPr>
              <a:t>pueden englobar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tres</a:t>
            </a:r>
            <a:r>
              <a:rPr sz="1050" spc="165" dirty="0">
                <a:latin typeface="Arial"/>
                <a:cs typeface="Arial"/>
              </a:rPr>
              <a:t> </a:t>
            </a:r>
            <a:r>
              <a:rPr sz="1050" spc="-65" dirty="0">
                <a:latin typeface="Arial"/>
                <a:cs typeface="Arial"/>
              </a:rPr>
              <a:t>áreas: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720002" y="3658158"/>
            <a:ext cx="129412" cy="129413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 txBox="1"/>
          <p:nvPr/>
        </p:nvSpPr>
        <p:spPr>
          <a:xfrm>
            <a:off x="851294" y="1297292"/>
            <a:ext cx="3392170" cy="490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200"/>
              </a:lnSpc>
              <a:spcBef>
                <a:spcPts val="190"/>
              </a:spcBef>
            </a:pPr>
            <a:r>
              <a:rPr sz="1050" spc="-25" dirty="0">
                <a:latin typeface="Arial"/>
                <a:cs typeface="Arial"/>
              </a:rPr>
              <a:t>Dibuja el </a:t>
            </a:r>
            <a:r>
              <a:rPr sz="1050" spc="5" dirty="0">
                <a:latin typeface="Arial"/>
                <a:cs typeface="Arial"/>
              </a:rPr>
              <a:t>flujo </a:t>
            </a:r>
            <a:r>
              <a:rPr sz="1050" spc="-25" dirty="0">
                <a:latin typeface="Arial"/>
                <a:cs typeface="Arial"/>
              </a:rPr>
              <a:t>logístico </a:t>
            </a:r>
            <a:r>
              <a:rPr sz="1050" spc="-20" dirty="0">
                <a:latin typeface="Arial"/>
                <a:cs typeface="Arial"/>
              </a:rPr>
              <a:t>del </a:t>
            </a:r>
            <a:r>
              <a:rPr sz="1050" spc="-25" dirty="0">
                <a:latin typeface="Arial"/>
                <a:cs typeface="Arial"/>
              </a:rPr>
              <a:t>pan que </a:t>
            </a:r>
            <a:r>
              <a:rPr sz="1050" spc="-80" dirty="0">
                <a:latin typeface="Arial"/>
                <a:cs typeface="Arial"/>
              </a:rPr>
              <a:t>se </a:t>
            </a:r>
            <a:r>
              <a:rPr sz="1050" spc="-50" dirty="0">
                <a:latin typeface="Arial"/>
                <a:cs typeface="Arial"/>
              </a:rPr>
              <a:t>hace </a:t>
            </a:r>
            <a:r>
              <a:rPr sz="1050" spc="-35" dirty="0">
                <a:latin typeface="Arial"/>
                <a:cs typeface="Arial"/>
              </a:rPr>
              <a:t>en </a:t>
            </a:r>
            <a:r>
              <a:rPr sz="1050" spc="-5" dirty="0">
                <a:latin typeface="Arial"/>
                <a:cs typeface="Arial"/>
              </a:rPr>
              <a:t>un </a:t>
            </a:r>
            <a:r>
              <a:rPr sz="1050" spc="-20" dirty="0">
                <a:latin typeface="Arial"/>
                <a:cs typeface="Arial"/>
              </a:rPr>
              <a:t>horno, </a:t>
            </a:r>
            <a:r>
              <a:rPr sz="1050" spc="25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desde </a:t>
            </a:r>
            <a:r>
              <a:rPr sz="1050" spc="-25" dirty="0">
                <a:latin typeface="Arial"/>
                <a:cs typeface="Arial"/>
              </a:rPr>
              <a:t>que </a:t>
            </a:r>
            <a:r>
              <a:rPr sz="1050" spc="-80" dirty="0">
                <a:latin typeface="Arial"/>
                <a:cs typeface="Arial"/>
              </a:rPr>
              <a:t>se </a:t>
            </a:r>
            <a:r>
              <a:rPr sz="1050" spc="-55" dirty="0">
                <a:latin typeface="Arial"/>
                <a:cs typeface="Arial"/>
              </a:rPr>
              <a:t>cosecha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5" dirty="0">
                <a:latin typeface="Arial"/>
                <a:cs typeface="Arial"/>
              </a:rPr>
              <a:t>trigo </a:t>
            </a:r>
            <a:r>
              <a:rPr sz="1050" spc="-35" dirty="0">
                <a:latin typeface="Arial"/>
                <a:cs typeface="Arial"/>
              </a:rPr>
              <a:t>hasta </a:t>
            </a:r>
            <a:r>
              <a:rPr sz="1050" spc="-25" dirty="0">
                <a:latin typeface="Arial"/>
                <a:cs typeface="Arial"/>
              </a:rPr>
              <a:t>que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15" dirty="0">
                <a:latin typeface="Arial"/>
                <a:cs typeface="Arial"/>
              </a:rPr>
              <a:t>adquirido </a:t>
            </a:r>
            <a:r>
              <a:rPr sz="1050" spc="-10" dirty="0">
                <a:latin typeface="Arial"/>
                <a:cs typeface="Arial"/>
              </a:rPr>
              <a:t>por </a:t>
            </a:r>
            <a:r>
              <a:rPr sz="1050" spc="-25" dirty="0">
                <a:latin typeface="Arial"/>
                <a:cs typeface="Arial"/>
              </a:rPr>
              <a:t>el  </a:t>
            </a:r>
            <a:r>
              <a:rPr sz="1050" spc="-30" dirty="0">
                <a:latin typeface="Arial"/>
                <a:cs typeface="Arial"/>
              </a:rPr>
              <a:t>consumidor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0" dirty="0">
                <a:latin typeface="Arial"/>
                <a:cs typeface="Arial"/>
              </a:rPr>
              <a:t>punto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204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venta.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397477" y="1232883"/>
            <a:ext cx="3391535" cy="62674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050" b="1" spc="-60" dirty="0">
                <a:latin typeface="Arial"/>
                <a:cs typeface="Arial"/>
              </a:rPr>
              <a:t>Solución: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ts val="1200"/>
              </a:lnSpc>
              <a:spcBef>
                <a:spcPts val="600"/>
              </a:spcBef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5" dirty="0">
                <a:latin typeface="Arial"/>
                <a:cs typeface="Arial"/>
              </a:rPr>
              <a:t>flujo </a:t>
            </a:r>
            <a:r>
              <a:rPr sz="1050" spc="-30" dirty="0">
                <a:latin typeface="Arial"/>
                <a:cs typeface="Arial"/>
              </a:rPr>
              <a:t>puede </a:t>
            </a:r>
            <a:r>
              <a:rPr sz="1050" spc="-55" dirty="0">
                <a:latin typeface="Arial"/>
                <a:cs typeface="Arial"/>
              </a:rPr>
              <a:t>ser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siguiente, </a:t>
            </a:r>
            <a:r>
              <a:rPr sz="1050" spc="-55" dirty="0">
                <a:latin typeface="Arial"/>
                <a:cs typeface="Arial"/>
              </a:rPr>
              <a:t>si </a:t>
            </a:r>
            <a:r>
              <a:rPr sz="1050" spc="-80" dirty="0">
                <a:latin typeface="Arial"/>
                <a:cs typeface="Arial"/>
              </a:rPr>
              <a:t>se </a:t>
            </a:r>
            <a:r>
              <a:rPr sz="1050" spc="-55" dirty="0">
                <a:latin typeface="Arial"/>
                <a:cs typeface="Arial"/>
              </a:rPr>
              <a:t>separa </a:t>
            </a:r>
            <a:r>
              <a:rPr sz="1050" spc="-30" dirty="0">
                <a:latin typeface="Arial"/>
                <a:cs typeface="Arial"/>
              </a:rPr>
              <a:t>la elaboración </a:t>
            </a:r>
            <a:r>
              <a:rPr sz="1050" spc="-20" dirty="0">
                <a:latin typeface="Arial"/>
                <a:cs typeface="Arial"/>
              </a:rPr>
              <a:t>del  </a:t>
            </a:r>
            <a:r>
              <a:rPr sz="1050" spc="-30" dirty="0">
                <a:latin typeface="Arial"/>
                <a:cs typeface="Arial"/>
              </a:rPr>
              <a:t>pan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en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obrador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del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horno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punto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venta.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720002" y="1079995"/>
            <a:ext cx="7200265" cy="2304415"/>
            <a:chOff x="720002" y="1079995"/>
            <a:chExt cx="7200265" cy="2304415"/>
          </a:xfrm>
        </p:grpSpPr>
        <p:sp>
          <p:nvSpPr>
            <p:cNvPr id="199" name="object 199"/>
            <p:cNvSpPr/>
            <p:nvPr/>
          </p:nvSpPr>
          <p:spPr>
            <a:xfrm>
              <a:off x="723177" y="1209179"/>
              <a:ext cx="7193915" cy="2171700"/>
            </a:xfrm>
            <a:custGeom>
              <a:avLst/>
              <a:gdLst/>
              <a:ahLst/>
              <a:cxnLst/>
              <a:rect l="l" t="t" r="r" b="b"/>
              <a:pathLst>
                <a:path w="7193915" h="2171700">
                  <a:moveTo>
                    <a:pt x="140830" y="0"/>
                  </a:moveTo>
                  <a:lnTo>
                    <a:pt x="101761" y="5599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2030818"/>
                  </a:lnTo>
                  <a:lnTo>
                    <a:pt x="5605" y="2069887"/>
                  </a:lnTo>
                  <a:lnTo>
                    <a:pt x="42497" y="2136416"/>
                  </a:lnTo>
                  <a:lnTo>
                    <a:pt x="82099" y="2161616"/>
                  </a:lnTo>
                  <a:lnTo>
                    <a:pt x="140830" y="2171649"/>
                  </a:lnTo>
                  <a:lnTo>
                    <a:pt x="7052830" y="2171649"/>
                  </a:lnTo>
                  <a:lnTo>
                    <a:pt x="7091890" y="2166049"/>
                  </a:lnTo>
                  <a:lnTo>
                    <a:pt x="7158415" y="2129154"/>
                  </a:lnTo>
                  <a:lnTo>
                    <a:pt x="7183616" y="2089550"/>
                  </a:lnTo>
                  <a:lnTo>
                    <a:pt x="7193648" y="2030818"/>
                  </a:lnTo>
                  <a:lnTo>
                    <a:pt x="7193648" y="140830"/>
                  </a:lnTo>
                  <a:lnTo>
                    <a:pt x="7188049" y="101761"/>
                  </a:lnTo>
                  <a:lnTo>
                    <a:pt x="7151156" y="35233"/>
                  </a:lnTo>
                  <a:lnTo>
                    <a:pt x="7111556" y="10032"/>
                  </a:lnTo>
                  <a:lnTo>
                    <a:pt x="7052830" y="0"/>
                  </a:lnTo>
                  <a:lnTo>
                    <a:pt x="140830" y="0"/>
                  </a:lnTo>
                  <a:close/>
                </a:path>
              </a:pathLst>
            </a:custGeom>
            <a:ln w="6350">
              <a:solidFill>
                <a:srgbClr val="FDC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32397" y="1079995"/>
              <a:ext cx="1188085" cy="216535"/>
            </a:xfrm>
            <a:custGeom>
              <a:avLst/>
              <a:gdLst/>
              <a:ahLst/>
              <a:cxnLst/>
              <a:rect l="l" t="t" r="r" b="b"/>
              <a:pathLst>
                <a:path w="1188085" h="216534">
                  <a:moveTo>
                    <a:pt x="1187996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187996" y="216001"/>
                  </a:lnTo>
                  <a:lnTo>
                    <a:pt x="1187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1" name="object 201"/>
          <p:cNvSpPr txBox="1"/>
          <p:nvPr/>
        </p:nvSpPr>
        <p:spPr>
          <a:xfrm>
            <a:off x="1099694" y="1092746"/>
            <a:ext cx="8318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latin typeface="Arial"/>
                <a:cs typeface="Arial"/>
              </a:rPr>
              <a:t>Caso </a:t>
            </a:r>
            <a:r>
              <a:rPr sz="1000" b="1" spc="-45" dirty="0">
                <a:latin typeface="Arial"/>
                <a:cs typeface="Arial"/>
              </a:rPr>
              <a:t>práctico</a:t>
            </a:r>
            <a:r>
              <a:rPr sz="1000" b="1" spc="-145" dirty="0">
                <a:latin typeface="Arial"/>
                <a:cs typeface="Arial"/>
              </a:rPr>
              <a:t> </a:t>
            </a:r>
            <a:r>
              <a:rPr sz="1000" b="1" spc="-29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2" name="object 202"/>
          <p:cNvGrpSpPr/>
          <p:nvPr/>
        </p:nvGrpSpPr>
        <p:grpSpPr>
          <a:xfrm>
            <a:off x="709461" y="925461"/>
            <a:ext cx="7063740" cy="2317115"/>
            <a:chOff x="709461" y="925461"/>
            <a:chExt cx="7063740" cy="2317115"/>
          </a:xfrm>
        </p:grpSpPr>
        <p:sp>
          <p:nvSpPr>
            <p:cNvPr id="203" name="object 203"/>
            <p:cNvSpPr/>
            <p:nvPr/>
          </p:nvSpPr>
          <p:spPr>
            <a:xfrm>
              <a:off x="709461" y="925461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40" h="356869">
                  <a:moveTo>
                    <a:pt x="370332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2" y="356616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55994" y="971994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69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58902" y="1020736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83" y="0"/>
                  </a:moveTo>
                  <a:lnTo>
                    <a:pt x="10820" y="27736"/>
                  </a:lnTo>
                  <a:lnTo>
                    <a:pt x="3073" y="41630"/>
                  </a:lnTo>
                  <a:lnTo>
                    <a:pt x="0" y="58305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90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03911" y="973429"/>
              <a:ext cx="184835" cy="124015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29081" y="1020292"/>
              <a:ext cx="150674" cy="14335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18998" y="1962010"/>
              <a:ext cx="6954011" cy="1280515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9" name="object 209"/>
          <p:cNvSpPr txBox="1"/>
          <p:nvPr/>
        </p:nvSpPr>
        <p:spPr>
          <a:xfrm>
            <a:off x="707302" y="8422005"/>
            <a:ext cx="1752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D63044"/>
                </a:solidFill>
                <a:latin typeface="Arial"/>
                <a:cs typeface="Arial"/>
              </a:rPr>
              <a:t>Fig. </a:t>
            </a:r>
            <a:r>
              <a:rPr sz="900" b="1" spc="-114" dirty="0">
                <a:solidFill>
                  <a:srgbClr val="D63044"/>
                </a:solidFill>
                <a:latin typeface="Arial"/>
                <a:cs typeface="Arial"/>
              </a:rPr>
              <a:t>1.2. </a:t>
            </a:r>
            <a:r>
              <a:rPr sz="900" i="1" spc="-45" dirty="0">
                <a:latin typeface="Arial"/>
                <a:cs typeface="Arial"/>
              </a:rPr>
              <a:t>Áreas básicas </a:t>
            </a:r>
            <a:r>
              <a:rPr sz="900" i="1" spc="-40" dirty="0">
                <a:latin typeface="Arial"/>
                <a:cs typeface="Arial"/>
              </a:rPr>
              <a:t>de </a:t>
            </a:r>
            <a:r>
              <a:rPr sz="900" i="1" spc="-20" dirty="0">
                <a:latin typeface="Arial"/>
                <a:cs typeface="Arial"/>
              </a:rPr>
              <a:t>la</a:t>
            </a:r>
            <a:r>
              <a:rPr sz="900" i="1" spc="20" dirty="0">
                <a:latin typeface="Arial"/>
                <a:cs typeface="Arial"/>
              </a:rPr>
              <a:t> </a:t>
            </a:r>
            <a:r>
              <a:rPr sz="900" i="1" spc="-25" dirty="0">
                <a:latin typeface="Arial"/>
                <a:cs typeface="Arial"/>
              </a:rPr>
              <a:t>logística.</a:t>
            </a:r>
            <a:endParaRPr sz="900"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707302" y="8735365"/>
            <a:ext cx="5066030" cy="1100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-635" algn="just">
              <a:lnSpc>
                <a:spcPts val="1200"/>
              </a:lnSpc>
              <a:spcBef>
                <a:spcPts val="190"/>
              </a:spcBef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coordinación </a:t>
            </a:r>
            <a:r>
              <a:rPr sz="1050" spc="-20" dirty="0">
                <a:latin typeface="Arial"/>
                <a:cs typeface="Arial"/>
              </a:rPr>
              <a:t>entre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proveedores </a:t>
            </a:r>
            <a:r>
              <a:rPr sz="1050" spc="-35" dirty="0">
                <a:latin typeface="Arial"/>
                <a:cs typeface="Arial"/>
              </a:rPr>
              <a:t>de materias primas,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fabricantes 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productos, 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distribuidores,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transportistas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puntos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venta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establecimientos </a:t>
            </a:r>
            <a:r>
              <a:rPr sz="1050" spc="-45" dirty="0">
                <a:latin typeface="Arial"/>
                <a:cs typeface="Arial"/>
              </a:rPr>
              <a:t>comerciales  </a:t>
            </a:r>
            <a:r>
              <a:rPr sz="1050" spc="-50" dirty="0">
                <a:latin typeface="Arial"/>
                <a:cs typeface="Arial"/>
              </a:rPr>
              <a:t>encargados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venderlos </a:t>
            </a:r>
            <a:r>
              <a:rPr sz="1050" spc="-30" dirty="0">
                <a:latin typeface="Arial"/>
                <a:cs typeface="Arial"/>
              </a:rPr>
              <a:t>resulta </a:t>
            </a:r>
            <a:r>
              <a:rPr sz="1050" spc="-20" dirty="0">
                <a:latin typeface="Arial"/>
                <a:cs typeface="Arial"/>
              </a:rPr>
              <a:t>fundamental. </a:t>
            </a:r>
            <a:r>
              <a:rPr sz="1050" spc="-140" dirty="0">
                <a:latin typeface="Arial"/>
                <a:cs typeface="Arial"/>
              </a:rPr>
              <a:t>Es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50" dirty="0">
                <a:latin typeface="Arial"/>
                <a:cs typeface="Arial"/>
              </a:rPr>
              <a:t>conoce </a:t>
            </a:r>
            <a:r>
              <a:rPr sz="1050" spc="-35" dirty="0">
                <a:latin typeface="Arial"/>
                <a:cs typeface="Arial"/>
              </a:rPr>
              <a:t>como </a:t>
            </a:r>
            <a:r>
              <a:rPr sz="1050" spc="-40" dirty="0">
                <a:latin typeface="Arial"/>
                <a:cs typeface="Arial"/>
              </a:rPr>
              <a:t>Gestión </a:t>
            </a:r>
            <a:r>
              <a:rPr sz="1050" spc="-35" dirty="0">
                <a:latin typeface="Arial"/>
                <a:cs typeface="Arial"/>
              </a:rPr>
              <a:t>de la  </a:t>
            </a:r>
            <a:r>
              <a:rPr sz="1050" spc="-70" dirty="0">
                <a:latin typeface="Arial"/>
                <a:cs typeface="Arial"/>
              </a:rPr>
              <a:t>Cadena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Suministro </a:t>
            </a:r>
            <a:r>
              <a:rPr sz="1050" spc="-40" dirty="0">
                <a:latin typeface="Arial"/>
                <a:cs typeface="Arial"/>
              </a:rPr>
              <a:t>o </a:t>
            </a:r>
            <a:r>
              <a:rPr sz="1050" spc="-114" dirty="0">
                <a:latin typeface="Arial"/>
                <a:cs typeface="Arial"/>
              </a:rPr>
              <a:t>SCM </a:t>
            </a:r>
            <a:r>
              <a:rPr sz="1050" spc="-55" dirty="0">
                <a:latin typeface="Arial"/>
                <a:cs typeface="Arial"/>
              </a:rPr>
              <a:t>(siglas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inglés de </a:t>
            </a:r>
            <a:r>
              <a:rPr sz="1050" i="1" spc="-45" dirty="0">
                <a:latin typeface="Arial"/>
                <a:cs typeface="Arial"/>
              </a:rPr>
              <a:t>Supply </a:t>
            </a:r>
            <a:r>
              <a:rPr sz="1050" i="1" spc="-60" dirty="0">
                <a:latin typeface="Arial"/>
                <a:cs typeface="Arial"/>
              </a:rPr>
              <a:t>Chain </a:t>
            </a:r>
            <a:r>
              <a:rPr sz="1050" i="1" spc="-35" dirty="0">
                <a:latin typeface="Arial"/>
                <a:cs typeface="Arial"/>
              </a:rPr>
              <a:t>Management</a:t>
            </a:r>
            <a:r>
              <a:rPr sz="1050" spc="-35" dirty="0">
                <a:latin typeface="Arial"/>
                <a:cs typeface="Arial"/>
              </a:rPr>
              <a:t>), </a:t>
            </a:r>
            <a:r>
              <a:rPr sz="1050" spc="-10" dirty="0">
                <a:latin typeface="Arial"/>
                <a:cs typeface="Arial"/>
              </a:rPr>
              <a:t>y permite  </a:t>
            </a:r>
            <a:r>
              <a:rPr sz="1050" spc="-25" dirty="0">
                <a:latin typeface="Arial"/>
                <a:cs typeface="Arial"/>
              </a:rPr>
              <a:t>mejorar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procesos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5" dirty="0">
                <a:latin typeface="Arial"/>
                <a:cs typeface="Arial"/>
              </a:rPr>
              <a:t>gestión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5" dirty="0">
                <a:latin typeface="Arial"/>
                <a:cs typeface="Arial"/>
              </a:rPr>
              <a:t>recursos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30" dirty="0">
                <a:latin typeface="Arial"/>
                <a:cs typeface="Arial"/>
              </a:rPr>
              <a:t>beneficio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todos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implicados.  </a:t>
            </a:r>
            <a:r>
              <a:rPr sz="1050" spc="-105" dirty="0">
                <a:latin typeface="Arial"/>
                <a:cs typeface="Arial"/>
              </a:rPr>
              <a:t>Eso </a:t>
            </a:r>
            <a:r>
              <a:rPr sz="1050" spc="-35" dirty="0">
                <a:latin typeface="Arial"/>
                <a:cs typeface="Arial"/>
              </a:rPr>
              <a:t>incluye, </a:t>
            </a:r>
            <a:r>
              <a:rPr sz="1050" spc="-60" dirty="0">
                <a:latin typeface="Arial"/>
                <a:cs typeface="Arial"/>
              </a:rPr>
              <a:t>además </a:t>
            </a:r>
            <a:r>
              <a:rPr sz="1050" spc="-35" dirty="0">
                <a:latin typeface="Arial"/>
                <a:cs typeface="Arial"/>
              </a:rPr>
              <a:t>de la logística, la </a:t>
            </a:r>
            <a:r>
              <a:rPr sz="1050" spc="-25" dirty="0">
                <a:latin typeface="Arial"/>
                <a:cs typeface="Arial"/>
              </a:rPr>
              <a:t>gestión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5" dirty="0">
                <a:latin typeface="Arial"/>
                <a:cs typeface="Arial"/>
              </a:rPr>
              <a:t>recursos humanos, </a:t>
            </a:r>
            <a:r>
              <a:rPr sz="1050" spc="-35" dirty="0">
                <a:latin typeface="Arial"/>
                <a:cs typeface="Arial"/>
              </a:rPr>
              <a:t>la tecnología, la  </a:t>
            </a:r>
            <a:r>
              <a:rPr sz="1050" spc="-20" dirty="0">
                <a:latin typeface="Arial"/>
                <a:cs typeface="Arial"/>
              </a:rPr>
              <a:t>infraestructura,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etc.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1068376" y="2946095"/>
            <a:ext cx="4781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Proveedor</a:t>
            </a:r>
            <a:endParaRPr sz="80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2076857" y="2946095"/>
            <a:ext cx="5130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3010053" y="2946095"/>
            <a:ext cx="8115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Fábrica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harina</a:t>
            </a:r>
            <a:endParaRPr sz="80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3996081" y="2946095"/>
            <a:ext cx="5130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5053534" y="2946095"/>
            <a:ext cx="2984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endParaRPr sz="800">
              <a:latin typeface="Arial"/>
              <a:cs typeface="Arial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5894985" y="2946095"/>
            <a:ext cx="5130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6867805" y="2946095"/>
            <a:ext cx="70485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Punto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venta</a:t>
            </a:r>
            <a:endParaRPr sz="800">
              <a:latin typeface="Arial"/>
              <a:cs typeface="Arial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648006" y="4175988"/>
            <a:ext cx="1979993" cy="1341005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48006" y="5598007"/>
            <a:ext cx="1979993" cy="1349997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48006" y="7046989"/>
            <a:ext cx="1979993" cy="1341005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 txBox="1"/>
          <p:nvPr/>
        </p:nvSpPr>
        <p:spPr>
          <a:xfrm>
            <a:off x="2543303" y="4685830"/>
            <a:ext cx="5480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035" algn="l"/>
              </a:tabLst>
            </a:pPr>
            <a:r>
              <a:rPr sz="900" u="sng" dirty="0">
                <a:uFill>
                  <a:solidFill>
                    <a:srgbClr val="66C1BE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3138107" y="4473410"/>
            <a:ext cx="2612390" cy="829944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5244" rIns="0" bIns="0" rtlCol="0">
            <a:spAutoFit/>
          </a:bodyPr>
          <a:lstStyle/>
          <a:p>
            <a:pPr marL="826135">
              <a:lnSpc>
                <a:spcPct val="100000"/>
              </a:lnSpc>
              <a:spcBef>
                <a:spcPts val="434"/>
              </a:spcBef>
            </a:pPr>
            <a:r>
              <a:rPr sz="900" b="1" spc="-40" dirty="0">
                <a:latin typeface="Arial"/>
                <a:cs typeface="Arial"/>
              </a:rPr>
              <a:t>Aprovisionamiento</a:t>
            </a:r>
            <a:endParaRPr sz="900">
              <a:latin typeface="Arial"/>
              <a:cs typeface="Arial"/>
            </a:endParaRPr>
          </a:p>
          <a:p>
            <a:pPr marL="71755" marR="64135" algn="just">
              <a:lnSpc>
                <a:spcPts val="1050"/>
              </a:lnSpc>
              <a:spcBef>
                <a:spcPts val="315"/>
              </a:spcBef>
            </a:pPr>
            <a:r>
              <a:rPr sz="900" spc="-30" dirty="0">
                <a:latin typeface="Arial"/>
                <a:cs typeface="Arial"/>
              </a:rPr>
              <a:t>Gestión de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25" dirty="0">
                <a:latin typeface="Arial"/>
                <a:cs typeface="Arial"/>
              </a:rPr>
              <a:t>materias </a:t>
            </a:r>
            <a:r>
              <a:rPr sz="900" spc="-20" dirty="0">
                <a:latin typeface="Arial"/>
                <a:cs typeface="Arial"/>
              </a:rPr>
              <a:t>primas </a:t>
            </a:r>
            <a:r>
              <a:rPr sz="900" spc="-40" dirty="0">
                <a:latin typeface="Arial"/>
                <a:cs typeface="Arial"/>
              </a:rPr>
              <a:t>desde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15" dirty="0">
                <a:latin typeface="Arial"/>
                <a:cs typeface="Arial"/>
              </a:rPr>
              <a:t>lugar </a:t>
            </a:r>
            <a:r>
              <a:rPr sz="900" spc="-30" dirty="0">
                <a:latin typeface="Arial"/>
                <a:cs typeface="Arial"/>
              </a:rPr>
              <a:t>de  </a:t>
            </a:r>
            <a:r>
              <a:rPr sz="900" spc="-15" dirty="0">
                <a:latin typeface="Arial"/>
                <a:cs typeface="Arial"/>
              </a:rPr>
              <a:t>origen </a:t>
            </a:r>
            <a:r>
              <a:rPr sz="900" spc="-30" dirty="0">
                <a:latin typeface="Arial"/>
                <a:cs typeface="Arial"/>
              </a:rPr>
              <a:t>hasta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10" dirty="0">
                <a:latin typeface="Arial"/>
                <a:cs typeface="Arial"/>
              </a:rPr>
              <a:t>sitio </a:t>
            </a:r>
            <a:r>
              <a:rPr sz="900" spc="-20" dirty="0">
                <a:latin typeface="Arial"/>
                <a:cs typeface="Arial"/>
              </a:rPr>
              <a:t>donde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20" dirty="0">
                <a:latin typeface="Arial"/>
                <a:cs typeface="Arial"/>
              </a:rPr>
              <a:t>transformarán. </a:t>
            </a:r>
            <a:r>
              <a:rPr sz="900" spc="-30" dirty="0">
                <a:latin typeface="Arial"/>
                <a:cs typeface="Arial"/>
              </a:rPr>
              <a:t>Inclu-  ye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15" dirty="0">
                <a:latin typeface="Arial"/>
                <a:cs typeface="Arial"/>
              </a:rPr>
              <a:t>pedido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25" dirty="0">
                <a:latin typeface="Arial"/>
                <a:cs typeface="Arial"/>
              </a:rPr>
              <a:t>materias </a:t>
            </a:r>
            <a:r>
              <a:rPr sz="900" spc="-20" dirty="0">
                <a:latin typeface="Arial"/>
                <a:cs typeface="Arial"/>
              </a:rPr>
              <a:t>primas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30" dirty="0">
                <a:latin typeface="Arial"/>
                <a:cs typeface="Arial"/>
              </a:rPr>
              <a:t>proveedores, </a:t>
            </a:r>
            <a:r>
              <a:rPr sz="900" spc="-20" dirty="0">
                <a:latin typeface="Arial"/>
                <a:cs typeface="Arial"/>
              </a:rPr>
              <a:t>el  </a:t>
            </a:r>
            <a:r>
              <a:rPr sz="900" spc="-15" dirty="0">
                <a:latin typeface="Arial"/>
                <a:cs typeface="Arial"/>
              </a:rPr>
              <a:t>transporte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35" dirty="0">
                <a:latin typeface="Arial"/>
                <a:cs typeface="Arial"/>
              </a:rPr>
              <a:t>mismas </a:t>
            </a:r>
            <a:r>
              <a:rPr sz="900" spc="-30" dirty="0">
                <a:latin typeface="Arial"/>
                <a:cs typeface="Arial"/>
              </a:rPr>
              <a:t>al </a:t>
            </a:r>
            <a:r>
              <a:rPr sz="900" spc="-35" dirty="0">
                <a:latin typeface="Arial"/>
                <a:cs typeface="Arial"/>
              </a:rPr>
              <a:t>almacén,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etc.</a:t>
            </a:r>
            <a:endParaRPr sz="900">
              <a:latin typeface="Arial"/>
              <a:cs typeface="Arial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3138107" y="5835891"/>
            <a:ext cx="2612390" cy="829944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524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34"/>
              </a:spcBef>
            </a:pPr>
            <a:r>
              <a:rPr sz="900" b="1" spc="-45" dirty="0">
                <a:latin typeface="Arial"/>
                <a:cs typeface="Arial"/>
              </a:rPr>
              <a:t>Producción</a:t>
            </a:r>
            <a:endParaRPr sz="900">
              <a:latin typeface="Arial"/>
              <a:cs typeface="Arial"/>
            </a:endParaRPr>
          </a:p>
          <a:p>
            <a:pPr marL="71755" marR="64135" indent="-635" algn="just">
              <a:lnSpc>
                <a:spcPts val="1050"/>
              </a:lnSpc>
              <a:spcBef>
                <a:spcPts val="315"/>
              </a:spcBef>
            </a:pPr>
            <a:r>
              <a:rPr sz="900" spc="-20" dirty="0">
                <a:latin typeface="Arial"/>
                <a:cs typeface="Arial"/>
              </a:rPr>
              <a:t>Control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25" dirty="0">
                <a:latin typeface="Arial"/>
                <a:cs typeface="Arial"/>
              </a:rPr>
              <a:t>actividades correspondientes </a:t>
            </a:r>
            <a:r>
              <a:rPr sz="900" spc="-30" dirty="0">
                <a:latin typeface="Arial"/>
                <a:cs typeface="Arial"/>
              </a:rPr>
              <a:t>al </a:t>
            </a:r>
            <a:r>
              <a:rPr sz="900" spc="-20" dirty="0">
                <a:latin typeface="Arial"/>
                <a:cs typeface="Arial"/>
              </a:rPr>
              <a:t>pro-  </a:t>
            </a:r>
            <a:r>
              <a:rPr sz="900" spc="-55" dirty="0">
                <a:latin typeface="Arial"/>
                <a:cs typeface="Arial"/>
              </a:rPr>
              <a:t>ceso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20" dirty="0">
                <a:latin typeface="Arial"/>
                <a:cs typeface="Arial"/>
              </a:rPr>
              <a:t>producción. </a:t>
            </a:r>
            <a:r>
              <a:rPr sz="900" spc="-35" dirty="0">
                <a:latin typeface="Arial"/>
                <a:cs typeface="Arial"/>
              </a:rPr>
              <a:t>Comprende, </a:t>
            </a:r>
            <a:r>
              <a:rPr sz="900" spc="-10" dirty="0">
                <a:latin typeface="Arial"/>
                <a:cs typeface="Arial"/>
              </a:rPr>
              <a:t>entre </a:t>
            </a:r>
            <a:r>
              <a:rPr sz="900" spc="-25" dirty="0">
                <a:latin typeface="Arial"/>
                <a:cs typeface="Arial"/>
              </a:rPr>
              <a:t>otras </a:t>
            </a:r>
            <a:r>
              <a:rPr sz="900" spc="-40" dirty="0">
                <a:latin typeface="Arial"/>
                <a:cs typeface="Arial"/>
              </a:rPr>
              <a:t>tareas, 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15" dirty="0">
                <a:latin typeface="Arial"/>
                <a:cs typeface="Arial"/>
              </a:rPr>
              <a:t>gestión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35" dirty="0">
                <a:latin typeface="Arial"/>
                <a:cs typeface="Arial"/>
              </a:rPr>
              <a:t>stocks </a:t>
            </a:r>
            <a:r>
              <a:rPr sz="900" spc="-20" dirty="0">
                <a:latin typeface="Arial"/>
                <a:cs typeface="Arial"/>
              </a:rPr>
              <a:t>correspondiente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25" dirty="0">
                <a:latin typeface="Arial"/>
                <a:cs typeface="Arial"/>
              </a:rPr>
              <a:t>materias  primas.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3138107" y="7306538"/>
            <a:ext cx="2612390" cy="829944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900" b="1" spc="-35" dirty="0">
                <a:latin typeface="Arial"/>
                <a:cs typeface="Arial"/>
              </a:rPr>
              <a:t>Distribución</a:t>
            </a:r>
            <a:endParaRPr sz="900">
              <a:latin typeface="Arial"/>
              <a:cs typeface="Arial"/>
            </a:endParaRPr>
          </a:p>
          <a:p>
            <a:pPr marL="71755" marR="64135" algn="just">
              <a:lnSpc>
                <a:spcPts val="1050"/>
              </a:lnSpc>
              <a:spcBef>
                <a:spcPts val="315"/>
              </a:spcBef>
            </a:pPr>
            <a:r>
              <a:rPr sz="900" spc="-30" dirty="0">
                <a:latin typeface="Arial"/>
                <a:cs typeface="Arial"/>
              </a:rPr>
              <a:t>Gestión de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25" dirty="0">
                <a:latin typeface="Arial"/>
                <a:cs typeface="Arial"/>
              </a:rPr>
              <a:t>actividades correspondientes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40" dirty="0">
                <a:latin typeface="Arial"/>
                <a:cs typeface="Arial"/>
              </a:rPr>
              <a:t>los  </a:t>
            </a:r>
            <a:r>
              <a:rPr sz="900" spc="-15" dirty="0">
                <a:latin typeface="Arial"/>
                <a:cs typeface="Arial"/>
              </a:rPr>
              <a:t>productos </a:t>
            </a:r>
            <a:r>
              <a:rPr sz="900" spc="-45" dirty="0">
                <a:latin typeface="Arial"/>
                <a:cs typeface="Arial"/>
              </a:rPr>
              <a:t>acabados </a:t>
            </a:r>
            <a:r>
              <a:rPr sz="900" spc="-40" dirty="0">
                <a:latin typeface="Arial"/>
                <a:cs typeface="Arial"/>
              </a:rPr>
              <a:t>desde </a:t>
            </a:r>
            <a:r>
              <a:rPr sz="900" spc="-55" dirty="0">
                <a:latin typeface="Arial"/>
                <a:cs typeface="Arial"/>
              </a:rPr>
              <a:t>su </a:t>
            </a:r>
            <a:r>
              <a:rPr sz="900" spc="-20" dirty="0">
                <a:latin typeface="Arial"/>
                <a:cs typeface="Arial"/>
              </a:rPr>
              <a:t>fabricación </a:t>
            </a:r>
            <a:r>
              <a:rPr sz="900" spc="-30" dirty="0">
                <a:latin typeface="Arial"/>
                <a:cs typeface="Arial"/>
              </a:rPr>
              <a:t>hasta </a:t>
            </a:r>
            <a:r>
              <a:rPr sz="900" spc="-20" dirty="0">
                <a:latin typeface="Arial"/>
                <a:cs typeface="Arial"/>
              </a:rPr>
              <a:t>el  </a:t>
            </a:r>
            <a:r>
              <a:rPr sz="900" spc="-5" dirty="0">
                <a:latin typeface="Arial"/>
                <a:cs typeface="Arial"/>
              </a:rPr>
              <a:t>punto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35" dirty="0">
                <a:latin typeface="Arial"/>
                <a:cs typeface="Arial"/>
              </a:rPr>
              <a:t>consumo. </a:t>
            </a:r>
            <a:r>
              <a:rPr sz="900" spc="-50" dirty="0">
                <a:latin typeface="Arial"/>
                <a:cs typeface="Arial"/>
              </a:rPr>
              <a:t>Por </a:t>
            </a:r>
            <a:r>
              <a:rPr sz="900" spc="-25" dirty="0">
                <a:latin typeface="Arial"/>
                <a:cs typeface="Arial"/>
              </a:rPr>
              <a:t>ejemplo, </a:t>
            </a:r>
            <a:r>
              <a:rPr sz="900" spc="-30" dirty="0">
                <a:latin typeface="Arial"/>
                <a:cs typeface="Arial"/>
              </a:rPr>
              <a:t>embalaje de </a:t>
            </a:r>
            <a:r>
              <a:rPr sz="900" spc="-20" dirty="0">
                <a:latin typeface="Arial"/>
                <a:cs typeface="Arial"/>
              </a:rPr>
              <a:t>pro-  ductos </a:t>
            </a:r>
            <a:r>
              <a:rPr sz="900" spc="-50" dirty="0">
                <a:latin typeface="Arial"/>
                <a:cs typeface="Arial"/>
              </a:rPr>
              <a:t>acabados, </a:t>
            </a:r>
            <a:r>
              <a:rPr sz="900" spc="-25" dirty="0">
                <a:latin typeface="Arial"/>
                <a:cs typeface="Arial"/>
              </a:rPr>
              <a:t>servicio </a:t>
            </a:r>
            <a:r>
              <a:rPr sz="900" spc="-30" dirty="0">
                <a:latin typeface="Arial"/>
                <a:cs typeface="Arial"/>
              </a:rPr>
              <a:t>al </a:t>
            </a:r>
            <a:r>
              <a:rPr sz="900" spc="-25" dirty="0">
                <a:latin typeface="Arial"/>
                <a:cs typeface="Arial"/>
              </a:rPr>
              <a:t>cliente,</a:t>
            </a:r>
            <a:r>
              <a:rPr sz="900" spc="-20" dirty="0">
                <a:latin typeface="Arial"/>
                <a:cs typeface="Arial"/>
              </a:rPr>
              <a:t> etc.</a:t>
            </a:r>
            <a:endParaRPr sz="900">
              <a:latin typeface="Arial"/>
              <a:cs typeface="Arial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3057780" y="4858905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4" h="59054">
                <a:moveTo>
                  <a:pt x="0" y="0"/>
                </a:moveTo>
                <a:lnTo>
                  <a:pt x="0" y="58470"/>
                </a:lnTo>
                <a:lnTo>
                  <a:pt x="80327" y="29235"/>
                </a:lnTo>
                <a:lnTo>
                  <a:pt x="0" y="0"/>
                </a:lnTo>
                <a:close/>
              </a:path>
            </a:pathLst>
          </a:custGeom>
          <a:solidFill>
            <a:srgbClr val="66C1B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6" name="object 226"/>
          <p:cNvGrpSpPr/>
          <p:nvPr/>
        </p:nvGrpSpPr>
        <p:grpSpPr>
          <a:xfrm>
            <a:off x="2556003" y="6221387"/>
            <a:ext cx="582295" cy="59055"/>
            <a:chOff x="2556003" y="6221387"/>
            <a:chExt cx="582295" cy="59055"/>
          </a:xfrm>
        </p:grpSpPr>
        <p:sp>
          <p:nvSpPr>
            <p:cNvPr id="227" name="object 227"/>
            <p:cNvSpPr/>
            <p:nvPr/>
          </p:nvSpPr>
          <p:spPr>
            <a:xfrm>
              <a:off x="2556003" y="6250622"/>
              <a:ext cx="522605" cy="0"/>
            </a:xfrm>
            <a:custGeom>
              <a:avLst/>
              <a:gdLst/>
              <a:ahLst/>
              <a:cxnLst/>
              <a:rect l="l" t="t" r="r" b="b"/>
              <a:pathLst>
                <a:path w="522605">
                  <a:moveTo>
                    <a:pt x="0" y="0"/>
                  </a:moveTo>
                  <a:lnTo>
                    <a:pt x="522020" y="0"/>
                  </a:lnTo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057780" y="6221387"/>
              <a:ext cx="80645" cy="59055"/>
            </a:xfrm>
            <a:custGeom>
              <a:avLst/>
              <a:gdLst/>
              <a:ahLst/>
              <a:cxnLst/>
              <a:rect l="l" t="t" r="r" b="b"/>
              <a:pathLst>
                <a:path w="80644" h="59054">
                  <a:moveTo>
                    <a:pt x="0" y="0"/>
                  </a:moveTo>
                  <a:lnTo>
                    <a:pt x="0" y="58470"/>
                  </a:lnTo>
                  <a:lnTo>
                    <a:pt x="80327" y="29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9" name="object 229"/>
          <p:cNvGrpSpPr/>
          <p:nvPr/>
        </p:nvGrpSpPr>
        <p:grpSpPr>
          <a:xfrm>
            <a:off x="2556003" y="7692034"/>
            <a:ext cx="582295" cy="59055"/>
            <a:chOff x="2556003" y="7692034"/>
            <a:chExt cx="582295" cy="59055"/>
          </a:xfrm>
        </p:grpSpPr>
        <p:sp>
          <p:nvSpPr>
            <p:cNvPr id="230" name="object 230"/>
            <p:cNvSpPr/>
            <p:nvPr/>
          </p:nvSpPr>
          <p:spPr>
            <a:xfrm>
              <a:off x="2556003" y="7721269"/>
              <a:ext cx="522605" cy="0"/>
            </a:xfrm>
            <a:custGeom>
              <a:avLst/>
              <a:gdLst/>
              <a:ahLst/>
              <a:cxnLst/>
              <a:rect l="l" t="t" r="r" b="b"/>
              <a:pathLst>
                <a:path w="522605">
                  <a:moveTo>
                    <a:pt x="0" y="0"/>
                  </a:moveTo>
                  <a:lnTo>
                    <a:pt x="522020" y="0"/>
                  </a:lnTo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057780" y="7692034"/>
              <a:ext cx="80645" cy="59055"/>
            </a:xfrm>
            <a:custGeom>
              <a:avLst/>
              <a:gdLst/>
              <a:ahLst/>
              <a:cxnLst/>
              <a:rect l="l" t="t" r="r" b="b"/>
              <a:pathLst>
                <a:path w="80644" h="59054">
                  <a:moveTo>
                    <a:pt x="0" y="0"/>
                  </a:moveTo>
                  <a:lnTo>
                    <a:pt x="0" y="58470"/>
                  </a:lnTo>
                  <a:lnTo>
                    <a:pt x="80327" y="29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2" name="object 232"/>
          <p:cNvSpPr txBox="1"/>
          <p:nvPr/>
        </p:nvSpPr>
        <p:spPr>
          <a:xfrm>
            <a:off x="6071185" y="4019105"/>
            <a:ext cx="1717675" cy="8693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spc="-80" dirty="0">
                <a:latin typeface="Arial"/>
                <a:cs typeface="Arial"/>
              </a:rPr>
              <a:t>El </a:t>
            </a:r>
            <a:r>
              <a:rPr sz="950" spc="-25" dirty="0">
                <a:latin typeface="Arial"/>
                <a:cs typeface="Arial"/>
              </a:rPr>
              <a:t>transporte, </a:t>
            </a:r>
            <a:r>
              <a:rPr sz="950" spc="-75" dirty="0">
                <a:latin typeface="Arial"/>
                <a:cs typeface="Arial"/>
              </a:rPr>
              <a:t>es </a:t>
            </a:r>
            <a:r>
              <a:rPr sz="950" spc="-35" dirty="0">
                <a:latin typeface="Arial"/>
                <a:cs typeface="Arial"/>
              </a:rPr>
              <a:t>una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55" dirty="0">
                <a:latin typeface="Arial"/>
                <a:cs typeface="Arial"/>
              </a:rPr>
              <a:t>las </a:t>
            </a:r>
            <a:r>
              <a:rPr sz="950" spc="-20" dirty="0">
                <a:latin typeface="Arial"/>
                <a:cs typeface="Arial"/>
              </a:rPr>
              <a:t>activi-  </a:t>
            </a:r>
            <a:r>
              <a:rPr sz="950" spc="-50" dirty="0">
                <a:latin typeface="Arial"/>
                <a:cs typeface="Arial"/>
              </a:rPr>
              <a:t>dades </a:t>
            </a:r>
            <a:r>
              <a:rPr sz="950" spc="-15" dirty="0">
                <a:latin typeface="Arial"/>
                <a:cs typeface="Arial"/>
              </a:rPr>
              <a:t>importantes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30" dirty="0">
                <a:latin typeface="Arial"/>
                <a:cs typeface="Arial"/>
              </a:rPr>
              <a:t>logísti-  </a:t>
            </a:r>
            <a:r>
              <a:rPr sz="950" spc="-55" dirty="0">
                <a:latin typeface="Arial"/>
                <a:cs typeface="Arial"/>
              </a:rPr>
              <a:t>ca, </a:t>
            </a:r>
            <a:r>
              <a:rPr sz="950" spc="-20" dirty="0">
                <a:latin typeface="Arial"/>
                <a:cs typeface="Arial"/>
              </a:rPr>
              <a:t>porque </a:t>
            </a:r>
            <a:r>
              <a:rPr sz="950" spc="-40" dirty="0">
                <a:latin typeface="Arial"/>
                <a:cs typeface="Arial"/>
              </a:rPr>
              <a:t>supone </a:t>
            </a:r>
            <a:r>
              <a:rPr sz="950" spc="-35" dirty="0">
                <a:latin typeface="Arial"/>
                <a:cs typeface="Arial"/>
              </a:rPr>
              <a:t>como </a:t>
            </a:r>
            <a:r>
              <a:rPr sz="950" spc="-10" dirty="0">
                <a:latin typeface="Arial"/>
                <a:cs typeface="Arial"/>
              </a:rPr>
              <a:t>término  </a:t>
            </a:r>
            <a:r>
              <a:rPr sz="950" spc="-20" dirty="0">
                <a:latin typeface="Arial"/>
                <a:cs typeface="Arial"/>
              </a:rPr>
              <a:t>medio </a:t>
            </a:r>
            <a:r>
              <a:rPr sz="950" spc="-10" dirty="0">
                <a:latin typeface="Arial"/>
                <a:cs typeface="Arial"/>
              </a:rPr>
              <a:t>un </a:t>
            </a:r>
            <a:r>
              <a:rPr sz="950" spc="-25" dirty="0">
                <a:latin typeface="Arial"/>
                <a:cs typeface="Arial"/>
              </a:rPr>
              <a:t>porcentaje que </a:t>
            </a:r>
            <a:r>
              <a:rPr sz="950" spc="-45" dirty="0">
                <a:latin typeface="Arial"/>
                <a:cs typeface="Arial"/>
              </a:rPr>
              <a:t>oscila  </a:t>
            </a:r>
            <a:r>
              <a:rPr sz="950" spc="-15" dirty="0">
                <a:latin typeface="Arial"/>
                <a:cs typeface="Arial"/>
              </a:rPr>
              <a:t>entre </a:t>
            </a:r>
            <a:r>
              <a:rPr sz="950" spc="-10" dirty="0">
                <a:latin typeface="Arial"/>
                <a:cs typeface="Arial"/>
              </a:rPr>
              <a:t>un </a:t>
            </a:r>
            <a:r>
              <a:rPr sz="950" spc="-85" dirty="0">
                <a:latin typeface="Arial"/>
                <a:cs typeface="Arial"/>
              </a:rPr>
              <a:t>30% </a:t>
            </a:r>
            <a:r>
              <a:rPr sz="950" spc="-10" dirty="0">
                <a:latin typeface="Arial"/>
                <a:cs typeface="Arial"/>
              </a:rPr>
              <a:t>y un </a:t>
            </a:r>
            <a:r>
              <a:rPr sz="950" spc="-85" dirty="0">
                <a:latin typeface="Arial"/>
                <a:cs typeface="Arial"/>
              </a:rPr>
              <a:t>60%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45" dirty="0">
                <a:latin typeface="Arial"/>
                <a:cs typeface="Arial"/>
              </a:rPr>
              <a:t>los  </a:t>
            </a:r>
            <a:r>
              <a:rPr sz="950" spc="-50" dirty="0">
                <a:latin typeface="Arial"/>
                <a:cs typeface="Arial"/>
              </a:rPr>
              <a:t>costes </a:t>
            </a:r>
            <a:r>
              <a:rPr sz="950" spc="-35" dirty="0">
                <a:latin typeface="Arial"/>
                <a:cs typeface="Arial"/>
              </a:rPr>
              <a:t>logísticos. </a:t>
            </a:r>
            <a:r>
              <a:rPr sz="950" spc="-50" dirty="0">
                <a:latin typeface="Arial"/>
                <a:cs typeface="Arial"/>
              </a:rPr>
              <a:t>(</a:t>
            </a:r>
            <a:r>
              <a:rPr sz="950" i="1" spc="-50" dirty="0">
                <a:latin typeface="Arial"/>
                <a:cs typeface="Arial"/>
              </a:rPr>
              <a:t>Fuente</a:t>
            </a:r>
            <a:r>
              <a:rPr sz="950" i="1" spc="10" dirty="0">
                <a:latin typeface="Arial"/>
                <a:cs typeface="Arial"/>
              </a:rPr>
              <a:t> </a:t>
            </a:r>
            <a:r>
              <a:rPr sz="950" i="1" spc="-40" dirty="0">
                <a:latin typeface="Arial"/>
                <a:cs typeface="Arial"/>
              </a:rPr>
              <a:t>Ballou</a:t>
            </a:r>
            <a:r>
              <a:rPr sz="950" spc="-40" dirty="0">
                <a:latin typeface="Arial"/>
                <a:cs typeface="Arial"/>
              </a:rPr>
              <a:t>)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33" name="object 233"/>
          <p:cNvGrpSpPr/>
          <p:nvPr/>
        </p:nvGrpSpPr>
        <p:grpSpPr>
          <a:xfrm>
            <a:off x="5939994" y="3797998"/>
            <a:ext cx="1980564" cy="1193800"/>
            <a:chOff x="5939994" y="3797998"/>
            <a:chExt cx="1980564" cy="1193800"/>
          </a:xfrm>
        </p:grpSpPr>
        <p:sp>
          <p:nvSpPr>
            <p:cNvPr id="234" name="object 234"/>
            <p:cNvSpPr/>
            <p:nvPr/>
          </p:nvSpPr>
          <p:spPr>
            <a:xfrm>
              <a:off x="5943169" y="3927183"/>
              <a:ext cx="1974214" cy="1061085"/>
            </a:xfrm>
            <a:custGeom>
              <a:avLst/>
              <a:gdLst/>
              <a:ahLst/>
              <a:cxnLst/>
              <a:rect l="l" t="t" r="r" b="b"/>
              <a:pathLst>
                <a:path w="1974215" h="1061085">
                  <a:moveTo>
                    <a:pt x="1973656" y="0"/>
                  </a:moveTo>
                  <a:lnTo>
                    <a:pt x="1832838" y="0"/>
                  </a:lnTo>
                  <a:lnTo>
                    <a:pt x="140830" y="0"/>
                  </a:lnTo>
                  <a:lnTo>
                    <a:pt x="128400" y="771"/>
                  </a:lnTo>
                  <a:lnTo>
                    <a:pt x="68257" y="18251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920064"/>
                  </a:lnTo>
                  <a:lnTo>
                    <a:pt x="0" y="955268"/>
                  </a:lnTo>
                  <a:lnTo>
                    <a:pt x="0" y="990472"/>
                  </a:lnTo>
                  <a:lnTo>
                    <a:pt x="0" y="1025677"/>
                  </a:lnTo>
                  <a:lnTo>
                    <a:pt x="0" y="1060881"/>
                  </a:lnTo>
                  <a:lnTo>
                    <a:pt x="140830" y="1060881"/>
                  </a:lnTo>
                  <a:lnTo>
                    <a:pt x="1832825" y="1060881"/>
                  </a:lnTo>
                  <a:lnTo>
                    <a:pt x="1845255" y="1060109"/>
                  </a:lnTo>
                  <a:lnTo>
                    <a:pt x="1905398" y="1042631"/>
                  </a:lnTo>
                  <a:lnTo>
                    <a:pt x="1938423" y="1018390"/>
                  </a:lnTo>
                  <a:lnTo>
                    <a:pt x="1963623" y="978790"/>
                  </a:lnTo>
                  <a:lnTo>
                    <a:pt x="1973656" y="920064"/>
                  </a:lnTo>
                  <a:lnTo>
                    <a:pt x="1973656" y="860818"/>
                  </a:lnTo>
                  <a:lnTo>
                    <a:pt x="1973656" y="810181"/>
                  </a:lnTo>
                  <a:lnTo>
                    <a:pt x="1973656" y="50637"/>
                  </a:lnTo>
                  <a:lnTo>
                    <a:pt x="1973656" y="0"/>
                  </a:lnTo>
                  <a:close/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152401" y="3797998"/>
              <a:ext cx="1080135" cy="216535"/>
            </a:xfrm>
            <a:custGeom>
              <a:avLst/>
              <a:gdLst/>
              <a:ahLst/>
              <a:cxnLst/>
              <a:rect l="l" t="t" r="r" b="b"/>
              <a:pathLst>
                <a:path w="1080134" h="216535">
                  <a:moveTo>
                    <a:pt x="1079995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079995" y="216001"/>
                  </a:lnTo>
                  <a:lnTo>
                    <a:pt x="1079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6" name="object 236"/>
          <p:cNvSpPr txBox="1"/>
          <p:nvPr/>
        </p:nvSpPr>
        <p:spPr>
          <a:xfrm>
            <a:off x="6319699" y="3810749"/>
            <a:ext cx="8115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66C1BE"/>
                </a:solidFill>
                <a:latin typeface="Arial"/>
                <a:cs typeface="Arial"/>
              </a:rPr>
              <a:t>¿Sabías</a:t>
            </a:r>
            <a:r>
              <a:rPr sz="1000" b="1" spc="-130" dirty="0">
                <a:solidFill>
                  <a:srgbClr val="66C1BE"/>
                </a:solidFill>
                <a:latin typeface="Arial"/>
                <a:cs typeface="Arial"/>
              </a:rPr>
              <a:t> </a:t>
            </a:r>
            <a:r>
              <a:rPr sz="1000" b="1" spc="-145" dirty="0">
                <a:solidFill>
                  <a:srgbClr val="66C1BE"/>
                </a:solidFill>
                <a:latin typeface="Arial"/>
                <a:cs typeface="Arial"/>
              </a:rPr>
              <a:t>que…?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37" name="object 237"/>
          <p:cNvGrpSpPr/>
          <p:nvPr/>
        </p:nvGrpSpPr>
        <p:grpSpPr>
          <a:xfrm>
            <a:off x="5929465" y="3643465"/>
            <a:ext cx="375285" cy="375285"/>
            <a:chOff x="5929465" y="3643465"/>
            <a:chExt cx="375285" cy="375285"/>
          </a:xfrm>
        </p:grpSpPr>
        <p:sp>
          <p:nvSpPr>
            <p:cNvPr id="238" name="object 238"/>
            <p:cNvSpPr/>
            <p:nvPr/>
          </p:nvSpPr>
          <p:spPr>
            <a:xfrm>
              <a:off x="5929465" y="3643465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5975986" y="3689998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4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062739" y="3719725"/>
              <a:ext cx="106934" cy="214481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1" name="object 241"/>
          <p:cNvSpPr txBox="1"/>
          <p:nvPr/>
        </p:nvSpPr>
        <p:spPr>
          <a:xfrm>
            <a:off x="6151500" y="6857593"/>
            <a:ext cx="1634489" cy="7956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44780" marR="5080" indent="-132715" algn="just">
              <a:lnSpc>
                <a:spcPts val="1200"/>
              </a:lnSpc>
              <a:spcBef>
                <a:spcPts val="190"/>
              </a:spcBef>
            </a:pPr>
            <a:r>
              <a:rPr sz="1050" b="1" spc="-60" dirty="0">
                <a:latin typeface="Arial"/>
                <a:cs typeface="Arial"/>
              </a:rPr>
              <a:t>4. </a:t>
            </a:r>
            <a:r>
              <a:rPr sz="1050" spc="-70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30" dirty="0">
                <a:latin typeface="Arial"/>
                <a:cs typeface="Arial"/>
              </a:rPr>
              <a:t>Distribuciones  </a:t>
            </a:r>
            <a:r>
              <a:rPr sz="1050" spc="-55" dirty="0">
                <a:latin typeface="Arial"/>
                <a:cs typeface="Arial"/>
              </a:rPr>
              <a:t>Centrales </a:t>
            </a:r>
            <a:r>
              <a:rPr sz="1050" spc="-120" dirty="0">
                <a:latin typeface="Arial"/>
                <a:cs typeface="Arial"/>
              </a:rPr>
              <a:t>S. </a:t>
            </a:r>
            <a:r>
              <a:rPr sz="1050" spc="-50" dirty="0">
                <a:latin typeface="Arial"/>
                <a:cs typeface="Arial"/>
              </a:rPr>
              <a:t>A. </a:t>
            </a:r>
            <a:r>
              <a:rPr sz="1050" spc="-45" dirty="0">
                <a:latin typeface="Arial"/>
                <a:cs typeface="Arial"/>
              </a:rPr>
              <a:t>ha </a:t>
            </a:r>
            <a:r>
              <a:rPr sz="1050" spc="-40" dirty="0">
                <a:latin typeface="Arial"/>
                <a:cs typeface="Arial"/>
              </a:rPr>
              <a:t>realizado  </a:t>
            </a:r>
            <a:r>
              <a:rPr sz="1050" spc="-5" dirty="0">
                <a:latin typeface="Arial"/>
                <a:cs typeface="Arial"/>
              </a:rPr>
              <a:t>un </a:t>
            </a:r>
            <a:r>
              <a:rPr sz="1050" spc="-20" dirty="0">
                <a:latin typeface="Arial"/>
                <a:cs typeface="Arial"/>
              </a:rPr>
              <a:t>estudio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50" dirty="0">
                <a:latin typeface="Arial"/>
                <a:cs typeface="Arial"/>
              </a:rPr>
              <a:t>costes  </a:t>
            </a:r>
            <a:r>
              <a:rPr sz="1050" spc="-40" dirty="0">
                <a:latin typeface="Arial"/>
                <a:cs typeface="Arial"/>
              </a:rPr>
              <a:t>logísticos, </a:t>
            </a:r>
            <a:r>
              <a:rPr sz="1050" spc="-50" dirty="0">
                <a:latin typeface="Arial"/>
                <a:cs typeface="Arial"/>
              </a:rPr>
              <a:t>cuyos</a:t>
            </a:r>
            <a:r>
              <a:rPr sz="1050" spc="-12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conceptos  e </a:t>
            </a:r>
            <a:r>
              <a:rPr sz="1050" spc="-15" dirty="0">
                <a:latin typeface="Arial"/>
                <a:cs typeface="Arial"/>
              </a:rPr>
              <a:t>importes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son:</a:t>
            </a:r>
            <a:endParaRPr sz="105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6283783" y="7663295"/>
            <a:ext cx="1501775" cy="19989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56845" indent="-144780" algn="just">
              <a:lnSpc>
                <a:spcPct val="100000"/>
              </a:lnSpc>
              <a:spcBef>
                <a:spcPts val="320"/>
              </a:spcBef>
              <a:buChar char="•"/>
              <a:tabLst>
                <a:tab pos="157480" algn="l"/>
              </a:tabLst>
            </a:pPr>
            <a:r>
              <a:rPr sz="1050" spc="-50" dirty="0">
                <a:latin typeface="Arial"/>
                <a:cs typeface="Arial"/>
              </a:rPr>
              <a:t>Transportes</a:t>
            </a:r>
            <a:r>
              <a:rPr sz="1050" spc="12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235.100€</a:t>
            </a:r>
            <a:endParaRPr sz="1050">
              <a:latin typeface="Arial"/>
              <a:cs typeface="Arial"/>
            </a:endParaRPr>
          </a:p>
          <a:p>
            <a:pPr marL="156845" marR="5080" indent="-144145" algn="just">
              <a:lnSpc>
                <a:spcPts val="1200"/>
              </a:lnSpc>
              <a:spcBef>
                <a:spcPts val="315"/>
              </a:spcBef>
              <a:buChar char="•"/>
              <a:tabLst>
                <a:tab pos="157480" algn="l"/>
              </a:tabLst>
            </a:pPr>
            <a:r>
              <a:rPr sz="1050" spc="-35" dirty="0">
                <a:latin typeface="Arial"/>
                <a:cs typeface="Arial"/>
              </a:rPr>
              <a:t>Gestión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stocks  207.300€</a:t>
            </a:r>
            <a:endParaRPr sz="1050">
              <a:latin typeface="Arial"/>
              <a:cs typeface="Arial"/>
            </a:endParaRPr>
          </a:p>
          <a:p>
            <a:pPr marL="156845" marR="5080" indent="-144145" algn="just">
              <a:lnSpc>
                <a:spcPts val="1200"/>
              </a:lnSpc>
              <a:spcBef>
                <a:spcPts val="285"/>
              </a:spcBef>
              <a:buChar char="•"/>
              <a:tabLst>
                <a:tab pos="157480" algn="l"/>
              </a:tabLst>
            </a:pPr>
            <a:r>
              <a:rPr sz="1050" spc="-65" dirty="0">
                <a:latin typeface="Arial"/>
                <a:cs typeface="Arial"/>
              </a:rPr>
              <a:t>Envasado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0" dirty="0">
                <a:latin typeface="Arial"/>
                <a:cs typeface="Arial"/>
              </a:rPr>
              <a:t>embalaje  </a:t>
            </a:r>
            <a:r>
              <a:rPr sz="1050" spc="-35" dirty="0">
                <a:latin typeface="Arial"/>
                <a:cs typeface="Arial"/>
              </a:rPr>
              <a:t>de pedidos</a:t>
            </a:r>
            <a:r>
              <a:rPr sz="1050" spc="9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95.480€</a:t>
            </a: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ts val="1200"/>
              </a:lnSpc>
              <a:spcBef>
                <a:spcPts val="284"/>
              </a:spcBef>
            </a:pPr>
            <a:r>
              <a:rPr sz="1050" spc="-45" dirty="0">
                <a:latin typeface="Arial"/>
                <a:cs typeface="Arial"/>
              </a:rPr>
              <a:t>Calcula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20" dirty="0">
                <a:latin typeface="Arial"/>
                <a:cs typeface="Arial"/>
              </a:rPr>
              <a:t>porcentaje </a:t>
            </a:r>
            <a:r>
              <a:rPr sz="1050" spc="-25" dirty="0">
                <a:latin typeface="Arial"/>
                <a:cs typeface="Arial"/>
              </a:rPr>
              <a:t>que  </a:t>
            </a:r>
            <a:r>
              <a:rPr sz="1050" spc="-30" dirty="0">
                <a:latin typeface="Arial"/>
                <a:cs typeface="Arial"/>
              </a:rPr>
              <a:t>representa </a:t>
            </a:r>
            <a:r>
              <a:rPr sz="1050" spc="-55" dirty="0">
                <a:latin typeface="Arial"/>
                <a:cs typeface="Arial"/>
              </a:rPr>
              <a:t>cada </a:t>
            </a:r>
            <a:r>
              <a:rPr sz="1050" spc="-20" dirty="0">
                <a:latin typeface="Arial"/>
                <a:cs typeface="Arial"/>
              </a:rPr>
              <a:t>uno </a:t>
            </a:r>
            <a:r>
              <a:rPr sz="1050" spc="-30" dirty="0">
                <a:latin typeface="Arial"/>
                <a:cs typeface="Arial"/>
              </a:rPr>
              <a:t>de  </a:t>
            </a:r>
            <a:r>
              <a:rPr sz="1050" spc="-45" dirty="0">
                <a:latin typeface="Arial"/>
                <a:cs typeface="Arial"/>
              </a:rPr>
              <a:t>los conceptos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coste </a:t>
            </a:r>
            <a:r>
              <a:rPr sz="1050" spc="-65" dirty="0">
                <a:latin typeface="Arial"/>
                <a:cs typeface="Arial"/>
              </a:rPr>
              <a:t>res-  </a:t>
            </a:r>
            <a:r>
              <a:rPr sz="1050" spc="-15" dirty="0">
                <a:latin typeface="Arial"/>
                <a:cs typeface="Arial"/>
              </a:rPr>
              <a:t>pecto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dirty="0">
                <a:latin typeface="Arial"/>
                <a:cs typeface="Arial"/>
              </a:rPr>
              <a:t>total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los</a:t>
            </a:r>
            <a:r>
              <a:rPr sz="1050" spc="-16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costes  </a:t>
            </a:r>
            <a:r>
              <a:rPr sz="1050" spc="-35" dirty="0">
                <a:latin typeface="Arial"/>
                <a:cs typeface="Arial"/>
              </a:rPr>
              <a:t>logísticos,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5" dirty="0">
                <a:latin typeface="Arial"/>
                <a:cs typeface="Arial"/>
              </a:rPr>
              <a:t>observa </a:t>
            </a:r>
            <a:r>
              <a:rPr sz="1050" spc="-55" dirty="0">
                <a:latin typeface="Arial"/>
                <a:cs typeface="Arial"/>
              </a:rPr>
              <a:t>si </a:t>
            </a:r>
            <a:r>
              <a:rPr sz="1050" spc="-80" dirty="0">
                <a:latin typeface="Arial"/>
                <a:cs typeface="Arial"/>
              </a:rPr>
              <a:t>se  </a:t>
            </a:r>
            <a:r>
              <a:rPr sz="1050" spc="-25" dirty="0">
                <a:latin typeface="Arial"/>
                <a:cs typeface="Arial"/>
              </a:rPr>
              <a:t>cumple,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25" dirty="0">
                <a:latin typeface="Arial"/>
                <a:cs typeface="Arial"/>
              </a:rPr>
              <a:t>expuesto </a:t>
            </a:r>
            <a:r>
              <a:rPr sz="1050" spc="-35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 </a:t>
            </a:r>
            <a:r>
              <a:rPr sz="1050" spc="-30" dirty="0">
                <a:latin typeface="Arial"/>
                <a:cs typeface="Arial"/>
              </a:rPr>
              <a:t>apartado.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3" name="object 243"/>
          <p:cNvGrpSpPr/>
          <p:nvPr/>
        </p:nvGrpSpPr>
        <p:grpSpPr>
          <a:xfrm>
            <a:off x="5936819" y="6640297"/>
            <a:ext cx="1986914" cy="3150235"/>
            <a:chOff x="5936819" y="6640297"/>
            <a:chExt cx="1986914" cy="3150235"/>
          </a:xfrm>
        </p:grpSpPr>
        <p:sp>
          <p:nvSpPr>
            <p:cNvPr id="244" name="object 244"/>
            <p:cNvSpPr/>
            <p:nvPr/>
          </p:nvSpPr>
          <p:spPr>
            <a:xfrm>
              <a:off x="5939994" y="6769468"/>
              <a:ext cx="1980564" cy="3018155"/>
            </a:xfrm>
            <a:custGeom>
              <a:avLst/>
              <a:gdLst/>
              <a:ahLst/>
              <a:cxnLst/>
              <a:rect l="l" t="t" r="r" b="b"/>
              <a:pathLst>
                <a:path w="1980565" h="3018154">
                  <a:moveTo>
                    <a:pt x="146811" y="0"/>
                  </a:moveTo>
                  <a:lnTo>
                    <a:pt x="108094" y="5755"/>
                  </a:lnTo>
                  <a:lnTo>
                    <a:pt x="37734" y="43825"/>
                  </a:lnTo>
                  <a:lnTo>
                    <a:pt x="10772" y="84729"/>
                  </a:lnTo>
                  <a:lnTo>
                    <a:pt x="0" y="145415"/>
                  </a:lnTo>
                  <a:lnTo>
                    <a:pt x="0" y="3014713"/>
                  </a:lnTo>
                  <a:lnTo>
                    <a:pt x="0" y="3017888"/>
                  </a:lnTo>
                  <a:lnTo>
                    <a:pt x="3187" y="3017888"/>
                  </a:lnTo>
                  <a:lnTo>
                    <a:pt x="6044" y="3017886"/>
                  </a:lnTo>
                  <a:lnTo>
                    <a:pt x="22688" y="3017881"/>
                  </a:lnTo>
                  <a:lnTo>
                    <a:pt x="65488" y="3017877"/>
                  </a:lnTo>
                  <a:lnTo>
                    <a:pt x="146811" y="3017875"/>
                  </a:lnTo>
                  <a:lnTo>
                    <a:pt x="1833194" y="3017875"/>
                  </a:lnTo>
                  <a:lnTo>
                    <a:pt x="1844576" y="3017086"/>
                  </a:lnTo>
                  <a:lnTo>
                    <a:pt x="1907147" y="2999076"/>
                  </a:lnTo>
                  <a:lnTo>
                    <a:pt x="1942268" y="2974054"/>
                  </a:lnTo>
                  <a:lnTo>
                    <a:pt x="1969232" y="2933153"/>
                  </a:lnTo>
                  <a:lnTo>
                    <a:pt x="1980006" y="2872473"/>
                  </a:lnTo>
                  <a:lnTo>
                    <a:pt x="1980006" y="3302"/>
                  </a:lnTo>
                  <a:lnTo>
                    <a:pt x="1980006" y="139"/>
                  </a:lnTo>
                  <a:lnTo>
                    <a:pt x="1976831" y="127"/>
                  </a:lnTo>
                  <a:lnTo>
                    <a:pt x="1833194" y="0"/>
                  </a:lnTo>
                  <a:lnTo>
                    <a:pt x="146811" y="0"/>
                  </a:lnTo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149226" y="6640297"/>
              <a:ext cx="900430" cy="216535"/>
            </a:xfrm>
            <a:custGeom>
              <a:avLst/>
              <a:gdLst/>
              <a:ahLst/>
              <a:cxnLst/>
              <a:rect l="l" t="t" r="r" b="b"/>
              <a:pathLst>
                <a:path w="900429" h="216534">
                  <a:moveTo>
                    <a:pt x="899998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899998" y="216001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6" name="object 246"/>
          <p:cNvSpPr txBox="1"/>
          <p:nvPr/>
        </p:nvSpPr>
        <p:spPr>
          <a:xfrm>
            <a:off x="6316524" y="6661302"/>
            <a:ext cx="608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5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0" dirty="0">
                <a:solidFill>
                  <a:srgbClr val="E1042D"/>
                </a:solidFill>
                <a:latin typeface="Arial"/>
                <a:cs typeface="Arial"/>
              </a:rPr>
              <a:t>c</a:t>
            </a:r>
            <a:r>
              <a:rPr sz="900" b="1" spc="40" dirty="0">
                <a:solidFill>
                  <a:srgbClr val="E1042D"/>
                </a:solidFill>
                <a:latin typeface="Arial"/>
                <a:cs typeface="Arial"/>
              </a:rPr>
              <a:t>t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30" dirty="0">
                <a:solidFill>
                  <a:srgbClr val="E1042D"/>
                </a:solidFill>
                <a:latin typeface="Arial"/>
                <a:cs typeface="Arial"/>
              </a:rPr>
              <a:t>v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70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40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5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60" dirty="0">
                <a:solidFill>
                  <a:srgbClr val="E1042D"/>
                </a:solidFill>
                <a:latin typeface="Arial"/>
                <a:cs typeface="Arial"/>
              </a:rPr>
              <a:t>e</a:t>
            </a:r>
            <a:r>
              <a:rPr sz="900" b="1" spc="-85" dirty="0">
                <a:solidFill>
                  <a:srgbClr val="E1042D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47" name="object 247"/>
          <p:cNvGrpSpPr/>
          <p:nvPr/>
        </p:nvGrpSpPr>
        <p:grpSpPr>
          <a:xfrm>
            <a:off x="5926290" y="6485763"/>
            <a:ext cx="375285" cy="375285"/>
            <a:chOff x="5926290" y="6485763"/>
            <a:chExt cx="375285" cy="375285"/>
          </a:xfrm>
        </p:grpSpPr>
        <p:sp>
          <p:nvSpPr>
            <p:cNvPr id="248" name="object 248"/>
            <p:cNvSpPr/>
            <p:nvPr/>
          </p:nvSpPr>
          <p:spPr>
            <a:xfrm>
              <a:off x="5926290" y="648576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4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5972811" y="6532295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4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022849" y="6554711"/>
              <a:ext cx="176504" cy="235851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251" y="0"/>
            <a:ext cx="1965325" cy="699135"/>
            <a:chOff x="-3251" y="0"/>
            <a:chExt cx="1965325" cy="6991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61984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10" h="209550">
                  <a:moveTo>
                    <a:pt x="0" y="141257"/>
                  </a:moveTo>
                  <a:lnTo>
                    <a:pt x="46739" y="127290"/>
                  </a:lnTo>
                  <a:lnTo>
                    <a:pt x="103253" y="114824"/>
                  </a:lnTo>
                  <a:lnTo>
                    <a:pt x="160184" y="106158"/>
                  </a:lnTo>
                  <a:lnTo>
                    <a:pt x="217101" y="100921"/>
                  </a:lnTo>
                  <a:lnTo>
                    <a:pt x="273574" y="98745"/>
                  </a:lnTo>
                  <a:lnTo>
                    <a:pt x="329173" y="99259"/>
                  </a:lnTo>
                  <a:lnTo>
                    <a:pt x="383469" y="102095"/>
                  </a:lnTo>
                  <a:lnTo>
                    <a:pt x="436033" y="106881"/>
                  </a:lnTo>
                  <a:lnTo>
                    <a:pt x="486433" y="113249"/>
                  </a:lnTo>
                  <a:lnTo>
                    <a:pt x="534241" y="120828"/>
                  </a:lnTo>
                  <a:lnTo>
                    <a:pt x="579027" y="129249"/>
                  </a:lnTo>
                  <a:lnTo>
                    <a:pt x="620361" y="138143"/>
                  </a:lnTo>
                  <a:lnTo>
                    <a:pt x="657813" y="147138"/>
                  </a:lnTo>
                  <a:lnTo>
                    <a:pt x="719354" y="163958"/>
                  </a:lnTo>
                  <a:lnTo>
                    <a:pt x="742583" y="171043"/>
                  </a:lnTo>
                  <a:lnTo>
                    <a:pt x="795806" y="185729"/>
                  </a:lnTo>
                  <a:lnTo>
                    <a:pt x="848005" y="196165"/>
                  </a:lnTo>
                  <a:lnTo>
                    <a:pt x="899304" y="202774"/>
                  </a:lnTo>
                  <a:lnTo>
                    <a:pt x="949828" y="205976"/>
                  </a:lnTo>
                  <a:lnTo>
                    <a:pt x="999704" y="206192"/>
                  </a:lnTo>
                  <a:lnTo>
                    <a:pt x="1049056" y="203843"/>
                  </a:lnTo>
                  <a:lnTo>
                    <a:pt x="1098010" y="199352"/>
                  </a:lnTo>
                  <a:lnTo>
                    <a:pt x="1146691" y="193138"/>
                  </a:lnTo>
                  <a:lnTo>
                    <a:pt x="1195225" y="185623"/>
                  </a:lnTo>
                  <a:lnTo>
                    <a:pt x="1243737" y="177228"/>
                  </a:lnTo>
                  <a:lnTo>
                    <a:pt x="1303147" y="166564"/>
                  </a:lnTo>
                  <a:lnTo>
                    <a:pt x="1350918" y="157877"/>
                  </a:lnTo>
                  <a:lnTo>
                    <a:pt x="1399186" y="148883"/>
                  </a:lnTo>
                  <a:lnTo>
                    <a:pt x="1447833" y="139492"/>
                  </a:lnTo>
                  <a:lnTo>
                    <a:pt x="1496742" y="129616"/>
                  </a:lnTo>
                  <a:lnTo>
                    <a:pt x="1545794" y="119166"/>
                  </a:lnTo>
                  <a:lnTo>
                    <a:pt x="1594871" y="108055"/>
                  </a:lnTo>
                  <a:lnTo>
                    <a:pt x="1643853" y="96194"/>
                  </a:lnTo>
                  <a:lnTo>
                    <a:pt x="1692624" y="83495"/>
                  </a:lnTo>
                  <a:lnTo>
                    <a:pt x="1741065" y="69869"/>
                  </a:lnTo>
                  <a:lnTo>
                    <a:pt x="1789057" y="55227"/>
                  </a:lnTo>
                  <a:lnTo>
                    <a:pt x="1836483" y="39482"/>
                  </a:lnTo>
                  <a:lnTo>
                    <a:pt x="1883223" y="22545"/>
                  </a:lnTo>
                  <a:lnTo>
                    <a:pt x="1929161" y="4328"/>
                  </a:lnTo>
                  <a:lnTo>
                    <a:pt x="1939109" y="0"/>
                  </a:lnTo>
                </a:path>
                <a:path w="1946910" h="209550">
                  <a:moveTo>
                    <a:pt x="1946554" y="0"/>
                  </a:moveTo>
                  <a:lnTo>
                    <a:pt x="1884400" y="25278"/>
                  </a:lnTo>
                  <a:lnTo>
                    <a:pt x="1837606" y="42240"/>
                  </a:lnTo>
                  <a:lnTo>
                    <a:pt x="1790132" y="58007"/>
                  </a:lnTo>
                  <a:lnTo>
                    <a:pt x="1742097" y="72667"/>
                  </a:lnTo>
                  <a:lnTo>
                    <a:pt x="1693617" y="86308"/>
                  </a:lnTo>
                  <a:lnTo>
                    <a:pt x="1644811" y="99020"/>
                  </a:lnTo>
                  <a:lnTo>
                    <a:pt x="1595798" y="110890"/>
                  </a:lnTo>
                  <a:lnTo>
                    <a:pt x="1546694" y="122009"/>
                  </a:lnTo>
                  <a:lnTo>
                    <a:pt x="1497617" y="132464"/>
                  </a:lnTo>
                  <a:lnTo>
                    <a:pt x="1448687" y="142344"/>
                  </a:lnTo>
                  <a:lnTo>
                    <a:pt x="1400020" y="151738"/>
                  </a:lnTo>
                  <a:lnTo>
                    <a:pt x="1351734" y="160734"/>
                  </a:lnTo>
                  <a:lnTo>
                    <a:pt x="1303949" y="169421"/>
                  </a:lnTo>
                  <a:lnTo>
                    <a:pt x="1256780" y="177888"/>
                  </a:lnTo>
                  <a:lnTo>
                    <a:pt x="1195654" y="188547"/>
                  </a:lnTo>
                  <a:lnTo>
                    <a:pt x="1147013" y="196088"/>
                  </a:lnTo>
                  <a:lnTo>
                    <a:pt x="1098219" y="202322"/>
                  </a:lnTo>
                  <a:lnTo>
                    <a:pt x="1049146" y="206827"/>
                  </a:lnTo>
                  <a:lnTo>
                    <a:pt x="999665" y="209181"/>
                  </a:lnTo>
                  <a:lnTo>
                    <a:pt x="949651" y="208961"/>
                  </a:lnTo>
                  <a:lnTo>
                    <a:pt x="898975" y="205744"/>
                  </a:lnTo>
                  <a:lnTo>
                    <a:pt x="847510" y="199108"/>
                  </a:lnTo>
                  <a:lnTo>
                    <a:pt x="795130" y="188630"/>
                  </a:lnTo>
                  <a:lnTo>
                    <a:pt x="741706" y="173888"/>
                  </a:lnTo>
                  <a:lnTo>
                    <a:pt x="718531" y="166819"/>
                  </a:lnTo>
                  <a:lnTo>
                    <a:pt x="690198" y="158746"/>
                  </a:lnTo>
                  <a:lnTo>
                    <a:pt x="619775" y="141058"/>
                  </a:lnTo>
                  <a:lnTo>
                    <a:pt x="578542" y="132181"/>
                  </a:lnTo>
                  <a:lnTo>
                    <a:pt x="533868" y="123774"/>
                  </a:lnTo>
                  <a:lnTo>
                    <a:pt x="486182" y="116206"/>
                  </a:lnTo>
                  <a:lnTo>
                    <a:pt x="435912" y="109844"/>
                  </a:lnTo>
                  <a:lnTo>
                    <a:pt x="383487" y="105059"/>
                  </a:lnTo>
                  <a:lnTo>
                    <a:pt x="329337" y="102217"/>
                  </a:lnTo>
                  <a:lnTo>
                    <a:pt x="273890" y="101689"/>
                  </a:lnTo>
                  <a:lnTo>
                    <a:pt x="217575" y="103842"/>
                  </a:lnTo>
                  <a:lnTo>
                    <a:pt x="160823" y="109046"/>
                  </a:lnTo>
                  <a:lnTo>
                    <a:pt x="104060" y="117669"/>
                  </a:lnTo>
                  <a:lnTo>
                    <a:pt x="47718" y="130080"/>
                  </a:lnTo>
                  <a:lnTo>
                    <a:pt x="0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936418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0" y="136640"/>
                  </a:moveTo>
                  <a:lnTo>
                    <a:pt x="48631" y="122062"/>
                  </a:lnTo>
                  <a:lnTo>
                    <a:pt x="104757" y="109613"/>
                  </a:lnTo>
                  <a:lnTo>
                    <a:pt x="161290" y="100926"/>
                  </a:lnTo>
                  <a:lnTo>
                    <a:pt x="217804" y="95634"/>
                  </a:lnTo>
                  <a:lnTo>
                    <a:pt x="273873" y="93372"/>
                  </a:lnTo>
                  <a:lnTo>
                    <a:pt x="329070" y="93775"/>
                  </a:lnTo>
                  <a:lnTo>
                    <a:pt x="382971" y="96478"/>
                  </a:lnTo>
                  <a:lnTo>
                    <a:pt x="435148" y="101117"/>
                  </a:lnTo>
                  <a:lnTo>
                    <a:pt x="485176" y="107325"/>
                  </a:lnTo>
                  <a:lnTo>
                    <a:pt x="532628" y="114737"/>
                  </a:lnTo>
                  <a:lnTo>
                    <a:pt x="577079" y="122989"/>
                  </a:lnTo>
                  <a:lnTo>
                    <a:pt x="618102" y="131715"/>
                  </a:lnTo>
                  <a:lnTo>
                    <a:pt x="655271" y="140550"/>
                  </a:lnTo>
                  <a:lnTo>
                    <a:pt x="716343" y="157087"/>
                  </a:lnTo>
                  <a:lnTo>
                    <a:pt x="739395" y="164058"/>
                  </a:lnTo>
                  <a:lnTo>
                    <a:pt x="786166" y="177140"/>
                  </a:lnTo>
                  <a:lnTo>
                    <a:pt x="832260" y="186966"/>
                  </a:lnTo>
                  <a:lnTo>
                    <a:pt x="877989" y="193756"/>
                  </a:lnTo>
                  <a:lnTo>
                    <a:pt x="923663" y="197731"/>
                  </a:lnTo>
                  <a:lnTo>
                    <a:pt x="969595" y="199109"/>
                  </a:lnTo>
                  <a:lnTo>
                    <a:pt x="1016095" y="198111"/>
                  </a:lnTo>
                  <a:lnTo>
                    <a:pt x="1063475" y="194956"/>
                  </a:lnTo>
                  <a:lnTo>
                    <a:pt x="1112046" y="189865"/>
                  </a:lnTo>
                  <a:lnTo>
                    <a:pt x="1162119" y="183057"/>
                  </a:lnTo>
                  <a:lnTo>
                    <a:pt x="1214006" y="174752"/>
                  </a:lnTo>
                  <a:lnTo>
                    <a:pt x="1225525" y="172758"/>
                  </a:lnTo>
                  <a:lnTo>
                    <a:pt x="1231913" y="171653"/>
                  </a:lnTo>
                  <a:lnTo>
                    <a:pt x="1238289" y="170510"/>
                  </a:lnTo>
                  <a:lnTo>
                    <a:pt x="1253999" y="167741"/>
                  </a:lnTo>
                  <a:lnTo>
                    <a:pt x="1300846" y="159477"/>
                  </a:lnTo>
                  <a:lnTo>
                    <a:pt x="1348306" y="150996"/>
                  </a:lnTo>
                  <a:lnTo>
                    <a:pt x="1396261" y="142208"/>
                  </a:lnTo>
                  <a:lnTo>
                    <a:pt x="1444594" y="133025"/>
                  </a:lnTo>
                  <a:lnTo>
                    <a:pt x="1493186" y="123357"/>
                  </a:lnTo>
                  <a:lnTo>
                    <a:pt x="1541920" y="113115"/>
                  </a:lnTo>
                  <a:lnTo>
                    <a:pt x="1590678" y="102211"/>
                  </a:lnTo>
                  <a:lnTo>
                    <a:pt x="1639343" y="90554"/>
                  </a:lnTo>
                  <a:lnTo>
                    <a:pt x="1687797" y="78057"/>
                  </a:lnTo>
                  <a:lnTo>
                    <a:pt x="1735923" y="64630"/>
                  </a:lnTo>
                  <a:lnTo>
                    <a:pt x="1783603" y="50184"/>
                  </a:lnTo>
                  <a:lnTo>
                    <a:pt x="1830720" y="34630"/>
                  </a:lnTo>
                  <a:lnTo>
                    <a:pt x="1877155" y="17879"/>
                  </a:lnTo>
                  <a:lnTo>
                    <a:pt x="1922391" y="0"/>
                  </a:lnTo>
                </a:path>
                <a:path w="1930400" h="202565">
                  <a:moveTo>
                    <a:pt x="1929925" y="0"/>
                  </a:moveTo>
                  <a:lnTo>
                    <a:pt x="1878338" y="20623"/>
                  </a:lnTo>
                  <a:lnTo>
                    <a:pt x="1831849" y="37399"/>
                  </a:lnTo>
                  <a:lnTo>
                    <a:pt x="1784684" y="52973"/>
                  </a:lnTo>
                  <a:lnTo>
                    <a:pt x="1736960" y="67437"/>
                  </a:lnTo>
                  <a:lnTo>
                    <a:pt x="1688795" y="80878"/>
                  </a:lnTo>
                  <a:lnTo>
                    <a:pt x="1640305" y="93387"/>
                  </a:lnTo>
                  <a:lnTo>
                    <a:pt x="1591608" y="105053"/>
                  </a:lnTo>
                  <a:lnTo>
                    <a:pt x="1542822" y="115965"/>
                  </a:lnTo>
                  <a:lnTo>
                    <a:pt x="1494062" y="126212"/>
                  </a:lnTo>
                  <a:lnTo>
                    <a:pt x="1445447" y="135885"/>
                  </a:lnTo>
                  <a:lnTo>
                    <a:pt x="1397093" y="145072"/>
                  </a:lnTo>
                  <a:lnTo>
                    <a:pt x="1349118" y="153862"/>
                  </a:lnTo>
                  <a:lnTo>
                    <a:pt x="1301639" y="162345"/>
                  </a:lnTo>
                  <a:lnTo>
                    <a:pt x="1254773" y="170611"/>
                  </a:lnTo>
                  <a:lnTo>
                    <a:pt x="1238797" y="173418"/>
                  </a:lnTo>
                  <a:lnTo>
                    <a:pt x="1232460" y="174561"/>
                  </a:lnTo>
                  <a:lnTo>
                    <a:pt x="1226110" y="175666"/>
                  </a:lnTo>
                  <a:lnTo>
                    <a:pt x="1219785" y="176758"/>
                  </a:lnTo>
                  <a:lnTo>
                    <a:pt x="1214489" y="177685"/>
                  </a:lnTo>
                  <a:lnTo>
                    <a:pt x="1162492" y="186011"/>
                  </a:lnTo>
                  <a:lnTo>
                    <a:pt x="1112308" y="192835"/>
                  </a:lnTo>
                  <a:lnTo>
                    <a:pt x="1063623" y="197938"/>
                  </a:lnTo>
                  <a:lnTo>
                    <a:pt x="1016126" y="201097"/>
                  </a:lnTo>
                  <a:lnTo>
                    <a:pt x="969501" y="202093"/>
                  </a:lnTo>
                  <a:lnTo>
                    <a:pt x="923436" y="200705"/>
                  </a:lnTo>
                  <a:lnTo>
                    <a:pt x="877618" y="196713"/>
                  </a:lnTo>
                  <a:lnTo>
                    <a:pt x="831732" y="189896"/>
                  </a:lnTo>
                  <a:lnTo>
                    <a:pt x="785466" y="180033"/>
                  </a:lnTo>
                  <a:lnTo>
                    <a:pt x="738506" y="166903"/>
                  </a:lnTo>
                  <a:lnTo>
                    <a:pt x="715510" y="159948"/>
                  </a:lnTo>
                  <a:lnTo>
                    <a:pt x="687394" y="152007"/>
                  </a:lnTo>
                  <a:lnTo>
                    <a:pt x="617507" y="134628"/>
                  </a:lnTo>
                  <a:lnTo>
                    <a:pt x="576586" y="125918"/>
                  </a:lnTo>
                  <a:lnTo>
                    <a:pt x="532246" y="117679"/>
                  </a:lnTo>
                  <a:lnTo>
                    <a:pt x="484915" y="110277"/>
                  </a:lnTo>
                  <a:lnTo>
                    <a:pt x="435016" y="104075"/>
                  </a:lnTo>
                  <a:lnTo>
                    <a:pt x="382976" y="99438"/>
                  </a:lnTo>
                  <a:lnTo>
                    <a:pt x="329219" y="96729"/>
                  </a:lnTo>
                  <a:lnTo>
                    <a:pt x="274171" y="96313"/>
                  </a:lnTo>
                  <a:lnTo>
                    <a:pt x="218257" y="98555"/>
                  </a:lnTo>
                  <a:lnTo>
                    <a:pt x="161904" y="103817"/>
                  </a:lnTo>
                  <a:lnTo>
                    <a:pt x="105535" y="112466"/>
                  </a:lnTo>
                  <a:lnTo>
                    <a:pt x="49577" y="124864"/>
                  </a:lnTo>
                  <a:lnTo>
                    <a:pt x="0" y="1397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11062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0" y="130463"/>
                  </a:moveTo>
                  <a:lnTo>
                    <a:pt x="49347" y="115620"/>
                  </a:lnTo>
                  <a:lnTo>
                    <a:pt x="105084" y="103185"/>
                  </a:lnTo>
                  <a:lnTo>
                    <a:pt x="161221" y="94473"/>
                  </a:lnTo>
                  <a:lnTo>
                    <a:pt x="217335" y="89122"/>
                  </a:lnTo>
                  <a:lnTo>
                    <a:pt x="273005" y="86773"/>
                  </a:lnTo>
                  <a:lnTo>
                    <a:pt x="327806" y="87064"/>
                  </a:lnTo>
                  <a:lnTo>
                    <a:pt x="381317" y="89635"/>
                  </a:lnTo>
                  <a:lnTo>
                    <a:pt x="433114" y="94124"/>
                  </a:lnTo>
                  <a:lnTo>
                    <a:pt x="482776" y="100172"/>
                  </a:lnTo>
                  <a:lnTo>
                    <a:pt x="529879" y="107418"/>
                  </a:lnTo>
                  <a:lnTo>
                    <a:pt x="574001" y="115501"/>
                  </a:lnTo>
                  <a:lnTo>
                    <a:pt x="614720" y="124059"/>
                  </a:lnTo>
                  <a:lnTo>
                    <a:pt x="684254" y="141162"/>
                  </a:lnTo>
                  <a:lnTo>
                    <a:pt x="735102" y="155841"/>
                  </a:lnTo>
                  <a:lnTo>
                    <a:pt x="786775" y="169995"/>
                  </a:lnTo>
                  <a:lnTo>
                    <a:pt x="837664" y="180219"/>
                  </a:lnTo>
                  <a:lnTo>
                    <a:pt x="888194" y="186810"/>
                  </a:lnTo>
                  <a:lnTo>
                    <a:pt x="938791" y="190066"/>
                  </a:lnTo>
                  <a:lnTo>
                    <a:pt x="989878" y="190284"/>
                  </a:lnTo>
                  <a:lnTo>
                    <a:pt x="1041882" y="187763"/>
                  </a:lnTo>
                  <a:lnTo>
                    <a:pt x="1095225" y="182800"/>
                  </a:lnTo>
                  <a:lnTo>
                    <a:pt x="1150333" y="175693"/>
                  </a:lnTo>
                  <a:lnTo>
                    <a:pt x="1207631" y="166738"/>
                  </a:lnTo>
                  <a:lnTo>
                    <a:pt x="1221766" y="164325"/>
                  </a:lnTo>
                  <a:lnTo>
                    <a:pt x="1228904" y="163093"/>
                  </a:lnTo>
                  <a:lnTo>
                    <a:pt x="1300164" y="150763"/>
                  </a:lnTo>
                  <a:lnTo>
                    <a:pt x="1350323" y="141943"/>
                  </a:lnTo>
                  <a:lnTo>
                    <a:pt x="1401020" y="132767"/>
                  </a:lnTo>
                  <a:lnTo>
                    <a:pt x="1452115" y="123126"/>
                  </a:lnTo>
                  <a:lnTo>
                    <a:pt x="1503468" y="112912"/>
                  </a:lnTo>
                  <a:lnTo>
                    <a:pt x="1554938" y="102019"/>
                  </a:lnTo>
                  <a:lnTo>
                    <a:pt x="1606387" y="90338"/>
                  </a:lnTo>
                  <a:lnTo>
                    <a:pt x="1657673" y="77762"/>
                  </a:lnTo>
                  <a:lnTo>
                    <a:pt x="1708657" y="64182"/>
                  </a:lnTo>
                  <a:lnTo>
                    <a:pt x="1759197" y="49492"/>
                  </a:lnTo>
                  <a:lnTo>
                    <a:pt x="1809155" y="33583"/>
                  </a:lnTo>
                  <a:lnTo>
                    <a:pt x="1858390" y="16348"/>
                  </a:lnTo>
                  <a:lnTo>
                    <a:pt x="1900750" y="0"/>
                  </a:lnTo>
                </a:path>
                <a:path w="1909445" h="193675">
                  <a:moveTo>
                    <a:pt x="1908872" y="0"/>
                  </a:moveTo>
                  <a:lnTo>
                    <a:pt x="1859740" y="19004"/>
                  </a:lnTo>
                  <a:lnTo>
                    <a:pt x="1810494" y="36255"/>
                  </a:lnTo>
                  <a:lnTo>
                    <a:pt x="1760533" y="52177"/>
                  </a:lnTo>
                  <a:lnTo>
                    <a:pt x="1709996" y="66879"/>
                  </a:lnTo>
                  <a:lnTo>
                    <a:pt x="1659021" y="80468"/>
                  </a:lnTo>
                  <a:lnTo>
                    <a:pt x="1607748" y="93053"/>
                  </a:lnTo>
                  <a:lnTo>
                    <a:pt x="1556318" y="104741"/>
                  </a:lnTo>
                  <a:lnTo>
                    <a:pt x="1504868" y="115639"/>
                  </a:lnTo>
                  <a:lnTo>
                    <a:pt x="1453540" y="125857"/>
                  </a:lnTo>
                  <a:lnTo>
                    <a:pt x="1402471" y="135502"/>
                  </a:lnTo>
                  <a:lnTo>
                    <a:pt x="1351802" y="144682"/>
                  </a:lnTo>
                  <a:lnTo>
                    <a:pt x="1301672" y="153504"/>
                  </a:lnTo>
                  <a:lnTo>
                    <a:pt x="1252221" y="162077"/>
                  </a:lnTo>
                  <a:lnTo>
                    <a:pt x="1232307" y="165519"/>
                  </a:lnTo>
                  <a:lnTo>
                    <a:pt x="1224205" y="166954"/>
                  </a:lnTo>
                  <a:lnTo>
                    <a:pt x="1156267" y="177799"/>
                  </a:lnTo>
                  <a:lnTo>
                    <a:pt x="1106271" y="184486"/>
                  </a:lnTo>
                  <a:lnTo>
                    <a:pt x="1057776" y="189478"/>
                  </a:lnTo>
                  <a:lnTo>
                    <a:pt x="1010471" y="192557"/>
                  </a:lnTo>
                  <a:lnTo>
                    <a:pt x="964045" y="193506"/>
                  </a:lnTo>
                  <a:lnTo>
                    <a:pt x="918188" y="192108"/>
                  </a:lnTo>
                  <a:lnTo>
                    <a:pt x="872588" y="188144"/>
                  </a:lnTo>
                  <a:lnTo>
                    <a:pt x="826935" y="181397"/>
                  </a:lnTo>
                  <a:lnTo>
                    <a:pt x="780918" y="171650"/>
                  </a:lnTo>
                  <a:lnTo>
                    <a:pt x="734226" y="158686"/>
                  </a:lnTo>
                  <a:lnTo>
                    <a:pt x="711409" y="151846"/>
                  </a:lnTo>
                  <a:lnTo>
                    <a:pt x="683512" y="144039"/>
                  </a:lnTo>
                  <a:lnTo>
                    <a:pt x="614161" y="126969"/>
                  </a:lnTo>
                  <a:lnTo>
                    <a:pt x="573551" y="118425"/>
                  </a:lnTo>
                  <a:lnTo>
                    <a:pt x="529547" y="110355"/>
                  </a:lnTo>
                  <a:lnTo>
                    <a:pt x="482571" y="103118"/>
                  </a:lnTo>
                  <a:lnTo>
                    <a:pt x="433043" y="97074"/>
                  </a:lnTo>
                  <a:lnTo>
                    <a:pt x="381387" y="92584"/>
                  </a:lnTo>
                  <a:lnTo>
                    <a:pt x="328022" y="90007"/>
                  </a:lnTo>
                  <a:lnTo>
                    <a:pt x="273372" y="89703"/>
                  </a:lnTo>
                  <a:lnTo>
                    <a:pt x="217858" y="92032"/>
                  </a:lnTo>
                  <a:lnTo>
                    <a:pt x="161901" y="97353"/>
                  </a:lnTo>
                  <a:lnTo>
                    <a:pt x="105923" y="106027"/>
                  </a:lnTo>
                  <a:lnTo>
                    <a:pt x="50346" y="118413"/>
                  </a:lnTo>
                  <a:lnTo>
                    <a:pt x="0" y="133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893753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0" y="122584"/>
                  </a:moveTo>
                  <a:lnTo>
                    <a:pt x="49579" y="107651"/>
                  </a:lnTo>
                  <a:lnTo>
                    <a:pt x="104834" y="95291"/>
                  </a:lnTo>
                  <a:lnTo>
                    <a:pt x="160491" y="86609"/>
                  </a:lnTo>
                  <a:lnTo>
                    <a:pt x="216133" y="81248"/>
                  </a:lnTo>
                  <a:lnTo>
                    <a:pt x="271339" y="78854"/>
                  </a:lnTo>
                  <a:lnTo>
                    <a:pt x="325689" y="79070"/>
                  </a:lnTo>
                  <a:lnTo>
                    <a:pt x="378764" y="81540"/>
                  </a:lnTo>
                  <a:lnTo>
                    <a:pt x="430143" y="85909"/>
                  </a:lnTo>
                  <a:lnTo>
                    <a:pt x="479408" y="91820"/>
                  </a:lnTo>
                  <a:lnTo>
                    <a:pt x="526137" y="98918"/>
                  </a:lnTo>
                  <a:lnTo>
                    <a:pt x="569911" y="106847"/>
                  </a:lnTo>
                  <a:lnTo>
                    <a:pt x="610311" y="115250"/>
                  </a:lnTo>
                  <a:lnTo>
                    <a:pt x="679308" y="132058"/>
                  </a:lnTo>
                  <a:lnTo>
                    <a:pt x="729768" y="146495"/>
                  </a:lnTo>
                  <a:lnTo>
                    <a:pt x="781111" y="160457"/>
                  </a:lnTo>
                  <a:lnTo>
                    <a:pt x="831702" y="170554"/>
                  </a:lnTo>
                  <a:lnTo>
                    <a:pt x="881962" y="177078"/>
                  </a:lnTo>
                  <a:lnTo>
                    <a:pt x="932313" y="180321"/>
                  </a:lnTo>
                  <a:lnTo>
                    <a:pt x="983175" y="180576"/>
                  </a:lnTo>
                  <a:lnTo>
                    <a:pt x="1034969" y="178137"/>
                  </a:lnTo>
                  <a:lnTo>
                    <a:pt x="1088116" y="173297"/>
                  </a:lnTo>
                  <a:lnTo>
                    <a:pt x="1143036" y="166347"/>
                  </a:lnTo>
                  <a:lnTo>
                    <a:pt x="1200151" y="157582"/>
                  </a:lnTo>
                  <a:lnTo>
                    <a:pt x="1246696" y="149758"/>
                  </a:lnTo>
                  <a:lnTo>
                    <a:pt x="1295838" y="141399"/>
                  </a:lnTo>
                  <a:lnTo>
                    <a:pt x="1345654" y="132793"/>
                  </a:lnTo>
                  <a:lnTo>
                    <a:pt x="1396005" y="123831"/>
                  </a:lnTo>
                  <a:lnTo>
                    <a:pt x="1446751" y="114407"/>
                  </a:lnTo>
                  <a:lnTo>
                    <a:pt x="1497754" y="104410"/>
                  </a:lnTo>
                  <a:lnTo>
                    <a:pt x="1548874" y="93733"/>
                  </a:lnTo>
                  <a:lnTo>
                    <a:pt x="1599972" y="82267"/>
                  </a:lnTo>
                  <a:lnTo>
                    <a:pt x="1650909" y="69904"/>
                  </a:lnTo>
                  <a:lnTo>
                    <a:pt x="1701545" y="56535"/>
                  </a:lnTo>
                  <a:lnTo>
                    <a:pt x="1751742" y="42052"/>
                  </a:lnTo>
                  <a:lnTo>
                    <a:pt x="1801361" y="26346"/>
                  </a:lnTo>
                  <a:lnTo>
                    <a:pt x="1850261" y="9309"/>
                  </a:lnTo>
                  <a:lnTo>
                    <a:pt x="1874467" y="0"/>
                  </a:lnTo>
                </a:path>
                <a:path w="1882775" h="184150">
                  <a:moveTo>
                    <a:pt x="1882707" y="0"/>
                  </a:moveTo>
                  <a:lnTo>
                    <a:pt x="1802714" y="29013"/>
                  </a:lnTo>
                  <a:lnTo>
                    <a:pt x="1753099" y="44731"/>
                  </a:lnTo>
                  <a:lnTo>
                    <a:pt x="1702911" y="59225"/>
                  </a:lnTo>
                  <a:lnTo>
                    <a:pt x="1652290" y="72603"/>
                  </a:lnTo>
                  <a:lnTo>
                    <a:pt x="1601373" y="84974"/>
                  </a:lnTo>
                  <a:lnTo>
                    <a:pt x="1550300" y="96446"/>
                  </a:lnTo>
                  <a:lnTo>
                    <a:pt x="1499208" y="107129"/>
                  </a:lnTo>
                  <a:lnTo>
                    <a:pt x="1448237" y="117131"/>
                  </a:lnTo>
                  <a:lnTo>
                    <a:pt x="1397524" y="126561"/>
                  </a:lnTo>
                  <a:lnTo>
                    <a:pt x="1347208" y="135527"/>
                  </a:lnTo>
                  <a:lnTo>
                    <a:pt x="1297428" y="144137"/>
                  </a:lnTo>
                  <a:lnTo>
                    <a:pt x="1248322" y="152502"/>
                  </a:lnTo>
                  <a:lnTo>
                    <a:pt x="1206526" y="159563"/>
                  </a:lnTo>
                  <a:lnTo>
                    <a:pt x="1143396" y="169298"/>
                  </a:lnTo>
                  <a:lnTo>
                    <a:pt x="1088351" y="176269"/>
                  </a:lnTo>
                  <a:lnTo>
                    <a:pt x="1035076" y="181121"/>
                  </a:lnTo>
                  <a:lnTo>
                    <a:pt x="983147" y="183561"/>
                  </a:lnTo>
                  <a:lnTo>
                    <a:pt x="932141" y="183295"/>
                  </a:lnTo>
                  <a:lnTo>
                    <a:pt x="881635" y="180029"/>
                  </a:lnTo>
                  <a:lnTo>
                    <a:pt x="831205" y="173468"/>
                  </a:lnTo>
                  <a:lnTo>
                    <a:pt x="780427" y="163319"/>
                  </a:lnTo>
                  <a:lnTo>
                    <a:pt x="728879" y="149289"/>
                  </a:lnTo>
                  <a:lnTo>
                    <a:pt x="706233" y="142561"/>
                  </a:lnTo>
                  <a:lnTo>
                    <a:pt x="678546" y="134886"/>
                  </a:lnTo>
                  <a:lnTo>
                    <a:pt x="609724" y="118115"/>
                  </a:lnTo>
                  <a:lnTo>
                    <a:pt x="569428" y="109728"/>
                  </a:lnTo>
                  <a:lnTo>
                    <a:pt x="525767" y="101814"/>
                  </a:lnTo>
                  <a:lnTo>
                    <a:pt x="479161" y="94728"/>
                  </a:lnTo>
                  <a:lnTo>
                    <a:pt x="430029" y="88824"/>
                  </a:lnTo>
                  <a:lnTo>
                    <a:pt x="378789" y="84457"/>
                  </a:lnTo>
                  <a:lnTo>
                    <a:pt x="325862" y="81981"/>
                  </a:lnTo>
                  <a:lnTo>
                    <a:pt x="271667" y="81753"/>
                  </a:lnTo>
                  <a:lnTo>
                    <a:pt x="216621" y="84126"/>
                  </a:lnTo>
                  <a:lnTo>
                    <a:pt x="161146" y="89456"/>
                  </a:lnTo>
                  <a:lnTo>
                    <a:pt x="105660" y="98097"/>
                  </a:lnTo>
                  <a:lnTo>
                    <a:pt x="50581" y="110404"/>
                  </a:lnTo>
                  <a:lnTo>
                    <a:pt x="0" y="1256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59449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30" h="173355">
                  <a:moveTo>
                    <a:pt x="0" y="113474"/>
                  </a:moveTo>
                  <a:lnTo>
                    <a:pt x="48506" y="98822"/>
                  </a:lnTo>
                  <a:lnTo>
                    <a:pt x="103335" y="86496"/>
                  </a:lnTo>
                  <a:lnTo>
                    <a:pt x="158564" y="77808"/>
                  </a:lnTo>
                  <a:lnTo>
                    <a:pt x="213777" y="72405"/>
                  </a:lnTo>
                  <a:lnTo>
                    <a:pt x="268558" y="69937"/>
                  </a:lnTo>
                  <a:lnTo>
                    <a:pt x="322490" y="70053"/>
                  </a:lnTo>
                  <a:lnTo>
                    <a:pt x="375156" y="72401"/>
                  </a:lnTo>
                  <a:lnTo>
                    <a:pt x="426139" y="76630"/>
                  </a:lnTo>
                  <a:lnTo>
                    <a:pt x="475024" y="82388"/>
                  </a:lnTo>
                  <a:lnTo>
                    <a:pt x="521394" y="89325"/>
                  </a:lnTo>
                  <a:lnTo>
                    <a:pt x="564831" y="97089"/>
                  </a:lnTo>
                  <a:lnTo>
                    <a:pt x="604920" y="105328"/>
                  </a:lnTo>
                  <a:lnTo>
                    <a:pt x="673385" y="121829"/>
                  </a:lnTo>
                  <a:lnTo>
                    <a:pt x="723456" y="136017"/>
                  </a:lnTo>
                  <a:lnTo>
                    <a:pt x="774546" y="149818"/>
                  </a:lnTo>
                  <a:lnTo>
                    <a:pt x="824895" y="159809"/>
                  </a:lnTo>
                  <a:lnTo>
                    <a:pt x="874920" y="166278"/>
                  </a:lnTo>
                  <a:lnTo>
                    <a:pt x="925041" y="169515"/>
                  </a:lnTo>
                  <a:lnTo>
                    <a:pt x="975677" y="169809"/>
                  </a:lnTo>
                  <a:lnTo>
                    <a:pt x="1027245" y="167448"/>
                  </a:lnTo>
                  <a:lnTo>
                    <a:pt x="1080164" y="162722"/>
                  </a:lnTo>
                  <a:lnTo>
                    <a:pt x="1134853" y="155921"/>
                  </a:lnTo>
                  <a:lnTo>
                    <a:pt x="1191731" y="147333"/>
                  </a:lnTo>
                  <a:lnTo>
                    <a:pt x="1215734" y="143383"/>
                  </a:lnTo>
                  <a:lnTo>
                    <a:pt x="1241946" y="139027"/>
                  </a:lnTo>
                  <a:lnTo>
                    <a:pt x="1290731" y="130881"/>
                  </a:lnTo>
                  <a:lnTo>
                    <a:pt x="1340184" y="122492"/>
                  </a:lnTo>
                  <a:lnTo>
                    <a:pt x="1390169" y="113750"/>
                  </a:lnTo>
                  <a:lnTo>
                    <a:pt x="1440546" y="104546"/>
                  </a:lnTo>
                  <a:lnTo>
                    <a:pt x="1491178" y="94770"/>
                  </a:lnTo>
                  <a:lnTo>
                    <a:pt x="1541927" y="84315"/>
                  </a:lnTo>
                  <a:lnTo>
                    <a:pt x="1592654" y="73069"/>
                  </a:lnTo>
                  <a:lnTo>
                    <a:pt x="1643222" y="60925"/>
                  </a:lnTo>
                  <a:lnTo>
                    <a:pt x="1693492" y="47773"/>
                  </a:lnTo>
                  <a:lnTo>
                    <a:pt x="1743327" y="33503"/>
                  </a:lnTo>
                  <a:lnTo>
                    <a:pt x="1792587" y="18006"/>
                  </a:lnTo>
                  <a:lnTo>
                    <a:pt x="1841136" y="1174"/>
                  </a:lnTo>
                  <a:lnTo>
                    <a:pt x="1844201" y="0"/>
                  </a:lnTo>
                </a:path>
                <a:path w="1852930" h="173355">
                  <a:moveTo>
                    <a:pt x="1852541" y="0"/>
                  </a:moveTo>
                  <a:lnTo>
                    <a:pt x="1793671" y="20793"/>
                  </a:lnTo>
                  <a:lnTo>
                    <a:pt x="1744359" y="36313"/>
                  </a:lnTo>
                  <a:lnTo>
                    <a:pt x="1694478" y="50602"/>
                  </a:lnTo>
                  <a:lnTo>
                    <a:pt x="1644167" y="63770"/>
                  </a:lnTo>
                  <a:lnTo>
                    <a:pt x="1593562" y="75927"/>
                  </a:lnTo>
                  <a:lnTo>
                    <a:pt x="1542803" y="87183"/>
                  </a:lnTo>
                  <a:lnTo>
                    <a:pt x="1492025" y="97646"/>
                  </a:lnTo>
                  <a:lnTo>
                    <a:pt x="1441367" y="107428"/>
                  </a:lnTo>
                  <a:lnTo>
                    <a:pt x="1390966" y="116636"/>
                  </a:lnTo>
                  <a:lnTo>
                    <a:pt x="1340960" y="125382"/>
                  </a:lnTo>
                  <a:lnTo>
                    <a:pt x="1291487" y="133774"/>
                  </a:lnTo>
                  <a:lnTo>
                    <a:pt x="1242683" y="141923"/>
                  </a:lnTo>
                  <a:lnTo>
                    <a:pt x="1212457" y="146952"/>
                  </a:lnTo>
                  <a:lnTo>
                    <a:pt x="1205675" y="148082"/>
                  </a:lnTo>
                  <a:lnTo>
                    <a:pt x="1135174" y="158864"/>
                  </a:lnTo>
                  <a:lnTo>
                    <a:pt x="1080330" y="165681"/>
                  </a:lnTo>
                  <a:lnTo>
                    <a:pt x="1027260" y="170414"/>
                  </a:lnTo>
                  <a:lnTo>
                    <a:pt x="975545" y="172775"/>
                  </a:lnTo>
                  <a:lnTo>
                    <a:pt x="924764" y="172474"/>
                  </a:lnTo>
                  <a:lnTo>
                    <a:pt x="874499" y="169222"/>
                  </a:lnTo>
                  <a:lnTo>
                    <a:pt x="824328" y="162729"/>
                  </a:lnTo>
                  <a:lnTo>
                    <a:pt x="773833" y="152705"/>
                  </a:lnTo>
                  <a:lnTo>
                    <a:pt x="722593" y="138862"/>
                  </a:lnTo>
                  <a:lnTo>
                    <a:pt x="700122" y="132246"/>
                  </a:lnTo>
                  <a:lnTo>
                    <a:pt x="672649" y="124703"/>
                  </a:lnTo>
                  <a:lnTo>
                    <a:pt x="604358" y="108235"/>
                  </a:lnTo>
                  <a:lnTo>
                    <a:pt x="564373" y="100010"/>
                  </a:lnTo>
                  <a:lnTo>
                    <a:pt x="521048" y="92258"/>
                  </a:lnTo>
                  <a:lnTo>
                    <a:pt x="474801" y="85331"/>
                  </a:lnTo>
                  <a:lnTo>
                    <a:pt x="426045" y="79578"/>
                  </a:lnTo>
                  <a:lnTo>
                    <a:pt x="375198" y="75349"/>
                  </a:lnTo>
                  <a:lnTo>
                    <a:pt x="322676" y="72995"/>
                  </a:lnTo>
                  <a:lnTo>
                    <a:pt x="268893" y="72867"/>
                  </a:lnTo>
                  <a:lnTo>
                    <a:pt x="214266" y="75314"/>
                  </a:lnTo>
                  <a:lnTo>
                    <a:pt x="159211" y="80687"/>
                  </a:lnTo>
                  <a:lnTo>
                    <a:pt x="104143" y="89336"/>
                  </a:lnTo>
                  <a:lnTo>
                    <a:pt x="49479" y="101612"/>
                  </a:lnTo>
                  <a:lnTo>
                    <a:pt x="0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829269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0" y="102845"/>
                  </a:moveTo>
                  <a:lnTo>
                    <a:pt x="56077" y="86531"/>
                  </a:lnTo>
                  <a:lnTo>
                    <a:pt x="113802" y="74329"/>
                  </a:lnTo>
                  <a:lnTo>
                    <a:pt x="171863" y="66068"/>
                  </a:lnTo>
                  <a:lnTo>
                    <a:pt x="229770" y="61335"/>
                  </a:lnTo>
                  <a:lnTo>
                    <a:pt x="287032" y="59719"/>
                  </a:lnTo>
                  <a:lnTo>
                    <a:pt x="343158" y="60810"/>
                  </a:lnTo>
                  <a:lnTo>
                    <a:pt x="397658" y="64194"/>
                  </a:lnTo>
                  <a:lnTo>
                    <a:pt x="450042" y="69461"/>
                  </a:lnTo>
                  <a:lnTo>
                    <a:pt x="499817" y="76200"/>
                  </a:lnTo>
                  <a:lnTo>
                    <a:pt x="546494" y="83999"/>
                  </a:lnTo>
                  <a:lnTo>
                    <a:pt x="589582" y="92447"/>
                  </a:lnTo>
                  <a:lnTo>
                    <a:pt x="628590" y="101132"/>
                  </a:lnTo>
                  <a:lnTo>
                    <a:pt x="692405" y="117569"/>
                  </a:lnTo>
                  <a:lnTo>
                    <a:pt x="716230" y="124498"/>
                  </a:lnTo>
                  <a:lnTo>
                    <a:pt x="767006" y="138128"/>
                  </a:lnTo>
                  <a:lnTo>
                    <a:pt x="817071" y="148007"/>
                  </a:lnTo>
                  <a:lnTo>
                    <a:pt x="866839" y="154422"/>
                  </a:lnTo>
                  <a:lnTo>
                    <a:pt x="916725" y="157657"/>
                  </a:lnTo>
                  <a:lnTo>
                    <a:pt x="967145" y="157995"/>
                  </a:lnTo>
                  <a:lnTo>
                    <a:pt x="1018512" y="155724"/>
                  </a:lnTo>
                  <a:lnTo>
                    <a:pt x="1071241" y="151126"/>
                  </a:lnTo>
                  <a:lnTo>
                    <a:pt x="1125748" y="144487"/>
                  </a:lnTo>
                  <a:lnTo>
                    <a:pt x="1182447" y="136093"/>
                  </a:lnTo>
                  <a:lnTo>
                    <a:pt x="1235597" y="127444"/>
                  </a:lnTo>
                  <a:lnTo>
                    <a:pt x="1284064" y="119514"/>
                  </a:lnTo>
                  <a:lnTo>
                    <a:pt x="1333197" y="111343"/>
                  </a:lnTo>
                  <a:lnTo>
                    <a:pt x="1382857" y="102820"/>
                  </a:lnTo>
                  <a:lnTo>
                    <a:pt x="1432908" y="93836"/>
                  </a:lnTo>
                  <a:lnTo>
                    <a:pt x="1483213" y="84281"/>
                  </a:lnTo>
                  <a:lnTo>
                    <a:pt x="1533634" y="74044"/>
                  </a:lnTo>
                  <a:lnTo>
                    <a:pt x="1584034" y="63015"/>
                  </a:lnTo>
                  <a:lnTo>
                    <a:pt x="1634277" y="51084"/>
                  </a:lnTo>
                  <a:lnTo>
                    <a:pt x="1684224" y="38140"/>
                  </a:lnTo>
                  <a:lnTo>
                    <a:pt x="1733739" y="24075"/>
                  </a:lnTo>
                  <a:lnTo>
                    <a:pt x="1782684" y="8777"/>
                  </a:lnTo>
                  <a:lnTo>
                    <a:pt x="1808128" y="0"/>
                  </a:lnTo>
                </a:path>
                <a:path w="1817370" h="161290">
                  <a:moveTo>
                    <a:pt x="1817239" y="0"/>
                  </a:moveTo>
                  <a:lnTo>
                    <a:pt x="1734769" y="26872"/>
                  </a:lnTo>
                  <a:lnTo>
                    <a:pt x="1685207" y="40957"/>
                  </a:lnTo>
                  <a:lnTo>
                    <a:pt x="1635218" y="53916"/>
                  </a:lnTo>
                  <a:lnTo>
                    <a:pt x="1584938" y="65860"/>
                  </a:lnTo>
                  <a:lnTo>
                    <a:pt x="1534503" y="76899"/>
                  </a:lnTo>
                  <a:lnTo>
                    <a:pt x="1484052" y="87144"/>
                  </a:lnTo>
                  <a:lnTo>
                    <a:pt x="1433719" y="96706"/>
                  </a:lnTo>
                  <a:lnTo>
                    <a:pt x="1383641" y="105694"/>
                  </a:lnTo>
                  <a:lnTo>
                    <a:pt x="1333956" y="114220"/>
                  </a:lnTo>
                  <a:lnTo>
                    <a:pt x="1284799" y="122394"/>
                  </a:lnTo>
                  <a:lnTo>
                    <a:pt x="1236308" y="130327"/>
                  </a:lnTo>
                  <a:lnTo>
                    <a:pt x="1197979" y="136588"/>
                  </a:lnTo>
                  <a:lnTo>
                    <a:pt x="1190410" y="137833"/>
                  </a:lnTo>
                  <a:lnTo>
                    <a:pt x="1126068" y="147440"/>
                  </a:lnTo>
                  <a:lnTo>
                    <a:pt x="1071414" y="154092"/>
                  </a:lnTo>
                  <a:lnTo>
                    <a:pt x="1018540" y="158697"/>
                  </a:lnTo>
                  <a:lnTo>
                    <a:pt x="967029" y="160971"/>
                  </a:lnTo>
                  <a:lnTo>
                    <a:pt x="916466" y="160626"/>
                  </a:lnTo>
                  <a:lnTo>
                    <a:pt x="866434" y="157379"/>
                  </a:lnTo>
                  <a:lnTo>
                    <a:pt x="816517" y="150944"/>
                  </a:lnTo>
                  <a:lnTo>
                    <a:pt x="766300" y="141035"/>
                  </a:lnTo>
                  <a:lnTo>
                    <a:pt x="715366" y="127368"/>
                  </a:lnTo>
                  <a:lnTo>
                    <a:pt x="691606" y="120449"/>
                  </a:lnTo>
                  <a:lnTo>
                    <a:pt x="662308" y="112534"/>
                  </a:lnTo>
                  <a:lnTo>
                    <a:pt x="589063" y="95358"/>
                  </a:lnTo>
                  <a:lnTo>
                    <a:pt x="546093" y="86918"/>
                  </a:lnTo>
                  <a:lnTo>
                    <a:pt x="499545" y="79124"/>
                  </a:lnTo>
                  <a:lnTo>
                    <a:pt x="449908" y="72387"/>
                  </a:lnTo>
                  <a:lnTo>
                    <a:pt x="397671" y="67117"/>
                  </a:lnTo>
                  <a:lnTo>
                    <a:pt x="343325" y="63724"/>
                  </a:lnTo>
                  <a:lnTo>
                    <a:pt x="287358" y="62619"/>
                  </a:lnTo>
                  <a:lnTo>
                    <a:pt x="230259" y="64213"/>
                  </a:lnTo>
                  <a:lnTo>
                    <a:pt x="172519" y="68915"/>
                  </a:lnTo>
                  <a:lnTo>
                    <a:pt x="114627" y="77137"/>
                  </a:lnTo>
                  <a:lnTo>
                    <a:pt x="57073" y="89289"/>
                  </a:lnTo>
                  <a:lnTo>
                    <a:pt x="345" y="105781"/>
                  </a:lnTo>
                  <a:lnTo>
                    <a:pt x="0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788367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4" h="148590">
                  <a:moveTo>
                    <a:pt x="0" y="91250"/>
                  </a:moveTo>
                  <a:lnTo>
                    <a:pt x="53230" y="75716"/>
                  </a:lnTo>
                  <a:lnTo>
                    <a:pt x="110505" y="63543"/>
                  </a:lnTo>
                  <a:lnTo>
                    <a:pt x="168111" y="55267"/>
                  </a:lnTo>
                  <a:lnTo>
                    <a:pt x="225563" y="50482"/>
                  </a:lnTo>
                  <a:lnTo>
                    <a:pt x="282374" y="48781"/>
                  </a:lnTo>
                  <a:lnTo>
                    <a:pt x="338058" y="49759"/>
                  </a:lnTo>
                  <a:lnTo>
                    <a:pt x="392126" y="53009"/>
                  </a:lnTo>
                  <a:lnTo>
                    <a:pt x="444094" y="58126"/>
                  </a:lnTo>
                  <a:lnTo>
                    <a:pt x="493474" y="64702"/>
                  </a:lnTo>
                  <a:lnTo>
                    <a:pt x="539780" y="72333"/>
                  </a:lnTo>
                  <a:lnTo>
                    <a:pt x="582526" y="80613"/>
                  </a:lnTo>
                  <a:lnTo>
                    <a:pt x="621223" y="89134"/>
                  </a:lnTo>
                  <a:lnTo>
                    <a:pt x="684530" y="105279"/>
                  </a:lnTo>
                  <a:lnTo>
                    <a:pt x="708165" y="112090"/>
                  </a:lnTo>
                  <a:lnTo>
                    <a:pt x="758623" y="125529"/>
                  </a:lnTo>
                  <a:lnTo>
                    <a:pt x="808400" y="135282"/>
                  </a:lnTo>
                  <a:lnTo>
                    <a:pt x="857905" y="141630"/>
                  </a:lnTo>
                  <a:lnTo>
                    <a:pt x="907551" y="144852"/>
                  </a:lnTo>
                  <a:lnTo>
                    <a:pt x="957748" y="145229"/>
                  </a:lnTo>
                  <a:lnTo>
                    <a:pt x="1008907" y="143040"/>
                  </a:lnTo>
                  <a:lnTo>
                    <a:pt x="1061438" y="138568"/>
                  </a:lnTo>
                  <a:lnTo>
                    <a:pt x="1115753" y="132090"/>
                  </a:lnTo>
                  <a:lnTo>
                    <a:pt x="1172262" y="123888"/>
                  </a:lnTo>
                  <a:lnTo>
                    <a:pt x="1180186" y="122644"/>
                  </a:lnTo>
                  <a:lnTo>
                    <a:pt x="1188086" y="121425"/>
                  </a:lnTo>
                  <a:lnTo>
                    <a:pt x="1195998" y="120104"/>
                  </a:lnTo>
                  <a:lnTo>
                    <a:pt x="1228319" y="114935"/>
                  </a:lnTo>
                  <a:lnTo>
                    <a:pt x="1276477" y="107216"/>
                  </a:lnTo>
                  <a:lnTo>
                    <a:pt x="1325295" y="99259"/>
                  </a:lnTo>
                  <a:lnTo>
                    <a:pt x="1374638" y="90953"/>
                  </a:lnTo>
                  <a:lnTo>
                    <a:pt x="1424368" y="82186"/>
                  </a:lnTo>
                  <a:lnTo>
                    <a:pt x="1474350" y="72848"/>
                  </a:lnTo>
                  <a:lnTo>
                    <a:pt x="1524449" y="62827"/>
                  </a:lnTo>
                  <a:lnTo>
                    <a:pt x="1574527" y="52013"/>
                  </a:lnTo>
                  <a:lnTo>
                    <a:pt x="1624448" y="40294"/>
                  </a:lnTo>
                  <a:lnTo>
                    <a:pt x="1674077" y="27559"/>
                  </a:lnTo>
                  <a:lnTo>
                    <a:pt x="1723277" y="13697"/>
                  </a:lnTo>
                  <a:lnTo>
                    <a:pt x="1767393" y="0"/>
                  </a:lnTo>
                </a:path>
                <a:path w="1777364" h="148590">
                  <a:moveTo>
                    <a:pt x="1777007" y="0"/>
                  </a:moveTo>
                  <a:lnTo>
                    <a:pt x="1724571" y="16417"/>
                  </a:lnTo>
                  <a:lnTo>
                    <a:pt x="1675375" y="30290"/>
                  </a:lnTo>
                  <a:lnTo>
                    <a:pt x="1625755" y="43034"/>
                  </a:lnTo>
                  <a:lnTo>
                    <a:pt x="1575847" y="54761"/>
                  </a:lnTo>
                  <a:lnTo>
                    <a:pt x="1525786" y="65581"/>
                  </a:lnTo>
                  <a:lnTo>
                    <a:pt x="1475709" y="75607"/>
                  </a:lnTo>
                  <a:lnTo>
                    <a:pt x="1425751" y="84949"/>
                  </a:lnTo>
                  <a:lnTo>
                    <a:pt x="1376047" y="93718"/>
                  </a:lnTo>
                  <a:lnTo>
                    <a:pt x="1326733" y="102026"/>
                  </a:lnTo>
                  <a:lnTo>
                    <a:pt x="1277945" y="109984"/>
                  </a:lnTo>
                  <a:lnTo>
                    <a:pt x="1229818" y="117703"/>
                  </a:lnTo>
                  <a:lnTo>
                    <a:pt x="1196480" y="123050"/>
                  </a:lnTo>
                  <a:lnTo>
                    <a:pt x="1188543" y="124333"/>
                  </a:lnTo>
                  <a:lnTo>
                    <a:pt x="1116069" y="135030"/>
                  </a:lnTo>
                  <a:lnTo>
                    <a:pt x="1061606" y="141522"/>
                  </a:lnTo>
                  <a:lnTo>
                    <a:pt x="1008930" y="146004"/>
                  </a:lnTo>
                  <a:lnTo>
                    <a:pt x="957628" y="148194"/>
                  </a:lnTo>
                  <a:lnTo>
                    <a:pt x="907288" y="147812"/>
                  </a:lnTo>
                  <a:lnTo>
                    <a:pt x="857498" y="144576"/>
                  </a:lnTo>
                  <a:lnTo>
                    <a:pt x="807845" y="138206"/>
                  </a:lnTo>
                  <a:lnTo>
                    <a:pt x="757917" y="128419"/>
                  </a:lnTo>
                  <a:lnTo>
                    <a:pt x="707302" y="114935"/>
                  </a:lnTo>
                  <a:lnTo>
                    <a:pt x="683725" y="108138"/>
                  </a:lnTo>
                  <a:lnTo>
                    <a:pt x="654655" y="100367"/>
                  </a:lnTo>
                  <a:lnTo>
                    <a:pt x="581979" y="83522"/>
                  </a:lnTo>
                  <a:lnTo>
                    <a:pt x="539345" y="75258"/>
                  </a:lnTo>
                  <a:lnTo>
                    <a:pt x="493160" y="67639"/>
                  </a:lnTo>
                  <a:lnTo>
                    <a:pt x="443911" y="61070"/>
                  </a:lnTo>
                  <a:lnTo>
                    <a:pt x="392083" y="55956"/>
                  </a:lnTo>
                  <a:lnTo>
                    <a:pt x="338163" y="52703"/>
                  </a:lnTo>
                  <a:lnTo>
                    <a:pt x="282635" y="51714"/>
                  </a:lnTo>
                  <a:lnTo>
                    <a:pt x="225987" y="53396"/>
                  </a:lnTo>
                  <a:lnTo>
                    <a:pt x="168703" y="58152"/>
                  </a:lnTo>
                  <a:lnTo>
                    <a:pt x="111269" y="66388"/>
                  </a:lnTo>
                  <a:lnTo>
                    <a:pt x="54171" y="78508"/>
                  </a:lnTo>
                  <a:lnTo>
                    <a:pt x="0" y="943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1745608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0" y="78479"/>
                  </a:moveTo>
                  <a:lnTo>
                    <a:pt x="49519" y="63984"/>
                  </a:lnTo>
                  <a:lnTo>
                    <a:pt x="106344" y="51842"/>
                  </a:lnTo>
                  <a:lnTo>
                    <a:pt x="163498" y="43553"/>
                  </a:lnTo>
                  <a:lnTo>
                    <a:pt x="220499" y="38716"/>
                  </a:lnTo>
                  <a:lnTo>
                    <a:pt x="276865" y="36931"/>
                  </a:lnTo>
                  <a:lnTo>
                    <a:pt x="332112" y="37797"/>
                  </a:lnTo>
                  <a:lnTo>
                    <a:pt x="385757" y="40913"/>
                  </a:lnTo>
                  <a:lnTo>
                    <a:pt x="437318" y="45878"/>
                  </a:lnTo>
                  <a:lnTo>
                    <a:pt x="486312" y="52293"/>
                  </a:lnTo>
                  <a:lnTo>
                    <a:pt x="532256" y="59755"/>
                  </a:lnTo>
                  <a:lnTo>
                    <a:pt x="574667" y="67865"/>
                  </a:lnTo>
                  <a:lnTo>
                    <a:pt x="613063" y="76222"/>
                  </a:lnTo>
                  <a:lnTo>
                    <a:pt x="675875" y="92074"/>
                  </a:lnTo>
                  <a:lnTo>
                    <a:pt x="699326" y="98768"/>
                  </a:lnTo>
                  <a:lnTo>
                    <a:pt x="749473" y="112020"/>
                  </a:lnTo>
                  <a:lnTo>
                    <a:pt x="798966" y="121649"/>
                  </a:lnTo>
                  <a:lnTo>
                    <a:pt x="848212" y="127932"/>
                  </a:lnTo>
                  <a:lnTo>
                    <a:pt x="897619" y="131143"/>
                  </a:lnTo>
                  <a:lnTo>
                    <a:pt x="947593" y="131559"/>
                  </a:lnTo>
                  <a:lnTo>
                    <a:pt x="998543" y="129455"/>
                  </a:lnTo>
                  <a:lnTo>
                    <a:pt x="1050875" y="125107"/>
                  </a:lnTo>
                  <a:lnTo>
                    <a:pt x="1104996" y="118791"/>
                  </a:lnTo>
                  <a:lnTo>
                    <a:pt x="1161314" y="110782"/>
                  </a:lnTo>
                  <a:lnTo>
                    <a:pt x="1220890" y="101473"/>
                  </a:lnTo>
                  <a:lnTo>
                    <a:pt x="1268688" y="93968"/>
                  </a:lnTo>
                  <a:lnTo>
                    <a:pt x="1317143" y="86227"/>
                  </a:lnTo>
                  <a:lnTo>
                    <a:pt x="1366118" y="78138"/>
                  </a:lnTo>
                  <a:lnTo>
                    <a:pt x="1415480" y="69591"/>
                  </a:lnTo>
                  <a:lnTo>
                    <a:pt x="1465092" y="60472"/>
                  </a:lnTo>
                  <a:lnTo>
                    <a:pt x="1514821" y="50671"/>
                  </a:lnTo>
                  <a:lnTo>
                    <a:pt x="1564529" y="40074"/>
                  </a:lnTo>
                  <a:lnTo>
                    <a:pt x="1614084" y="28572"/>
                  </a:lnTo>
                  <a:lnTo>
                    <a:pt x="1663348" y="16051"/>
                  </a:lnTo>
                  <a:lnTo>
                    <a:pt x="1712187" y="2400"/>
                  </a:lnTo>
                  <a:lnTo>
                    <a:pt x="1719969" y="0"/>
                  </a:lnTo>
                </a:path>
                <a:path w="1730375" h="134620">
                  <a:moveTo>
                    <a:pt x="1730090" y="0"/>
                  </a:moveTo>
                  <a:lnTo>
                    <a:pt x="1664144" y="18928"/>
                  </a:lnTo>
                  <a:lnTo>
                    <a:pt x="1614811" y="31466"/>
                  </a:lnTo>
                  <a:lnTo>
                    <a:pt x="1565192" y="42981"/>
                  </a:lnTo>
                  <a:lnTo>
                    <a:pt x="1515423" y="53587"/>
                  </a:lnTo>
                  <a:lnTo>
                    <a:pt x="1465637" y="63394"/>
                  </a:lnTo>
                  <a:lnTo>
                    <a:pt x="1415970" y="72516"/>
                  </a:lnTo>
                  <a:lnTo>
                    <a:pt x="1366557" y="81064"/>
                  </a:lnTo>
                  <a:lnTo>
                    <a:pt x="1317531" y="89152"/>
                  </a:lnTo>
                  <a:lnTo>
                    <a:pt x="1269028" y="96891"/>
                  </a:lnTo>
                  <a:lnTo>
                    <a:pt x="1221182" y="104394"/>
                  </a:lnTo>
                  <a:lnTo>
                    <a:pt x="1185381" y="110007"/>
                  </a:lnTo>
                  <a:lnTo>
                    <a:pt x="1177469" y="111277"/>
                  </a:lnTo>
                  <a:lnTo>
                    <a:pt x="1105295" y="121757"/>
                  </a:lnTo>
                  <a:lnTo>
                    <a:pt x="1051030" y="128078"/>
                  </a:lnTo>
                  <a:lnTo>
                    <a:pt x="998558" y="132427"/>
                  </a:lnTo>
                  <a:lnTo>
                    <a:pt x="947467" y="134528"/>
                  </a:lnTo>
                  <a:lnTo>
                    <a:pt x="897351" y="134104"/>
                  </a:lnTo>
                  <a:lnTo>
                    <a:pt x="847800" y="130878"/>
                  </a:lnTo>
                  <a:lnTo>
                    <a:pt x="798405" y="124574"/>
                  </a:lnTo>
                  <a:lnTo>
                    <a:pt x="748758" y="114915"/>
                  </a:lnTo>
                  <a:lnTo>
                    <a:pt x="698450" y="101625"/>
                  </a:lnTo>
                  <a:lnTo>
                    <a:pt x="675063" y="94944"/>
                  </a:lnTo>
                  <a:lnTo>
                    <a:pt x="646226" y="87309"/>
                  </a:lnTo>
                  <a:lnTo>
                    <a:pt x="574132" y="70776"/>
                  </a:lnTo>
                  <a:lnTo>
                    <a:pt x="531838" y="62677"/>
                  </a:lnTo>
                  <a:lnTo>
                    <a:pt x="486021" y="55223"/>
                  </a:lnTo>
                  <a:lnTo>
                    <a:pt x="437164" y="48814"/>
                  </a:lnTo>
                  <a:lnTo>
                    <a:pt x="385748" y="43848"/>
                  </a:lnTo>
                  <a:lnTo>
                    <a:pt x="332255" y="40727"/>
                  </a:lnTo>
                  <a:lnTo>
                    <a:pt x="277167" y="39849"/>
                  </a:lnTo>
                  <a:lnTo>
                    <a:pt x="220965" y="41614"/>
                  </a:lnTo>
                  <a:lnTo>
                    <a:pt x="164130" y="46421"/>
                  </a:lnTo>
                  <a:lnTo>
                    <a:pt x="107146" y="54671"/>
                  </a:lnTo>
                  <a:lnTo>
                    <a:pt x="50493" y="66763"/>
                  </a:lnTo>
                  <a:lnTo>
                    <a:pt x="0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700206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0" y="64687"/>
                  </a:moveTo>
                  <a:lnTo>
                    <a:pt x="45063" y="51454"/>
                  </a:lnTo>
                  <a:lnTo>
                    <a:pt x="101448" y="39337"/>
                  </a:lnTo>
                  <a:lnTo>
                    <a:pt x="158158" y="31030"/>
                  </a:lnTo>
                  <a:lnTo>
                    <a:pt x="214714" y="26138"/>
                  </a:lnTo>
                  <a:lnTo>
                    <a:pt x="270636" y="24265"/>
                  </a:lnTo>
                  <a:lnTo>
                    <a:pt x="325447" y="25016"/>
                  </a:lnTo>
                  <a:lnTo>
                    <a:pt x="378667" y="27995"/>
                  </a:lnTo>
                  <a:lnTo>
                    <a:pt x="429819" y="32808"/>
                  </a:lnTo>
                  <a:lnTo>
                    <a:pt x="478422" y="39059"/>
                  </a:lnTo>
                  <a:lnTo>
                    <a:pt x="523998" y="46352"/>
                  </a:lnTo>
                  <a:lnTo>
                    <a:pt x="566069" y="54292"/>
                  </a:lnTo>
                  <a:lnTo>
                    <a:pt x="604156" y="62484"/>
                  </a:lnTo>
                  <a:lnTo>
                    <a:pt x="666463" y="78043"/>
                  </a:lnTo>
                  <a:lnTo>
                    <a:pt x="689725" y="84619"/>
                  </a:lnTo>
                  <a:lnTo>
                    <a:pt x="739576" y="97688"/>
                  </a:lnTo>
                  <a:lnTo>
                    <a:pt x="788797" y="107197"/>
                  </a:lnTo>
                  <a:lnTo>
                    <a:pt x="837791" y="113416"/>
                  </a:lnTo>
                  <a:lnTo>
                    <a:pt x="886964" y="116617"/>
                  </a:lnTo>
                  <a:lnTo>
                    <a:pt x="936718" y="117072"/>
                  </a:lnTo>
                  <a:lnTo>
                    <a:pt x="987458" y="115051"/>
                  </a:lnTo>
                  <a:lnTo>
                    <a:pt x="1039587" y="110827"/>
                  </a:lnTo>
                  <a:lnTo>
                    <a:pt x="1093510" y="104669"/>
                  </a:lnTo>
                  <a:lnTo>
                    <a:pt x="1149630" y="96850"/>
                  </a:lnTo>
                  <a:lnTo>
                    <a:pt x="1173112" y="93230"/>
                  </a:lnTo>
                  <a:lnTo>
                    <a:pt x="1211593" y="87325"/>
                  </a:lnTo>
                  <a:lnTo>
                    <a:pt x="1259108" y="80035"/>
                  </a:lnTo>
                  <a:lnTo>
                    <a:pt x="1307275" y="72512"/>
                  </a:lnTo>
                  <a:lnTo>
                    <a:pt x="1355960" y="64643"/>
                  </a:lnTo>
                  <a:lnTo>
                    <a:pt x="1405029" y="56315"/>
                  </a:lnTo>
                  <a:lnTo>
                    <a:pt x="1454348" y="47414"/>
                  </a:lnTo>
                  <a:lnTo>
                    <a:pt x="1503782" y="37829"/>
                  </a:lnTo>
                  <a:lnTo>
                    <a:pt x="1553197" y="27446"/>
                  </a:lnTo>
                  <a:lnTo>
                    <a:pt x="1602460" y="16152"/>
                  </a:lnTo>
                  <a:lnTo>
                    <a:pt x="1651435" y="3835"/>
                  </a:lnTo>
                  <a:lnTo>
                    <a:pt x="1665278" y="0"/>
                  </a:lnTo>
                </a:path>
                <a:path w="1676400" h="120650">
                  <a:moveTo>
                    <a:pt x="1676395" y="0"/>
                  </a:moveTo>
                  <a:lnTo>
                    <a:pt x="1603487" y="18960"/>
                  </a:lnTo>
                  <a:lnTo>
                    <a:pt x="1554199" y="30268"/>
                  </a:lnTo>
                  <a:lnTo>
                    <a:pt x="1504763" y="40662"/>
                  </a:lnTo>
                  <a:lnTo>
                    <a:pt x="1455312" y="50256"/>
                  </a:lnTo>
                  <a:lnTo>
                    <a:pt x="1405979" y="59164"/>
                  </a:lnTo>
                  <a:lnTo>
                    <a:pt x="1356899" y="67498"/>
                  </a:lnTo>
                  <a:lnTo>
                    <a:pt x="1308205" y="75373"/>
                  </a:lnTo>
                  <a:lnTo>
                    <a:pt x="1260030" y="82901"/>
                  </a:lnTo>
                  <a:lnTo>
                    <a:pt x="1212508" y="90195"/>
                  </a:lnTo>
                  <a:lnTo>
                    <a:pt x="1173582" y="96164"/>
                  </a:lnTo>
                  <a:lnTo>
                    <a:pt x="1165708" y="97421"/>
                  </a:lnTo>
                  <a:lnTo>
                    <a:pt x="1093801" y="107623"/>
                  </a:lnTo>
                  <a:lnTo>
                    <a:pt x="1039729" y="113785"/>
                  </a:lnTo>
                  <a:lnTo>
                    <a:pt x="987454" y="118012"/>
                  </a:lnTo>
                  <a:lnTo>
                    <a:pt x="936571" y="120030"/>
                  </a:lnTo>
                  <a:lnTo>
                    <a:pt x="886676" y="119567"/>
                  </a:lnTo>
                  <a:lnTo>
                    <a:pt x="837364" y="116353"/>
                  </a:lnTo>
                  <a:lnTo>
                    <a:pt x="788229" y="110114"/>
                  </a:lnTo>
                  <a:lnTo>
                    <a:pt x="738868" y="100580"/>
                  </a:lnTo>
                  <a:lnTo>
                    <a:pt x="688874" y="87477"/>
                  </a:lnTo>
                  <a:lnTo>
                    <a:pt x="665675" y="80915"/>
                  </a:lnTo>
                  <a:lnTo>
                    <a:pt x="637071" y="73420"/>
                  </a:lnTo>
                  <a:lnTo>
                    <a:pt x="565554" y="57208"/>
                  </a:lnTo>
                  <a:lnTo>
                    <a:pt x="523598" y="49279"/>
                  </a:lnTo>
                  <a:lnTo>
                    <a:pt x="478147" y="41994"/>
                  </a:lnTo>
                  <a:lnTo>
                    <a:pt x="429679" y="35748"/>
                  </a:lnTo>
                  <a:lnTo>
                    <a:pt x="378671" y="30935"/>
                  </a:lnTo>
                  <a:lnTo>
                    <a:pt x="325601" y="27949"/>
                  </a:lnTo>
                  <a:lnTo>
                    <a:pt x="270947" y="27184"/>
                  </a:lnTo>
                  <a:lnTo>
                    <a:pt x="215188" y="29035"/>
                  </a:lnTo>
                  <a:lnTo>
                    <a:pt x="158799" y="33896"/>
                  </a:lnTo>
                  <a:lnTo>
                    <a:pt x="102260" y="42162"/>
                  </a:lnTo>
                  <a:lnTo>
                    <a:pt x="46048" y="54227"/>
                  </a:lnTo>
                  <a:lnTo>
                    <a:pt x="0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653228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5" h="104775">
                  <a:moveTo>
                    <a:pt x="0" y="49766"/>
                  </a:moveTo>
                  <a:lnTo>
                    <a:pt x="40495" y="37817"/>
                  </a:lnTo>
                  <a:lnTo>
                    <a:pt x="96503" y="25690"/>
                  </a:lnTo>
                  <a:lnTo>
                    <a:pt x="152802" y="17346"/>
                  </a:lnTo>
                  <a:lnTo>
                    <a:pt x="208921" y="12393"/>
                  </a:lnTo>
                  <a:lnTo>
                    <a:pt x="264387" y="10439"/>
                  </a:lnTo>
                  <a:lnTo>
                    <a:pt x="318730" y="11092"/>
                  </a:lnTo>
                  <a:lnTo>
                    <a:pt x="371478" y="13962"/>
                  </a:lnTo>
                  <a:lnTo>
                    <a:pt x="422159" y="18655"/>
                  </a:lnTo>
                  <a:lnTo>
                    <a:pt x="470302" y="24780"/>
                  </a:lnTo>
                  <a:lnTo>
                    <a:pt x="515435" y="31945"/>
                  </a:lnTo>
                  <a:lnTo>
                    <a:pt x="557087" y="39758"/>
                  </a:lnTo>
                  <a:lnTo>
                    <a:pt x="594786" y="47828"/>
                  </a:lnTo>
                  <a:lnTo>
                    <a:pt x="656439" y="63171"/>
                  </a:lnTo>
                  <a:lnTo>
                    <a:pt x="679451" y="69660"/>
                  </a:lnTo>
                  <a:lnTo>
                    <a:pt x="729182" y="82513"/>
                  </a:lnTo>
                  <a:lnTo>
                    <a:pt x="778256" y="91878"/>
                  </a:lnTo>
                  <a:lnTo>
                    <a:pt x="827077" y="98022"/>
                  </a:lnTo>
                  <a:lnTo>
                    <a:pt x="876049" y="101210"/>
                  </a:lnTo>
                  <a:lnTo>
                    <a:pt x="925576" y="101709"/>
                  </a:lnTo>
                  <a:lnTo>
                    <a:pt x="976062" y="99785"/>
                  </a:lnTo>
                  <a:lnTo>
                    <a:pt x="1027910" y="95703"/>
                  </a:lnTo>
                  <a:lnTo>
                    <a:pt x="1081525" y="89730"/>
                  </a:lnTo>
                  <a:lnTo>
                    <a:pt x="1137311" y="82131"/>
                  </a:lnTo>
                  <a:lnTo>
                    <a:pt x="1145071" y="80975"/>
                  </a:lnTo>
                  <a:lnTo>
                    <a:pt x="1152843" y="79820"/>
                  </a:lnTo>
                  <a:lnTo>
                    <a:pt x="1160679" y="78613"/>
                  </a:lnTo>
                  <a:lnTo>
                    <a:pt x="1202386" y="72352"/>
                  </a:lnTo>
                  <a:lnTo>
                    <a:pt x="1249562" y="65274"/>
                  </a:lnTo>
                  <a:lnTo>
                    <a:pt x="1297386" y="57965"/>
                  </a:lnTo>
                  <a:lnTo>
                    <a:pt x="1345725" y="50311"/>
                  </a:lnTo>
                  <a:lnTo>
                    <a:pt x="1394445" y="42200"/>
                  </a:lnTo>
                  <a:lnTo>
                    <a:pt x="1443414" y="33516"/>
                  </a:lnTo>
                  <a:lnTo>
                    <a:pt x="1492498" y="24147"/>
                  </a:lnTo>
                  <a:lnTo>
                    <a:pt x="1541565" y="13979"/>
                  </a:lnTo>
                  <a:lnTo>
                    <a:pt x="1590480" y="2897"/>
                  </a:lnTo>
                  <a:lnTo>
                    <a:pt x="1602119" y="0"/>
                  </a:lnTo>
                </a:path>
                <a:path w="1614805" h="104775">
                  <a:moveTo>
                    <a:pt x="1614459" y="0"/>
                  </a:moveTo>
                  <a:lnTo>
                    <a:pt x="1542637" y="16794"/>
                  </a:lnTo>
                  <a:lnTo>
                    <a:pt x="1493560" y="26970"/>
                  </a:lnTo>
                  <a:lnTo>
                    <a:pt x="1444469" y="36345"/>
                  </a:lnTo>
                  <a:lnTo>
                    <a:pt x="1395497" y="45033"/>
                  </a:lnTo>
                  <a:lnTo>
                    <a:pt x="1346775" y="53149"/>
                  </a:lnTo>
                  <a:lnTo>
                    <a:pt x="1298437" y="60805"/>
                  </a:lnTo>
                  <a:lnTo>
                    <a:pt x="1250614" y="68116"/>
                  </a:lnTo>
                  <a:lnTo>
                    <a:pt x="1203440" y="75197"/>
                  </a:lnTo>
                  <a:lnTo>
                    <a:pt x="1161149" y="81534"/>
                  </a:lnTo>
                  <a:lnTo>
                    <a:pt x="1154583" y="82563"/>
                  </a:lnTo>
                  <a:lnTo>
                    <a:pt x="1148004" y="83528"/>
                  </a:lnTo>
                  <a:lnTo>
                    <a:pt x="1141489" y="84480"/>
                  </a:lnTo>
                  <a:lnTo>
                    <a:pt x="1137705" y="85039"/>
                  </a:lnTo>
                  <a:lnTo>
                    <a:pt x="1081825" y="92669"/>
                  </a:lnTo>
                  <a:lnTo>
                    <a:pt x="1028114" y="98666"/>
                  </a:lnTo>
                  <a:lnTo>
                    <a:pt x="976164" y="102765"/>
                  </a:lnTo>
                  <a:lnTo>
                    <a:pt x="925568" y="104698"/>
                  </a:lnTo>
                  <a:lnTo>
                    <a:pt x="875921" y="104198"/>
                  </a:lnTo>
                  <a:lnTo>
                    <a:pt x="826814" y="100998"/>
                  </a:lnTo>
                  <a:lnTo>
                    <a:pt x="777843" y="94831"/>
                  </a:lnTo>
                  <a:lnTo>
                    <a:pt x="728599" y="85431"/>
                  </a:lnTo>
                  <a:lnTo>
                    <a:pt x="678676" y="72530"/>
                  </a:lnTo>
                  <a:lnTo>
                    <a:pt x="655719" y="66053"/>
                  </a:lnTo>
                  <a:lnTo>
                    <a:pt x="627408" y="58659"/>
                  </a:lnTo>
                  <a:lnTo>
                    <a:pt x="556607" y="42681"/>
                  </a:lnTo>
                  <a:lnTo>
                    <a:pt x="515060" y="34879"/>
                  </a:lnTo>
                  <a:lnTo>
                    <a:pt x="470041" y="27722"/>
                  </a:lnTo>
                  <a:lnTo>
                    <a:pt x="422022" y="21602"/>
                  </a:lnTo>
                  <a:lnTo>
                    <a:pt x="371473" y="16909"/>
                  </a:lnTo>
                  <a:lnTo>
                    <a:pt x="318866" y="14033"/>
                  </a:lnTo>
                  <a:lnTo>
                    <a:pt x="264671" y="13367"/>
                  </a:lnTo>
                  <a:lnTo>
                    <a:pt x="209359" y="15299"/>
                  </a:lnTo>
                  <a:lnTo>
                    <a:pt x="153400" y="20222"/>
                  </a:lnTo>
                  <a:lnTo>
                    <a:pt x="97264" y="28526"/>
                  </a:lnTo>
                  <a:lnTo>
                    <a:pt x="41424" y="40601"/>
                  </a:lnTo>
                  <a:lnTo>
                    <a:pt x="0" y="528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553164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0" y="34069"/>
                  </a:moveTo>
                  <a:lnTo>
                    <a:pt x="34884" y="23740"/>
                  </a:lnTo>
                  <a:lnTo>
                    <a:pt x="90452" y="11639"/>
                  </a:lnTo>
                  <a:lnTo>
                    <a:pt x="146304" y="3279"/>
                  </a:lnTo>
                  <a:lnTo>
                    <a:pt x="182777" y="0"/>
                  </a:lnTo>
                </a:path>
                <a:path w="1542415" h="88900">
                  <a:moveTo>
                    <a:pt x="368526" y="0"/>
                  </a:moveTo>
                  <a:lnTo>
                    <a:pt x="413483" y="4066"/>
                  </a:lnTo>
                  <a:lnTo>
                    <a:pt x="461232" y="10034"/>
                  </a:lnTo>
                  <a:lnTo>
                    <a:pt x="505994" y="17037"/>
                  </a:lnTo>
                  <a:lnTo>
                    <a:pt x="547302" y="24688"/>
                  </a:lnTo>
                  <a:lnTo>
                    <a:pt x="584690" y="32600"/>
                  </a:lnTo>
                  <a:lnTo>
                    <a:pt x="645834" y="47662"/>
                  </a:lnTo>
                  <a:lnTo>
                    <a:pt x="668656" y="54038"/>
                  </a:lnTo>
                  <a:lnTo>
                    <a:pt x="718152" y="66715"/>
                  </a:lnTo>
                  <a:lnTo>
                    <a:pt x="766994" y="75964"/>
                  </a:lnTo>
                  <a:lnTo>
                    <a:pt x="815584" y="82047"/>
                  </a:lnTo>
                  <a:lnTo>
                    <a:pt x="864324" y="85226"/>
                  </a:lnTo>
                  <a:lnTo>
                    <a:pt x="913615" y="85761"/>
                  </a:lnTo>
                  <a:lnTo>
                    <a:pt x="963861" y="83916"/>
                  </a:lnTo>
                  <a:lnTo>
                    <a:pt x="1015463" y="79952"/>
                  </a:lnTo>
                  <a:lnTo>
                    <a:pt x="1068824" y="74130"/>
                  </a:lnTo>
                  <a:lnTo>
                    <a:pt x="1124344" y="66713"/>
                  </a:lnTo>
                  <a:lnTo>
                    <a:pt x="1147624" y="63271"/>
                  </a:lnTo>
                  <a:lnTo>
                    <a:pt x="1192137" y="56756"/>
                  </a:lnTo>
                  <a:lnTo>
                    <a:pt x="1239004" y="49891"/>
                  </a:lnTo>
                  <a:lnTo>
                    <a:pt x="1286515" y="42799"/>
                  </a:lnTo>
                  <a:lnTo>
                    <a:pt x="1334538" y="35363"/>
                  </a:lnTo>
                  <a:lnTo>
                    <a:pt x="1382941" y="27469"/>
                  </a:lnTo>
                  <a:lnTo>
                    <a:pt x="1431592" y="19003"/>
                  </a:lnTo>
                  <a:lnTo>
                    <a:pt x="1480358" y="9850"/>
                  </a:lnTo>
                  <a:lnTo>
                    <a:pt x="1528599" y="0"/>
                  </a:lnTo>
                </a:path>
                <a:path w="1542415" h="88900">
                  <a:moveTo>
                    <a:pt x="1542304" y="0"/>
                  </a:moveTo>
                  <a:lnTo>
                    <a:pt x="1481487" y="12662"/>
                  </a:lnTo>
                  <a:lnTo>
                    <a:pt x="1432722" y="21821"/>
                  </a:lnTo>
                  <a:lnTo>
                    <a:pt x="1384075" y="30291"/>
                  </a:lnTo>
                  <a:lnTo>
                    <a:pt x="1335679" y="38188"/>
                  </a:lnTo>
                  <a:lnTo>
                    <a:pt x="1287665" y="45626"/>
                  </a:lnTo>
                  <a:lnTo>
                    <a:pt x="1240163" y="52721"/>
                  </a:lnTo>
                  <a:lnTo>
                    <a:pt x="1193305" y="59588"/>
                  </a:lnTo>
                  <a:lnTo>
                    <a:pt x="1148081" y="66205"/>
                  </a:lnTo>
                  <a:lnTo>
                    <a:pt x="1140270" y="67399"/>
                  </a:lnTo>
                  <a:lnTo>
                    <a:pt x="1069139" y="77088"/>
                  </a:lnTo>
                  <a:lnTo>
                    <a:pt x="1015652" y="82919"/>
                  </a:lnTo>
                  <a:lnTo>
                    <a:pt x="963923" y="86887"/>
                  </a:lnTo>
                  <a:lnTo>
                    <a:pt x="913548" y="88731"/>
                  </a:lnTo>
                  <a:lnTo>
                    <a:pt x="864123" y="88188"/>
                  </a:lnTo>
                  <a:lnTo>
                    <a:pt x="815243" y="84994"/>
                  </a:lnTo>
                  <a:lnTo>
                    <a:pt x="766504" y="78888"/>
                  </a:lnTo>
                  <a:lnTo>
                    <a:pt x="717501" y="69605"/>
                  </a:lnTo>
                  <a:lnTo>
                    <a:pt x="667830" y="56883"/>
                  </a:lnTo>
                  <a:lnTo>
                    <a:pt x="645067" y="50522"/>
                  </a:lnTo>
                  <a:lnTo>
                    <a:pt x="616996" y="43263"/>
                  </a:lnTo>
                  <a:lnTo>
                    <a:pt x="546794" y="27597"/>
                  </a:lnTo>
                  <a:lnTo>
                    <a:pt x="505595" y="19960"/>
                  </a:lnTo>
                  <a:lnTo>
                    <a:pt x="460953" y="12969"/>
                  </a:lnTo>
                  <a:lnTo>
                    <a:pt x="413334" y="7009"/>
                  </a:lnTo>
                  <a:lnTo>
                    <a:pt x="363204" y="2466"/>
                  </a:lnTo>
                  <a:lnTo>
                    <a:pt x="316257" y="0"/>
                  </a:lnTo>
                </a:path>
                <a:path w="1542415" h="88900">
                  <a:moveTo>
                    <a:pt x="234790" y="0"/>
                  </a:moveTo>
                  <a:lnTo>
                    <a:pt x="202411" y="1192"/>
                  </a:lnTo>
                  <a:lnTo>
                    <a:pt x="146899" y="6171"/>
                  </a:lnTo>
                  <a:lnTo>
                    <a:pt x="91208" y="14495"/>
                  </a:lnTo>
                  <a:lnTo>
                    <a:pt x="35804" y="26549"/>
                  </a:lnTo>
                  <a:lnTo>
                    <a:pt x="0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471040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0" y="17561"/>
                  </a:moveTo>
                  <a:lnTo>
                    <a:pt x="28686" y="9038"/>
                  </a:lnTo>
                  <a:lnTo>
                    <a:pt x="69943" y="0"/>
                  </a:lnTo>
                </a:path>
                <a:path w="1456690" h="72390">
                  <a:moveTo>
                    <a:pt x="486414" y="0"/>
                  </a:moveTo>
                  <a:lnTo>
                    <a:pt x="536941" y="8957"/>
                  </a:lnTo>
                  <a:lnTo>
                    <a:pt x="606734" y="24344"/>
                  </a:lnTo>
                  <a:lnTo>
                    <a:pt x="657264" y="37744"/>
                  </a:lnTo>
                  <a:lnTo>
                    <a:pt x="706432" y="50234"/>
                  </a:lnTo>
                  <a:lnTo>
                    <a:pt x="754979" y="59359"/>
                  </a:lnTo>
                  <a:lnTo>
                    <a:pt x="803305" y="65378"/>
                  </a:lnTo>
                  <a:lnTo>
                    <a:pt x="851807" y="68548"/>
                  </a:lnTo>
                  <a:lnTo>
                    <a:pt x="900883" y="69126"/>
                  </a:lnTo>
                  <a:lnTo>
                    <a:pt x="950930" y="67370"/>
                  </a:lnTo>
                  <a:lnTo>
                    <a:pt x="1002347" y="63537"/>
                  </a:lnTo>
                  <a:lnTo>
                    <a:pt x="1055532" y="57885"/>
                  </a:lnTo>
                  <a:lnTo>
                    <a:pt x="1110882" y="50672"/>
                  </a:lnTo>
                  <a:lnTo>
                    <a:pt x="1122924" y="48930"/>
                  </a:lnTo>
                  <a:lnTo>
                    <a:pt x="1143150" y="46026"/>
                  </a:lnTo>
                  <a:lnTo>
                    <a:pt x="1164943" y="42905"/>
                  </a:lnTo>
                  <a:lnTo>
                    <a:pt x="1181685" y="40512"/>
                  </a:lnTo>
                  <a:lnTo>
                    <a:pt x="1231349" y="33406"/>
                  </a:lnTo>
                  <a:lnTo>
                    <a:pt x="1281731" y="26035"/>
                  </a:lnTo>
                  <a:lnTo>
                    <a:pt x="1332671" y="18258"/>
                  </a:lnTo>
                  <a:lnTo>
                    <a:pt x="1384011" y="9936"/>
                  </a:lnTo>
                  <a:lnTo>
                    <a:pt x="1435591" y="927"/>
                  </a:lnTo>
                  <a:lnTo>
                    <a:pt x="1440463" y="0"/>
                  </a:lnTo>
                </a:path>
                <a:path w="1456690" h="72390">
                  <a:moveTo>
                    <a:pt x="1456357" y="0"/>
                  </a:moveTo>
                  <a:lnTo>
                    <a:pt x="1385024" y="12771"/>
                  </a:lnTo>
                  <a:lnTo>
                    <a:pt x="1333679" y="21095"/>
                  </a:lnTo>
                  <a:lnTo>
                    <a:pt x="1282736" y="28871"/>
                  </a:lnTo>
                  <a:lnTo>
                    <a:pt x="1232353" y="36241"/>
                  </a:lnTo>
                  <a:lnTo>
                    <a:pt x="1182688" y="43345"/>
                  </a:lnTo>
                  <a:lnTo>
                    <a:pt x="1170549" y="45074"/>
                  </a:lnTo>
                  <a:lnTo>
                    <a:pt x="1158461" y="46797"/>
                  </a:lnTo>
                  <a:lnTo>
                    <a:pt x="1146428" y="48518"/>
                  </a:lnTo>
                  <a:lnTo>
                    <a:pt x="1134454" y="50241"/>
                  </a:lnTo>
                  <a:lnTo>
                    <a:pt x="1126694" y="51396"/>
                  </a:lnTo>
                  <a:lnTo>
                    <a:pt x="1118972" y="52501"/>
                  </a:lnTo>
                  <a:lnTo>
                    <a:pt x="1055825" y="60821"/>
                  </a:lnTo>
                  <a:lnTo>
                    <a:pt x="1002527" y="66494"/>
                  </a:lnTo>
                  <a:lnTo>
                    <a:pt x="950995" y="70342"/>
                  </a:lnTo>
                  <a:lnTo>
                    <a:pt x="900829" y="72106"/>
                  </a:lnTo>
                  <a:lnTo>
                    <a:pt x="851627" y="71528"/>
                  </a:lnTo>
                  <a:lnTo>
                    <a:pt x="802990" y="68349"/>
                  </a:lnTo>
                  <a:lnTo>
                    <a:pt x="754517" y="62312"/>
                  </a:lnTo>
                  <a:lnTo>
                    <a:pt x="705809" y="53157"/>
                  </a:lnTo>
                  <a:lnTo>
                    <a:pt x="656464" y="40627"/>
                  </a:lnTo>
                  <a:lnTo>
                    <a:pt x="633897" y="34378"/>
                  </a:lnTo>
                  <a:lnTo>
                    <a:pt x="606066" y="27251"/>
                  </a:lnTo>
                  <a:lnTo>
                    <a:pt x="573433" y="19629"/>
                  </a:lnTo>
                  <a:lnTo>
                    <a:pt x="536460" y="11890"/>
                  </a:lnTo>
                  <a:lnTo>
                    <a:pt x="495608" y="4416"/>
                  </a:lnTo>
                  <a:lnTo>
                    <a:pt x="466982" y="0"/>
                  </a:lnTo>
                </a:path>
                <a:path w="1456690" h="72390">
                  <a:moveTo>
                    <a:pt x="83725" y="0"/>
                  </a:moveTo>
                  <a:lnTo>
                    <a:pt x="29622" y="11840"/>
                  </a:lnTo>
                  <a:lnTo>
                    <a:pt x="0" y="206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361398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5" h="55244">
                  <a:moveTo>
                    <a:pt x="0" y="388"/>
                  </a:moveTo>
                  <a:lnTo>
                    <a:pt x="1363" y="0"/>
                  </a:lnTo>
                </a:path>
                <a:path w="1353185" h="55244">
                  <a:moveTo>
                    <a:pt x="561440" y="0"/>
                  </a:moveTo>
                  <a:lnTo>
                    <a:pt x="591526" y="6832"/>
                  </a:lnTo>
                  <a:lnTo>
                    <a:pt x="621415" y="14339"/>
                  </a:lnTo>
                  <a:lnTo>
                    <a:pt x="645427" y="20904"/>
                  </a:lnTo>
                  <a:lnTo>
                    <a:pt x="694331" y="33203"/>
                  </a:lnTo>
                  <a:lnTo>
                    <a:pt x="742628" y="42202"/>
                  </a:lnTo>
                  <a:lnTo>
                    <a:pt x="790713" y="48154"/>
                  </a:lnTo>
                  <a:lnTo>
                    <a:pt x="838982" y="51311"/>
                  </a:lnTo>
                  <a:lnTo>
                    <a:pt x="887830" y="51927"/>
                  </a:lnTo>
                  <a:lnTo>
                    <a:pt x="937653" y="50254"/>
                  </a:lnTo>
                  <a:lnTo>
                    <a:pt x="988846" y="46547"/>
                  </a:lnTo>
                  <a:lnTo>
                    <a:pt x="1041805" y="41056"/>
                  </a:lnTo>
                  <a:lnTo>
                    <a:pt x="1096925" y="34036"/>
                  </a:lnTo>
                  <a:lnTo>
                    <a:pt x="1119976" y="30785"/>
                  </a:lnTo>
                  <a:lnTo>
                    <a:pt x="1132475" y="29032"/>
                  </a:lnTo>
                  <a:lnTo>
                    <a:pt x="1145034" y="27278"/>
                  </a:lnTo>
                  <a:lnTo>
                    <a:pt x="1157654" y="25522"/>
                  </a:lnTo>
                  <a:lnTo>
                    <a:pt x="1170331" y="23762"/>
                  </a:lnTo>
                  <a:lnTo>
                    <a:pt x="1219671" y="16881"/>
                  </a:lnTo>
                  <a:lnTo>
                    <a:pt x="1269722" y="9737"/>
                  </a:lnTo>
                  <a:lnTo>
                    <a:pt x="1320329" y="2190"/>
                  </a:lnTo>
                  <a:lnTo>
                    <a:pt x="1334132" y="0"/>
                  </a:lnTo>
                </a:path>
                <a:path w="1353185" h="55244">
                  <a:moveTo>
                    <a:pt x="1353183" y="0"/>
                  </a:moveTo>
                  <a:lnTo>
                    <a:pt x="1270866" y="12589"/>
                  </a:lnTo>
                  <a:lnTo>
                    <a:pt x="1220826" y="19735"/>
                  </a:lnTo>
                  <a:lnTo>
                    <a:pt x="1171500" y="26619"/>
                  </a:lnTo>
                  <a:lnTo>
                    <a:pt x="1158632" y="28408"/>
                  </a:lnTo>
                  <a:lnTo>
                    <a:pt x="1145823" y="30193"/>
                  </a:lnTo>
                  <a:lnTo>
                    <a:pt x="1133077" y="31975"/>
                  </a:lnTo>
                  <a:lnTo>
                    <a:pt x="1120395" y="33757"/>
                  </a:lnTo>
                  <a:lnTo>
                    <a:pt x="1112787" y="34785"/>
                  </a:lnTo>
                  <a:lnTo>
                    <a:pt x="1105218" y="35839"/>
                  </a:lnTo>
                  <a:lnTo>
                    <a:pt x="1097738" y="36906"/>
                  </a:lnTo>
                  <a:lnTo>
                    <a:pt x="1042370" y="43963"/>
                  </a:lnTo>
                  <a:lnTo>
                    <a:pt x="989191" y="49481"/>
                  </a:lnTo>
                  <a:lnTo>
                    <a:pt x="937801" y="53206"/>
                  </a:lnTo>
                  <a:lnTo>
                    <a:pt x="887798" y="54885"/>
                  </a:lnTo>
                  <a:lnTo>
                    <a:pt x="838784" y="54266"/>
                  </a:lnTo>
                  <a:lnTo>
                    <a:pt x="790358" y="51095"/>
                  </a:lnTo>
                  <a:lnTo>
                    <a:pt x="742118" y="45121"/>
                  </a:lnTo>
                  <a:lnTo>
                    <a:pt x="693667" y="36090"/>
                  </a:lnTo>
                  <a:lnTo>
                    <a:pt x="644602" y="23749"/>
                  </a:lnTo>
                  <a:lnTo>
                    <a:pt x="620656" y="17199"/>
                  </a:lnTo>
                  <a:lnTo>
                    <a:pt x="590850" y="9707"/>
                  </a:lnTo>
                  <a:lnTo>
                    <a:pt x="555733" y="1724"/>
                  </a:lnTo>
                  <a:lnTo>
                    <a:pt x="547160" y="0"/>
                  </a:lnTo>
                </a:path>
                <a:path w="1353185" h="55244">
                  <a:moveTo>
                    <a:pt x="12007" y="0"/>
                  </a:moveTo>
                  <a:lnTo>
                    <a:pt x="0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3300" y="0"/>
              <a:ext cx="667960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807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11266" y="0"/>
                  </a:moveTo>
                  <a:lnTo>
                    <a:pt x="72993" y="15658"/>
                  </a:lnTo>
                  <a:lnTo>
                    <a:pt x="121041" y="24535"/>
                  </a:lnTo>
                  <a:lnTo>
                    <a:pt x="168889" y="30421"/>
                  </a:lnTo>
                  <a:lnTo>
                    <a:pt x="216929" y="33565"/>
                  </a:lnTo>
                  <a:lnTo>
                    <a:pt x="265555" y="34216"/>
                  </a:lnTo>
                  <a:lnTo>
                    <a:pt x="315159" y="32621"/>
                  </a:lnTo>
                  <a:lnTo>
                    <a:pt x="366133" y="29030"/>
                  </a:lnTo>
                  <a:lnTo>
                    <a:pt x="418872" y="23691"/>
                  </a:lnTo>
                  <a:lnTo>
                    <a:pt x="473767" y="16853"/>
                  </a:lnTo>
                  <a:lnTo>
                    <a:pt x="496703" y="13716"/>
                  </a:lnTo>
                  <a:lnTo>
                    <a:pt x="510007" y="11898"/>
                  </a:lnTo>
                  <a:lnTo>
                    <a:pt x="523380" y="10080"/>
                  </a:lnTo>
                  <a:lnTo>
                    <a:pt x="536819" y="8258"/>
                  </a:lnTo>
                  <a:lnTo>
                    <a:pt x="550323" y="6426"/>
                  </a:lnTo>
                  <a:lnTo>
                    <a:pt x="597616" y="0"/>
                  </a:lnTo>
                </a:path>
                <a:path w="619125" h="37465">
                  <a:moveTo>
                    <a:pt x="619042" y="0"/>
                  </a:moveTo>
                  <a:lnTo>
                    <a:pt x="599878" y="2666"/>
                  </a:lnTo>
                  <a:lnTo>
                    <a:pt x="550882" y="9322"/>
                  </a:lnTo>
                  <a:lnTo>
                    <a:pt x="537330" y="11158"/>
                  </a:lnTo>
                  <a:lnTo>
                    <a:pt x="523845" y="12989"/>
                  </a:lnTo>
                  <a:lnTo>
                    <a:pt x="510428" y="14815"/>
                  </a:lnTo>
                  <a:lnTo>
                    <a:pt x="497084" y="16637"/>
                  </a:lnTo>
                  <a:lnTo>
                    <a:pt x="474148" y="19837"/>
                  </a:lnTo>
                  <a:lnTo>
                    <a:pt x="427643" y="25753"/>
                  </a:lnTo>
                  <a:lnTo>
                    <a:pt x="380332" y="30891"/>
                  </a:lnTo>
                  <a:lnTo>
                    <a:pt x="332178" y="34790"/>
                  </a:lnTo>
                  <a:lnTo>
                    <a:pt x="283145" y="36990"/>
                  </a:lnTo>
                  <a:lnTo>
                    <a:pt x="233197" y="37031"/>
                  </a:lnTo>
                  <a:lnTo>
                    <a:pt x="182299" y="34450"/>
                  </a:lnTo>
                  <a:lnTo>
                    <a:pt x="130414" y="28787"/>
                  </a:lnTo>
                  <a:lnTo>
                    <a:pt x="77506" y="19583"/>
                  </a:lnTo>
                  <a:lnTo>
                    <a:pt x="23539" y="6375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5235" y="0"/>
              <a:ext cx="513205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671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14583" y="0"/>
                  </a:moveTo>
                  <a:lnTo>
                    <a:pt x="59893" y="7809"/>
                  </a:lnTo>
                  <a:lnTo>
                    <a:pt x="111377" y="13390"/>
                  </a:lnTo>
                  <a:lnTo>
                    <a:pt x="161897" y="15955"/>
                  </a:lnTo>
                  <a:lnTo>
                    <a:pt x="211487" y="15956"/>
                  </a:lnTo>
                  <a:lnTo>
                    <a:pt x="260179" y="13843"/>
                  </a:lnTo>
                  <a:lnTo>
                    <a:pt x="308007" y="10066"/>
                  </a:lnTo>
                  <a:lnTo>
                    <a:pt x="355005" y="5077"/>
                  </a:lnTo>
                  <a:lnTo>
                    <a:pt x="395799" y="0"/>
                  </a:lnTo>
                </a:path>
                <a:path w="419100" h="19050">
                  <a:moveTo>
                    <a:pt x="418550" y="0"/>
                  </a:moveTo>
                  <a:lnTo>
                    <a:pt x="355258" y="8065"/>
                  </a:lnTo>
                  <a:lnTo>
                    <a:pt x="308131" y="13056"/>
                  </a:lnTo>
                  <a:lnTo>
                    <a:pt x="260172" y="16829"/>
                  </a:lnTo>
                  <a:lnTo>
                    <a:pt x="211348" y="18935"/>
                  </a:lnTo>
                  <a:lnTo>
                    <a:pt x="161626" y="18920"/>
                  </a:lnTo>
                  <a:lnTo>
                    <a:pt x="110973" y="16334"/>
                  </a:lnTo>
                  <a:lnTo>
                    <a:pt x="59357" y="10723"/>
                  </a:lnTo>
                  <a:lnTo>
                    <a:pt x="6743" y="1636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8797" y="0"/>
              <a:ext cx="138943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7757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0"/>
              <a:ext cx="2000" cy="102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222" y="0"/>
                  </a:moveTo>
                  <a:lnTo>
                    <a:pt x="0" y="10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24868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30" h="194945">
                  <a:moveTo>
                    <a:pt x="0" y="173342"/>
                  </a:moveTo>
                  <a:lnTo>
                    <a:pt x="1660" y="160754"/>
                  </a:lnTo>
                  <a:lnTo>
                    <a:pt x="3802" y="142089"/>
                  </a:lnTo>
                  <a:lnTo>
                    <a:pt x="5721" y="123540"/>
                  </a:lnTo>
                  <a:lnTo>
                    <a:pt x="7514" y="105206"/>
                  </a:lnTo>
                  <a:lnTo>
                    <a:pt x="9834" y="81710"/>
                  </a:lnTo>
                  <a:lnTo>
                    <a:pt x="12404" y="57861"/>
                  </a:lnTo>
                  <a:lnTo>
                    <a:pt x="15440" y="33697"/>
                  </a:lnTo>
                  <a:lnTo>
                    <a:pt x="19160" y="9258"/>
                  </a:lnTo>
                  <a:lnTo>
                    <a:pt x="21061" y="0"/>
                  </a:lnTo>
                </a:path>
                <a:path w="24130" h="194945">
                  <a:moveTo>
                    <a:pt x="24110" y="0"/>
                  </a:moveTo>
                  <a:lnTo>
                    <a:pt x="15385" y="58078"/>
                  </a:lnTo>
                  <a:lnTo>
                    <a:pt x="10511" y="105219"/>
                  </a:lnTo>
                  <a:lnTo>
                    <a:pt x="8707" y="123641"/>
                  </a:lnTo>
                  <a:lnTo>
                    <a:pt x="6771" y="142284"/>
                  </a:lnTo>
                  <a:lnTo>
                    <a:pt x="4607" y="161051"/>
                  </a:lnTo>
                  <a:lnTo>
                    <a:pt x="2117" y="179844"/>
                  </a:lnTo>
                  <a:lnTo>
                    <a:pt x="894" y="188360"/>
                  </a:lnTo>
                  <a:lnTo>
                    <a:pt x="0" y="1944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0"/>
              <a:ext cx="48938" cy="3144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60" h="312420">
                  <a:moveTo>
                    <a:pt x="0" y="299447"/>
                  </a:moveTo>
                  <a:lnTo>
                    <a:pt x="17006" y="213613"/>
                  </a:lnTo>
                  <a:lnTo>
                    <a:pt x="24879" y="160595"/>
                  </a:lnTo>
                  <a:lnTo>
                    <a:pt x="31014" y="105194"/>
                  </a:lnTo>
                  <a:lnTo>
                    <a:pt x="33459" y="81688"/>
                  </a:lnTo>
                  <a:lnTo>
                    <a:pt x="36153" y="57830"/>
                  </a:lnTo>
                  <a:lnTo>
                    <a:pt x="39306" y="33661"/>
                  </a:lnTo>
                  <a:lnTo>
                    <a:pt x="43130" y="9220"/>
                  </a:lnTo>
                  <a:lnTo>
                    <a:pt x="45055" y="0"/>
                  </a:lnTo>
                </a:path>
                <a:path w="48260" h="312420">
                  <a:moveTo>
                    <a:pt x="48106" y="0"/>
                  </a:moveTo>
                  <a:lnTo>
                    <a:pt x="39101" y="58173"/>
                  </a:lnTo>
                  <a:lnTo>
                    <a:pt x="33973" y="105435"/>
                  </a:lnTo>
                  <a:lnTo>
                    <a:pt x="32076" y="123757"/>
                  </a:lnTo>
                  <a:lnTo>
                    <a:pt x="30055" y="142293"/>
                  </a:lnTo>
                  <a:lnTo>
                    <a:pt x="24019" y="188153"/>
                  </a:lnTo>
                  <a:lnTo>
                    <a:pt x="20079" y="213359"/>
                  </a:lnTo>
                  <a:lnTo>
                    <a:pt x="19864" y="214693"/>
                  </a:lnTo>
                  <a:lnTo>
                    <a:pt x="10742" y="266944"/>
                  </a:lnTo>
                  <a:lnTo>
                    <a:pt x="0" y="3124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73785" cy="3811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0" y="366524"/>
                  </a:moveTo>
                  <a:lnTo>
                    <a:pt x="18968" y="315855"/>
                  </a:lnTo>
                  <a:lnTo>
                    <a:pt x="30760" y="266471"/>
                  </a:lnTo>
                  <a:lnTo>
                    <a:pt x="39912" y="214744"/>
                  </a:lnTo>
                  <a:lnTo>
                    <a:pt x="40255" y="212661"/>
                  </a:lnTo>
                  <a:lnTo>
                    <a:pt x="41641" y="204334"/>
                  </a:lnTo>
                  <a:lnTo>
                    <a:pt x="48148" y="160517"/>
                  </a:lnTo>
                  <a:lnTo>
                    <a:pt x="54542" y="105435"/>
                  </a:lnTo>
                  <a:lnTo>
                    <a:pt x="57122" y="81861"/>
                  </a:lnTo>
                  <a:lnTo>
                    <a:pt x="59949" y="57937"/>
                  </a:lnTo>
                  <a:lnTo>
                    <a:pt x="63229" y="33708"/>
                  </a:lnTo>
                  <a:lnTo>
                    <a:pt x="67166" y="9220"/>
                  </a:lnTo>
                  <a:lnTo>
                    <a:pt x="69119" y="0"/>
                  </a:lnTo>
                </a:path>
                <a:path w="72390" h="372745">
                  <a:moveTo>
                    <a:pt x="72163" y="0"/>
                  </a:moveTo>
                  <a:lnTo>
                    <a:pt x="62884" y="58361"/>
                  </a:lnTo>
                  <a:lnTo>
                    <a:pt x="57489" y="105829"/>
                  </a:lnTo>
                  <a:lnTo>
                    <a:pt x="55507" y="124024"/>
                  </a:lnTo>
                  <a:lnTo>
                    <a:pt x="53406" y="142428"/>
                  </a:lnTo>
                  <a:lnTo>
                    <a:pt x="47207" y="187985"/>
                  </a:lnTo>
                  <a:lnTo>
                    <a:pt x="33718" y="266952"/>
                  </a:lnTo>
                  <a:lnTo>
                    <a:pt x="21844" y="316660"/>
                  </a:lnTo>
                  <a:lnTo>
                    <a:pt x="4015" y="365365"/>
                  </a:lnTo>
                  <a:lnTo>
                    <a:pt x="0" y="37263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0"/>
              <a:ext cx="98723" cy="4149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0" y="407264"/>
                  </a:moveTo>
                  <a:lnTo>
                    <a:pt x="24094" y="363958"/>
                  </a:lnTo>
                  <a:lnTo>
                    <a:pt x="41845" y="315912"/>
                  </a:lnTo>
                  <a:lnTo>
                    <a:pt x="53705" y="266856"/>
                  </a:lnTo>
                  <a:lnTo>
                    <a:pt x="62924" y="215493"/>
                  </a:lnTo>
                  <a:lnTo>
                    <a:pt x="71484" y="160532"/>
                  </a:lnTo>
                  <a:lnTo>
                    <a:pt x="78101" y="105867"/>
                  </a:lnTo>
                  <a:lnTo>
                    <a:pt x="80821" y="82193"/>
                  </a:lnTo>
                  <a:lnTo>
                    <a:pt x="83784" y="58165"/>
                  </a:lnTo>
                  <a:lnTo>
                    <a:pt x="87195" y="33833"/>
                  </a:lnTo>
                  <a:lnTo>
                    <a:pt x="91258" y="9245"/>
                  </a:lnTo>
                  <a:lnTo>
                    <a:pt x="93246" y="0"/>
                  </a:lnTo>
                </a:path>
                <a:path w="96520" h="413384">
                  <a:moveTo>
                    <a:pt x="96282" y="0"/>
                  </a:moveTo>
                  <a:lnTo>
                    <a:pt x="86776" y="58259"/>
                  </a:lnTo>
                  <a:lnTo>
                    <a:pt x="81136" y="105600"/>
                  </a:lnTo>
                  <a:lnTo>
                    <a:pt x="79053" y="123824"/>
                  </a:lnTo>
                  <a:lnTo>
                    <a:pt x="76847" y="142252"/>
                  </a:lnTo>
                  <a:lnTo>
                    <a:pt x="70420" y="187820"/>
                  </a:lnTo>
                  <a:lnTo>
                    <a:pt x="56603" y="267630"/>
                  </a:lnTo>
                  <a:lnTo>
                    <a:pt x="44671" y="316928"/>
                  </a:lnTo>
                  <a:lnTo>
                    <a:pt x="26791" y="365245"/>
                  </a:lnTo>
                  <a:lnTo>
                    <a:pt x="0" y="413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0"/>
              <a:ext cx="121004" cy="45038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0" y="440192"/>
                  </a:moveTo>
                  <a:lnTo>
                    <a:pt x="46951" y="363645"/>
                  </a:lnTo>
                  <a:lnTo>
                    <a:pt x="64786" y="315807"/>
                  </a:lnTo>
                  <a:lnTo>
                    <a:pt x="76722" y="266964"/>
                  </a:lnTo>
                  <a:lnTo>
                    <a:pt x="86022" y="215823"/>
                  </a:lnTo>
                  <a:lnTo>
                    <a:pt x="94837" y="160451"/>
                  </a:lnTo>
                  <a:lnTo>
                    <a:pt x="101706" y="105905"/>
                  </a:lnTo>
                  <a:lnTo>
                    <a:pt x="104552" y="82208"/>
                  </a:lnTo>
                  <a:lnTo>
                    <a:pt x="107639" y="58166"/>
                  </a:lnTo>
                  <a:lnTo>
                    <a:pt x="111166" y="33828"/>
                  </a:lnTo>
                  <a:lnTo>
                    <a:pt x="115333" y="9245"/>
                  </a:lnTo>
                  <a:lnTo>
                    <a:pt x="117355" y="0"/>
                  </a:lnTo>
                </a:path>
                <a:path w="120650" h="445770">
                  <a:moveTo>
                    <a:pt x="120406" y="0"/>
                  </a:moveTo>
                  <a:lnTo>
                    <a:pt x="110577" y="58608"/>
                  </a:lnTo>
                  <a:lnTo>
                    <a:pt x="104640" y="106286"/>
                  </a:lnTo>
                  <a:lnTo>
                    <a:pt x="102486" y="124307"/>
                  </a:lnTo>
                  <a:lnTo>
                    <a:pt x="100219" y="142530"/>
                  </a:lnTo>
                  <a:lnTo>
                    <a:pt x="93685" y="187690"/>
                  </a:lnTo>
                  <a:lnTo>
                    <a:pt x="79583" y="267876"/>
                  </a:lnTo>
                  <a:lnTo>
                    <a:pt x="67584" y="316922"/>
                  </a:lnTo>
                  <a:lnTo>
                    <a:pt x="49637" y="365005"/>
                  </a:lnTo>
                  <a:lnTo>
                    <a:pt x="22458" y="413448"/>
                  </a:lnTo>
                  <a:lnTo>
                    <a:pt x="0" y="445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0"/>
              <a:ext cx="145943" cy="4830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80" h="476250">
                  <a:moveTo>
                    <a:pt x="0" y="470890"/>
                  </a:moveTo>
                  <a:lnTo>
                    <a:pt x="42718" y="411327"/>
                  </a:lnTo>
                  <a:lnTo>
                    <a:pt x="69768" y="363464"/>
                  </a:lnTo>
                  <a:lnTo>
                    <a:pt x="87654" y="315918"/>
                  </a:lnTo>
                  <a:lnTo>
                    <a:pt x="99640" y="267391"/>
                  </a:lnTo>
                  <a:lnTo>
                    <a:pt x="108987" y="216585"/>
                  </a:lnTo>
                  <a:lnTo>
                    <a:pt x="115337" y="178599"/>
                  </a:lnTo>
                  <a:lnTo>
                    <a:pt x="123040" y="124043"/>
                  </a:lnTo>
                  <a:lnTo>
                    <a:pt x="125281" y="106108"/>
                  </a:lnTo>
                  <a:lnTo>
                    <a:pt x="128263" y="82381"/>
                  </a:lnTo>
                  <a:lnTo>
                    <a:pt x="131487" y="58308"/>
                  </a:lnTo>
                  <a:lnTo>
                    <a:pt x="135141" y="33945"/>
                  </a:lnTo>
                  <a:lnTo>
                    <a:pt x="139416" y="9347"/>
                  </a:lnTo>
                  <a:lnTo>
                    <a:pt x="141488" y="0"/>
                  </a:lnTo>
                </a:path>
                <a:path w="144780" h="476250">
                  <a:moveTo>
                    <a:pt x="144520" y="0"/>
                  </a:moveTo>
                  <a:lnTo>
                    <a:pt x="134419" y="58726"/>
                  </a:lnTo>
                  <a:lnTo>
                    <a:pt x="128228" y="106425"/>
                  </a:lnTo>
                  <a:lnTo>
                    <a:pt x="125979" y="124391"/>
                  </a:lnTo>
                  <a:lnTo>
                    <a:pt x="123621" y="142560"/>
                  </a:lnTo>
                  <a:lnTo>
                    <a:pt x="116903" y="187584"/>
                  </a:lnTo>
                  <a:lnTo>
                    <a:pt x="102446" y="268515"/>
                  </a:lnTo>
                  <a:lnTo>
                    <a:pt x="90388" y="317172"/>
                  </a:lnTo>
                  <a:lnTo>
                    <a:pt x="72386" y="364891"/>
                  </a:lnTo>
                  <a:lnTo>
                    <a:pt x="45157" y="412991"/>
                  </a:lnTo>
                  <a:lnTo>
                    <a:pt x="8252" y="465229"/>
                  </a:lnTo>
                  <a:lnTo>
                    <a:pt x="0" y="4757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0"/>
              <a:ext cx="170865" cy="50959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10" h="503555">
                  <a:moveTo>
                    <a:pt x="0" y="498741"/>
                  </a:moveTo>
                  <a:lnTo>
                    <a:pt x="28322" y="462960"/>
                  </a:lnTo>
                  <a:lnTo>
                    <a:pt x="65385" y="410895"/>
                  </a:lnTo>
                  <a:lnTo>
                    <a:pt x="92499" y="363324"/>
                  </a:lnTo>
                  <a:lnTo>
                    <a:pt x="110447" y="316083"/>
                  </a:lnTo>
                  <a:lnTo>
                    <a:pt x="122491" y="267881"/>
                  </a:lnTo>
                  <a:lnTo>
                    <a:pt x="131895" y="217423"/>
                  </a:lnTo>
                  <a:lnTo>
                    <a:pt x="138461" y="179044"/>
                  </a:lnTo>
                  <a:lnTo>
                    <a:pt x="146426" y="124425"/>
                  </a:lnTo>
                  <a:lnTo>
                    <a:pt x="148748" y="106616"/>
                  </a:lnTo>
                  <a:lnTo>
                    <a:pt x="151878" y="82775"/>
                  </a:lnTo>
                  <a:lnTo>
                    <a:pt x="155239" y="58592"/>
                  </a:lnTo>
                  <a:lnTo>
                    <a:pt x="159023" y="34126"/>
                  </a:lnTo>
                  <a:lnTo>
                    <a:pt x="163417" y="9435"/>
                  </a:lnTo>
                  <a:lnTo>
                    <a:pt x="165533" y="0"/>
                  </a:lnTo>
                </a:path>
                <a:path w="168910" h="503555">
                  <a:moveTo>
                    <a:pt x="168565" y="0"/>
                  </a:moveTo>
                  <a:lnTo>
                    <a:pt x="158186" y="58924"/>
                  </a:lnTo>
                  <a:lnTo>
                    <a:pt x="151733" y="106768"/>
                  </a:lnTo>
                  <a:lnTo>
                    <a:pt x="149404" y="124639"/>
                  </a:lnTo>
                  <a:lnTo>
                    <a:pt x="146964" y="142709"/>
                  </a:lnTo>
                  <a:lnTo>
                    <a:pt x="140069" y="187513"/>
                  </a:lnTo>
                  <a:lnTo>
                    <a:pt x="125295" y="268937"/>
                  </a:lnTo>
                  <a:lnTo>
                    <a:pt x="113188" y="317296"/>
                  </a:lnTo>
                  <a:lnTo>
                    <a:pt x="95128" y="364731"/>
                  </a:lnTo>
                  <a:lnTo>
                    <a:pt x="67824" y="412559"/>
                  </a:lnTo>
                  <a:lnTo>
                    <a:pt x="30731" y="464706"/>
                  </a:lnTo>
                  <a:lnTo>
                    <a:pt x="0" y="5035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0"/>
              <a:ext cx="192888" cy="5397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0" y="523802"/>
                  </a:moveTo>
                  <a:lnTo>
                    <a:pt x="50699" y="462447"/>
                  </a:lnTo>
                  <a:lnTo>
                    <a:pt x="87967" y="410463"/>
                  </a:lnTo>
                  <a:lnTo>
                    <a:pt x="115137" y="363188"/>
                  </a:lnTo>
                  <a:lnTo>
                    <a:pt x="133138" y="316250"/>
                  </a:lnTo>
                  <a:lnTo>
                    <a:pt x="145239" y="268362"/>
                  </a:lnTo>
                  <a:lnTo>
                    <a:pt x="154706" y="218236"/>
                  </a:lnTo>
                  <a:lnTo>
                    <a:pt x="161348" y="180149"/>
                  </a:lnTo>
                  <a:lnTo>
                    <a:pt x="169709" y="124767"/>
                  </a:lnTo>
                  <a:lnTo>
                    <a:pt x="172105" y="107111"/>
                  </a:lnTo>
                  <a:lnTo>
                    <a:pt x="175381" y="83167"/>
                  </a:lnTo>
                  <a:lnTo>
                    <a:pt x="178891" y="58883"/>
                  </a:lnTo>
                  <a:lnTo>
                    <a:pt x="182819" y="34313"/>
                  </a:lnTo>
                  <a:lnTo>
                    <a:pt x="187345" y="9512"/>
                  </a:lnTo>
                  <a:lnTo>
                    <a:pt x="189509" y="0"/>
                  </a:lnTo>
                </a:path>
                <a:path w="193040" h="528320">
                  <a:moveTo>
                    <a:pt x="192521" y="0"/>
                  </a:moveTo>
                  <a:lnTo>
                    <a:pt x="181812" y="59272"/>
                  </a:lnTo>
                  <a:lnTo>
                    <a:pt x="175064" y="107365"/>
                  </a:lnTo>
                  <a:lnTo>
                    <a:pt x="172662" y="125071"/>
                  </a:lnTo>
                  <a:lnTo>
                    <a:pt x="170155" y="142973"/>
                  </a:lnTo>
                  <a:lnTo>
                    <a:pt x="163127" y="187429"/>
                  </a:lnTo>
                  <a:lnTo>
                    <a:pt x="148126" y="269148"/>
                  </a:lnTo>
                  <a:lnTo>
                    <a:pt x="135957" y="317283"/>
                  </a:lnTo>
                  <a:lnTo>
                    <a:pt x="117822" y="364504"/>
                  </a:lnTo>
                  <a:lnTo>
                    <a:pt x="90418" y="412127"/>
                  </a:lnTo>
                  <a:lnTo>
                    <a:pt x="53066" y="464268"/>
                  </a:lnTo>
                  <a:lnTo>
                    <a:pt x="17768" y="508657"/>
                  </a:lnTo>
                  <a:lnTo>
                    <a:pt x="0" y="5282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0"/>
              <a:ext cx="217595" cy="55565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5" h="551815">
                  <a:moveTo>
                    <a:pt x="0" y="547116"/>
                  </a:moveTo>
                  <a:lnTo>
                    <a:pt x="37637" y="506192"/>
                  </a:lnTo>
                  <a:lnTo>
                    <a:pt x="72931" y="461996"/>
                  </a:lnTo>
                  <a:lnTo>
                    <a:pt x="110390" y="410032"/>
                  </a:lnTo>
                  <a:lnTo>
                    <a:pt x="137634" y="363041"/>
                  </a:lnTo>
                  <a:lnTo>
                    <a:pt x="155706" y="316406"/>
                  </a:lnTo>
                  <a:lnTo>
                    <a:pt x="167874" y="268845"/>
                  </a:lnTo>
                  <a:lnTo>
                    <a:pt x="177408" y="219075"/>
                  </a:lnTo>
                  <a:lnTo>
                    <a:pt x="178716" y="211849"/>
                  </a:lnTo>
                  <a:lnTo>
                    <a:pt x="179961" y="205118"/>
                  </a:lnTo>
                  <a:lnTo>
                    <a:pt x="181142" y="198348"/>
                  </a:lnTo>
                  <a:lnTo>
                    <a:pt x="182336" y="191503"/>
                  </a:lnTo>
                  <a:lnTo>
                    <a:pt x="184622" y="178409"/>
                  </a:lnTo>
                  <a:lnTo>
                    <a:pt x="187587" y="160592"/>
                  </a:lnTo>
                  <a:lnTo>
                    <a:pt x="190332" y="142741"/>
                  </a:lnTo>
                  <a:lnTo>
                    <a:pt x="192918" y="124967"/>
                  </a:lnTo>
                  <a:lnTo>
                    <a:pt x="195404" y="107378"/>
                  </a:lnTo>
                  <a:lnTo>
                    <a:pt x="198798" y="83395"/>
                  </a:lnTo>
                  <a:lnTo>
                    <a:pt x="202429" y="59074"/>
                  </a:lnTo>
                  <a:lnTo>
                    <a:pt x="206472" y="34476"/>
                  </a:lnTo>
                  <a:lnTo>
                    <a:pt x="211101" y="9665"/>
                  </a:lnTo>
                  <a:lnTo>
                    <a:pt x="213333" y="0"/>
                  </a:lnTo>
                </a:path>
                <a:path w="216535" h="551815">
                  <a:moveTo>
                    <a:pt x="216372" y="0"/>
                  </a:moveTo>
                  <a:lnTo>
                    <a:pt x="205359" y="59466"/>
                  </a:lnTo>
                  <a:lnTo>
                    <a:pt x="198338" y="107632"/>
                  </a:lnTo>
                  <a:lnTo>
                    <a:pt x="195847" y="125264"/>
                  </a:lnTo>
                  <a:lnTo>
                    <a:pt x="193250" y="143092"/>
                  </a:lnTo>
                  <a:lnTo>
                    <a:pt x="190489" y="161009"/>
                  </a:lnTo>
                  <a:lnTo>
                    <a:pt x="187505" y="178905"/>
                  </a:lnTo>
                  <a:lnTo>
                    <a:pt x="185981" y="187680"/>
                  </a:lnTo>
                  <a:lnTo>
                    <a:pt x="184533" y="195999"/>
                  </a:lnTo>
                  <a:lnTo>
                    <a:pt x="183111" y="204203"/>
                  </a:lnTo>
                  <a:lnTo>
                    <a:pt x="170754" y="269629"/>
                  </a:lnTo>
                  <a:lnTo>
                    <a:pt x="158515" y="317449"/>
                  </a:lnTo>
                  <a:lnTo>
                    <a:pt x="140312" y="364383"/>
                  </a:lnTo>
                  <a:lnTo>
                    <a:pt x="112841" y="411747"/>
                  </a:lnTo>
                  <a:lnTo>
                    <a:pt x="75302" y="463812"/>
                  </a:lnTo>
                  <a:lnTo>
                    <a:pt x="39901" y="508122"/>
                  </a:lnTo>
                  <a:lnTo>
                    <a:pt x="5644" y="545844"/>
                  </a:lnTo>
                  <a:lnTo>
                    <a:pt x="0" y="55119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0"/>
              <a:ext cx="242190" cy="57379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0" y="567269"/>
                  </a:moveTo>
                  <a:lnTo>
                    <a:pt x="59600" y="505658"/>
                  </a:lnTo>
                  <a:lnTo>
                    <a:pt x="95004" y="461544"/>
                  </a:lnTo>
                  <a:lnTo>
                    <a:pt x="132659" y="409663"/>
                  </a:lnTo>
                  <a:lnTo>
                    <a:pt x="160001" y="362901"/>
                  </a:lnTo>
                  <a:lnTo>
                    <a:pt x="178150" y="316512"/>
                  </a:lnTo>
                  <a:lnTo>
                    <a:pt x="190384" y="269214"/>
                  </a:lnTo>
                  <a:lnTo>
                    <a:pt x="199981" y="219722"/>
                  </a:lnTo>
                  <a:lnTo>
                    <a:pt x="201429" y="211785"/>
                  </a:lnTo>
                  <a:lnTo>
                    <a:pt x="202750" y="204597"/>
                  </a:lnTo>
                  <a:lnTo>
                    <a:pt x="204033" y="197319"/>
                  </a:lnTo>
                  <a:lnTo>
                    <a:pt x="205341" y="189979"/>
                  </a:lnTo>
                  <a:lnTo>
                    <a:pt x="207398" y="178371"/>
                  </a:lnTo>
                  <a:lnTo>
                    <a:pt x="210427" y="160668"/>
                  </a:lnTo>
                  <a:lnTo>
                    <a:pt x="213245" y="142930"/>
                  </a:lnTo>
                  <a:lnTo>
                    <a:pt x="215908" y="125266"/>
                  </a:lnTo>
                  <a:lnTo>
                    <a:pt x="218473" y="107784"/>
                  </a:lnTo>
                  <a:lnTo>
                    <a:pt x="222016" y="83733"/>
                  </a:lnTo>
                  <a:lnTo>
                    <a:pt x="225789" y="59342"/>
                  </a:lnTo>
                  <a:lnTo>
                    <a:pt x="229965" y="34677"/>
                  </a:lnTo>
                  <a:lnTo>
                    <a:pt x="234716" y="9804"/>
                  </a:lnTo>
                  <a:lnTo>
                    <a:pt x="237013" y="0"/>
                  </a:lnTo>
                </a:path>
                <a:path w="240665" h="571500">
                  <a:moveTo>
                    <a:pt x="240090" y="0"/>
                  </a:moveTo>
                  <a:lnTo>
                    <a:pt x="228712" y="59948"/>
                  </a:lnTo>
                  <a:lnTo>
                    <a:pt x="221394" y="108394"/>
                  </a:lnTo>
                  <a:lnTo>
                    <a:pt x="218822" y="125848"/>
                  </a:lnTo>
                  <a:lnTo>
                    <a:pt x="210319" y="178892"/>
                  </a:lnTo>
                  <a:lnTo>
                    <a:pt x="207182" y="196596"/>
                  </a:lnTo>
                  <a:lnTo>
                    <a:pt x="205785" y="204495"/>
                  </a:lnTo>
                  <a:lnTo>
                    <a:pt x="193299" y="269833"/>
                  </a:lnTo>
                  <a:lnTo>
                    <a:pt x="180990" y="317450"/>
                  </a:lnTo>
                  <a:lnTo>
                    <a:pt x="162701" y="364193"/>
                  </a:lnTo>
                  <a:lnTo>
                    <a:pt x="135122" y="411378"/>
                  </a:lnTo>
                  <a:lnTo>
                    <a:pt x="97345" y="463393"/>
                  </a:lnTo>
                  <a:lnTo>
                    <a:pt x="61820" y="507630"/>
                  </a:lnTo>
                  <a:lnTo>
                    <a:pt x="27554" y="545254"/>
                  </a:lnTo>
                  <a:lnTo>
                    <a:pt x="0" y="5713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0"/>
              <a:ext cx="264515" cy="59260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60" h="589915">
                  <a:moveTo>
                    <a:pt x="0" y="585711"/>
                  </a:moveTo>
                  <a:lnTo>
                    <a:pt x="47201" y="542587"/>
                  </a:lnTo>
                  <a:lnTo>
                    <a:pt x="81364" y="505158"/>
                  </a:lnTo>
                  <a:lnTo>
                    <a:pt x="116887" y="461114"/>
                  </a:lnTo>
                  <a:lnTo>
                    <a:pt x="154759" y="409295"/>
                  </a:lnTo>
                  <a:lnTo>
                    <a:pt x="182157" y="362819"/>
                  </a:lnTo>
                  <a:lnTo>
                    <a:pt x="200357" y="316723"/>
                  </a:lnTo>
                  <a:lnTo>
                    <a:pt x="212640" y="269729"/>
                  </a:lnTo>
                  <a:lnTo>
                    <a:pt x="222285" y="220560"/>
                  </a:lnTo>
                  <a:lnTo>
                    <a:pt x="223936" y="211721"/>
                  </a:lnTo>
                  <a:lnTo>
                    <a:pt x="225397" y="203936"/>
                  </a:lnTo>
                  <a:lnTo>
                    <a:pt x="226819" y="196075"/>
                  </a:lnTo>
                  <a:lnTo>
                    <a:pt x="228267" y="188125"/>
                  </a:lnTo>
                  <a:lnTo>
                    <a:pt x="230032" y="178396"/>
                  </a:lnTo>
                  <a:lnTo>
                    <a:pt x="233074" y="160958"/>
                  </a:lnTo>
                  <a:lnTo>
                    <a:pt x="235926" y="143481"/>
                  </a:lnTo>
                  <a:lnTo>
                    <a:pt x="238638" y="126076"/>
                  </a:lnTo>
                  <a:lnTo>
                    <a:pt x="241259" y="108851"/>
                  </a:lnTo>
                  <a:lnTo>
                    <a:pt x="244968" y="84571"/>
                  </a:lnTo>
                  <a:lnTo>
                    <a:pt x="248911" y="59951"/>
                  </a:lnTo>
                  <a:lnTo>
                    <a:pt x="253253" y="35058"/>
                  </a:lnTo>
                  <a:lnTo>
                    <a:pt x="258163" y="9956"/>
                  </a:lnTo>
                  <a:lnTo>
                    <a:pt x="260528" y="0"/>
                  </a:lnTo>
                </a:path>
                <a:path w="264160" h="589915">
                  <a:moveTo>
                    <a:pt x="263597" y="0"/>
                  </a:moveTo>
                  <a:lnTo>
                    <a:pt x="251843" y="60536"/>
                  </a:lnTo>
                  <a:lnTo>
                    <a:pt x="244193" y="109423"/>
                  </a:lnTo>
                  <a:lnTo>
                    <a:pt x="241570" y="126628"/>
                  </a:lnTo>
                  <a:lnTo>
                    <a:pt x="238855" y="144017"/>
                  </a:lnTo>
                  <a:lnTo>
                    <a:pt x="236002" y="161483"/>
                  </a:lnTo>
                  <a:lnTo>
                    <a:pt x="232966" y="178917"/>
                  </a:lnTo>
                  <a:lnTo>
                    <a:pt x="230578" y="191922"/>
                  </a:lnTo>
                  <a:lnTo>
                    <a:pt x="229334" y="198767"/>
                  </a:lnTo>
                  <a:lnTo>
                    <a:pt x="228102" y="205549"/>
                  </a:lnTo>
                  <a:lnTo>
                    <a:pt x="226844" y="212255"/>
                  </a:lnTo>
                  <a:lnTo>
                    <a:pt x="225282" y="220649"/>
                  </a:lnTo>
                  <a:lnTo>
                    <a:pt x="215583" y="270182"/>
                  </a:lnTo>
                  <a:lnTo>
                    <a:pt x="203213" y="317547"/>
                  </a:lnTo>
                  <a:lnTo>
                    <a:pt x="184856" y="364060"/>
                  </a:lnTo>
                  <a:lnTo>
                    <a:pt x="157198" y="411035"/>
                  </a:lnTo>
                  <a:lnTo>
                    <a:pt x="119225" y="462974"/>
                  </a:lnTo>
                  <a:lnTo>
                    <a:pt x="83587" y="507134"/>
                  </a:lnTo>
                  <a:lnTo>
                    <a:pt x="49289" y="544682"/>
                  </a:lnTo>
                  <a:lnTo>
                    <a:pt x="15339" y="576783"/>
                  </a:lnTo>
                  <a:lnTo>
                    <a:pt x="0" y="5895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0"/>
              <a:ext cx="287809" cy="610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0" y="601776"/>
                  </a:moveTo>
                  <a:lnTo>
                    <a:pt x="34996" y="573951"/>
                  </a:lnTo>
                  <a:lnTo>
                    <a:pt x="76504" y="533966"/>
                  </a:lnTo>
                  <a:lnTo>
                    <a:pt x="114139" y="491422"/>
                  </a:lnTo>
                  <a:lnTo>
                    <a:pt x="147606" y="448909"/>
                  </a:lnTo>
                  <a:lnTo>
                    <a:pt x="176613" y="409016"/>
                  </a:lnTo>
                  <a:lnTo>
                    <a:pt x="204154" y="362611"/>
                  </a:lnTo>
                  <a:lnTo>
                    <a:pt x="222452" y="316608"/>
                  </a:lnTo>
                  <a:lnTo>
                    <a:pt x="234805" y="269724"/>
                  </a:lnTo>
                  <a:lnTo>
                    <a:pt x="244508" y="220675"/>
                  </a:lnTo>
                  <a:lnTo>
                    <a:pt x="246197" y="211709"/>
                  </a:lnTo>
                  <a:lnTo>
                    <a:pt x="247441" y="205156"/>
                  </a:lnTo>
                  <a:lnTo>
                    <a:pt x="248660" y="198539"/>
                  </a:lnTo>
                  <a:lnTo>
                    <a:pt x="249905" y="191834"/>
                  </a:lnTo>
                  <a:lnTo>
                    <a:pt x="252394" y="178372"/>
                  </a:lnTo>
                  <a:lnTo>
                    <a:pt x="255515" y="161004"/>
                  </a:lnTo>
                  <a:lnTo>
                    <a:pt x="258451" y="143591"/>
                  </a:lnTo>
                  <a:lnTo>
                    <a:pt x="261251" y="126242"/>
                  </a:lnTo>
                  <a:lnTo>
                    <a:pt x="263964" y="109068"/>
                  </a:lnTo>
                  <a:lnTo>
                    <a:pt x="267806" y="84788"/>
                  </a:lnTo>
                  <a:lnTo>
                    <a:pt x="271878" y="60171"/>
                  </a:lnTo>
                  <a:lnTo>
                    <a:pt x="276342" y="35285"/>
                  </a:lnTo>
                  <a:lnTo>
                    <a:pt x="281363" y="10198"/>
                  </a:lnTo>
                  <a:lnTo>
                    <a:pt x="283817" y="0"/>
                  </a:lnTo>
                </a:path>
                <a:path w="287020" h="605790">
                  <a:moveTo>
                    <a:pt x="286844" y="0"/>
                  </a:moveTo>
                  <a:lnTo>
                    <a:pt x="274830" y="60519"/>
                  </a:lnTo>
                  <a:lnTo>
                    <a:pt x="266948" y="109207"/>
                  </a:lnTo>
                  <a:lnTo>
                    <a:pt x="264221" y="126470"/>
                  </a:lnTo>
                  <a:lnTo>
                    <a:pt x="261402" y="143915"/>
                  </a:lnTo>
                  <a:lnTo>
                    <a:pt x="258444" y="161433"/>
                  </a:lnTo>
                  <a:lnTo>
                    <a:pt x="255303" y="178918"/>
                  </a:lnTo>
                  <a:lnTo>
                    <a:pt x="252877" y="192037"/>
                  </a:lnTo>
                  <a:lnTo>
                    <a:pt x="251620" y="198857"/>
                  </a:lnTo>
                  <a:lnTo>
                    <a:pt x="250388" y="205588"/>
                  </a:lnTo>
                  <a:lnTo>
                    <a:pt x="249105" y="212255"/>
                  </a:lnTo>
                  <a:lnTo>
                    <a:pt x="247340" y="221615"/>
                  </a:lnTo>
                  <a:lnTo>
                    <a:pt x="237585" y="270790"/>
                  </a:lnTo>
                  <a:lnTo>
                    <a:pt x="225161" y="317822"/>
                  </a:lnTo>
                  <a:lnTo>
                    <a:pt x="206747" y="364024"/>
                  </a:lnTo>
                  <a:lnTo>
                    <a:pt x="179026" y="410705"/>
                  </a:lnTo>
                  <a:lnTo>
                    <a:pt x="149920" y="450722"/>
                  </a:lnTo>
                  <a:lnTo>
                    <a:pt x="116344" y="493373"/>
                  </a:lnTo>
                  <a:lnTo>
                    <a:pt x="78583" y="536057"/>
                  </a:lnTo>
                  <a:lnTo>
                    <a:pt x="36926" y="576174"/>
                  </a:lnTo>
                  <a:lnTo>
                    <a:pt x="17438" y="592387"/>
                  </a:lnTo>
                  <a:lnTo>
                    <a:pt x="0" y="6054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0"/>
              <a:ext cx="311742" cy="62799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80" h="619760">
                  <a:moveTo>
                    <a:pt x="0" y="615737"/>
                  </a:moveTo>
                  <a:lnTo>
                    <a:pt x="36726" y="589552"/>
                  </a:lnTo>
                  <a:lnTo>
                    <a:pt x="97660" y="533510"/>
                  </a:lnTo>
                  <a:lnTo>
                    <a:pt x="135345" y="491068"/>
                  </a:lnTo>
                  <a:lnTo>
                    <a:pt x="168971" y="448582"/>
                  </a:lnTo>
                  <a:lnTo>
                    <a:pt x="198191" y="408673"/>
                  </a:lnTo>
                  <a:lnTo>
                    <a:pt x="225759" y="362616"/>
                  </a:lnTo>
                  <a:lnTo>
                    <a:pt x="244101" y="316978"/>
                  </a:lnTo>
                  <a:lnTo>
                    <a:pt x="256509" y="270479"/>
                  </a:lnTo>
                  <a:lnTo>
                    <a:pt x="266275" y="221843"/>
                  </a:lnTo>
                  <a:lnTo>
                    <a:pt x="274492" y="178409"/>
                  </a:lnTo>
                  <a:lnTo>
                    <a:pt x="283545" y="126631"/>
                  </a:lnTo>
                  <a:lnTo>
                    <a:pt x="286329" y="109563"/>
                  </a:lnTo>
                  <a:lnTo>
                    <a:pt x="290313" y="85196"/>
                  </a:lnTo>
                  <a:lnTo>
                    <a:pt x="294523" y="60493"/>
                  </a:lnTo>
                  <a:lnTo>
                    <a:pt x="299119" y="35528"/>
                  </a:lnTo>
                  <a:lnTo>
                    <a:pt x="304261" y="10376"/>
                  </a:lnTo>
                  <a:lnTo>
                    <a:pt x="306796" y="0"/>
                  </a:lnTo>
                </a:path>
                <a:path w="309880" h="619760">
                  <a:moveTo>
                    <a:pt x="309875" y="0"/>
                  </a:moveTo>
                  <a:lnTo>
                    <a:pt x="297446" y="61096"/>
                  </a:lnTo>
                  <a:lnTo>
                    <a:pt x="289224" y="110160"/>
                  </a:lnTo>
                  <a:lnTo>
                    <a:pt x="286441" y="127205"/>
                  </a:lnTo>
                  <a:lnTo>
                    <a:pt x="283568" y="144431"/>
                  </a:lnTo>
                  <a:lnTo>
                    <a:pt x="275221" y="190481"/>
                  </a:lnTo>
                  <a:lnTo>
                    <a:pt x="259428" y="270976"/>
                  </a:lnTo>
                  <a:lnTo>
                    <a:pt x="246933" y="317825"/>
                  </a:lnTo>
                  <a:lnTo>
                    <a:pt x="228428" y="363858"/>
                  </a:lnTo>
                  <a:lnTo>
                    <a:pt x="200578" y="410388"/>
                  </a:lnTo>
                  <a:lnTo>
                    <a:pt x="171260" y="450429"/>
                  </a:lnTo>
                  <a:lnTo>
                    <a:pt x="137531" y="493057"/>
                  </a:lnTo>
                  <a:lnTo>
                    <a:pt x="99746" y="535644"/>
                  </a:lnTo>
                  <a:lnTo>
                    <a:pt x="58262" y="575564"/>
                  </a:lnTo>
                  <a:lnTo>
                    <a:pt x="18881" y="606715"/>
                  </a:lnTo>
                  <a:lnTo>
                    <a:pt x="0" y="6193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0"/>
              <a:ext cx="335437" cy="6321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0" y="627901"/>
                  </a:moveTo>
                  <a:lnTo>
                    <a:pt x="37926" y="603896"/>
                  </a:lnTo>
                  <a:lnTo>
                    <a:pt x="77307" y="572732"/>
                  </a:lnTo>
                  <a:lnTo>
                    <a:pt x="118676" y="532971"/>
                  </a:lnTo>
                  <a:lnTo>
                    <a:pt x="156407" y="490579"/>
                  </a:lnTo>
                  <a:lnTo>
                    <a:pt x="190126" y="448163"/>
                  </a:lnTo>
                  <a:lnTo>
                    <a:pt x="219458" y="408330"/>
                  </a:lnTo>
                  <a:lnTo>
                    <a:pt x="247114" y="362498"/>
                  </a:lnTo>
                  <a:lnTo>
                    <a:pt x="265529" y="317095"/>
                  </a:lnTo>
                  <a:lnTo>
                    <a:pt x="278003" y="270847"/>
                  </a:lnTo>
                  <a:lnTo>
                    <a:pt x="287835" y="222479"/>
                  </a:lnTo>
                  <a:lnTo>
                    <a:pt x="296293" y="178460"/>
                  </a:lnTo>
                  <a:lnTo>
                    <a:pt x="305512" y="127127"/>
                  </a:lnTo>
                  <a:lnTo>
                    <a:pt x="312501" y="85739"/>
                  </a:lnTo>
                  <a:lnTo>
                    <a:pt x="316861" y="60933"/>
                  </a:lnTo>
                  <a:lnTo>
                    <a:pt x="321601" y="35867"/>
                  </a:lnTo>
                  <a:lnTo>
                    <a:pt x="326875" y="10617"/>
                  </a:lnTo>
                  <a:lnTo>
                    <a:pt x="329497" y="0"/>
                  </a:lnTo>
                </a:path>
                <a:path w="332740" h="631825">
                  <a:moveTo>
                    <a:pt x="332585" y="0"/>
                  </a:moveTo>
                  <a:lnTo>
                    <a:pt x="319718" y="61947"/>
                  </a:lnTo>
                  <a:lnTo>
                    <a:pt x="311152" y="111620"/>
                  </a:lnTo>
                  <a:lnTo>
                    <a:pt x="308332" y="128326"/>
                  </a:lnTo>
                  <a:lnTo>
                    <a:pt x="305429" y="145204"/>
                  </a:lnTo>
                  <a:lnTo>
                    <a:pt x="302410" y="162146"/>
                  </a:lnTo>
                  <a:lnTo>
                    <a:pt x="299239" y="179045"/>
                  </a:lnTo>
                  <a:lnTo>
                    <a:pt x="297585" y="187483"/>
                  </a:lnTo>
                  <a:lnTo>
                    <a:pt x="295971" y="195829"/>
                  </a:lnTo>
                  <a:lnTo>
                    <a:pt x="294387" y="204092"/>
                  </a:lnTo>
                  <a:lnTo>
                    <a:pt x="292826" y="212280"/>
                  </a:lnTo>
                  <a:lnTo>
                    <a:pt x="290730" y="223139"/>
                  </a:lnTo>
                  <a:lnTo>
                    <a:pt x="280856" y="271732"/>
                  </a:lnTo>
                  <a:lnTo>
                    <a:pt x="268310" y="318216"/>
                  </a:lnTo>
                  <a:lnTo>
                    <a:pt x="249766" y="363898"/>
                  </a:lnTo>
                  <a:lnTo>
                    <a:pt x="221896" y="410083"/>
                  </a:lnTo>
                  <a:lnTo>
                    <a:pt x="192402" y="450071"/>
                  </a:lnTo>
                  <a:lnTo>
                    <a:pt x="158531" y="492633"/>
                  </a:lnTo>
                  <a:lnTo>
                    <a:pt x="120682" y="535138"/>
                  </a:lnTo>
                  <a:lnTo>
                    <a:pt x="79250" y="574954"/>
                  </a:lnTo>
                  <a:lnTo>
                    <a:pt x="39602" y="606330"/>
                  </a:lnTo>
                  <a:lnTo>
                    <a:pt x="19494" y="619796"/>
                  </a:lnTo>
                  <a:lnTo>
                    <a:pt x="0" y="6313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0"/>
              <a:ext cx="355667" cy="64606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0" y="638165"/>
                  </a:moveTo>
                  <a:lnTo>
                    <a:pt x="38171" y="617044"/>
                  </a:lnTo>
                  <a:lnTo>
                    <a:pt x="78170" y="588645"/>
                  </a:lnTo>
                  <a:lnTo>
                    <a:pt x="139287" y="532495"/>
                  </a:lnTo>
                  <a:lnTo>
                    <a:pt x="177065" y="490185"/>
                  </a:lnTo>
                  <a:lnTo>
                    <a:pt x="210907" y="447841"/>
                  </a:lnTo>
                  <a:lnTo>
                    <a:pt x="240402" y="408076"/>
                  </a:lnTo>
                  <a:lnTo>
                    <a:pt x="268139" y="362491"/>
                  </a:lnTo>
                  <a:lnTo>
                    <a:pt x="286614" y="317353"/>
                  </a:lnTo>
                  <a:lnTo>
                    <a:pt x="299130" y="271387"/>
                  </a:lnTo>
                  <a:lnTo>
                    <a:pt x="308994" y="223316"/>
                  </a:lnTo>
                  <a:lnTo>
                    <a:pt x="317757" y="178587"/>
                  </a:lnTo>
                  <a:lnTo>
                    <a:pt x="327083" y="128045"/>
                  </a:lnTo>
                  <a:lnTo>
                    <a:pt x="329987" y="111378"/>
                  </a:lnTo>
                  <a:lnTo>
                    <a:pt x="334298" y="86675"/>
                  </a:lnTo>
                  <a:lnTo>
                    <a:pt x="338835" y="61636"/>
                  </a:lnTo>
                  <a:lnTo>
                    <a:pt x="343745" y="36344"/>
                  </a:lnTo>
                  <a:lnTo>
                    <a:pt x="349177" y="10883"/>
                  </a:lnTo>
                  <a:lnTo>
                    <a:pt x="351901" y="0"/>
                  </a:lnTo>
                </a:path>
                <a:path w="354965" h="641985">
                  <a:moveTo>
                    <a:pt x="354967" y="0"/>
                  </a:moveTo>
                  <a:lnTo>
                    <a:pt x="341700" y="62455"/>
                  </a:lnTo>
                  <a:lnTo>
                    <a:pt x="332820" y="112369"/>
                  </a:lnTo>
                  <a:lnTo>
                    <a:pt x="329935" y="128910"/>
                  </a:lnTo>
                  <a:lnTo>
                    <a:pt x="326974" y="145621"/>
                  </a:lnTo>
                  <a:lnTo>
                    <a:pt x="323904" y="162393"/>
                  </a:lnTo>
                  <a:lnTo>
                    <a:pt x="320691" y="179120"/>
                  </a:lnTo>
                  <a:lnTo>
                    <a:pt x="319218" y="186499"/>
                  </a:lnTo>
                  <a:lnTo>
                    <a:pt x="317808" y="193776"/>
                  </a:lnTo>
                  <a:lnTo>
                    <a:pt x="301997" y="272274"/>
                  </a:lnTo>
                  <a:lnTo>
                    <a:pt x="289393" y="318479"/>
                  </a:lnTo>
                  <a:lnTo>
                    <a:pt x="270782" y="363896"/>
                  </a:lnTo>
                  <a:lnTo>
                    <a:pt x="242827" y="409828"/>
                  </a:lnTo>
                  <a:lnTo>
                    <a:pt x="212152" y="451137"/>
                  </a:lnTo>
                  <a:lnTo>
                    <a:pt x="178178" y="493558"/>
                  </a:lnTo>
                  <a:lnTo>
                    <a:pt x="140804" y="535253"/>
                  </a:lnTo>
                  <a:lnTo>
                    <a:pt x="99927" y="574382"/>
                  </a:lnTo>
                  <a:lnTo>
                    <a:pt x="59963" y="606007"/>
                  </a:lnTo>
                  <a:lnTo>
                    <a:pt x="19104" y="631774"/>
                  </a:lnTo>
                  <a:lnTo>
                    <a:pt x="0" y="6414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0"/>
              <a:ext cx="378655" cy="65983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0" y="647026"/>
                  </a:moveTo>
                  <a:lnTo>
                    <a:pt x="37444" y="629018"/>
                  </a:lnTo>
                  <a:lnTo>
                    <a:pt x="78289" y="603249"/>
                  </a:lnTo>
                  <a:lnTo>
                    <a:pt x="118305" y="571576"/>
                  </a:lnTo>
                  <a:lnTo>
                    <a:pt x="159500" y="532070"/>
                  </a:lnTo>
                  <a:lnTo>
                    <a:pt x="197320" y="489862"/>
                  </a:lnTo>
                  <a:lnTo>
                    <a:pt x="231303" y="447576"/>
                  </a:lnTo>
                  <a:lnTo>
                    <a:pt x="260990" y="407835"/>
                  </a:lnTo>
                  <a:lnTo>
                    <a:pt x="288836" y="362380"/>
                  </a:lnTo>
                  <a:lnTo>
                    <a:pt x="307397" y="317403"/>
                  </a:lnTo>
                  <a:lnTo>
                    <a:pt x="319988" y="271623"/>
                  </a:lnTo>
                  <a:lnTo>
                    <a:pt x="329925" y="223761"/>
                  </a:lnTo>
                  <a:lnTo>
                    <a:pt x="334342" y="201362"/>
                  </a:lnTo>
                  <a:lnTo>
                    <a:pt x="335824" y="193862"/>
                  </a:lnTo>
                  <a:lnTo>
                    <a:pt x="337335" y="186290"/>
                  </a:lnTo>
                  <a:lnTo>
                    <a:pt x="338879" y="178638"/>
                  </a:lnTo>
                  <a:lnTo>
                    <a:pt x="342131" y="162088"/>
                  </a:lnTo>
                  <a:lnTo>
                    <a:pt x="345257" y="145472"/>
                  </a:lnTo>
                  <a:lnTo>
                    <a:pt x="348283" y="128903"/>
                  </a:lnTo>
                  <a:lnTo>
                    <a:pt x="351236" y="112496"/>
                  </a:lnTo>
                  <a:lnTo>
                    <a:pt x="355725" y="87583"/>
                  </a:lnTo>
                  <a:lnTo>
                    <a:pt x="360435" y="62333"/>
                  </a:lnTo>
                  <a:lnTo>
                    <a:pt x="365514" y="36828"/>
                  </a:lnTo>
                  <a:lnTo>
                    <a:pt x="371111" y="11150"/>
                  </a:lnTo>
                  <a:lnTo>
                    <a:pt x="373936" y="0"/>
                  </a:lnTo>
                </a:path>
                <a:path w="377190" h="650240">
                  <a:moveTo>
                    <a:pt x="376991" y="0"/>
                  </a:moveTo>
                  <a:lnTo>
                    <a:pt x="368436" y="37350"/>
                  </a:lnTo>
                  <a:lnTo>
                    <a:pt x="358692" y="87851"/>
                  </a:lnTo>
                  <a:lnTo>
                    <a:pt x="351256" y="129153"/>
                  </a:lnTo>
                  <a:lnTo>
                    <a:pt x="348212" y="145826"/>
                  </a:lnTo>
                  <a:lnTo>
                    <a:pt x="332783" y="224523"/>
                  </a:lnTo>
                  <a:lnTo>
                    <a:pt x="322796" y="272591"/>
                  </a:lnTo>
                  <a:lnTo>
                    <a:pt x="310131" y="318584"/>
                  </a:lnTo>
                  <a:lnTo>
                    <a:pt x="291444" y="363803"/>
                  </a:lnTo>
                  <a:lnTo>
                    <a:pt x="263390" y="409549"/>
                  </a:lnTo>
                  <a:lnTo>
                    <a:pt x="232612" y="450756"/>
                  </a:lnTo>
                  <a:lnTo>
                    <a:pt x="198552" y="493090"/>
                  </a:lnTo>
                  <a:lnTo>
                    <a:pt x="161122" y="534718"/>
                  </a:lnTo>
                  <a:lnTo>
                    <a:pt x="120235" y="573811"/>
                  </a:lnTo>
                  <a:lnTo>
                    <a:pt x="79996" y="605666"/>
                  </a:lnTo>
                  <a:lnTo>
                    <a:pt x="38879" y="631596"/>
                  </a:lnTo>
                  <a:lnTo>
                    <a:pt x="13086" y="644728"/>
                  </a:lnTo>
                  <a:lnTo>
                    <a:pt x="0" y="650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0"/>
              <a:ext cx="401259" cy="66080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80" h="657860">
                  <a:moveTo>
                    <a:pt x="0" y="654585"/>
                  </a:moveTo>
                  <a:lnTo>
                    <a:pt x="56770" y="628865"/>
                  </a:lnTo>
                  <a:lnTo>
                    <a:pt x="97899" y="602926"/>
                  </a:lnTo>
                  <a:lnTo>
                    <a:pt x="138189" y="571042"/>
                  </a:lnTo>
                  <a:lnTo>
                    <a:pt x="178742" y="532295"/>
                  </a:lnTo>
                  <a:lnTo>
                    <a:pt x="216077" y="490901"/>
                  </a:lnTo>
                  <a:lnTo>
                    <a:pt x="250209" y="448718"/>
                  </a:lnTo>
                  <a:lnTo>
                    <a:pt x="281153" y="407606"/>
                  </a:lnTo>
                  <a:lnTo>
                    <a:pt x="309112" y="362284"/>
                  </a:lnTo>
                  <a:lnTo>
                    <a:pt x="327751" y="317455"/>
                  </a:lnTo>
                  <a:lnTo>
                    <a:pt x="340402" y="271835"/>
                  </a:lnTo>
                  <a:lnTo>
                    <a:pt x="350394" y="224142"/>
                  </a:lnTo>
                  <a:lnTo>
                    <a:pt x="352832" y="211924"/>
                  </a:lnTo>
                  <a:lnTo>
                    <a:pt x="354471" y="203759"/>
                  </a:lnTo>
                  <a:lnTo>
                    <a:pt x="356134" y="195521"/>
                  </a:lnTo>
                  <a:lnTo>
                    <a:pt x="357826" y="187195"/>
                  </a:lnTo>
                  <a:lnTo>
                    <a:pt x="359550" y="178765"/>
                  </a:lnTo>
                  <a:lnTo>
                    <a:pt x="362845" y="162394"/>
                  </a:lnTo>
                  <a:lnTo>
                    <a:pt x="366019" y="145953"/>
                  </a:lnTo>
                  <a:lnTo>
                    <a:pt x="369096" y="129557"/>
                  </a:lnTo>
                  <a:lnTo>
                    <a:pt x="372098" y="113322"/>
                  </a:lnTo>
                  <a:lnTo>
                    <a:pt x="376753" y="88273"/>
                  </a:lnTo>
                  <a:lnTo>
                    <a:pt x="381629" y="62887"/>
                  </a:lnTo>
                  <a:lnTo>
                    <a:pt x="386868" y="37248"/>
                  </a:lnTo>
                  <a:lnTo>
                    <a:pt x="392609" y="11442"/>
                  </a:lnTo>
                  <a:lnTo>
                    <a:pt x="395550" y="0"/>
                  </a:lnTo>
                </a:path>
                <a:path w="398780" h="657860">
                  <a:moveTo>
                    <a:pt x="398616" y="0"/>
                  </a:moveTo>
                  <a:lnTo>
                    <a:pt x="389795" y="37792"/>
                  </a:lnTo>
                  <a:lnTo>
                    <a:pt x="379720" y="88588"/>
                  </a:lnTo>
                  <a:lnTo>
                    <a:pt x="372062" y="129859"/>
                  </a:lnTo>
                  <a:lnTo>
                    <a:pt x="368964" y="146342"/>
                  </a:lnTo>
                  <a:lnTo>
                    <a:pt x="365767" y="162872"/>
                  </a:lnTo>
                  <a:lnTo>
                    <a:pt x="362446" y="179336"/>
                  </a:lnTo>
                  <a:lnTo>
                    <a:pt x="360998" y="186397"/>
                  </a:lnTo>
                  <a:lnTo>
                    <a:pt x="359614" y="193332"/>
                  </a:lnTo>
                  <a:lnTo>
                    <a:pt x="343156" y="273164"/>
                  </a:lnTo>
                  <a:lnTo>
                    <a:pt x="330429" y="318874"/>
                  </a:lnTo>
                  <a:lnTo>
                    <a:pt x="311674" y="363827"/>
                  </a:lnTo>
                  <a:lnTo>
                    <a:pt x="283541" y="409320"/>
                  </a:lnTo>
                  <a:lnTo>
                    <a:pt x="252582" y="450498"/>
                  </a:lnTo>
                  <a:lnTo>
                    <a:pt x="218392" y="492774"/>
                  </a:lnTo>
                  <a:lnTo>
                    <a:pt x="180926" y="534309"/>
                  </a:lnTo>
                  <a:lnTo>
                    <a:pt x="140145" y="573265"/>
                  </a:lnTo>
                  <a:lnTo>
                    <a:pt x="99553" y="605386"/>
                  </a:lnTo>
                  <a:lnTo>
                    <a:pt x="58141" y="631507"/>
                  </a:lnTo>
                  <a:lnTo>
                    <a:pt x="6546" y="655521"/>
                  </a:lnTo>
                  <a:lnTo>
                    <a:pt x="0" y="65773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0"/>
              <a:ext cx="420179" cy="67423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0" y="660906"/>
                  </a:moveTo>
                  <a:lnTo>
                    <a:pt x="50499" y="641605"/>
                  </a:lnTo>
                  <a:lnTo>
                    <a:pt x="96541" y="616406"/>
                  </a:lnTo>
                  <a:lnTo>
                    <a:pt x="137369" y="587401"/>
                  </a:lnTo>
                  <a:lnTo>
                    <a:pt x="198155" y="531860"/>
                  </a:lnTo>
                  <a:lnTo>
                    <a:pt x="235544" y="490534"/>
                  </a:lnTo>
                  <a:lnTo>
                    <a:pt x="269789" y="448412"/>
                  </a:lnTo>
                  <a:lnTo>
                    <a:pt x="300879" y="407352"/>
                  </a:lnTo>
                  <a:lnTo>
                    <a:pt x="328878" y="362369"/>
                  </a:lnTo>
                  <a:lnTo>
                    <a:pt x="347561" y="317879"/>
                  </a:lnTo>
                  <a:lnTo>
                    <a:pt x="360258" y="272605"/>
                  </a:lnTo>
                  <a:lnTo>
                    <a:pt x="370297" y="225272"/>
                  </a:lnTo>
                  <a:lnTo>
                    <a:pt x="374387" y="205054"/>
                  </a:lnTo>
                  <a:lnTo>
                    <a:pt x="375707" y="198605"/>
                  </a:lnTo>
                  <a:lnTo>
                    <a:pt x="377042" y="192096"/>
                  </a:lnTo>
                  <a:lnTo>
                    <a:pt x="378400" y="185526"/>
                  </a:lnTo>
                  <a:lnTo>
                    <a:pt x="379784" y="178892"/>
                  </a:lnTo>
                  <a:lnTo>
                    <a:pt x="383124" y="162654"/>
                  </a:lnTo>
                  <a:lnTo>
                    <a:pt x="386355" y="146346"/>
                  </a:lnTo>
                  <a:lnTo>
                    <a:pt x="389498" y="130084"/>
                  </a:lnTo>
                  <a:lnTo>
                    <a:pt x="392573" y="113982"/>
                  </a:lnTo>
                  <a:lnTo>
                    <a:pt x="397382" y="88836"/>
                  </a:lnTo>
                  <a:lnTo>
                    <a:pt x="402409" y="63352"/>
                  </a:lnTo>
                  <a:lnTo>
                    <a:pt x="407789" y="37617"/>
                  </a:lnTo>
                  <a:lnTo>
                    <a:pt x="413655" y="11721"/>
                  </a:lnTo>
                  <a:lnTo>
                    <a:pt x="416708" y="0"/>
                  </a:lnTo>
                </a:path>
                <a:path w="420370" h="664210">
                  <a:moveTo>
                    <a:pt x="419782" y="0"/>
                  </a:moveTo>
                  <a:lnTo>
                    <a:pt x="410677" y="38326"/>
                  </a:lnTo>
                  <a:lnTo>
                    <a:pt x="400259" y="89617"/>
                  </a:lnTo>
                  <a:lnTo>
                    <a:pt x="392390" y="130860"/>
                  </a:lnTo>
                  <a:lnTo>
                    <a:pt x="389260" y="147070"/>
                  </a:lnTo>
                  <a:lnTo>
                    <a:pt x="386037" y="163326"/>
                  </a:lnTo>
                  <a:lnTo>
                    <a:pt x="382705" y="179514"/>
                  </a:lnTo>
                  <a:lnTo>
                    <a:pt x="381003" y="187667"/>
                  </a:lnTo>
                  <a:lnTo>
                    <a:pt x="379365" y="195668"/>
                  </a:lnTo>
                  <a:lnTo>
                    <a:pt x="363090" y="273556"/>
                  </a:lnTo>
                  <a:lnTo>
                    <a:pt x="350304" y="319052"/>
                  </a:lnTo>
                  <a:lnTo>
                    <a:pt x="331484" y="363810"/>
                  </a:lnTo>
                  <a:lnTo>
                    <a:pt x="303279" y="409130"/>
                  </a:lnTo>
                  <a:lnTo>
                    <a:pt x="272148" y="450249"/>
                  </a:lnTo>
                  <a:lnTo>
                    <a:pt x="237823" y="492461"/>
                  </a:lnTo>
                  <a:lnTo>
                    <a:pt x="200299" y="533920"/>
                  </a:lnTo>
                  <a:lnTo>
                    <a:pt x="159566" y="572782"/>
                  </a:lnTo>
                  <a:lnTo>
                    <a:pt x="118753" y="605081"/>
                  </a:lnTo>
                  <a:lnTo>
                    <a:pt x="77130" y="631342"/>
                  </a:lnTo>
                  <a:lnTo>
                    <a:pt x="25924" y="655230"/>
                  </a:lnTo>
                  <a:lnTo>
                    <a:pt x="0" y="6640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0"/>
              <a:ext cx="441847" cy="67468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0" y="665836"/>
                  </a:moveTo>
                  <a:lnTo>
                    <a:pt x="43665" y="652256"/>
                  </a:lnTo>
                  <a:lnTo>
                    <a:pt x="94006" y="628713"/>
                  </a:lnTo>
                  <a:lnTo>
                    <a:pt x="135680" y="602414"/>
                  </a:lnTo>
                  <a:lnTo>
                    <a:pt x="176620" y="570001"/>
                  </a:lnTo>
                  <a:lnTo>
                    <a:pt x="216975" y="531561"/>
                  </a:lnTo>
                  <a:lnTo>
                    <a:pt x="254387" y="490350"/>
                  </a:lnTo>
                  <a:lnTo>
                    <a:pt x="288785" y="448257"/>
                  </a:lnTo>
                  <a:lnTo>
                    <a:pt x="320104" y="407174"/>
                  </a:lnTo>
                  <a:lnTo>
                    <a:pt x="348209" y="362390"/>
                  </a:lnTo>
                  <a:lnTo>
                    <a:pt x="366970" y="318115"/>
                  </a:lnTo>
                  <a:lnTo>
                    <a:pt x="379726" y="273079"/>
                  </a:lnTo>
                  <a:lnTo>
                    <a:pt x="389815" y="226009"/>
                  </a:lnTo>
                  <a:lnTo>
                    <a:pt x="394729" y="202120"/>
                  </a:lnTo>
                  <a:lnTo>
                    <a:pt x="396304" y="194551"/>
                  </a:lnTo>
                  <a:lnTo>
                    <a:pt x="397892" y="186867"/>
                  </a:lnTo>
                  <a:lnTo>
                    <a:pt x="399594" y="179044"/>
                  </a:lnTo>
                  <a:lnTo>
                    <a:pt x="402884" y="163360"/>
                  </a:lnTo>
                  <a:lnTo>
                    <a:pt x="406080" y="147605"/>
                  </a:lnTo>
                  <a:lnTo>
                    <a:pt x="409195" y="131888"/>
                  </a:lnTo>
                  <a:lnTo>
                    <a:pt x="412243" y="116319"/>
                  </a:lnTo>
                  <a:lnTo>
                    <a:pt x="417288" y="90684"/>
                  </a:lnTo>
                  <a:lnTo>
                    <a:pt x="422550" y="64706"/>
                  </a:lnTo>
                  <a:lnTo>
                    <a:pt x="428168" y="38480"/>
                  </a:lnTo>
                  <a:lnTo>
                    <a:pt x="434277" y="12103"/>
                  </a:lnTo>
                  <a:lnTo>
                    <a:pt x="437393" y="0"/>
                  </a:lnTo>
                </a:path>
                <a:path w="440690" h="669290">
                  <a:moveTo>
                    <a:pt x="440447" y="0"/>
                  </a:moveTo>
                  <a:lnTo>
                    <a:pt x="431085" y="39039"/>
                  </a:lnTo>
                  <a:lnTo>
                    <a:pt x="420260" y="90980"/>
                  </a:lnTo>
                  <a:lnTo>
                    <a:pt x="415240" y="116497"/>
                  </a:lnTo>
                  <a:lnTo>
                    <a:pt x="412156" y="132166"/>
                  </a:lnTo>
                  <a:lnTo>
                    <a:pt x="409011" y="147991"/>
                  </a:lnTo>
                  <a:lnTo>
                    <a:pt x="405789" y="163861"/>
                  </a:lnTo>
                  <a:lnTo>
                    <a:pt x="402476" y="179666"/>
                  </a:lnTo>
                  <a:lnTo>
                    <a:pt x="400692" y="188093"/>
                  </a:lnTo>
                  <a:lnTo>
                    <a:pt x="398951" y="196410"/>
                  </a:lnTo>
                  <a:lnTo>
                    <a:pt x="397245" y="204628"/>
                  </a:lnTo>
                  <a:lnTo>
                    <a:pt x="395568" y="212763"/>
                  </a:lnTo>
                  <a:lnTo>
                    <a:pt x="392672" y="226936"/>
                  </a:lnTo>
                  <a:lnTo>
                    <a:pt x="382516" y="274174"/>
                  </a:lnTo>
                  <a:lnTo>
                    <a:pt x="369679" y="319390"/>
                  </a:lnTo>
                  <a:lnTo>
                    <a:pt x="350803" y="363880"/>
                  </a:lnTo>
                  <a:lnTo>
                    <a:pt x="322530" y="408939"/>
                  </a:lnTo>
                  <a:lnTo>
                    <a:pt x="291161" y="450087"/>
                  </a:lnTo>
                  <a:lnTo>
                    <a:pt x="256680" y="492274"/>
                  </a:lnTo>
                  <a:lnTo>
                    <a:pt x="219142" y="533626"/>
                  </a:lnTo>
                  <a:lnTo>
                    <a:pt x="178601" y="572274"/>
                  </a:lnTo>
                  <a:lnTo>
                    <a:pt x="137507" y="604807"/>
                  </a:lnTo>
                  <a:lnTo>
                    <a:pt x="95594" y="631253"/>
                  </a:lnTo>
                  <a:lnTo>
                    <a:pt x="44816" y="654996"/>
                  </a:lnTo>
                  <a:lnTo>
                    <a:pt x="18613" y="663975"/>
                  </a:lnTo>
                  <a:lnTo>
                    <a:pt x="0" y="6689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0"/>
              <a:ext cx="463076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0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0" y="669974"/>
                  </a:moveTo>
                  <a:lnTo>
                    <a:pt x="62177" y="652014"/>
                  </a:lnTo>
                  <a:lnTo>
                    <a:pt x="112236" y="628548"/>
                  </a:lnTo>
                  <a:lnTo>
                    <a:pt x="154197" y="602065"/>
                  </a:lnTo>
                  <a:lnTo>
                    <a:pt x="195433" y="569429"/>
                  </a:lnTo>
                  <a:lnTo>
                    <a:pt x="235924" y="530863"/>
                  </a:lnTo>
                  <a:lnTo>
                    <a:pt x="273346" y="489711"/>
                  </a:lnTo>
                  <a:lnTo>
                    <a:pt x="307671" y="447807"/>
                  </a:lnTo>
                  <a:lnTo>
                    <a:pt x="338867" y="406984"/>
                  </a:lnTo>
                  <a:lnTo>
                    <a:pt x="366869" y="362838"/>
                  </a:lnTo>
                  <a:lnTo>
                    <a:pt x="385592" y="319193"/>
                  </a:lnTo>
                  <a:lnTo>
                    <a:pt x="398355" y="274794"/>
                  </a:lnTo>
                  <a:lnTo>
                    <a:pt x="408476" y="228383"/>
                  </a:lnTo>
                  <a:lnTo>
                    <a:pt x="413515" y="204150"/>
                  </a:lnTo>
                  <a:lnTo>
                    <a:pt x="415242" y="195940"/>
                  </a:lnTo>
                  <a:lnTo>
                    <a:pt x="417021" y="187632"/>
                  </a:lnTo>
                  <a:lnTo>
                    <a:pt x="418852" y="179209"/>
                  </a:lnTo>
                  <a:lnTo>
                    <a:pt x="422228" y="163464"/>
                  </a:lnTo>
                  <a:lnTo>
                    <a:pt x="425522" y="147643"/>
                  </a:lnTo>
                  <a:lnTo>
                    <a:pt x="428746" y="131860"/>
                  </a:lnTo>
                  <a:lnTo>
                    <a:pt x="431907" y="116230"/>
                  </a:lnTo>
                  <a:lnTo>
                    <a:pt x="437069" y="90694"/>
                  </a:lnTo>
                  <a:lnTo>
                    <a:pt x="442445" y="64822"/>
                  </a:lnTo>
                  <a:lnTo>
                    <a:pt x="448159" y="38704"/>
                  </a:lnTo>
                  <a:lnTo>
                    <a:pt x="454336" y="12433"/>
                  </a:lnTo>
                  <a:lnTo>
                    <a:pt x="457585" y="0"/>
                  </a:lnTo>
                </a:path>
                <a:path w="461009" h="673100">
                  <a:moveTo>
                    <a:pt x="460659" y="0"/>
                  </a:moveTo>
                  <a:lnTo>
                    <a:pt x="451031" y="39457"/>
                  </a:lnTo>
                  <a:lnTo>
                    <a:pt x="439911" y="91584"/>
                  </a:lnTo>
                  <a:lnTo>
                    <a:pt x="434740" y="117195"/>
                  </a:lnTo>
                  <a:lnTo>
                    <a:pt x="431599" y="132740"/>
                  </a:lnTo>
                  <a:lnTo>
                    <a:pt x="428397" y="148439"/>
                  </a:lnTo>
                  <a:lnTo>
                    <a:pt x="425122" y="164178"/>
                  </a:lnTo>
                  <a:lnTo>
                    <a:pt x="421760" y="179844"/>
                  </a:lnTo>
                  <a:lnTo>
                    <a:pt x="419932" y="188266"/>
                  </a:lnTo>
                  <a:lnTo>
                    <a:pt x="418156" y="196568"/>
                  </a:lnTo>
                  <a:lnTo>
                    <a:pt x="416424" y="204763"/>
                  </a:lnTo>
                  <a:lnTo>
                    <a:pt x="414724" y="212864"/>
                  </a:lnTo>
                  <a:lnTo>
                    <a:pt x="411321" y="229222"/>
                  </a:lnTo>
                  <a:lnTo>
                    <a:pt x="401148" y="275822"/>
                  </a:lnTo>
                  <a:lnTo>
                    <a:pt x="388308" y="320427"/>
                  </a:lnTo>
                  <a:lnTo>
                    <a:pt x="369458" y="364317"/>
                  </a:lnTo>
                  <a:lnTo>
                    <a:pt x="341255" y="408774"/>
                  </a:lnTo>
                  <a:lnTo>
                    <a:pt x="309889" y="449765"/>
                  </a:lnTo>
                  <a:lnTo>
                    <a:pt x="275415" y="491813"/>
                  </a:lnTo>
                  <a:lnTo>
                    <a:pt x="237888" y="533061"/>
                  </a:lnTo>
                  <a:lnTo>
                    <a:pt x="197364" y="571652"/>
                  </a:lnTo>
                  <a:lnTo>
                    <a:pt x="155855" y="604527"/>
                  </a:lnTo>
                  <a:lnTo>
                    <a:pt x="113595" y="631202"/>
                  </a:lnTo>
                  <a:lnTo>
                    <a:pt x="63196" y="654818"/>
                  </a:lnTo>
                  <a:lnTo>
                    <a:pt x="10445" y="670928"/>
                  </a:lnTo>
                  <a:lnTo>
                    <a:pt x="0" y="6729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0"/>
              <a:ext cx="480420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0" y="673362"/>
                  </a:moveTo>
                  <a:lnTo>
                    <a:pt x="54403" y="660683"/>
                  </a:lnTo>
                  <a:lnTo>
                    <a:pt x="105025" y="641071"/>
                  </a:lnTo>
                  <a:lnTo>
                    <a:pt x="150933" y="615857"/>
                  </a:lnTo>
                  <a:lnTo>
                    <a:pt x="192636" y="586218"/>
                  </a:lnTo>
                  <a:lnTo>
                    <a:pt x="253719" y="530565"/>
                  </a:lnTo>
                  <a:lnTo>
                    <a:pt x="291172" y="489499"/>
                  </a:lnTo>
                  <a:lnTo>
                    <a:pt x="325644" y="447629"/>
                  </a:lnTo>
                  <a:lnTo>
                    <a:pt x="357054" y="406806"/>
                  </a:lnTo>
                  <a:lnTo>
                    <a:pt x="385125" y="362889"/>
                  </a:lnTo>
                  <a:lnTo>
                    <a:pt x="403909" y="319494"/>
                  </a:lnTo>
                  <a:lnTo>
                    <a:pt x="416727" y="275365"/>
                  </a:lnTo>
                  <a:lnTo>
                    <a:pt x="426904" y="229248"/>
                  </a:lnTo>
                  <a:lnTo>
                    <a:pt x="432153" y="204310"/>
                  </a:lnTo>
                  <a:lnTo>
                    <a:pt x="433906" y="196109"/>
                  </a:lnTo>
                  <a:lnTo>
                    <a:pt x="435714" y="187805"/>
                  </a:lnTo>
                  <a:lnTo>
                    <a:pt x="437584" y="179387"/>
                  </a:lnTo>
                  <a:lnTo>
                    <a:pt x="440917" y="164123"/>
                  </a:lnTo>
                  <a:lnTo>
                    <a:pt x="444177" y="148785"/>
                  </a:lnTo>
                  <a:lnTo>
                    <a:pt x="447373" y="133483"/>
                  </a:lnTo>
                  <a:lnTo>
                    <a:pt x="450513" y="118326"/>
                  </a:lnTo>
                  <a:lnTo>
                    <a:pt x="455903" y="92358"/>
                  </a:lnTo>
                  <a:lnTo>
                    <a:pt x="461508" y="66048"/>
                  </a:lnTo>
                  <a:lnTo>
                    <a:pt x="467451" y="39493"/>
                  </a:lnTo>
                  <a:lnTo>
                    <a:pt x="473856" y="12789"/>
                  </a:lnTo>
                  <a:lnTo>
                    <a:pt x="477243" y="0"/>
                  </a:lnTo>
                </a:path>
                <a:path w="480695" h="676910">
                  <a:moveTo>
                    <a:pt x="480306" y="0"/>
                  </a:moveTo>
                  <a:lnTo>
                    <a:pt x="470314" y="40303"/>
                  </a:lnTo>
                  <a:lnTo>
                    <a:pt x="458725" y="93381"/>
                  </a:lnTo>
                  <a:lnTo>
                    <a:pt x="450187" y="134498"/>
                  </a:lnTo>
                  <a:lnTo>
                    <a:pt x="447013" y="149682"/>
                  </a:lnTo>
                  <a:lnTo>
                    <a:pt x="443779" y="164905"/>
                  </a:lnTo>
                  <a:lnTo>
                    <a:pt x="440480" y="180061"/>
                  </a:lnTo>
                  <a:lnTo>
                    <a:pt x="438613" y="188459"/>
                  </a:lnTo>
                  <a:lnTo>
                    <a:pt x="436814" y="196748"/>
                  </a:lnTo>
                  <a:lnTo>
                    <a:pt x="435070" y="204942"/>
                  </a:lnTo>
                  <a:lnTo>
                    <a:pt x="433368" y="213055"/>
                  </a:lnTo>
                  <a:lnTo>
                    <a:pt x="429787" y="230022"/>
                  </a:lnTo>
                  <a:lnTo>
                    <a:pt x="419556" y="276348"/>
                  </a:lnTo>
                  <a:lnTo>
                    <a:pt x="406655" y="320700"/>
                  </a:lnTo>
                  <a:lnTo>
                    <a:pt x="387737" y="364357"/>
                  </a:lnTo>
                  <a:lnTo>
                    <a:pt x="359454" y="408597"/>
                  </a:lnTo>
                  <a:lnTo>
                    <a:pt x="327969" y="449502"/>
                  </a:lnTo>
                  <a:lnTo>
                    <a:pt x="293398" y="491469"/>
                  </a:lnTo>
                  <a:lnTo>
                    <a:pt x="255812" y="532654"/>
                  </a:lnTo>
                  <a:lnTo>
                    <a:pt x="215284" y="571208"/>
                  </a:lnTo>
                  <a:lnTo>
                    <a:pt x="173529" y="604279"/>
                  </a:lnTo>
                  <a:lnTo>
                    <a:pt x="131032" y="631101"/>
                  </a:lnTo>
                  <a:lnTo>
                    <a:pt x="81024" y="654585"/>
                  </a:lnTo>
                  <a:lnTo>
                    <a:pt x="28721" y="670725"/>
                  </a:lnTo>
                  <a:lnTo>
                    <a:pt x="2636" y="675998"/>
                  </a:lnTo>
                  <a:lnTo>
                    <a:pt x="0" y="67636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0"/>
              <a:ext cx="500580" cy="6881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0"/>
              <a:ext cx="499745" cy="679450"/>
            </a:xfrm>
            <a:custGeom>
              <a:avLst/>
              <a:gdLst/>
              <a:ahLst/>
              <a:cxnLst/>
              <a:rect l="l" t="t" r="r" b="b"/>
              <a:pathLst>
                <a:path w="499745" h="679450">
                  <a:moveTo>
                    <a:pt x="0" y="675833"/>
                  </a:moveTo>
                  <a:lnTo>
                    <a:pt x="45755" y="667651"/>
                  </a:lnTo>
                  <a:lnTo>
                    <a:pt x="97187" y="651644"/>
                  </a:lnTo>
                  <a:lnTo>
                    <a:pt x="146390" y="628484"/>
                  </a:lnTo>
                  <a:lnTo>
                    <a:pt x="188882" y="601657"/>
                  </a:lnTo>
                  <a:lnTo>
                    <a:pt x="230680" y="568553"/>
                  </a:lnTo>
                  <a:lnTo>
                    <a:pt x="270949" y="530271"/>
                  </a:lnTo>
                  <a:lnTo>
                    <a:pt x="308462" y="489286"/>
                  </a:lnTo>
                  <a:lnTo>
                    <a:pt x="343092" y="447463"/>
                  </a:lnTo>
                  <a:lnTo>
                    <a:pt x="374710" y="406666"/>
                  </a:lnTo>
                  <a:lnTo>
                    <a:pt x="402854" y="362916"/>
                  </a:lnTo>
                  <a:lnTo>
                    <a:pt x="421702" y="319698"/>
                  </a:lnTo>
                  <a:lnTo>
                    <a:pt x="434580" y="275759"/>
                  </a:lnTo>
                  <a:lnTo>
                    <a:pt x="444814" y="229844"/>
                  </a:lnTo>
                  <a:lnTo>
                    <a:pt x="446008" y="224167"/>
                  </a:lnTo>
                  <a:lnTo>
                    <a:pt x="447227" y="218414"/>
                  </a:lnTo>
                  <a:lnTo>
                    <a:pt x="448497" y="212572"/>
                  </a:lnTo>
                  <a:lnTo>
                    <a:pt x="450214" y="204501"/>
                  </a:lnTo>
                  <a:lnTo>
                    <a:pt x="451988" y="196322"/>
                  </a:lnTo>
                  <a:lnTo>
                    <a:pt x="453818" y="188030"/>
                  </a:lnTo>
                  <a:lnTo>
                    <a:pt x="455698" y="179615"/>
                  </a:lnTo>
                  <a:lnTo>
                    <a:pt x="459027" y="164716"/>
                  </a:lnTo>
                  <a:lnTo>
                    <a:pt x="462286" y="149774"/>
                  </a:lnTo>
                  <a:lnTo>
                    <a:pt x="465503" y="134788"/>
                  </a:lnTo>
                  <a:lnTo>
                    <a:pt x="468703" y="119760"/>
                  </a:lnTo>
                  <a:lnTo>
                    <a:pt x="474297" y="93526"/>
                  </a:lnTo>
                  <a:lnTo>
                    <a:pt x="480106" y="66952"/>
                  </a:lnTo>
                  <a:lnTo>
                    <a:pt x="486246" y="40138"/>
                  </a:lnTo>
                  <a:lnTo>
                    <a:pt x="492833" y="13182"/>
                  </a:lnTo>
                  <a:lnTo>
                    <a:pt x="496376" y="0"/>
                  </a:lnTo>
                </a:path>
                <a:path w="499745" h="679450">
                  <a:moveTo>
                    <a:pt x="499437" y="0"/>
                  </a:moveTo>
                  <a:lnTo>
                    <a:pt x="489107" y="40940"/>
                  </a:lnTo>
                  <a:lnTo>
                    <a:pt x="477133" y="94489"/>
                  </a:lnTo>
                  <a:lnTo>
                    <a:pt x="471523" y="120802"/>
                  </a:lnTo>
                  <a:lnTo>
                    <a:pt x="468336" y="135728"/>
                  </a:lnTo>
                  <a:lnTo>
                    <a:pt x="465141" y="150617"/>
                  </a:lnTo>
                  <a:lnTo>
                    <a:pt x="461907" y="165470"/>
                  </a:lnTo>
                  <a:lnTo>
                    <a:pt x="458607" y="180289"/>
                  </a:lnTo>
                  <a:lnTo>
                    <a:pt x="456715" y="188663"/>
                  </a:lnTo>
                  <a:lnTo>
                    <a:pt x="454897" y="196943"/>
                  </a:lnTo>
                  <a:lnTo>
                    <a:pt x="453133" y="205126"/>
                  </a:lnTo>
                  <a:lnTo>
                    <a:pt x="451406" y="213207"/>
                  </a:lnTo>
                  <a:lnTo>
                    <a:pt x="450136" y="219074"/>
                  </a:lnTo>
                  <a:lnTo>
                    <a:pt x="437424" y="276733"/>
                  </a:lnTo>
                  <a:lnTo>
                    <a:pt x="424459" y="320905"/>
                  </a:lnTo>
                  <a:lnTo>
                    <a:pt x="405451" y="364383"/>
                  </a:lnTo>
                  <a:lnTo>
                    <a:pt x="377035" y="408444"/>
                  </a:lnTo>
                  <a:lnTo>
                    <a:pt x="345285" y="449400"/>
                  </a:lnTo>
                  <a:lnTo>
                    <a:pt x="310539" y="491362"/>
                  </a:lnTo>
                  <a:lnTo>
                    <a:pt x="272938" y="532449"/>
                  </a:lnTo>
                  <a:lnTo>
                    <a:pt x="232623" y="570775"/>
                  </a:lnTo>
                  <a:lnTo>
                    <a:pt x="190591" y="604067"/>
                  </a:lnTo>
                  <a:lnTo>
                    <a:pt x="147825" y="631062"/>
                  </a:lnTo>
                  <a:lnTo>
                    <a:pt x="98252" y="654400"/>
                  </a:lnTo>
                  <a:lnTo>
                    <a:pt x="46441" y="670547"/>
                  </a:lnTo>
                  <a:lnTo>
                    <a:pt x="20384" y="675900"/>
                  </a:lnTo>
                  <a:lnTo>
                    <a:pt x="0" y="6788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058" y="0"/>
              <a:ext cx="483143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0" y="677722"/>
                  </a:moveTo>
                  <a:lnTo>
                    <a:pt x="62854" y="667499"/>
                  </a:lnTo>
                  <a:lnTo>
                    <a:pt x="113730" y="651503"/>
                  </a:lnTo>
                  <a:lnTo>
                    <a:pt x="162473" y="628497"/>
                  </a:lnTo>
                  <a:lnTo>
                    <a:pt x="205271" y="601478"/>
                  </a:lnTo>
                  <a:lnTo>
                    <a:pt x="247411" y="568096"/>
                  </a:lnTo>
                  <a:lnTo>
                    <a:pt x="287613" y="529924"/>
                  </a:lnTo>
                  <a:lnTo>
                    <a:pt x="325166" y="489027"/>
                  </a:lnTo>
                  <a:lnTo>
                    <a:pt x="359910" y="447275"/>
                  </a:lnTo>
                  <a:lnTo>
                    <a:pt x="391683" y="406539"/>
                  </a:lnTo>
                  <a:lnTo>
                    <a:pt x="419967" y="362939"/>
                  </a:lnTo>
                  <a:lnTo>
                    <a:pt x="438908" y="319887"/>
                  </a:lnTo>
                  <a:lnTo>
                    <a:pt x="451847" y="276130"/>
                  </a:lnTo>
                  <a:lnTo>
                    <a:pt x="462130" y="230415"/>
                  </a:lnTo>
                  <a:lnTo>
                    <a:pt x="463361" y="224612"/>
                  </a:lnTo>
                  <a:lnTo>
                    <a:pt x="464619" y="218731"/>
                  </a:lnTo>
                  <a:lnTo>
                    <a:pt x="465927" y="212762"/>
                  </a:lnTo>
                  <a:lnTo>
                    <a:pt x="467668" y="204684"/>
                  </a:lnTo>
                  <a:lnTo>
                    <a:pt x="469464" y="196511"/>
                  </a:lnTo>
                  <a:lnTo>
                    <a:pt x="471317" y="188222"/>
                  </a:lnTo>
                  <a:lnTo>
                    <a:pt x="473229" y="179793"/>
                  </a:lnTo>
                  <a:lnTo>
                    <a:pt x="476591" y="165044"/>
                  </a:lnTo>
                  <a:lnTo>
                    <a:pt x="479892" y="150247"/>
                  </a:lnTo>
                  <a:lnTo>
                    <a:pt x="483157" y="135402"/>
                  </a:lnTo>
                  <a:lnTo>
                    <a:pt x="486412" y="120510"/>
                  </a:lnTo>
                  <a:lnTo>
                    <a:pt x="492182" y="94177"/>
                  </a:lnTo>
                  <a:lnTo>
                    <a:pt x="498155" y="67503"/>
                  </a:lnTo>
                  <a:lnTo>
                    <a:pt x="504445" y="40596"/>
                  </a:lnTo>
                  <a:lnTo>
                    <a:pt x="511164" y="13563"/>
                  </a:lnTo>
                  <a:lnTo>
                    <a:pt x="514921" y="0"/>
                  </a:lnTo>
                </a:path>
                <a:path w="518159" h="680720">
                  <a:moveTo>
                    <a:pt x="517982" y="0"/>
                  </a:moveTo>
                  <a:lnTo>
                    <a:pt x="507291" y="41397"/>
                  </a:lnTo>
                  <a:lnTo>
                    <a:pt x="495000" y="95102"/>
                  </a:lnTo>
                  <a:lnTo>
                    <a:pt x="485989" y="136309"/>
                  </a:lnTo>
                  <a:lnTo>
                    <a:pt x="482742" y="151075"/>
                  </a:lnTo>
                  <a:lnTo>
                    <a:pt x="479457" y="165799"/>
                  </a:lnTo>
                  <a:lnTo>
                    <a:pt x="476112" y="180479"/>
                  </a:lnTo>
                  <a:lnTo>
                    <a:pt x="474198" y="188877"/>
                  </a:lnTo>
                  <a:lnTo>
                    <a:pt x="472353" y="197162"/>
                  </a:lnTo>
                  <a:lnTo>
                    <a:pt x="470565" y="205345"/>
                  </a:lnTo>
                  <a:lnTo>
                    <a:pt x="468822" y="213436"/>
                  </a:lnTo>
                  <a:lnTo>
                    <a:pt x="467527" y="219379"/>
                  </a:lnTo>
                  <a:lnTo>
                    <a:pt x="454695" y="276975"/>
                  </a:lnTo>
                  <a:lnTo>
                    <a:pt x="441667" y="321003"/>
                  </a:lnTo>
                  <a:lnTo>
                    <a:pt x="422575" y="364372"/>
                  </a:lnTo>
                  <a:lnTo>
                    <a:pt x="394045" y="408368"/>
                  </a:lnTo>
                  <a:lnTo>
                    <a:pt x="362082" y="449278"/>
                  </a:lnTo>
                  <a:lnTo>
                    <a:pt x="327187" y="491172"/>
                  </a:lnTo>
                  <a:lnTo>
                    <a:pt x="289551" y="532151"/>
                  </a:lnTo>
                  <a:lnTo>
                    <a:pt x="249366" y="570318"/>
                  </a:lnTo>
                  <a:lnTo>
                    <a:pt x="206929" y="603938"/>
                  </a:lnTo>
                  <a:lnTo>
                    <a:pt x="163845" y="631139"/>
                  </a:lnTo>
                  <a:lnTo>
                    <a:pt x="114775" y="654300"/>
                  </a:lnTo>
                  <a:lnTo>
                    <a:pt x="63553" y="670394"/>
                  </a:lnTo>
                  <a:lnTo>
                    <a:pt x="11080" y="679711"/>
                  </a:lnTo>
                  <a:lnTo>
                    <a:pt x="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7273" y="0"/>
              <a:ext cx="511985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0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0" y="679248"/>
                  </a:moveTo>
                  <a:lnTo>
                    <a:pt x="53642" y="672843"/>
                  </a:lnTo>
                  <a:lnTo>
                    <a:pt x="104852" y="660228"/>
                  </a:lnTo>
                  <a:lnTo>
                    <a:pt x="154044" y="640922"/>
                  </a:lnTo>
                  <a:lnTo>
                    <a:pt x="199629" y="615811"/>
                  </a:lnTo>
                  <a:lnTo>
                    <a:pt x="242103" y="585599"/>
                  </a:lnTo>
                  <a:lnTo>
                    <a:pt x="303229" y="530053"/>
                  </a:lnTo>
                  <a:lnTo>
                    <a:pt x="340841" y="489201"/>
                  </a:lnTo>
                  <a:lnTo>
                    <a:pt x="375859" y="447343"/>
                  </a:lnTo>
                  <a:lnTo>
                    <a:pt x="408028" y="406412"/>
                  </a:lnTo>
                  <a:lnTo>
                    <a:pt x="436439" y="362955"/>
                  </a:lnTo>
                  <a:lnTo>
                    <a:pt x="455464" y="320060"/>
                  </a:lnTo>
                  <a:lnTo>
                    <a:pt x="468462" y="276473"/>
                  </a:lnTo>
                  <a:lnTo>
                    <a:pt x="478792" y="230937"/>
                  </a:lnTo>
                  <a:lnTo>
                    <a:pt x="481357" y="219049"/>
                  </a:lnTo>
                  <a:lnTo>
                    <a:pt x="482691" y="212979"/>
                  </a:lnTo>
                  <a:lnTo>
                    <a:pt x="493364" y="166002"/>
                  </a:lnTo>
                  <a:lnTo>
                    <a:pt x="496572" y="151925"/>
                  </a:lnTo>
                  <a:lnTo>
                    <a:pt x="499752" y="137803"/>
                  </a:lnTo>
                  <a:lnTo>
                    <a:pt x="502922" y="123634"/>
                  </a:lnTo>
                  <a:lnTo>
                    <a:pt x="508983" y="96647"/>
                  </a:lnTo>
                  <a:lnTo>
                    <a:pt x="515257" y="69307"/>
                  </a:lnTo>
                  <a:lnTo>
                    <a:pt x="521849" y="41724"/>
                  </a:lnTo>
                  <a:lnTo>
                    <a:pt x="528868" y="14008"/>
                  </a:lnTo>
                  <a:lnTo>
                    <a:pt x="532784" y="0"/>
                  </a:lnTo>
                </a:path>
                <a:path w="535940" h="682625">
                  <a:moveTo>
                    <a:pt x="535873" y="0"/>
                  </a:moveTo>
                  <a:lnTo>
                    <a:pt x="524796" y="42205"/>
                  </a:lnTo>
                  <a:lnTo>
                    <a:pt x="512040" y="96671"/>
                  </a:lnTo>
                  <a:lnTo>
                    <a:pt x="502801" y="137831"/>
                  </a:lnTo>
                  <a:lnTo>
                    <a:pt x="499569" y="152173"/>
                  </a:lnTo>
                  <a:lnTo>
                    <a:pt x="496309" y="166469"/>
                  </a:lnTo>
                  <a:lnTo>
                    <a:pt x="493003" y="180721"/>
                  </a:lnTo>
                  <a:lnTo>
                    <a:pt x="491061" y="189129"/>
                  </a:lnTo>
                  <a:lnTo>
                    <a:pt x="489187" y="197405"/>
                  </a:lnTo>
                  <a:lnTo>
                    <a:pt x="487370" y="205563"/>
                  </a:lnTo>
                  <a:lnTo>
                    <a:pt x="485599" y="213614"/>
                  </a:lnTo>
                  <a:lnTo>
                    <a:pt x="484240" y="219786"/>
                  </a:lnTo>
                  <a:lnTo>
                    <a:pt x="482920" y="225857"/>
                  </a:lnTo>
                  <a:lnTo>
                    <a:pt x="481637" y="231851"/>
                  </a:lnTo>
                  <a:lnTo>
                    <a:pt x="471232" y="277568"/>
                  </a:lnTo>
                  <a:lnTo>
                    <a:pt x="458145" y="321351"/>
                  </a:lnTo>
                  <a:lnTo>
                    <a:pt x="438996" y="364482"/>
                  </a:lnTo>
                  <a:lnTo>
                    <a:pt x="410403" y="408241"/>
                  </a:lnTo>
                  <a:lnTo>
                    <a:pt x="378193" y="449211"/>
                  </a:lnTo>
                  <a:lnTo>
                    <a:pt x="343105" y="491142"/>
                  </a:lnTo>
                  <a:lnTo>
                    <a:pt x="305379" y="532123"/>
                  </a:lnTo>
                  <a:lnTo>
                    <a:pt x="265254" y="570242"/>
                  </a:lnTo>
                  <a:lnTo>
                    <a:pt x="222712" y="603939"/>
                  </a:lnTo>
                  <a:lnTo>
                    <a:pt x="179580" y="631177"/>
                  </a:lnTo>
                  <a:lnTo>
                    <a:pt x="130837" y="654196"/>
                  </a:lnTo>
                  <a:lnTo>
                    <a:pt x="79999" y="670242"/>
                  </a:lnTo>
                  <a:lnTo>
                    <a:pt x="27632" y="679753"/>
                  </a:lnTo>
                  <a:lnTo>
                    <a:pt x="463" y="682196"/>
                  </a:lnTo>
                  <a:lnTo>
                    <a:pt x="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197" y="0"/>
              <a:ext cx="537726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0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5" h="683260">
                  <a:moveTo>
                    <a:pt x="0" y="679955"/>
                  </a:moveTo>
                  <a:lnTo>
                    <a:pt x="43200" y="676848"/>
                  </a:lnTo>
                  <a:lnTo>
                    <a:pt x="95064" y="667245"/>
                  </a:lnTo>
                  <a:lnTo>
                    <a:pt x="145005" y="651316"/>
                  </a:lnTo>
                  <a:lnTo>
                    <a:pt x="192918" y="628625"/>
                  </a:lnTo>
                  <a:lnTo>
                    <a:pt x="236101" y="601350"/>
                  </a:lnTo>
                  <a:lnTo>
                    <a:pt x="278731" y="567588"/>
                  </a:lnTo>
                  <a:lnTo>
                    <a:pt x="318155" y="530280"/>
                  </a:lnTo>
                  <a:lnTo>
                    <a:pt x="355308" y="490141"/>
                  </a:lnTo>
                  <a:lnTo>
                    <a:pt x="390415" y="448406"/>
                  </a:lnTo>
                  <a:lnTo>
                    <a:pt x="423702" y="406311"/>
                  </a:lnTo>
                  <a:lnTo>
                    <a:pt x="452183" y="363066"/>
                  </a:lnTo>
                  <a:lnTo>
                    <a:pt x="471270" y="320394"/>
                  </a:lnTo>
                  <a:lnTo>
                    <a:pt x="484327" y="277043"/>
                  </a:lnTo>
                  <a:lnTo>
                    <a:pt x="494720" y="231762"/>
                  </a:lnTo>
                  <a:lnTo>
                    <a:pt x="496041" y="225679"/>
                  </a:lnTo>
                  <a:lnTo>
                    <a:pt x="497387" y="219507"/>
                  </a:lnTo>
                  <a:lnTo>
                    <a:pt x="498784" y="213220"/>
                  </a:lnTo>
                  <a:lnTo>
                    <a:pt x="500568" y="205150"/>
                  </a:lnTo>
                  <a:lnTo>
                    <a:pt x="502413" y="196990"/>
                  </a:lnTo>
                  <a:lnTo>
                    <a:pt x="504321" y="188724"/>
                  </a:lnTo>
                  <a:lnTo>
                    <a:pt x="506290" y="180340"/>
                  </a:lnTo>
                  <a:lnTo>
                    <a:pt x="509548" y="166602"/>
                  </a:lnTo>
                  <a:lnTo>
                    <a:pt x="512762" y="152819"/>
                  </a:lnTo>
                  <a:lnTo>
                    <a:pt x="515950" y="138988"/>
                  </a:lnTo>
                  <a:lnTo>
                    <a:pt x="519130" y="125108"/>
                  </a:lnTo>
                  <a:lnTo>
                    <a:pt x="525399" y="97846"/>
                  </a:lnTo>
                  <a:lnTo>
                    <a:pt x="531876" y="70239"/>
                  </a:lnTo>
                  <a:lnTo>
                    <a:pt x="538670" y="42395"/>
                  </a:lnTo>
                  <a:lnTo>
                    <a:pt x="545889" y="14427"/>
                  </a:lnTo>
                  <a:lnTo>
                    <a:pt x="549973" y="0"/>
                  </a:lnTo>
                </a:path>
                <a:path w="553085" h="683260">
                  <a:moveTo>
                    <a:pt x="553046" y="0"/>
                  </a:moveTo>
                  <a:lnTo>
                    <a:pt x="541512" y="43254"/>
                  </a:lnTo>
                  <a:lnTo>
                    <a:pt x="528190" y="98942"/>
                  </a:lnTo>
                  <a:lnTo>
                    <a:pt x="518748" y="140062"/>
                  </a:lnTo>
                  <a:lnTo>
                    <a:pt x="515590" y="153757"/>
                  </a:lnTo>
                  <a:lnTo>
                    <a:pt x="512408" y="167412"/>
                  </a:lnTo>
                  <a:lnTo>
                    <a:pt x="509186" y="181026"/>
                  </a:lnTo>
                  <a:lnTo>
                    <a:pt x="507213" y="189413"/>
                  </a:lnTo>
                  <a:lnTo>
                    <a:pt x="505312" y="197669"/>
                  </a:lnTo>
                  <a:lnTo>
                    <a:pt x="503478" y="205811"/>
                  </a:lnTo>
                  <a:lnTo>
                    <a:pt x="501705" y="213855"/>
                  </a:lnTo>
                  <a:lnTo>
                    <a:pt x="500308" y="220091"/>
                  </a:lnTo>
                  <a:lnTo>
                    <a:pt x="487197" y="277854"/>
                  </a:lnTo>
                  <a:lnTo>
                    <a:pt x="474043" y="321502"/>
                  </a:lnTo>
                  <a:lnTo>
                    <a:pt x="454800" y="364505"/>
                  </a:lnTo>
                  <a:lnTo>
                    <a:pt x="426077" y="408140"/>
                  </a:lnTo>
                  <a:lnTo>
                    <a:pt x="392719" y="450299"/>
                  </a:lnTo>
                  <a:lnTo>
                    <a:pt x="357524" y="492119"/>
                  </a:lnTo>
                  <a:lnTo>
                    <a:pt x="320255" y="532366"/>
                  </a:lnTo>
                  <a:lnTo>
                    <a:pt x="280675" y="569811"/>
                  </a:lnTo>
                  <a:lnTo>
                    <a:pt x="237771" y="603799"/>
                  </a:lnTo>
                  <a:lnTo>
                    <a:pt x="194315" y="631253"/>
                  </a:lnTo>
                  <a:lnTo>
                    <a:pt x="146066" y="654090"/>
                  </a:lnTo>
                  <a:lnTo>
                    <a:pt x="95788" y="670115"/>
                  </a:lnTo>
                  <a:lnTo>
                    <a:pt x="43653" y="679801"/>
                  </a:lnTo>
                  <a:lnTo>
                    <a:pt x="16448" y="682337"/>
                  </a:lnTo>
                  <a:lnTo>
                    <a:pt x="0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0" y="0"/>
              <a:ext cx="571604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0" y="680473"/>
                  </a:moveTo>
                  <a:lnTo>
                    <a:pt x="58276" y="676932"/>
                  </a:lnTo>
                  <a:lnTo>
                    <a:pt x="110119" y="667131"/>
                  </a:lnTo>
                  <a:lnTo>
                    <a:pt x="159480" y="651224"/>
                  </a:lnTo>
                  <a:lnTo>
                    <a:pt x="206880" y="628726"/>
                  </a:lnTo>
                  <a:lnTo>
                    <a:pt x="250384" y="601232"/>
                  </a:lnTo>
                  <a:lnTo>
                    <a:pt x="293392" y="567156"/>
                  </a:lnTo>
                  <a:lnTo>
                    <a:pt x="332776" y="529954"/>
                  </a:lnTo>
                  <a:lnTo>
                    <a:pt x="369984" y="489909"/>
                  </a:lnTo>
                  <a:lnTo>
                    <a:pt x="405219" y="448263"/>
                  </a:lnTo>
                  <a:lnTo>
                    <a:pt x="438680" y="406260"/>
                  </a:lnTo>
                  <a:lnTo>
                    <a:pt x="467262" y="363143"/>
                  </a:lnTo>
                  <a:lnTo>
                    <a:pt x="486428" y="320621"/>
                  </a:lnTo>
                  <a:lnTo>
                    <a:pt x="499547" y="277437"/>
                  </a:lnTo>
                  <a:lnTo>
                    <a:pt x="509991" y="232334"/>
                  </a:lnTo>
                  <a:lnTo>
                    <a:pt x="511350" y="226136"/>
                  </a:lnTo>
                  <a:lnTo>
                    <a:pt x="512747" y="219837"/>
                  </a:lnTo>
                  <a:lnTo>
                    <a:pt x="514182" y="213436"/>
                  </a:lnTo>
                  <a:lnTo>
                    <a:pt x="515969" y="205402"/>
                  </a:lnTo>
                  <a:lnTo>
                    <a:pt x="517828" y="197258"/>
                  </a:lnTo>
                  <a:lnTo>
                    <a:pt x="519766" y="188992"/>
                  </a:lnTo>
                  <a:lnTo>
                    <a:pt x="521789" y="180594"/>
                  </a:lnTo>
                  <a:lnTo>
                    <a:pt x="524624" y="168783"/>
                  </a:lnTo>
                  <a:lnTo>
                    <a:pt x="527441" y="156935"/>
                  </a:lnTo>
                  <a:lnTo>
                    <a:pt x="530247" y="145052"/>
                  </a:lnTo>
                  <a:lnTo>
                    <a:pt x="533054" y="133134"/>
                  </a:lnTo>
                  <a:lnTo>
                    <a:pt x="539921" y="104026"/>
                  </a:lnTo>
                  <a:lnTo>
                    <a:pt x="547003" y="74539"/>
                  </a:lnTo>
                  <a:lnTo>
                    <a:pt x="554398" y="44791"/>
                  </a:lnTo>
                  <a:lnTo>
                    <a:pt x="562201" y="14897"/>
                  </a:lnTo>
                  <a:lnTo>
                    <a:pt x="566493" y="0"/>
                  </a:lnTo>
                </a:path>
                <a:path w="569595" h="683895">
                  <a:moveTo>
                    <a:pt x="569547" y="0"/>
                  </a:moveTo>
                  <a:lnTo>
                    <a:pt x="557254" y="45536"/>
                  </a:lnTo>
                  <a:lnTo>
                    <a:pt x="542796" y="104752"/>
                  </a:lnTo>
                  <a:lnTo>
                    <a:pt x="533120" y="145766"/>
                  </a:lnTo>
                  <a:lnTo>
                    <a:pt x="530317" y="157642"/>
                  </a:lnTo>
                  <a:lnTo>
                    <a:pt x="527505" y="169484"/>
                  </a:lnTo>
                  <a:lnTo>
                    <a:pt x="524672" y="181292"/>
                  </a:lnTo>
                  <a:lnTo>
                    <a:pt x="522664" y="189668"/>
                  </a:lnTo>
                  <a:lnTo>
                    <a:pt x="520730" y="197923"/>
                  </a:lnTo>
                  <a:lnTo>
                    <a:pt x="518866" y="206063"/>
                  </a:lnTo>
                  <a:lnTo>
                    <a:pt x="517065" y="214096"/>
                  </a:lnTo>
                  <a:lnTo>
                    <a:pt x="515630" y="220472"/>
                  </a:lnTo>
                  <a:lnTo>
                    <a:pt x="502394" y="278284"/>
                  </a:lnTo>
                  <a:lnTo>
                    <a:pt x="489183" y="321757"/>
                  </a:lnTo>
                  <a:lnTo>
                    <a:pt x="469860" y="364607"/>
                  </a:lnTo>
                  <a:lnTo>
                    <a:pt x="441017" y="408114"/>
                  </a:lnTo>
                  <a:lnTo>
                    <a:pt x="407524" y="450161"/>
                  </a:lnTo>
                  <a:lnTo>
                    <a:pt x="372224" y="491872"/>
                  </a:lnTo>
                  <a:lnTo>
                    <a:pt x="334900" y="532024"/>
                  </a:lnTo>
                  <a:lnTo>
                    <a:pt x="295335" y="569392"/>
                  </a:lnTo>
                  <a:lnTo>
                    <a:pt x="252021" y="603713"/>
                  </a:lnTo>
                  <a:lnTo>
                    <a:pt x="208201" y="631406"/>
                  </a:lnTo>
                  <a:lnTo>
                    <a:pt x="160509" y="654047"/>
                  </a:lnTo>
                  <a:lnTo>
                    <a:pt x="110855" y="670039"/>
                  </a:lnTo>
                  <a:lnTo>
                    <a:pt x="58568" y="679889"/>
                  </a:lnTo>
                  <a:lnTo>
                    <a:pt x="3756" y="683539"/>
                  </a:lnTo>
                  <a:lnTo>
                    <a:pt x="0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500" y="0"/>
              <a:ext cx="516013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0" y="680374"/>
                  </a:moveTo>
                  <a:lnTo>
                    <a:pt x="45710" y="679728"/>
                  </a:lnTo>
                  <a:lnTo>
                    <a:pt x="98679" y="672878"/>
                  </a:lnTo>
                  <a:lnTo>
                    <a:pt x="149130" y="659933"/>
                  </a:lnTo>
                  <a:lnTo>
                    <a:pt x="196791" y="640913"/>
                  </a:lnTo>
                  <a:lnTo>
                    <a:pt x="242146" y="615837"/>
                  </a:lnTo>
                  <a:lnTo>
                    <a:pt x="285622" y="584883"/>
                  </a:lnTo>
                  <a:lnTo>
                    <a:pt x="346561" y="529778"/>
                  </a:lnTo>
                  <a:lnTo>
                    <a:pt x="383789" y="489830"/>
                  </a:lnTo>
                  <a:lnTo>
                    <a:pt x="419177" y="448209"/>
                  </a:lnTo>
                  <a:lnTo>
                    <a:pt x="452873" y="406184"/>
                  </a:lnTo>
                  <a:lnTo>
                    <a:pt x="481574" y="363209"/>
                  </a:lnTo>
                  <a:lnTo>
                    <a:pt x="500821" y="320831"/>
                  </a:lnTo>
                  <a:lnTo>
                    <a:pt x="514002" y="277800"/>
                  </a:lnTo>
                  <a:lnTo>
                    <a:pt x="524501" y="232867"/>
                  </a:lnTo>
                  <a:lnTo>
                    <a:pt x="525898" y="226581"/>
                  </a:lnTo>
                  <a:lnTo>
                    <a:pt x="527320" y="220193"/>
                  </a:lnTo>
                  <a:lnTo>
                    <a:pt x="536515" y="180886"/>
                  </a:lnTo>
                  <a:lnTo>
                    <a:pt x="539307" y="169473"/>
                  </a:lnTo>
                  <a:lnTo>
                    <a:pt x="542087" y="158021"/>
                  </a:lnTo>
                  <a:lnTo>
                    <a:pt x="544862" y="146534"/>
                  </a:lnTo>
                  <a:lnTo>
                    <a:pt x="547640" y="135014"/>
                  </a:lnTo>
                  <a:lnTo>
                    <a:pt x="554745" y="105542"/>
                  </a:lnTo>
                  <a:lnTo>
                    <a:pt x="562062" y="75692"/>
                  </a:lnTo>
                  <a:lnTo>
                    <a:pt x="569687" y="45585"/>
                  </a:lnTo>
                  <a:lnTo>
                    <a:pt x="577714" y="15342"/>
                  </a:lnTo>
                  <a:lnTo>
                    <a:pt x="582191" y="0"/>
                  </a:lnTo>
                </a:path>
                <a:path w="585470" h="683895">
                  <a:moveTo>
                    <a:pt x="585309" y="0"/>
                  </a:moveTo>
                  <a:lnTo>
                    <a:pt x="572436" y="46835"/>
                  </a:lnTo>
                  <a:lnTo>
                    <a:pt x="557263" y="107664"/>
                  </a:lnTo>
                  <a:lnTo>
                    <a:pt x="547395" y="148620"/>
                  </a:lnTo>
                  <a:lnTo>
                    <a:pt x="544733" y="159645"/>
                  </a:lnTo>
                  <a:lnTo>
                    <a:pt x="542064" y="170642"/>
                  </a:lnTo>
                  <a:lnTo>
                    <a:pt x="539385" y="181610"/>
                  </a:lnTo>
                  <a:lnTo>
                    <a:pt x="537343" y="189976"/>
                  </a:lnTo>
                  <a:lnTo>
                    <a:pt x="528819" y="227140"/>
                  </a:lnTo>
                  <a:lnTo>
                    <a:pt x="527434" y="233363"/>
                  </a:lnTo>
                  <a:lnTo>
                    <a:pt x="516880" y="278592"/>
                  </a:lnTo>
                  <a:lnTo>
                    <a:pt x="503606" y="321923"/>
                  </a:lnTo>
                  <a:lnTo>
                    <a:pt x="484193" y="364640"/>
                  </a:lnTo>
                  <a:lnTo>
                    <a:pt x="455222" y="408026"/>
                  </a:lnTo>
                  <a:lnTo>
                    <a:pt x="421445" y="450130"/>
                  </a:lnTo>
                  <a:lnTo>
                    <a:pt x="385966" y="491839"/>
                  </a:lnTo>
                  <a:lnTo>
                    <a:pt x="348634" y="531891"/>
                  </a:lnTo>
                  <a:lnTo>
                    <a:pt x="309299" y="569024"/>
                  </a:lnTo>
                  <a:lnTo>
                    <a:pt x="265671" y="603595"/>
                  </a:lnTo>
                  <a:lnTo>
                    <a:pt x="221567" y="631469"/>
                  </a:lnTo>
                  <a:lnTo>
                    <a:pt x="174317" y="653953"/>
                  </a:lnTo>
                  <a:lnTo>
                    <a:pt x="125162" y="669950"/>
                  </a:lnTo>
                  <a:lnTo>
                    <a:pt x="72938" y="679985"/>
                  </a:lnTo>
                  <a:lnTo>
                    <a:pt x="18152" y="683781"/>
                  </a:lnTo>
                  <a:lnTo>
                    <a:pt x="0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9243" y="0"/>
              <a:ext cx="541630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0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10" h="684530">
                  <a:moveTo>
                    <a:pt x="0" y="680382"/>
                  </a:moveTo>
                  <a:lnTo>
                    <a:pt x="59254" y="679866"/>
                  </a:lnTo>
                  <a:lnTo>
                    <a:pt x="112439" y="672807"/>
                  </a:lnTo>
                  <a:lnTo>
                    <a:pt x="162381" y="659810"/>
                  </a:lnTo>
                  <a:lnTo>
                    <a:pt x="209605" y="640857"/>
                  </a:lnTo>
                  <a:lnTo>
                    <a:pt x="254884" y="615794"/>
                  </a:lnTo>
                  <a:lnTo>
                    <a:pt x="298639" y="584644"/>
                  </a:lnTo>
                  <a:lnTo>
                    <a:pt x="359592" y="529570"/>
                  </a:lnTo>
                  <a:lnTo>
                    <a:pt x="396855" y="489715"/>
                  </a:lnTo>
                  <a:lnTo>
                    <a:pt x="432392" y="448150"/>
                  </a:lnTo>
                  <a:lnTo>
                    <a:pt x="466307" y="406158"/>
                  </a:lnTo>
                  <a:lnTo>
                    <a:pt x="495089" y="363327"/>
                  </a:lnTo>
                  <a:lnTo>
                    <a:pt x="514409" y="321127"/>
                  </a:lnTo>
                  <a:lnTo>
                    <a:pt x="527655" y="278301"/>
                  </a:lnTo>
                  <a:lnTo>
                    <a:pt x="538214" y="233591"/>
                  </a:lnTo>
                  <a:lnTo>
                    <a:pt x="541110" y="220624"/>
                  </a:lnTo>
                  <a:lnTo>
                    <a:pt x="542646" y="213982"/>
                  </a:lnTo>
                  <a:lnTo>
                    <a:pt x="553038" y="170782"/>
                  </a:lnTo>
                  <a:lnTo>
                    <a:pt x="555624" y="160342"/>
                  </a:lnTo>
                  <a:lnTo>
                    <a:pt x="558208" y="149871"/>
                  </a:lnTo>
                  <a:lnTo>
                    <a:pt x="560795" y="139369"/>
                  </a:lnTo>
                  <a:lnTo>
                    <a:pt x="568294" y="108948"/>
                  </a:lnTo>
                  <a:lnTo>
                    <a:pt x="576012" y="78136"/>
                  </a:lnTo>
                  <a:lnTo>
                    <a:pt x="584040" y="47058"/>
                  </a:lnTo>
                  <a:lnTo>
                    <a:pt x="592468" y="15837"/>
                  </a:lnTo>
                  <a:lnTo>
                    <a:pt x="597138" y="0"/>
                  </a:lnTo>
                </a:path>
                <a:path w="600710" h="684530">
                  <a:moveTo>
                    <a:pt x="600252" y="0"/>
                  </a:moveTo>
                  <a:lnTo>
                    <a:pt x="586956" y="47689"/>
                  </a:lnTo>
                  <a:lnTo>
                    <a:pt x="571284" y="109254"/>
                  </a:lnTo>
                  <a:lnTo>
                    <a:pt x="561194" y="150166"/>
                  </a:lnTo>
                  <a:lnTo>
                    <a:pt x="558577" y="160780"/>
                  </a:lnTo>
                  <a:lnTo>
                    <a:pt x="555957" y="171363"/>
                  </a:lnTo>
                  <a:lnTo>
                    <a:pt x="553327" y="181914"/>
                  </a:lnTo>
                  <a:lnTo>
                    <a:pt x="551255" y="190284"/>
                  </a:lnTo>
                  <a:lnTo>
                    <a:pt x="549279" y="198521"/>
                  </a:lnTo>
                  <a:lnTo>
                    <a:pt x="547383" y="206637"/>
                  </a:lnTo>
                  <a:lnTo>
                    <a:pt x="545555" y="214642"/>
                  </a:lnTo>
                  <a:lnTo>
                    <a:pt x="544031" y="221259"/>
                  </a:lnTo>
                  <a:lnTo>
                    <a:pt x="542570" y="227761"/>
                  </a:lnTo>
                  <a:lnTo>
                    <a:pt x="541135" y="234162"/>
                  </a:lnTo>
                  <a:lnTo>
                    <a:pt x="530507" y="279153"/>
                  </a:lnTo>
                  <a:lnTo>
                    <a:pt x="517164" y="322267"/>
                  </a:lnTo>
                  <a:lnTo>
                    <a:pt x="497687" y="364787"/>
                  </a:lnTo>
                  <a:lnTo>
                    <a:pt x="468656" y="408000"/>
                  </a:lnTo>
                  <a:lnTo>
                    <a:pt x="434696" y="450044"/>
                  </a:lnTo>
                  <a:lnTo>
                    <a:pt x="399087" y="491682"/>
                  </a:lnTo>
                  <a:lnTo>
                    <a:pt x="361709" y="531646"/>
                  </a:lnTo>
                  <a:lnTo>
                    <a:pt x="322441" y="568668"/>
                  </a:lnTo>
                  <a:lnTo>
                    <a:pt x="278488" y="603516"/>
                  </a:lnTo>
                  <a:lnTo>
                    <a:pt x="234087" y="631583"/>
                  </a:lnTo>
                  <a:lnTo>
                    <a:pt x="187296" y="653894"/>
                  </a:lnTo>
                  <a:lnTo>
                    <a:pt x="138647" y="669861"/>
                  </a:lnTo>
                  <a:lnTo>
                    <a:pt x="86529" y="680053"/>
                  </a:lnTo>
                  <a:lnTo>
                    <a:pt x="31763" y="684072"/>
                  </a:lnTo>
                  <a:lnTo>
                    <a:pt x="0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0"/>
              <a:ext cx="616220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0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80" h="684530">
                  <a:moveTo>
                    <a:pt x="0" y="680534"/>
                  </a:moveTo>
                  <a:lnTo>
                    <a:pt x="44498" y="681393"/>
                  </a:lnTo>
                  <a:lnTo>
                    <a:pt x="98943" y="677221"/>
                  </a:lnTo>
                  <a:lnTo>
                    <a:pt x="150606" y="666953"/>
                  </a:lnTo>
                  <a:lnTo>
                    <a:pt x="198317" y="651127"/>
                  </a:lnTo>
                  <a:lnTo>
                    <a:pt x="244256" y="629158"/>
                  </a:lnTo>
                  <a:lnTo>
                    <a:pt x="288738" y="601042"/>
                  </a:lnTo>
                  <a:lnTo>
                    <a:pt x="332839" y="566077"/>
                  </a:lnTo>
                  <a:lnTo>
                    <a:pt x="371831" y="529352"/>
                  </a:lnTo>
                  <a:lnTo>
                    <a:pt x="409127" y="489590"/>
                  </a:lnTo>
                  <a:lnTo>
                    <a:pt x="444795" y="448082"/>
                  </a:lnTo>
                  <a:lnTo>
                    <a:pt x="478901" y="406121"/>
                  </a:lnTo>
                  <a:lnTo>
                    <a:pt x="507786" y="363439"/>
                  </a:lnTo>
                  <a:lnTo>
                    <a:pt x="527174" y="321404"/>
                  </a:lnTo>
                  <a:lnTo>
                    <a:pt x="540466" y="278756"/>
                  </a:lnTo>
                  <a:lnTo>
                    <a:pt x="551063" y="234239"/>
                  </a:lnTo>
                  <a:lnTo>
                    <a:pt x="554060" y="221043"/>
                  </a:lnTo>
                  <a:lnTo>
                    <a:pt x="555635" y="214249"/>
                  </a:lnTo>
                  <a:lnTo>
                    <a:pt x="565932" y="172187"/>
                  </a:lnTo>
                  <a:lnTo>
                    <a:pt x="568289" y="162854"/>
                  </a:lnTo>
                  <a:lnTo>
                    <a:pt x="570643" y="153494"/>
                  </a:lnTo>
                  <a:lnTo>
                    <a:pt x="572996" y="144107"/>
                  </a:lnTo>
                  <a:lnTo>
                    <a:pt x="580933" y="112639"/>
                  </a:lnTo>
                  <a:lnTo>
                    <a:pt x="589088" y="80767"/>
                  </a:lnTo>
                  <a:lnTo>
                    <a:pt x="597550" y="48622"/>
                  </a:lnTo>
                  <a:lnTo>
                    <a:pt x="606409" y="16332"/>
                  </a:lnTo>
                  <a:lnTo>
                    <a:pt x="611277" y="0"/>
                  </a:lnTo>
                </a:path>
                <a:path w="614680" h="684530">
                  <a:moveTo>
                    <a:pt x="614407" y="0"/>
                  </a:moveTo>
                  <a:lnTo>
                    <a:pt x="600462" y="49260"/>
                  </a:lnTo>
                  <a:lnTo>
                    <a:pt x="583911" y="112962"/>
                  </a:lnTo>
                  <a:lnTo>
                    <a:pt x="573627" y="153807"/>
                  </a:lnTo>
                  <a:lnTo>
                    <a:pt x="571235" y="163304"/>
                  </a:lnTo>
                  <a:lnTo>
                    <a:pt x="568840" y="172776"/>
                  </a:lnTo>
                  <a:lnTo>
                    <a:pt x="566442" y="182220"/>
                  </a:lnTo>
                  <a:lnTo>
                    <a:pt x="564336" y="190583"/>
                  </a:lnTo>
                  <a:lnTo>
                    <a:pt x="555457" y="228295"/>
                  </a:lnTo>
                  <a:lnTo>
                    <a:pt x="553984" y="234810"/>
                  </a:lnTo>
                  <a:lnTo>
                    <a:pt x="543320" y="279617"/>
                  </a:lnTo>
                  <a:lnTo>
                    <a:pt x="529931" y="322558"/>
                  </a:lnTo>
                  <a:lnTo>
                    <a:pt x="510373" y="364912"/>
                  </a:lnTo>
                  <a:lnTo>
                    <a:pt x="481200" y="407962"/>
                  </a:lnTo>
                  <a:lnTo>
                    <a:pt x="447114" y="449930"/>
                  </a:lnTo>
                  <a:lnTo>
                    <a:pt x="411410" y="491490"/>
                  </a:lnTo>
                  <a:lnTo>
                    <a:pt x="373997" y="531374"/>
                  </a:lnTo>
                  <a:lnTo>
                    <a:pt x="334782" y="568312"/>
                  </a:lnTo>
                  <a:lnTo>
                    <a:pt x="290414" y="603493"/>
                  </a:lnTo>
                  <a:lnTo>
                    <a:pt x="245666" y="631787"/>
                  </a:lnTo>
                  <a:lnTo>
                    <a:pt x="199401" y="653901"/>
                  </a:lnTo>
                  <a:lnTo>
                    <a:pt x="151356" y="669823"/>
                  </a:lnTo>
                  <a:lnTo>
                    <a:pt x="99260" y="680180"/>
                  </a:lnTo>
                  <a:lnTo>
                    <a:pt x="44574" y="684365"/>
                  </a:lnTo>
                  <a:lnTo>
                    <a:pt x="0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0661" y="0"/>
              <a:ext cx="520044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0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0" y="680520"/>
                  </a:moveTo>
                  <a:lnTo>
                    <a:pt x="3546" y="680822"/>
                  </a:lnTo>
                  <a:lnTo>
                    <a:pt x="56437" y="681672"/>
                  </a:lnTo>
                  <a:lnTo>
                    <a:pt x="83811" y="680293"/>
                  </a:lnTo>
                  <a:lnTo>
                    <a:pt x="136901" y="672901"/>
                  </a:lnTo>
                  <a:lnTo>
                    <a:pt x="186285" y="659736"/>
                  </a:lnTo>
                  <a:lnTo>
                    <a:pt x="232388" y="641020"/>
                  </a:lnTo>
                  <a:lnTo>
                    <a:pt x="277499" y="615990"/>
                  </a:lnTo>
                  <a:lnTo>
                    <a:pt x="322004" y="584287"/>
                  </a:lnTo>
                  <a:lnTo>
                    <a:pt x="383140" y="529163"/>
                  </a:lnTo>
                  <a:lnTo>
                    <a:pt x="420475" y="489497"/>
                  </a:lnTo>
                  <a:lnTo>
                    <a:pt x="456302" y="448033"/>
                  </a:lnTo>
                  <a:lnTo>
                    <a:pt x="490637" y="406082"/>
                  </a:lnTo>
                  <a:lnTo>
                    <a:pt x="519645" y="363527"/>
                  </a:lnTo>
                  <a:lnTo>
                    <a:pt x="539124" y="321624"/>
                  </a:lnTo>
                  <a:lnTo>
                    <a:pt x="552486" y="279116"/>
                  </a:lnTo>
                  <a:lnTo>
                    <a:pt x="563142" y="234746"/>
                  </a:lnTo>
                  <a:lnTo>
                    <a:pt x="566190" y="221398"/>
                  </a:lnTo>
                  <a:lnTo>
                    <a:pt x="567803" y="214528"/>
                  </a:lnTo>
                  <a:lnTo>
                    <a:pt x="578046" y="173261"/>
                  </a:lnTo>
                  <a:lnTo>
                    <a:pt x="580261" y="164658"/>
                  </a:lnTo>
                  <a:lnTo>
                    <a:pt x="582476" y="156031"/>
                  </a:lnTo>
                  <a:lnTo>
                    <a:pt x="584694" y="147383"/>
                  </a:lnTo>
                  <a:lnTo>
                    <a:pt x="592959" y="115225"/>
                  </a:lnTo>
                  <a:lnTo>
                    <a:pt x="601451" y="82657"/>
                  </a:lnTo>
                  <a:lnTo>
                    <a:pt x="610257" y="49814"/>
                  </a:lnTo>
                  <a:lnTo>
                    <a:pt x="619466" y="16827"/>
                  </a:lnTo>
                  <a:lnTo>
                    <a:pt x="624539" y="0"/>
                  </a:lnTo>
                </a:path>
                <a:path w="628015" h="685165">
                  <a:moveTo>
                    <a:pt x="627662" y="0"/>
                  </a:moveTo>
                  <a:lnTo>
                    <a:pt x="613081" y="50831"/>
                  </a:lnTo>
                  <a:lnTo>
                    <a:pt x="595660" y="116629"/>
                  </a:lnTo>
                  <a:lnTo>
                    <a:pt x="585175" y="157405"/>
                  </a:lnTo>
                  <a:lnTo>
                    <a:pt x="583017" y="165814"/>
                  </a:lnTo>
                  <a:lnTo>
                    <a:pt x="580859" y="174198"/>
                  </a:lnTo>
                  <a:lnTo>
                    <a:pt x="578699" y="182562"/>
                  </a:lnTo>
                  <a:lnTo>
                    <a:pt x="576572" y="190936"/>
                  </a:lnTo>
                  <a:lnTo>
                    <a:pt x="567561" y="228739"/>
                  </a:lnTo>
                  <a:lnTo>
                    <a:pt x="566050" y="235343"/>
                  </a:lnTo>
                  <a:lnTo>
                    <a:pt x="555328" y="280001"/>
                  </a:lnTo>
                  <a:lnTo>
                    <a:pt x="541874" y="322798"/>
                  </a:lnTo>
                  <a:lnTo>
                    <a:pt x="522236" y="365020"/>
                  </a:lnTo>
                  <a:lnTo>
                    <a:pt x="492961" y="407949"/>
                  </a:lnTo>
                  <a:lnTo>
                    <a:pt x="458574" y="449955"/>
                  </a:lnTo>
                  <a:lnTo>
                    <a:pt x="422676" y="491494"/>
                  </a:lnTo>
                  <a:lnTo>
                    <a:pt x="385241" y="531259"/>
                  </a:lnTo>
                  <a:lnTo>
                    <a:pt x="346238" y="567943"/>
                  </a:lnTo>
                  <a:lnTo>
                    <a:pt x="301568" y="603411"/>
                  </a:lnTo>
                  <a:lnTo>
                    <a:pt x="256487" y="631926"/>
                  </a:lnTo>
                  <a:lnTo>
                    <a:pt x="210723" y="653856"/>
                  </a:lnTo>
                  <a:lnTo>
                    <a:pt x="163206" y="669747"/>
                  </a:lnTo>
                  <a:lnTo>
                    <a:pt x="111212" y="680302"/>
                  </a:lnTo>
                  <a:lnTo>
                    <a:pt x="56513" y="684656"/>
                  </a:lnTo>
                  <a:lnTo>
                    <a:pt x="3437" y="683804"/>
                  </a:lnTo>
                  <a:lnTo>
                    <a:pt x="0" y="6835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0"/>
              <a:ext cx="640347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80" h="685165">
                  <a:moveTo>
                    <a:pt x="0" y="680096"/>
                  </a:moveTo>
                  <a:lnTo>
                    <a:pt x="14620" y="681291"/>
                  </a:lnTo>
                  <a:lnTo>
                    <a:pt x="67464" y="681964"/>
                  </a:lnTo>
                  <a:lnTo>
                    <a:pt x="94953" y="680492"/>
                  </a:lnTo>
                  <a:lnTo>
                    <a:pt x="147991" y="672929"/>
                  </a:lnTo>
                  <a:lnTo>
                    <a:pt x="196927" y="659705"/>
                  </a:lnTo>
                  <a:lnTo>
                    <a:pt x="242525" y="641111"/>
                  </a:lnTo>
                  <a:lnTo>
                    <a:pt x="287552" y="616104"/>
                  </a:lnTo>
                  <a:lnTo>
                    <a:pt x="332410" y="584144"/>
                  </a:lnTo>
                  <a:lnTo>
                    <a:pt x="391485" y="531215"/>
                  </a:lnTo>
                  <a:lnTo>
                    <a:pt x="427351" y="493531"/>
                  </a:lnTo>
                  <a:lnTo>
                    <a:pt x="463635" y="451946"/>
                  </a:lnTo>
                  <a:lnTo>
                    <a:pt x="501474" y="406057"/>
                  </a:lnTo>
                  <a:lnTo>
                    <a:pt x="530609" y="363627"/>
                  </a:lnTo>
                  <a:lnTo>
                    <a:pt x="550177" y="321871"/>
                  </a:lnTo>
                  <a:lnTo>
                    <a:pt x="563609" y="279530"/>
                  </a:lnTo>
                  <a:lnTo>
                    <a:pt x="574334" y="235343"/>
                  </a:lnTo>
                  <a:lnTo>
                    <a:pt x="575871" y="228650"/>
                  </a:lnTo>
                  <a:lnTo>
                    <a:pt x="577446" y="221830"/>
                  </a:lnTo>
                  <a:lnTo>
                    <a:pt x="579097" y="214871"/>
                  </a:lnTo>
                  <a:lnTo>
                    <a:pt x="581104" y="206382"/>
                  </a:lnTo>
                  <a:lnTo>
                    <a:pt x="583115" y="198140"/>
                  </a:lnTo>
                  <a:lnTo>
                    <a:pt x="594502" y="154304"/>
                  </a:lnTo>
                  <a:lnTo>
                    <a:pt x="612442" y="86421"/>
                  </a:lnTo>
                  <a:lnTo>
                    <a:pt x="631687" y="17348"/>
                  </a:lnTo>
                  <a:lnTo>
                    <a:pt x="636971" y="0"/>
                  </a:lnTo>
                </a:path>
                <a:path w="640080" h="685165">
                  <a:moveTo>
                    <a:pt x="640071" y="0"/>
                  </a:moveTo>
                  <a:lnTo>
                    <a:pt x="624614" y="53131"/>
                  </a:lnTo>
                  <a:lnTo>
                    <a:pt x="605930" y="122415"/>
                  </a:lnTo>
                  <a:lnTo>
                    <a:pt x="590057" y="182930"/>
                  </a:lnTo>
                  <a:lnTo>
                    <a:pt x="581980" y="215569"/>
                  </a:lnTo>
                  <a:lnTo>
                    <a:pt x="580316" y="222580"/>
                  </a:lnTo>
                  <a:lnTo>
                    <a:pt x="578728" y="229450"/>
                  </a:lnTo>
                  <a:lnTo>
                    <a:pt x="577166" y="236219"/>
                  </a:lnTo>
                  <a:lnTo>
                    <a:pt x="566388" y="280622"/>
                  </a:lnTo>
                  <a:lnTo>
                    <a:pt x="552873" y="323188"/>
                  </a:lnTo>
                  <a:lnTo>
                    <a:pt x="533159" y="365198"/>
                  </a:lnTo>
                  <a:lnTo>
                    <a:pt x="503786" y="407936"/>
                  </a:lnTo>
                  <a:lnTo>
                    <a:pt x="465742" y="454021"/>
                  </a:lnTo>
                  <a:lnTo>
                    <a:pt x="429313" y="495742"/>
                  </a:lnTo>
                  <a:lnTo>
                    <a:pt x="393379" y="533489"/>
                  </a:lnTo>
                  <a:lnTo>
                    <a:pt x="356821" y="567651"/>
                  </a:lnTo>
                  <a:lnTo>
                    <a:pt x="311747" y="603396"/>
                  </a:lnTo>
                  <a:lnTo>
                    <a:pt x="266359" y="632091"/>
                  </a:lnTo>
                  <a:lnTo>
                    <a:pt x="221068" y="653854"/>
                  </a:lnTo>
                  <a:lnTo>
                    <a:pt x="174119" y="669721"/>
                  </a:lnTo>
                  <a:lnTo>
                    <a:pt x="122186" y="680421"/>
                  </a:lnTo>
                  <a:lnTo>
                    <a:pt x="67528" y="684949"/>
                  </a:lnTo>
                  <a:lnTo>
                    <a:pt x="14493" y="684271"/>
                  </a:lnTo>
                  <a:lnTo>
                    <a:pt x="0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0" y="0"/>
              <a:ext cx="653124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0" y="679849"/>
                  </a:moveTo>
                  <a:lnTo>
                    <a:pt x="24758" y="681788"/>
                  </a:lnTo>
                  <a:lnTo>
                    <a:pt x="77544" y="682295"/>
                  </a:lnTo>
                  <a:lnTo>
                    <a:pt x="104944" y="680737"/>
                  </a:lnTo>
                  <a:lnTo>
                    <a:pt x="157953" y="673002"/>
                  </a:lnTo>
                  <a:lnTo>
                    <a:pt x="206653" y="659680"/>
                  </a:lnTo>
                  <a:lnTo>
                    <a:pt x="251693" y="641204"/>
                  </a:lnTo>
                  <a:lnTo>
                    <a:pt x="296616" y="616216"/>
                  </a:lnTo>
                  <a:lnTo>
                    <a:pt x="341827" y="583989"/>
                  </a:lnTo>
                  <a:lnTo>
                    <a:pt x="400903" y="531123"/>
                  </a:lnTo>
                  <a:lnTo>
                    <a:pt x="436789" y="493558"/>
                  </a:lnTo>
                  <a:lnTo>
                    <a:pt x="473266" y="452010"/>
                  </a:lnTo>
                  <a:lnTo>
                    <a:pt x="511427" y="406095"/>
                  </a:lnTo>
                  <a:lnTo>
                    <a:pt x="540604" y="363875"/>
                  </a:lnTo>
                  <a:lnTo>
                    <a:pt x="560219" y="322350"/>
                  </a:lnTo>
                  <a:lnTo>
                    <a:pt x="573697" y="280260"/>
                  </a:lnTo>
                  <a:lnTo>
                    <a:pt x="584465" y="236347"/>
                  </a:lnTo>
                  <a:lnTo>
                    <a:pt x="586078" y="229425"/>
                  </a:lnTo>
                  <a:lnTo>
                    <a:pt x="587729" y="222390"/>
                  </a:lnTo>
                  <a:lnTo>
                    <a:pt x="597673" y="182524"/>
                  </a:lnTo>
                  <a:lnTo>
                    <a:pt x="611768" y="129665"/>
                  </a:lnTo>
                  <a:lnTo>
                    <a:pt x="621770" y="92680"/>
                  </a:lnTo>
                  <a:lnTo>
                    <a:pt x="632131" y="55364"/>
                  </a:lnTo>
                  <a:lnTo>
                    <a:pt x="642948" y="17856"/>
                  </a:lnTo>
                  <a:lnTo>
                    <a:pt x="648441" y="0"/>
                  </a:lnTo>
                </a:path>
                <a:path w="652145" h="685800">
                  <a:moveTo>
                    <a:pt x="651549" y="0"/>
                  </a:moveTo>
                  <a:lnTo>
                    <a:pt x="635430" y="54650"/>
                  </a:lnTo>
                  <a:lnTo>
                    <a:pt x="615864" y="125905"/>
                  </a:lnTo>
                  <a:lnTo>
                    <a:pt x="600505" y="183299"/>
                  </a:lnTo>
                  <a:lnTo>
                    <a:pt x="590574" y="222999"/>
                  </a:lnTo>
                  <a:lnTo>
                    <a:pt x="587360" y="236842"/>
                  </a:lnTo>
                  <a:lnTo>
                    <a:pt x="576544" y="281073"/>
                  </a:lnTo>
                  <a:lnTo>
                    <a:pt x="562978" y="323480"/>
                  </a:lnTo>
                  <a:lnTo>
                    <a:pt x="543185" y="365342"/>
                  </a:lnTo>
                  <a:lnTo>
                    <a:pt x="513688" y="407937"/>
                  </a:lnTo>
                  <a:lnTo>
                    <a:pt x="475563" y="453859"/>
                  </a:lnTo>
                  <a:lnTo>
                    <a:pt x="439064" y="495462"/>
                  </a:lnTo>
                  <a:lnTo>
                    <a:pt x="403072" y="533145"/>
                  </a:lnTo>
                  <a:lnTo>
                    <a:pt x="366469" y="567309"/>
                  </a:lnTo>
                  <a:lnTo>
                    <a:pt x="320973" y="603393"/>
                  </a:lnTo>
                  <a:lnTo>
                    <a:pt x="275220" y="632333"/>
                  </a:lnTo>
                  <a:lnTo>
                    <a:pt x="230489" y="653882"/>
                  </a:lnTo>
                  <a:lnTo>
                    <a:pt x="184148" y="669696"/>
                  </a:lnTo>
                  <a:lnTo>
                    <a:pt x="132229" y="680615"/>
                  </a:lnTo>
                  <a:lnTo>
                    <a:pt x="77633" y="685267"/>
                  </a:lnTo>
                  <a:lnTo>
                    <a:pt x="24667" y="684757"/>
                  </a:lnTo>
                  <a:lnTo>
                    <a:pt x="0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0847" y="0"/>
              <a:ext cx="52406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0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5" h="685800">
                  <a:moveTo>
                    <a:pt x="0" y="679745"/>
                  </a:moveTo>
                  <a:lnTo>
                    <a:pt x="33948" y="682285"/>
                  </a:lnTo>
                  <a:lnTo>
                    <a:pt x="86683" y="682625"/>
                  </a:lnTo>
                  <a:lnTo>
                    <a:pt x="114047" y="680989"/>
                  </a:lnTo>
                  <a:lnTo>
                    <a:pt x="167004" y="673093"/>
                  </a:lnTo>
                  <a:lnTo>
                    <a:pt x="215417" y="659683"/>
                  </a:lnTo>
                  <a:lnTo>
                    <a:pt x="259964" y="641307"/>
                  </a:lnTo>
                  <a:lnTo>
                    <a:pt x="304814" y="616335"/>
                  </a:lnTo>
                  <a:lnTo>
                    <a:pt x="350374" y="583856"/>
                  </a:lnTo>
                  <a:lnTo>
                    <a:pt x="409381" y="531097"/>
                  </a:lnTo>
                  <a:lnTo>
                    <a:pt x="445242" y="493644"/>
                  </a:lnTo>
                  <a:lnTo>
                    <a:pt x="481885" y="452098"/>
                  </a:lnTo>
                  <a:lnTo>
                    <a:pt x="520363" y="406108"/>
                  </a:lnTo>
                  <a:lnTo>
                    <a:pt x="549664" y="364019"/>
                  </a:lnTo>
                  <a:lnTo>
                    <a:pt x="569361" y="322637"/>
                  </a:lnTo>
                  <a:lnTo>
                    <a:pt x="582898" y="280703"/>
                  </a:lnTo>
                  <a:lnTo>
                    <a:pt x="593718" y="236956"/>
                  </a:lnTo>
                  <a:lnTo>
                    <a:pt x="597046" y="222821"/>
                  </a:lnTo>
                  <a:lnTo>
                    <a:pt x="598824" y="215531"/>
                  </a:lnTo>
                  <a:lnTo>
                    <a:pt x="610088" y="171907"/>
                  </a:lnTo>
                  <a:lnTo>
                    <a:pt x="620386" y="134133"/>
                  </a:lnTo>
                  <a:lnTo>
                    <a:pt x="630953" y="95869"/>
                  </a:lnTo>
                  <a:lnTo>
                    <a:pt x="641880" y="57257"/>
                  </a:lnTo>
                  <a:lnTo>
                    <a:pt x="653256" y="18440"/>
                  </a:lnTo>
                  <a:lnTo>
                    <a:pt x="658990" y="0"/>
                  </a:lnTo>
                </a:path>
                <a:path w="662305" h="685800">
                  <a:moveTo>
                    <a:pt x="662094" y="0"/>
                  </a:moveTo>
                  <a:lnTo>
                    <a:pt x="644949" y="57301"/>
                  </a:lnTo>
                  <a:lnTo>
                    <a:pt x="634239" y="95143"/>
                  </a:lnTo>
                  <a:lnTo>
                    <a:pt x="623884" y="132664"/>
                  </a:lnTo>
                  <a:lnTo>
                    <a:pt x="613797" y="169710"/>
                  </a:lnTo>
                  <a:lnTo>
                    <a:pt x="609987" y="183693"/>
                  </a:lnTo>
                  <a:lnTo>
                    <a:pt x="599941" y="223494"/>
                  </a:lnTo>
                  <a:lnTo>
                    <a:pt x="596626" y="237579"/>
                  </a:lnTo>
                  <a:lnTo>
                    <a:pt x="585734" y="281621"/>
                  </a:lnTo>
                  <a:lnTo>
                    <a:pt x="572095" y="323848"/>
                  </a:lnTo>
                  <a:lnTo>
                    <a:pt x="552233" y="365539"/>
                  </a:lnTo>
                  <a:lnTo>
                    <a:pt x="522674" y="407975"/>
                  </a:lnTo>
                  <a:lnTo>
                    <a:pt x="484149" y="454024"/>
                  </a:lnTo>
                  <a:lnTo>
                    <a:pt x="447438" y="495639"/>
                  </a:lnTo>
                  <a:lnTo>
                    <a:pt x="411476" y="533183"/>
                  </a:lnTo>
                  <a:lnTo>
                    <a:pt x="375202" y="567017"/>
                  </a:lnTo>
                  <a:lnTo>
                    <a:pt x="329285" y="603450"/>
                  </a:lnTo>
                  <a:lnTo>
                    <a:pt x="283178" y="632625"/>
                  </a:lnTo>
                  <a:lnTo>
                    <a:pt x="238967" y="653964"/>
                  </a:lnTo>
                  <a:lnTo>
                    <a:pt x="193224" y="669722"/>
                  </a:lnTo>
                  <a:lnTo>
                    <a:pt x="141409" y="680731"/>
                  </a:lnTo>
                  <a:lnTo>
                    <a:pt x="86785" y="685597"/>
                  </a:lnTo>
                  <a:lnTo>
                    <a:pt x="33839" y="685257"/>
                  </a:lnTo>
                  <a:lnTo>
                    <a:pt x="0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0" y="0"/>
              <a:ext cx="671891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30" h="686435">
                  <a:moveTo>
                    <a:pt x="0" y="679791"/>
                  </a:moveTo>
                  <a:lnTo>
                    <a:pt x="42146" y="682799"/>
                  </a:lnTo>
                  <a:lnTo>
                    <a:pt x="94824" y="682968"/>
                  </a:lnTo>
                  <a:lnTo>
                    <a:pt x="146635" y="678347"/>
                  </a:lnTo>
                  <a:lnTo>
                    <a:pt x="195997" y="668080"/>
                  </a:lnTo>
                  <a:lnTo>
                    <a:pt x="243251" y="652075"/>
                  </a:lnTo>
                  <a:lnTo>
                    <a:pt x="288740" y="630238"/>
                  </a:lnTo>
                  <a:lnTo>
                    <a:pt x="334900" y="601024"/>
                  </a:lnTo>
                  <a:lnTo>
                    <a:pt x="380955" y="564477"/>
                  </a:lnTo>
                  <a:lnTo>
                    <a:pt x="417157" y="530745"/>
                  </a:lnTo>
                  <a:lnTo>
                    <a:pt x="453083" y="493352"/>
                  </a:lnTo>
                  <a:lnTo>
                    <a:pt x="489788" y="451933"/>
                  </a:lnTo>
                  <a:lnTo>
                    <a:pt x="528326" y="406121"/>
                  </a:lnTo>
                  <a:lnTo>
                    <a:pt x="557758" y="364151"/>
                  </a:lnTo>
                  <a:lnTo>
                    <a:pt x="577549" y="322883"/>
                  </a:lnTo>
                  <a:lnTo>
                    <a:pt x="591157" y="281060"/>
                  </a:lnTo>
                  <a:lnTo>
                    <a:pt x="602037" y="237427"/>
                  </a:lnTo>
                  <a:lnTo>
                    <a:pt x="605137" y="224381"/>
                  </a:lnTo>
                  <a:lnTo>
                    <a:pt x="608379" y="211049"/>
                  </a:lnTo>
                  <a:lnTo>
                    <a:pt x="628608" y="136425"/>
                  </a:lnTo>
                  <a:lnTo>
                    <a:pt x="642079" y="88654"/>
                  </a:lnTo>
                  <a:lnTo>
                    <a:pt x="656186" y="40247"/>
                  </a:lnTo>
                  <a:lnTo>
                    <a:pt x="668481" y="0"/>
                  </a:lnTo>
                </a:path>
                <a:path w="671830" h="686435">
                  <a:moveTo>
                    <a:pt x="671566" y="0"/>
                  </a:moveTo>
                  <a:lnTo>
                    <a:pt x="658980" y="41223"/>
                  </a:lnTo>
                  <a:lnTo>
                    <a:pt x="644899" y="89577"/>
                  </a:lnTo>
                  <a:lnTo>
                    <a:pt x="631454" y="137298"/>
                  </a:lnTo>
                  <a:lnTo>
                    <a:pt x="618496" y="184087"/>
                  </a:lnTo>
                  <a:lnTo>
                    <a:pt x="608037" y="225058"/>
                  </a:lnTo>
                  <a:lnTo>
                    <a:pt x="604932" y="238074"/>
                  </a:lnTo>
                  <a:lnTo>
                    <a:pt x="593989" y="281972"/>
                  </a:lnTo>
                  <a:lnTo>
                    <a:pt x="580283" y="324074"/>
                  </a:lnTo>
                  <a:lnTo>
                    <a:pt x="560321" y="365663"/>
                  </a:lnTo>
                  <a:lnTo>
                    <a:pt x="530612" y="408026"/>
                  </a:lnTo>
                  <a:lnTo>
                    <a:pt x="491146" y="454899"/>
                  </a:lnTo>
                  <a:lnTo>
                    <a:pt x="454372" y="496384"/>
                  </a:lnTo>
                  <a:lnTo>
                    <a:pt x="418796" y="533372"/>
                  </a:lnTo>
                  <a:lnTo>
                    <a:pt x="382924" y="566750"/>
                  </a:lnTo>
                  <a:lnTo>
                    <a:pt x="336638" y="603469"/>
                  </a:lnTo>
                  <a:lnTo>
                    <a:pt x="290201" y="632854"/>
                  </a:lnTo>
                  <a:lnTo>
                    <a:pt x="244364" y="654863"/>
                  </a:lnTo>
                  <a:lnTo>
                    <a:pt x="196770" y="670984"/>
                  </a:lnTo>
                  <a:lnTo>
                    <a:pt x="147076" y="681312"/>
                  </a:lnTo>
                  <a:lnTo>
                    <a:pt x="94938" y="685940"/>
                  </a:lnTo>
                  <a:lnTo>
                    <a:pt x="42039" y="685767"/>
                  </a:lnTo>
                  <a:lnTo>
                    <a:pt x="0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-3251" y="9898288"/>
            <a:ext cx="351155" cy="365125"/>
            <a:chOff x="-3251" y="9898288"/>
            <a:chExt cx="351155" cy="365125"/>
          </a:xfrm>
        </p:grpSpPr>
        <p:sp>
          <p:nvSpPr>
            <p:cNvPr id="106" name="object 106"/>
            <p:cNvSpPr/>
            <p:nvPr/>
          </p:nvSpPr>
          <p:spPr>
            <a:xfrm>
              <a:off x="0" y="10205241"/>
              <a:ext cx="13700" cy="5475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10195920"/>
              <a:ext cx="15240" cy="64135"/>
            </a:xfrm>
            <a:custGeom>
              <a:avLst/>
              <a:gdLst/>
              <a:ahLst/>
              <a:cxnLst/>
              <a:rect l="l" t="t" r="r" b="b"/>
              <a:pathLst>
                <a:path w="15240" h="64134">
                  <a:moveTo>
                    <a:pt x="0" y="0"/>
                  </a:moveTo>
                  <a:lnTo>
                    <a:pt x="2397" y="7713"/>
                  </a:lnTo>
                  <a:lnTo>
                    <a:pt x="7803" y="27677"/>
                  </a:lnTo>
                  <a:lnTo>
                    <a:pt x="12500" y="47937"/>
                  </a:lnTo>
                  <a:lnTo>
                    <a:pt x="15120" y="64080"/>
                  </a:lnTo>
                </a:path>
                <a:path w="15240" h="64134">
                  <a:moveTo>
                    <a:pt x="12128" y="64080"/>
                  </a:moveTo>
                  <a:lnTo>
                    <a:pt x="9604" y="48521"/>
                  </a:lnTo>
                  <a:lnTo>
                    <a:pt x="4938" y="28377"/>
                  </a:lnTo>
                  <a:lnTo>
                    <a:pt x="0" y="101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0" y="10147599"/>
              <a:ext cx="33254" cy="11240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10143038"/>
              <a:ext cx="34925" cy="117475"/>
            </a:xfrm>
            <a:custGeom>
              <a:avLst/>
              <a:gdLst/>
              <a:ahLst/>
              <a:cxnLst/>
              <a:rect l="l" t="t" r="r" b="b"/>
              <a:pathLst>
                <a:path w="34925" h="117475">
                  <a:moveTo>
                    <a:pt x="0" y="0"/>
                  </a:moveTo>
                  <a:lnTo>
                    <a:pt x="14973" y="38109"/>
                  </a:lnTo>
                  <a:lnTo>
                    <a:pt x="26807" y="78566"/>
                  </a:lnTo>
                  <a:lnTo>
                    <a:pt x="31621" y="99295"/>
                  </a:lnTo>
                  <a:lnTo>
                    <a:pt x="34685" y="116962"/>
                  </a:lnTo>
                </a:path>
                <a:path w="34925" h="117475">
                  <a:moveTo>
                    <a:pt x="31500" y="116962"/>
                  </a:moveTo>
                  <a:lnTo>
                    <a:pt x="23938" y="79257"/>
                  </a:lnTo>
                  <a:lnTo>
                    <a:pt x="12157" y="39018"/>
                  </a:lnTo>
                  <a:lnTo>
                    <a:pt x="1014" y="8998"/>
                  </a:lnTo>
                  <a:lnTo>
                    <a:pt x="0" y="673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0" y="10113879"/>
              <a:ext cx="52800" cy="1461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0" y="10105495"/>
              <a:ext cx="54610" cy="154940"/>
            </a:xfrm>
            <a:custGeom>
              <a:avLst/>
              <a:gdLst/>
              <a:ahLst/>
              <a:cxnLst/>
              <a:rect l="l" t="t" r="r" b="b"/>
              <a:pathLst>
                <a:path w="54610" h="154940">
                  <a:moveTo>
                    <a:pt x="0" y="0"/>
                  </a:moveTo>
                  <a:lnTo>
                    <a:pt x="20288" y="37855"/>
                  </a:lnTo>
                  <a:lnTo>
                    <a:pt x="40171" y="93271"/>
                  </a:lnTo>
                  <a:lnTo>
                    <a:pt x="50831" y="135416"/>
                  </a:lnTo>
                  <a:lnTo>
                    <a:pt x="54147" y="154505"/>
                  </a:lnTo>
                </a:path>
                <a:path w="54610" h="154940">
                  <a:moveTo>
                    <a:pt x="51168" y="154505"/>
                  </a:moveTo>
                  <a:lnTo>
                    <a:pt x="43043" y="114914"/>
                  </a:lnTo>
                  <a:lnTo>
                    <a:pt x="30905" y="73737"/>
                  </a:lnTo>
                  <a:lnTo>
                    <a:pt x="17583" y="39048"/>
                  </a:lnTo>
                  <a:lnTo>
                    <a:pt x="0" y="62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0" y="10086087"/>
              <a:ext cx="72470" cy="17391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0" y="10075579"/>
              <a:ext cx="74295" cy="184785"/>
            </a:xfrm>
            <a:custGeom>
              <a:avLst/>
              <a:gdLst/>
              <a:ahLst/>
              <a:cxnLst/>
              <a:rect l="l" t="t" r="r" b="b"/>
              <a:pathLst>
                <a:path w="74295" h="184784">
                  <a:moveTo>
                    <a:pt x="0" y="0"/>
                  </a:moveTo>
                  <a:lnTo>
                    <a:pt x="39330" y="65573"/>
                  </a:lnTo>
                  <a:lnTo>
                    <a:pt x="59241" y="120775"/>
                  </a:lnTo>
                  <a:lnTo>
                    <a:pt x="70178" y="163846"/>
                  </a:lnTo>
                  <a:lnTo>
                    <a:pt x="73756" y="184421"/>
                  </a:lnTo>
                </a:path>
                <a:path w="74295" h="184784">
                  <a:moveTo>
                    <a:pt x="70765" y="184421"/>
                  </a:moveTo>
                  <a:lnTo>
                    <a:pt x="62261" y="142860"/>
                  </a:lnTo>
                  <a:lnTo>
                    <a:pt x="49767" y="100788"/>
                  </a:lnTo>
                  <a:lnTo>
                    <a:pt x="14172" y="24864"/>
                  </a:lnTo>
                  <a:lnTo>
                    <a:pt x="0" y="50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0" y="10060633"/>
              <a:ext cx="92091" cy="19936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0" y="10048851"/>
              <a:ext cx="93345" cy="211454"/>
            </a:xfrm>
            <a:custGeom>
              <a:avLst/>
              <a:gdLst/>
              <a:ahLst/>
              <a:cxnLst/>
              <a:rect l="l" t="t" r="r" b="b"/>
              <a:pathLst>
                <a:path w="93345" h="211454">
                  <a:moveTo>
                    <a:pt x="0" y="0"/>
                  </a:moveTo>
                  <a:lnTo>
                    <a:pt x="35687" y="48009"/>
                  </a:lnTo>
                  <a:lnTo>
                    <a:pt x="58309" y="90219"/>
                  </a:lnTo>
                  <a:lnTo>
                    <a:pt x="78248" y="145238"/>
                  </a:lnTo>
                  <a:lnTo>
                    <a:pt x="89487" y="189304"/>
                  </a:lnTo>
                  <a:lnTo>
                    <a:pt x="93288" y="211149"/>
                  </a:lnTo>
                </a:path>
                <a:path w="93345" h="211454">
                  <a:moveTo>
                    <a:pt x="90282" y="211149"/>
                  </a:moveTo>
                  <a:lnTo>
                    <a:pt x="81421" y="167789"/>
                  </a:lnTo>
                  <a:lnTo>
                    <a:pt x="68570" y="124808"/>
                  </a:lnTo>
                  <a:lnTo>
                    <a:pt x="33151" y="49496"/>
                  </a:lnTo>
                  <a:lnTo>
                    <a:pt x="4495" y="9351"/>
                  </a:lnTo>
                  <a:lnTo>
                    <a:pt x="0" y="436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0" y="10037952"/>
              <a:ext cx="111542" cy="22204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0" y="10025956"/>
              <a:ext cx="113030" cy="234315"/>
            </a:xfrm>
            <a:custGeom>
              <a:avLst/>
              <a:gdLst/>
              <a:ahLst/>
              <a:cxnLst/>
              <a:rect l="l" t="t" r="r" b="b"/>
              <a:pathLst>
                <a:path w="113030" h="234315">
                  <a:moveTo>
                    <a:pt x="0" y="0"/>
                  </a:moveTo>
                  <a:lnTo>
                    <a:pt x="25685" y="28472"/>
                  </a:lnTo>
                  <a:lnTo>
                    <a:pt x="54589" y="68930"/>
                  </a:lnTo>
                  <a:lnTo>
                    <a:pt x="77240" y="111120"/>
                  </a:lnTo>
                  <a:lnTo>
                    <a:pt x="97174" y="165906"/>
                  </a:lnTo>
                  <a:lnTo>
                    <a:pt x="108685" y="210878"/>
                  </a:lnTo>
                  <a:lnTo>
                    <a:pt x="112468" y="234044"/>
                  </a:lnTo>
                </a:path>
                <a:path w="113030" h="234315">
                  <a:moveTo>
                    <a:pt x="109694" y="234044"/>
                  </a:moveTo>
                  <a:lnTo>
                    <a:pt x="100497" y="189034"/>
                  </a:lnTo>
                  <a:lnTo>
                    <a:pt x="87265" y="145096"/>
                  </a:lnTo>
                  <a:lnTo>
                    <a:pt x="52061" y="70471"/>
                  </a:lnTo>
                  <a:lnTo>
                    <a:pt x="23398" y="30299"/>
                  </a:lnTo>
                  <a:lnTo>
                    <a:pt x="0" y="4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0" y="10016812"/>
              <a:ext cx="130841" cy="2431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0" y="10005571"/>
              <a:ext cx="132080" cy="254635"/>
            </a:xfrm>
            <a:custGeom>
              <a:avLst/>
              <a:gdLst/>
              <a:ahLst/>
              <a:cxnLst/>
              <a:rect l="l" t="t" r="r" b="b"/>
              <a:pathLst>
                <a:path w="132080" h="254634">
                  <a:moveTo>
                    <a:pt x="0" y="0"/>
                  </a:moveTo>
                  <a:lnTo>
                    <a:pt x="44396" y="47033"/>
                  </a:lnTo>
                  <a:lnTo>
                    <a:pt x="73320" y="87540"/>
                  </a:lnTo>
                  <a:lnTo>
                    <a:pt x="95959" y="129739"/>
                  </a:lnTo>
                  <a:lnTo>
                    <a:pt x="115919" y="184332"/>
                  </a:lnTo>
                  <a:lnTo>
                    <a:pt x="127735" y="230298"/>
                  </a:lnTo>
                  <a:lnTo>
                    <a:pt x="131682" y="254429"/>
                  </a:lnTo>
                </a:path>
                <a:path w="132080" h="254634">
                  <a:moveTo>
                    <a:pt x="128708" y="254429"/>
                  </a:moveTo>
                  <a:lnTo>
                    <a:pt x="119446" y="207849"/>
                  </a:lnTo>
                  <a:lnTo>
                    <a:pt x="105834" y="163006"/>
                  </a:lnTo>
                  <a:lnTo>
                    <a:pt x="70791" y="89060"/>
                  </a:lnTo>
                  <a:lnTo>
                    <a:pt x="42079" y="48844"/>
                  </a:lnTo>
                  <a:lnTo>
                    <a:pt x="8268" y="11327"/>
                  </a:lnTo>
                  <a:lnTo>
                    <a:pt x="0" y="39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9994066"/>
              <a:ext cx="149846" cy="2659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0" y="9987419"/>
              <a:ext cx="151130" cy="273050"/>
            </a:xfrm>
            <a:custGeom>
              <a:avLst/>
              <a:gdLst/>
              <a:ahLst/>
              <a:cxnLst/>
              <a:rect l="l" t="t" r="r" b="b"/>
              <a:pathLst>
                <a:path w="151130" h="273050">
                  <a:moveTo>
                    <a:pt x="0" y="0"/>
                  </a:moveTo>
                  <a:lnTo>
                    <a:pt x="28743" y="25761"/>
                  </a:lnTo>
                  <a:lnTo>
                    <a:pt x="62857" y="63634"/>
                  </a:lnTo>
                  <a:lnTo>
                    <a:pt x="91808" y="104179"/>
                  </a:lnTo>
                  <a:lnTo>
                    <a:pt x="114449" y="146367"/>
                  </a:lnTo>
                  <a:lnTo>
                    <a:pt x="134401" y="200680"/>
                  </a:lnTo>
                  <a:lnTo>
                    <a:pt x="146530" y="247637"/>
                  </a:lnTo>
                  <a:lnTo>
                    <a:pt x="150617" y="272581"/>
                  </a:lnTo>
                </a:path>
                <a:path w="151130" h="273050">
                  <a:moveTo>
                    <a:pt x="147623" y="272581"/>
                  </a:moveTo>
                  <a:lnTo>
                    <a:pt x="138092" y="224669"/>
                  </a:lnTo>
                  <a:lnTo>
                    <a:pt x="124112" y="178914"/>
                  </a:lnTo>
                  <a:lnTo>
                    <a:pt x="89243" y="105655"/>
                  </a:lnTo>
                  <a:lnTo>
                    <a:pt x="60494" y="65380"/>
                  </a:lnTo>
                  <a:lnTo>
                    <a:pt x="26625" y="27772"/>
                  </a:lnTo>
                  <a:lnTo>
                    <a:pt x="0" y="39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9978912"/>
              <a:ext cx="168473" cy="2810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0" y="9971244"/>
              <a:ext cx="169545" cy="288925"/>
            </a:xfrm>
            <a:custGeom>
              <a:avLst/>
              <a:gdLst/>
              <a:ahLst/>
              <a:cxnLst/>
              <a:rect l="l" t="t" r="r" b="b"/>
              <a:pathLst>
                <a:path w="169545" h="288925">
                  <a:moveTo>
                    <a:pt x="0" y="0"/>
                  </a:moveTo>
                  <a:lnTo>
                    <a:pt x="46793" y="40462"/>
                  </a:lnTo>
                  <a:lnTo>
                    <a:pt x="80966" y="78418"/>
                  </a:lnTo>
                  <a:lnTo>
                    <a:pt x="109948" y="119011"/>
                  </a:lnTo>
                  <a:lnTo>
                    <a:pt x="132590" y="161208"/>
                  </a:lnTo>
                  <a:lnTo>
                    <a:pt x="134914" y="166492"/>
                  </a:lnTo>
                  <a:lnTo>
                    <a:pt x="136044" y="169121"/>
                  </a:lnTo>
                  <a:lnTo>
                    <a:pt x="144818" y="191918"/>
                  </a:lnTo>
                  <a:lnTo>
                    <a:pt x="152577" y="215225"/>
                  </a:lnTo>
                  <a:lnTo>
                    <a:pt x="159312" y="238994"/>
                  </a:lnTo>
                  <a:lnTo>
                    <a:pt x="165013" y="263177"/>
                  </a:lnTo>
                  <a:lnTo>
                    <a:pt x="169209" y="288756"/>
                  </a:lnTo>
                </a:path>
                <a:path w="169545" h="288925">
                  <a:moveTo>
                    <a:pt x="166179" y="288756"/>
                  </a:moveTo>
                  <a:lnTo>
                    <a:pt x="156416" y="239776"/>
                  </a:lnTo>
                  <a:lnTo>
                    <a:pt x="142050" y="193093"/>
                  </a:lnTo>
                  <a:lnTo>
                    <a:pt x="107414" y="120515"/>
                  </a:lnTo>
                  <a:lnTo>
                    <a:pt x="78641" y="80210"/>
                  </a:lnTo>
                  <a:lnTo>
                    <a:pt x="44718" y="42526"/>
                  </a:lnTo>
                  <a:lnTo>
                    <a:pt x="6788" y="8487"/>
                  </a:lnTo>
                  <a:lnTo>
                    <a:pt x="0" y="35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0" y="9961989"/>
              <a:ext cx="186069" cy="29801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0" y="9957307"/>
              <a:ext cx="187325" cy="302895"/>
            </a:xfrm>
            <a:custGeom>
              <a:avLst/>
              <a:gdLst/>
              <a:ahLst/>
              <a:cxnLst/>
              <a:rect l="l" t="t" r="r" b="b"/>
              <a:pathLst>
                <a:path w="187325" h="302895">
                  <a:moveTo>
                    <a:pt x="0" y="0"/>
                  </a:moveTo>
                  <a:lnTo>
                    <a:pt x="64422" y="53255"/>
                  </a:lnTo>
                  <a:lnTo>
                    <a:pt x="98667" y="91295"/>
                  </a:lnTo>
                  <a:lnTo>
                    <a:pt x="127702" y="131932"/>
                  </a:lnTo>
                  <a:lnTo>
                    <a:pt x="150373" y="174130"/>
                  </a:lnTo>
                  <a:lnTo>
                    <a:pt x="170315" y="227873"/>
                  </a:lnTo>
                  <a:lnTo>
                    <a:pt x="183062" y="276809"/>
                  </a:lnTo>
                  <a:lnTo>
                    <a:pt x="187232" y="302693"/>
                  </a:lnTo>
                </a:path>
                <a:path w="187325" h="302895">
                  <a:moveTo>
                    <a:pt x="184200" y="302693"/>
                  </a:moveTo>
                  <a:lnTo>
                    <a:pt x="174343" y="252934"/>
                  </a:lnTo>
                  <a:lnTo>
                    <a:pt x="159589" y="205327"/>
                  </a:lnTo>
                  <a:lnTo>
                    <a:pt x="148683" y="177711"/>
                  </a:lnTo>
                  <a:lnTo>
                    <a:pt x="147629" y="175336"/>
                  </a:lnTo>
                  <a:lnTo>
                    <a:pt x="125160" y="133439"/>
                  </a:lnTo>
                  <a:lnTo>
                    <a:pt x="96364" y="93093"/>
                  </a:lnTo>
                  <a:lnTo>
                    <a:pt x="62387" y="55325"/>
                  </a:lnTo>
                  <a:lnTo>
                    <a:pt x="24373" y="21166"/>
                  </a:lnTo>
                  <a:lnTo>
                    <a:pt x="0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9946536"/>
              <a:ext cx="203671" cy="31346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0" y="9944291"/>
              <a:ext cx="205104" cy="316230"/>
            </a:xfrm>
            <a:custGeom>
              <a:avLst/>
              <a:gdLst/>
              <a:ahLst/>
              <a:cxnLst/>
              <a:rect l="l" t="t" r="r" b="b"/>
              <a:pathLst>
                <a:path w="205104" h="316229">
                  <a:moveTo>
                    <a:pt x="0" y="0"/>
                  </a:moveTo>
                  <a:lnTo>
                    <a:pt x="43233" y="30975"/>
                  </a:lnTo>
                  <a:lnTo>
                    <a:pt x="81619" y="65507"/>
                  </a:lnTo>
                  <a:lnTo>
                    <a:pt x="115915" y="103630"/>
                  </a:lnTo>
                  <a:lnTo>
                    <a:pt x="144967" y="144307"/>
                  </a:lnTo>
                  <a:lnTo>
                    <a:pt x="167619" y="186498"/>
                  </a:lnTo>
                  <a:lnTo>
                    <a:pt x="168762" y="189051"/>
                  </a:lnTo>
                  <a:lnTo>
                    <a:pt x="169524" y="190765"/>
                  </a:lnTo>
                  <a:lnTo>
                    <a:pt x="187611" y="240035"/>
                  </a:lnTo>
                  <a:lnTo>
                    <a:pt x="200639" y="289902"/>
                  </a:lnTo>
                  <a:lnTo>
                    <a:pt x="204804" y="315709"/>
                  </a:lnTo>
                </a:path>
                <a:path w="205104" h="316229">
                  <a:moveTo>
                    <a:pt x="201813" y="315709"/>
                  </a:moveTo>
                  <a:lnTo>
                    <a:pt x="191819" y="265441"/>
                  </a:lnTo>
                  <a:lnTo>
                    <a:pt x="176678" y="216944"/>
                  </a:lnTo>
                  <a:lnTo>
                    <a:pt x="142416" y="145772"/>
                  </a:lnTo>
                  <a:lnTo>
                    <a:pt x="113567" y="105374"/>
                  </a:lnTo>
                  <a:lnTo>
                    <a:pt x="79517" y="67518"/>
                  </a:lnTo>
                  <a:lnTo>
                    <a:pt x="41412" y="33235"/>
                  </a:lnTo>
                  <a:lnTo>
                    <a:pt x="399" y="3559"/>
                  </a:lnTo>
                  <a:lnTo>
                    <a:pt x="0" y="33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0" y="9936943"/>
              <a:ext cx="217529" cy="32305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0" y="9933817"/>
              <a:ext cx="219075" cy="326390"/>
            </a:xfrm>
            <a:custGeom>
              <a:avLst/>
              <a:gdLst/>
              <a:ahLst/>
              <a:cxnLst/>
              <a:rect l="l" t="t" r="r" b="b"/>
              <a:pathLst>
                <a:path w="219075" h="326390">
                  <a:moveTo>
                    <a:pt x="0" y="0"/>
                  </a:moveTo>
                  <a:lnTo>
                    <a:pt x="59213" y="39137"/>
                  </a:lnTo>
                  <a:lnTo>
                    <a:pt x="97144" y="72479"/>
                  </a:lnTo>
                  <a:lnTo>
                    <a:pt x="130816" y="109078"/>
                  </a:lnTo>
                  <a:lnTo>
                    <a:pt x="159088" y="147930"/>
                  </a:lnTo>
                  <a:lnTo>
                    <a:pt x="180816" y="188031"/>
                  </a:lnTo>
                  <a:lnTo>
                    <a:pt x="201174" y="245038"/>
                  </a:lnTo>
                  <a:lnTo>
                    <a:pt x="212617" y="290240"/>
                  </a:lnTo>
                  <a:lnTo>
                    <a:pt x="218904" y="326183"/>
                  </a:lnTo>
                </a:path>
                <a:path w="219075" h="326390">
                  <a:moveTo>
                    <a:pt x="215911" y="326183"/>
                  </a:moveTo>
                  <a:lnTo>
                    <a:pt x="204460" y="268194"/>
                  </a:lnTo>
                  <a:lnTo>
                    <a:pt x="191422" y="224004"/>
                  </a:lnTo>
                  <a:lnTo>
                    <a:pt x="156558" y="149428"/>
                  </a:lnTo>
                  <a:lnTo>
                    <a:pt x="128502" y="110859"/>
                  </a:lnTo>
                  <a:lnTo>
                    <a:pt x="95076" y="74528"/>
                  </a:lnTo>
                  <a:lnTo>
                    <a:pt x="57415" y="41431"/>
                  </a:lnTo>
                  <a:lnTo>
                    <a:pt x="16653" y="12564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0" y="9928089"/>
              <a:ext cx="233715" cy="33191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0" y="9924702"/>
              <a:ext cx="235585" cy="335915"/>
            </a:xfrm>
            <a:custGeom>
              <a:avLst/>
              <a:gdLst/>
              <a:ahLst/>
              <a:cxnLst/>
              <a:rect l="l" t="t" r="r" b="b"/>
              <a:pathLst>
                <a:path w="235585" h="335915">
                  <a:moveTo>
                    <a:pt x="0" y="0"/>
                  </a:moveTo>
                  <a:lnTo>
                    <a:pt x="33872" y="18827"/>
                  </a:lnTo>
                  <a:lnTo>
                    <a:pt x="75008" y="48022"/>
                  </a:lnTo>
                  <a:lnTo>
                    <a:pt x="113006" y="81432"/>
                  </a:lnTo>
                  <a:lnTo>
                    <a:pt x="146722" y="118051"/>
                  </a:lnTo>
                  <a:lnTo>
                    <a:pt x="175011" y="156873"/>
                  </a:lnTo>
                  <a:lnTo>
                    <a:pt x="196731" y="196892"/>
                  </a:lnTo>
                  <a:lnTo>
                    <a:pt x="217167" y="253982"/>
                  </a:lnTo>
                  <a:lnTo>
                    <a:pt x="228888" y="300143"/>
                  </a:lnTo>
                  <a:lnTo>
                    <a:pt x="235050" y="335298"/>
                  </a:lnTo>
                </a:path>
                <a:path w="235585" h="335915">
                  <a:moveTo>
                    <a:pt x="232039" y="335298"/>
                  </a:moveTo>
                  <a:lnTo>
                    <a:pt x="220583" y="277570"/>
                  </a:lnTo>
                  <a:lnTo>
                    <a:pt x="207199" y="232491"/>
                  </a:lnTo>
                  <a:lnTo>
                    <a:pt x="172458" y="158390"/>
                  </a:lnTo>
                  <a:lnTo>
                    <a:pt x="144396" y="119836"/>
                  </a:lnTo>
                  <a:lnTo>
                    <a:pt x="110936" y="83476"/>
                  </a:lnTo>
                  <a:lnTo>
                    <a:pt x="73215" y="50306"/>
                  </a:lnTo>
                  <a:lnTo>
                    <a:pt x="32369" y="21328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0" y="9921891"/>
              <a:ext cx="249101" cy="33810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0" y="9917214"/>
              <a:ext cx="250825" cy="342900"/>
            </a:xfrm>
            <a:custGeom>
              <a:avLst/>
              <a:gdLst/>
              <a:ahLst/>
              <a:cxnLst/>
              <a:rect l="l" t="t" r="r" b="b"/>
              <a:pathLst>
                <a:path w="250825" h="342900">
                  <a:moveTo>
                    <a:pt x="0" y="0"/>
                  </a:moveTo>
                  <a:lnTo>
                    <a:pt x="48873" y="26440"/>
                  </a:lnTo>
                  <a:lnTo>
                    <a:pt x="90097" y="55762"/>
                  </a:lnTo>
                  <a:lnTo>
                    <a:pt x="128154" y="89251"/>
                  </a:lnTo>
                  <a:lnTo>
                    <a:pt x="161901" y="125898"/>
                  </a:lnTo>
                  <a:lnTo>
                    <a:pt x="190191" y="164695"/>
                  </a:lnTo>
                  <a:lnTo>
                    <a:pt x="211879" y="204634"/>
                  </a:lnTo>
                  <a:lnTo>
                    <a:pt x="232426" y="261777"/>
                  </a:lnTo>
                  <a:lnTo>
                    <a:pt x="244441" y="308913"/>
                  </a:lnTo>
                  <a:lnTo>
                    <a:pt x="250387" y="342786"/>
                  </a:lnTo>
                </a:path>
                <a:path w="250825" h="342900">
                  <a:moveTo>
                    <a:pt x="247385" y="342786"/>
                  </a:moveTo>
                  <a:lnTo>
                    <a:pt x="236024" y="285870"/>
                  </a:lnTo>
                  <a:lnTo>
                    <a:pt x="222274" y="239848"/>
                  </a:lnTo>
                  <a:lnTo>
                    <a:pt x="187660" y="166179"/>
                  </a:lnTo>
                  <a:lnTo>
                    <a:pt x="159584" y="127656"/>
                  </a:lnTo>
                  <a:lnTo>
                    <a:pt x="126082" y="91272"/>
                  </a:lnTo>
                  <a:lnTo>
                    <a:pt x="88294" y="58028"/>
                  </a:lnTo>
                  <a:lnTo>
                    <a:pt x="47356" y="28925"/>
                  </a:lnTo>
                  <a:lnTo>
                    <a:pt x="4407" y="4964"/>
                  </a:lnTo>
                  <a:lnTo>
                    <a:pt x="0" y="317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0" y="9919213"/>
              <a:ext cx="263621" cy="34078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0" y="9911862"/>
              <a:ext cx="265430" cy="348615"/>
            </a:xfrm>
            <a:custGeom>
              <a:avLst/>
              <a:gdLst/>
              <a:ahLst/>
              <a:cxnLst/>
              <a:rect l="l" t="t" r="r" b="b"/>
              <a:pathLst>
                <a:path w="265430" h="348615">
                  <a:moveTo>
                    <a:pt x="0" y="0"/>
                  </a:moveTo>
                  <a:lnTo>
                    <a:pt x="63089" y="32429"/>
                  </a:lnTo>
                  <a:lnTo>
                    <a:pt x="104410" y="61882"/>
                  </a:lnTo>
                  <a:lnTo>
                    <a:pt x="142530" y="95451"/>
                  </a:lnTo>
                  <a:lnTo>
                    <a:pt x="176302" y="132125"/>
                  </a:lnTo>
                  <a:lnTo>
                    <a:pt x="204579" y="170894"/>
                  </a:lnTo>
                  <a:lnTo>
                    <a:pt x="226212" y="210748"/>
                  </a:lnTo>
                  <a:lnTo>
                    <a:pt x="246881" y="267960"/>
                  </a:lnTo>
                  <a:lnTo>
                    <a:pt x="259194" y="316082"/>
                  </a:lnTo>
                  <a:lnTo>
                    <a:pt x="264829" y="348138"/>
                  </a:lnTo>
                </a:path>
                <a:path w="265430" h="348615">
                  <a:moveTo>
                    <a:pt x="261812" y="348138"/>
                  </a:moveTo>
                  <a:lnTo>
                    <a:pt x="250631" y="292491"/>
                  </a:lnTo>
                  <a:lnTo>
                    <a:pt x="236536" y="245542"/>
                  </a:lnTo>
                  <a:lnTo>
                    <a:pt x="202033" y="172362"/>
                  </a:lnTo>
                  <a:lnTo>
                    <a:pt x="173951" y="133866"/>
                  </a:lnTo>
                  <a:lnTo>
                    <a:pt x="140414" y="97457"/>
                  </a:lnTo>
                  <a:lnTo>
                    <a:pt x="102562" y="64136"/>
                  </a:lnTo>
                  <a:lnTo>
                    <a:pt x="61534" y="34908"/>
                  </a:lnTo>
                  <a:lnTo>
                    <a:pt x="18470" y="10775"/>
                  </a:lnTo>
                  <a:lnTo>
                    <a:pt x="0" y="31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0" y="9917342"/>
              <a:ext cx="277175" cy="34265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0" y="9907320"/>
              <a:ext cx="278765" cy="353060"/>
            </a:xfrm>
            <a:custGeom>
              <a:avLst/>
              <a:gdLst/>
              <a:ahLst/>
              <a:cxnLst/>
              <a:rect l="l" t="t" r="r" b="b"/>
              <a:pathLst>
                <a:path w="278765" h="353059">
                  <a:moveTo>
                    <a:pt x="0" y="0"/>
                  </a:moveTo>
                  <a:lnTo>
                    <a:pt x="76396" y="38126"/>
                  </a:lnTo>
                  <a:lnTo>
                    <a:pt x="117809" y="67700"/>
                  </a:lnTo>
                  <a:lnTo>
                    <a:pt x="156000" y="101344"/>
                  </a:lnTo>
                  <a:lnTo>
                    <a:pt x="189818" y="138044"/>
                  </a:lnTo>
                  <a:lnTo>
                    <a:pt x="218113" y="176787"/>
                  </a:lnTo>
                  <a:lnTo>
                    <a:pt x="239735" y="216560"/>
                  </a:lnTo>
                  <a:lnTo>
                    <a:pt x="260450" y="273800"/>
                  </a:lnTo>
                  <a:lnTo>
                    <a:pt x="273034" y="322859"/>
                  </a:lnTo>
                  <a:lnTo>
                    <a:pt x="278286" y="352680"/>
                  </a:lnTo>
                </a:path>
                <a:path w="278765" h="353059">
                  <a:moveTo>
                    <a:pt x="275293" y="352680"/>
                  </a:moveTo>
                  <a:lnTo>
                    <a:pt x="264394" y="298908"/>
                  </a:lnTo>
                  <a:lnTo>
                    <a:pt x="249915" y="250996"/>
                  </a:lnTo>
                  <a:lnTo>
                    <a:pt x="215564" y="178298"/>
                  </a:lnTo>
                  <a:lnTo>
                    <a:pt x="187499" y="139838"/>
                  </a:lnTo>
                  <a:lnTo>
                    <a:pt x="153937" y="103405"/>
                  </a:lnTo>
                  <a:lnTo>
                    <a:pt x="116021" y="70004"/>
                  </a:lnTo>
                  <a:lnTo>
                    <a:pt x="74892" y="40642"/>
                  </a:lnTo>
                  <a:lnTo>
                    <a:pt x="31692" y="16324"/>
                  </a:lnTo>
                  <a:lnTo>
                    <a:pt x="0" y="32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0" y="9916165"/>
              <a:ext cx="289760" cy="34383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0" y="9903713"/>
              <a:ext cx="290830" cy="356870"/>
            </a:xfrm>
            <a:custGeom>
              <a:avLst/>
              <a:gdLst/>
              <a:ahLst/>
              <a:cxnLst/>
              <a:rect l="l" t="t" r="r" b="b"/>
              <a:pathLst>
                <a:path w="290830" h="356870">
                  <a:moveTo>
                    <a:pt x="0" y="0"/>
                  </a:moveTo>
                  <a:lnTo>
                    <a:pt x="45158" y="18801"/>
                  </a:lnTo>
                  <a:lnTo>
                    <a:pt x="88759" y="43466"/>
                  </a:lnTo>
                  <a:lnTo>
                    <a:pt x="130261" y="73169"/>
                  </a:lnTo>
                  <a:lnTo>
                    <a:pt x="168513" y="106894"/>
                  </a:lnTo>
                  <a:lnTo>
                    <a:pt x="202363" y="143626"/>
                  </a:lnTo>
                  <a:lnTo>
                    <a:pt x="230659" y="182348"/>
                  </a:lnTo>
                  <a:lnTo>
                    <a:pt x="252248" y="222047"/>
                  </a:lnTo>
                  <a:lnTo>
                    <a:pt x="273089" y="279336"/>
                  </a:lnTo>
                  <a:lnTo>
                    <a:pt x="285992" y="329438"/>
                  </a:lnTo>
                  <a:lnTo>
                    <a:pt x="290727" y="356287"/>
                  </a:lnTo>
                </a:path>
                <a:path w="290830" h="356870">
                  <a:moveTo>
                    <a:pt x="287656" y="356287"/>
                  </a:moveTo>
                  <a:lnTo>
                    <a:pt x="277188" y="304875"/>
                  </a:lnTo>
                  <a:lnTo>
                    <a:pt x="262337" y="256027"/>
                  </a:lnTo>
                  <a:lnTo>
                    <a:pt x="228130" y="183834"/>
                  </a:lnTo>
                  <a:lnTo>
                    <a:pt x="200037" y="145386"/>
                  </a:lnTo>
                  <a:lnTo>
                    <a:pt x="166420" y="108919"/>
                  </a:lnTo>
                  <a:lnTo>
                    <a:pt x="128425" y="75440"/>
                  </a:lnTo>
                  <a:lnTo>
                    <a:pt x="87195" y="45957"/>
                  </a:lnTo>
                  <a:lnTo>
                    <a:pt x="43874" y="21477"/>
                  </a:lnTo>
                  <a:lnTo>
                    <a:pt x="0" y="317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0" y="9906876"/>
              <a:ext cx="301401" cy="35312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0" y="9902170"/>
              <a:ext cx="302260" cy="358140"/>
            </a:xfrm>
            <a:custGeom>
              <a:avLst/>
              <a:gdLst/>
              <a:ahLst/>
              <a:cxnLst/>
              <a:rect l="l" t="t" r="r" b="b"/>
              <a:pathLst>
                <a:path w="302260" h="358140">
                  <a:moveTo>
                    <a:pt x="0" y="0"/>
                  </a:moveTo>
                  <a:lnTo>
                    <a:pt x="56847" y="22629"/>
                  </a:lnTo>
                  <a:lnTo>
                    <a:pt x="100702" y="47360"/>
                  </a:lnTo>
                  <a:lnTo>
                    <a:pt x="142178" y="76975"/>
                  </a:lnTo>
                  <a:lnTo>
                    <a:pt x="180246" y="110563"/>
                  </a:lnTo>
                  <a:lnTo>
                    <a:pt x="213876" y="147216"/>
                  </a:lnTo>
                  <a:lnTo>
                    <a:pt x="242037" y="186024"/>
                  </a:lnTo>
                  <a:lnTo>
                    <a:pt x="263700" y="226079"/>
                  </a:lnTo>
                  <a:lnTo>
                    <a:pt x="284706" y="283388"/>
                  </a:lnTo>
                  <a:lnTo>
                    <a:pt x="297901" y="334448"/>
                  </a:lnTo>
                  <a:lnTo>
                    <a:pt x="301968" y="357830"/>
                  </a:lnTo>
                </a:path>
                <a:path w="302260" h="358140">
                  <a:moveTo>
                    <a:pt x="298941" y="357830"/>
                  </a:moveTo>
                  <a:lnTo>
                    <a:pt x="288956" y="309471"/>
                  </a:lnTo>
                  <a:lnTo>
                    <a:pt x="273720" y="259642"/>
                  </a:lnTo>
                  <a:lnTo>
                    <a:pt x="239634" y="187964"/>
                  </a:lnTo>
                  <a:lnTo>
                    <a:pt x="211565" y="149550"/>
                  </a:lnTo>
                  <a:lnTo>
                    <a:pt x="177933" y="113055"/>
                  </a:lnTo>
                  <a:lnTo>
                    <a:pt x="139885" y="79491"/>
                  </a:lnTo>
                  <a:lnTo>
                    <a:pt x="98567" y="49866"/>
                  </a:lnTo>
                  <a:lnTo>
                    <a:pt x="55124" y="25194"/>
                  </a:lnTo>
                  <a:lnTo>
                    <a:pt x="10703" y="6483"/>
                  </a:lnTo>
                  <a:lnTo>
                    <a:pt x="0" y="30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0" y="9910584"/>
              <a:ext cx="310004" cy="34941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0" y="9901539"/>
              <a:ext cx="312420" cy="358775"/>
            </a:xfrm>
            <a:custGeom>
              <a:avLst/>
              <a:gdLst/>
              <a:ahLst/>
              <a:cxnLst/>
              <a:rect l="l" t="t" r="r" b="b"/>
              <a:pathLst>
                <a:path w="312420" h="358775">
                  <a:moveTo>
                    <a:pt x="0" y="0"/>
                  </a:moveTo>
                  <a:lnTo>
                    <a:pt x="66921" y="26093"/>
                  </a:lnTo>
                  <a:lnTo>
                    <a:pt x="110895" y="51008"/>
                  </a:lnTo>
                  <a:lnTo>
                    <a:pt x="152469" y="80759"/>
                  </a:lnTo>
                  <a:lnTo>
                    <a:pt x="190610" y="114432"/>
                  </a:lnTo>
                  <a:lnTo>
                    <a:pt x="224287" y="151117"/>
                  </a:lnTo>
                  <a:lnTo>
                    <a:pt x="252467" y="189901"/>
                  </a:lnTo>
                  <a:lnTo>
                    <a:pt x="274119" y="229872"/>
                  </a:lnTo>
                  <a:lnTo>
                    <a:pt x="295183" y="287292"/>
                  </a:lnTo>
                  <a:lnTo>
                    <a:pt x="308701" y="339448"/>
                  </a:lnTo>
                  <a:lnTo>
                    <a:pt x="311806" y="358461"/>
                  </a:lnTo>
                </a:path>
                <a:path w="312420" h="358775">
                  <a:moveTo>
                    <a:pt x="309018" y="358461"/>
                  </a:moveTo>
                  <a:lnTo>
                    <a:pt x="299639" y="313840"/>
                  </a:lnTo>
                  <a:lnTo>
                    <a:pt x="284004" y="263024"/>
                  </a:lnTo>
                  <a:lnTo>
                    <a:pt x="250047" y="191746"/>
                  </a:lnTo>
                  <a:lnTo>
                    <a:pt x="222022" y="153084"/>
                  </a:lnTo>
                  <a:lnTo>
                    <a:pt x="188550" y="116561"/>
                  </a:lnTo>
                  <a:lnTo>
                    <a:pt x="150650" y="83072"/>
                  </a:lnTo>
                  <a:lnTo>
                    <a:pt x="109344" y="53511"/>
                  </a:lnTo>
                  <a:lnTo>
                    <a:pt x="65650" y="28774"/>
                  </a:lnTo>
                  <a:lnTo>
                    <a:pt x="20589" y="9756"/>
                  </a:lnTo>
                  <a:lnTo>
                    <a:pt x="0" y="31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0" y="9910903"/>
              <a:ext cx="318769" cy="349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0" y="9902245"/>
              <a:ext cx="320675" cy="358140"/>
            </a:xfrm>
            <a:custGeom>
              <a:avLst/>
              <a:gdLst/>
              <a:ahLst/>
              <a:cxnLst/>
              <a:rect l="l" t="t" r="r" b="b"/>
              <a:pathLst>
                <a:path w="320675" h="358140">
                  <a:moveTo>
                    <a:pt x="0" y="0"/>
                  </a:moveTo>
                  <a:lnTo>
                    <a:pt x="75833" y="28927"/>
                  </a:lnTo>
                  <a:lnTo>
                    <a:pt x="119938" y="54019"/>
                  </a:lnTo>
                  <a:lnTo>
                    <a:pt x="161608" y="83897"/>
                  </a:lnTo>
                  <a:lnTo>
                    <a:pt x="199811" y="117647"/>
                  </a:lnTo>
                  <a:lnTo>
                    <a:pt x="233512" y="154356"/>
                  </a:lnTo>
                  <a:lnTo>
                    <a:pt x="261677" y="193112"/>
                  </a:lnTo>
                  <a:lnTo>
                    <a:pt x="283273" y="233001"/>
                  </a:lnTo>
                  <a:lnTo>
                    <a:pt x="284264" y="235236"/>
                  </a:lnTo>
                  <a:lnTo>
                    <a:pt x="285254" y="237459"/>
                  </a:lnTo>
                  <a:lnTo>
                    <a:pt x="304512" y="290515"/>
                  </a:lnTo>
                  <a:lnTo>
                    <a:pt x="318363" y="343732"/>
                  </a:lnTo>
                  <a:lnTo>
                    <a:pt x="320658" y="357755"/>
                  </a:lnTo>
                </a:path>
                <a:path w="320675" h="358140">
                  <a:moveTo>
                    <a:pt x="317647" y="357755"/>
                  </a:moveTo>
                  <a:lnTo>
                    <a:pt x="309132" y="317564"/>
                  </a:lnTo>
                  <a:lnTo>
                    <a:pt x="293087" y="265746"/>
                  </a:lnTo>
                  <a:lnTo>
                    <a:pt x="282270" y="238132"/>
                  </a:lnTo>
                  <a:lnTo>
                    <a:pt x="281444" y="236176"/>
                  </a:lnTo>
                  <a:lnTo>
                    <a:pt x="259120" y="194587"/>
                  </a:lnTo>
                  <a:lnTo>
                    <a:pt x="231145" y="156104"/>
                  </a:lnTo>
                  <a:lnTo>
                    <a:pt x="197669" y="119655"/>
                  </a:lnTo>
                  <a:lnTo>
                    <a:pt x="159721" y="86144"/>
                  </a:lnTo>
                  <a:lnTo>
                    <a:pt x="118327" y="56479"/>
                  </a:lnTo>
                  <a:lnTo>
                    <a:pt x="74515" y="31567"/>
                  </a:lnTo>
                  <a:lnTo>
                    <a:pt x="29311" y="12313"/>
                  </a:lnTo>
                  <a:lnTo>
                    <a:pt x="6490" y="4873"/>
                  </a:lnTo>
                  <a:lnTo>
                    <a:pt x="0" y="30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0" y="9911872"/>
              <a:ext cx="326207" cy="34812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0" y="9904028"/>
              <a:ext cx="328295" cy="356235"/>
            </a:xfrm>
            <a:custGeom>
              <a:avLst/>
              <a:gdLst/>
              <a:ahLst/>
              <a:cxnLst/>
              <a:rect l="l" t="t" r="r" b="b"/>
              <a:pathLst>
                <a:path w="328295" h="356234">
                  <a:moveTo>
                    <a:pt x="0" y="0"/>
                  </a:moveTo>
                  <a:lnTo>
                    <a:pt x="37777" y="11800"/>
                  </a:lnTo>
                  <a:lnTo>
                    <a:pt x="83439" y="31425"/>
                  </a:lnTo>
                  <a:lnTo>
                    <a:pt x="127676" y="56704"/>
                  </a:lnTo>
                  <a:lnTo>
                    <a:pt x="169450" y="86722"/>
                  </a:lnTo>
                  <a:lnTo>
                    <a:pt x="207728" y="120563"/>
                  </a:lnTo>
                  <a:lnTo>
                    <a:pt x="241472" y="157311"/>
                  </a:lnTo>
                  <a:lnTo>
                    <a:pt x="269647" y="196051"/>
                  </a:lnTo>
                  <a:lnTo>
                    <a:pt x="291218" y="235867"/>
                  </a:lnTo>
                  <a:lnTo>
                    <a:pt x="312565" y="293345"/>
                  </a:lnTo>
                  <a:lnTo>
                    <a:pt x="326727" y="347576"/>
                  </a:lnTo>
                  <a:lnTo>
                    <a:pt x="328105" y="355972"/>
                  </a:lnTo>
                </a:path>
                <a:path w="328295" h="356234">
                  <a:moveTo>
                    <a:pt x="325069" y="355972"/>
                  </a:moveTo>
                  <a:lnTo>
                    <a:pt x="309711" y="294272"/>
                  </a:lnTo>
                  <a:lnTo>
                    <a:pt x="290939" y="242737"/>
                  </a:lnTo>
                  <a:lnTo>
                    <a:pt x="267096" y="197542"/>
                  </a:lnTo>
                  <a:lnTo>
                    <a:pt x="239116" y="159077"/>
                  </a:lnTo>
                  <a:lnTo>
                    <a:pt x="205602" y="122586"/>
                  </a:lnTo>
                  <a:lnTo>
                    <a:pt x="167582" y="88981"/>
                  </a:lnTo>
                  <a:lnTo>
                    <a:pt x="126088" y="59169"/>
                  </a:lnTo>
                  <a:lnTo>
                    <a:pt x="82146" y="34062"/>
                  </a:lnTo>
                  <a:lnTo>
                    <a:pt x="36786" y="14569"/>
                  </a:lnTo>
                  <a:lnTo>
                    <a:pt x="13989" y="7043"/>
                  </a:lnTo>
                  <a:lnTo>
                    <a:pt x="0" y="30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0" y="9913340"/>
              <a:ext cx="337413" cy="3466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0" y="9906880"/>
              <a:ext cx="337820" cy="353695"/>
            </a:xfrm>
            <a:custGeom>
              <a:avLst/>
              <a:gdLst/>
              <a:ahLst/>
              <a:cxnLst/>
              <a:rect l="l" t="t" r="r" b="b"/>
              <a:pathLst>
                <a:path w="337820" h="353695">
                  <a:moveTo>
                    <a:pt x="0" y="0"/>
                  </a:moveTo>
                  <a:lnTo>
                    <a:pt x="43887" y="13736"/>
                  </a:lnTo>
                  <a:lnTo>
                    <a:pt x="88385" y="33226"/>
                  </a:lnTo>
                  <a:lnTo>
                    <a:pt x="131985" y="58708"/>
                  </a:lnTo>
                  <a:lnTo>
                    <a:pt x="173639" y="89242"/>
                  </a:lnTo>
                  <a:lnTo>
                    <a:pt x="212303" y="123892"/>
                  </a:lnTo>
                  <a:lnTo>
                    <a:pt x="246928" y="161718"/>
                  </a:lnTo>
                  <a:lnTo>
                    <a:pt x="276470" y="201783"/>
                  </a:lnTo>
                  <a:lnTo>
                    <a:pt x="299881" y="243149"/>
                  </a:lnTo>
                  <a:lnTo>
                    <a:pt x="315897" y="280419"/>
                  </a:lnTo>
                  <a:lnTo>
                    <a:pt x="333136" y="333670"/>
                  </a:lnTo>
                  <a:lnTo>
                    <a:pt x="337794" y="353120"/>
                  </a:lnTo>
                </a:path>
                <a:path w="337820" h="353695">
                  <a:moveTo>
                    <a:pt x="334752" y="353120"/>
                  </a:moveTo>
                  <a:lnTo>
                    <a:pt x="322363" y="307595"/>
                  </a:lnTo>
                  <a:lnTo>
                    <a:pt x="302637" y="256167"/>
                  </a:lnTo>
                  <a:lnTo>
                    <a:pt x="273925" y="203331"/>
                  </a:lnTo>
                  <a:lnTo>
                    <a:pt x="244600" y="163518"/>
                  </a:lnTo>
                  <a:lnTo>
                    <a:pt x="210214" y="125935"/>
                  </a:lnTo>
                  <a:lnTo>
                    <a:pt x="171806" y="91515"/>
                  </a:lnTo>
                  <a:lnTo>
                    <a:pt x="130416" y="61189"/>
                  </a:lnTo>
                  <a:lnTo>
                    <a:pt x="87083" y="35888"/>
                  </a:lnTo>
                  <a:lnTo>
                    <a:pt x="42845" y="16543"/>
                  </a:lnTo>
                  <a:lnTo>
                    <a:pt x="20094" y="8918"/>
                  </a:lnTo>
                  <a:lnTo>
                    <a:pt x="0" y="310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0" y="9918380"/>
              <a:ext cx="341350" cy="34162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0" y="9911027"/>
              <a:ext cx="342265" cy="349250"/>
            </a:xfrm>
            <a:custGeom>
              <a:avLst/>
              <a:gdLst/>
              <a:ahLst/>
              <a:cxnLst/>
              <a:rect l="l" t="t" r="r" b="b"/>
              <a:pathLst>
                <a:path w="342265" h="349250">
                  <a:moveTo>
                    <a:pt x="0" y="0"/>
                  </a:moveTo>
                  <a:lnTo>
                    <a:pt x="48552" y="15228"/>
                  </a:lnTo>
                  <a:lnTo>
                    <a:pt x="92981" y="34844"/>
                  </a:lnTo>
                  <a:lnTo>
                    <a:pt x="136539" y="60390"/>
                  </a:lnTo>
                  <a:lnTo>
                    <a:pt x="178178" y="90929"/>
                  </a:lnTo>
                  <a:lnTo>
                    <a:pt x="216852" y="125524"/>
                  </a:lnTo>
                  <a:lnTo>
                    <a:pt x="251515" y="163239"/>
                  </a:lnTo>
                  <a:lnTo>
                    <a:pt x="281120" y="203139"/>
                  </a:lnTo>
                  <a:lnTo>
                    <a:pt x="304622" y="244285"/>
                  </a:lnTo>
                  <a:lnTo>
                    <a:pt x="321588" y="283556"/>
                  </a:lnTo>
                  <a:lnTo>
                    <a:pt x="338812" y="336774"/>
                  </a:lnTo>
                  <a:lnTo>
                    <a:pt x="341731" y="348973"/>
                  </a:lnTo>
                </a:path>
                <a:path w="342265" h="349250">
                  <a:moveTo>
                    <a:pt x="338703" y="348973"/>
                  </a:moveTo>
                  <a:lnTo>
                    <a:pt x="328045" y="310700"/>
                  </a:lnTo>
                  <a:lnTo>
                    <a:pt x="308330" y="259309"/>
                  </a:lnTo>
                  <a:lnTo>
                    <a:pt x="278572" y="204696"/>
                  </a:lnTo>
                  <a:lnTo>
                    <a:pt x="249161" y="165036"/>
                  </a:lnTo>
                  <a:lnTo>
                    <a:pt x="214724" y="127554"/>
                  </a:lnTo>
                  <a:lnTo>
                    <a:pt x="176302" y="93182"/>
                  </a:lnTo>
                  <a:lnTo>
                    <a:pt x="134934" y="62849"/>
                  </a:lnTo>
                  <a:lnTo>
                    <a:pt x="91661" y="37486"/>
                  </a:lnTo>
                  <a:lnTo>
                    <a:pt x="47523" y="18022"/>
                  </a:lnTo>
                  <a:lnTo>
                    <a:pt x="2203" y="3652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0" y="9924122"/>
              <a:ext cx="343371" cy="33587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0" y="9916416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0" y="0"/>
                  </a:moveTo>
                  <a:lnTo>
                    <a:pt x="51748" y="16316"/>
                  </a:lnTo>
                  <a:lnTo>
                    <a:pt x="96081" y="36050"/>
                  </a:lnTo>
                  <a:lnTo>
                    <a:pt x="139575" y="61656"/>
                  </a:lnTo>
                  <a:lnTo>
                    <a:pt x="181184" y="92200"/>
                  </a:lnTo>
                  <a:lnTo>
                    <a:pt x="219861" y="126746"/>
                  </a:lnTo>
                  <a:lnTo>
                    <a:pt x="254559" y="164361"/>
                  </a:lnTo>
                  <a:lnTo>
                    <a:pt x="284231" y="204109"/>
                  </a:lnTo>
                  <a:lnTo>
                    <a:pt x="307831" y="245056"/>
                  </a:lnTo>
                  <a:lnTo>
                    <a:pt x="325797" y="286276"/>
                  </a:lnTo>
                  <a:lnTo>
                    <a:pt x="343008" y="339461"/>
                  </a:lnTo>
                  <a:lnTo>
                    <a:pt x="343996" y="343584"/>
                  </a:lnTo>
                </a:path>
                <a:path w="344170" h="344170">
                  <a:moveTo>
                    <a:pt x="340967" y="343584"/>
                  </a:moveTo>
                  <a:lnTo>
                    <a:pt x="323042" y="287322"/>
                  </a:lnTo>
                  <a:lnTo>
                    <a:pt x="307742" y="251558"/>
                  </a:lnTo>
                  <a:lnTo>
                    <a:pt x="281750" y="205660"/>
                  </a:lnTo>
                  <a:lnTo>
                    <a:pt x="252271" y="166171"/>
                  </a:lnTo>
                  <a:lnTo>
                    <a:pt x="217794" y="128800"/>
                  </a:lnTo>
                  <a:lnTo>
                    <a:pt x="179356" y="94477"/>
                  </a:lnTo>
                  <a:lnTo>
                    <a:pt x="137998" y="64130"/>
                  </a:lnTo>
                  <a:lnTo>
                    <a:pt x="94760" y="38690"/>
                  </a:lnTo>
                  <a:lnTo>
                    <a:pt x="50681" y="19085"/>
                  </a:lnTo>
                  <a:lnTo>
                    <a:pt x="5461" y="4539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0" y="9931691"/>
              <a:ext cx="343661" cy="32830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0" y="9923121"/>
              <a:ext cx="344805" cy="337185"/>
            </a:xfrm>
            <a:custGeom>
              <a:avLst/>
              <a:gdLst/>
              <a:ahLst/>
              <a:cxnLst/>
              <a:rect l="l" t="t" r="r" b="b"/>
              <a:pathLst>
                <a:path w="344805" h="337184">
                  <a:moveTo>
                    <a:pt x="0" y="0"/>
                  </a:moveTo>
                  <a:lnTo>
                    <a:pt x="53295" y="16990"/>
                  </a:lnTo>
                  <a:lnTo>
                    <a:pt x="97565" y="36860"/>
                  </a:lnTo>
                  <a:lnTo>
                    <a:pt x="141022" y="62537"/>
                  </a:lnTo>
                  <a:lnTo>
                    <a:pt x="182619" y="93087"/>
                  </a:lnTo>
                  <a:lnTo>
                    <a:pt x="221309" y="127579"/>
                  </a:lnTo>
                  <a:lnTo>
                    <a:pt x="256046" y="165080"/>
                  </a:lnTo>
                  <a:lnTo>
                    <a:pt x="285781" y="204656"/>
                  </a:lnTo>
                  <a:lnTo>
                    <a:pt x="309467" y="245375"/>
                  </a:lnTo>
                  <a:lnTo>
                    <a:pt x="328441" y="288609"/>
                  </a:lnTo>
                  <a:lnTo>
                    <a:pt x="337699" y="314829"/>
                  </a:lnTo>
                  <a:lnTo>
                    <a:pt x="344202" y="336879"/>
                  </a:lnTo>
                </a:path>
                <a:path w="344805" h="337184">
                  <a:moveTo>
                    <a:pt x="341091" y="336879"/>
                  </a:moveTo>
                  <a:lnTo>
                    <a:pt x="325645" y="289688"/>
                  </a:lnTo>
                  <a:lnTo>
                    <a:pt x="309746" y="252563"/>
                  </a:lnTo>
                  <a:lnTo>
                    <a:pt x="283295" y="206237"/>
                  </a:lnTo>
                  <a:lnTo>
                    <a:pt x="253751" y="166896"/>
                  </a:lnTo>
                  <a:lnTo>
                    <a:pt x="219234" y="129623"/>
                  </a:lnTo>
                  <a:lnTo>
                    <a:pt x="180784" y="95345"/>
                  </a:lnTo>
                  <a:lnTo>
                    <a:pt x="139442" y="64991"/>
                  </a:lnTo>
                  <a:lnTo>
                    <a:pt x="96247" y="39487"/>
                  </a:lnTo>
                  <a:lnTo>
                    <a:pt x="52241" y="19759"/>
                  </a:lnTo>
                  <a:lnTo>
                    <a:pt x="7086" y="5018"/>
                  </a:lnTo>
                  <a:lnTo>
                    <a:pt x="0" y="30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0" y="9941133"/>
              <a:ext cx="341696" cy="31886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0" y="9931203"/>
              <a:ext cx="342265" cy="328930"/>
            </a:xfrm>
            <a:custGeom>
              <a:avLst/>
              <a:gdLst/>
              <a:ahLst/>
              <a:cxnLst/>
              <a:rect l="l" t="t" r="r" b="b"/>
              <a:pathLst>
                <a:path w="342265" h="328929">
                  <a:moveTo>
                    <a:pt x="0" y="0"/>
                  </a:moveTo>
                  <a:lnTo>
                    <a:pt x="53197" y="17227"/>
                  </a:lnTo>
                  <a:lnTo>
                    <a:pt x="97380" y="37201"/>
                  </a:lnTo>
                  <a:lnTo>
                    <a:pt x="140786" y="62929"/>
                  </a:lnTo>
                  <a:lnTo>
                    <a:pt x="182366" y="93481"/>
                  </a:lnTo>
                  <a:lnTo>
                    <a:pt x="221074" y="127922"/>
                  </a:lnTo>
                  <a:lnTo>
                    <a:pt x="255863" y="165322"/>
                  </a:lnTo>
                  <a:lnTo>
                    <a:pt x="285686" y="204748"/>
                  </a:lnTo>
                  <a:lnTo>
                    <a:pt x="309496" y="245268"/>
                  </a:lnTo>
                  <a:lnTo>
                    <a:pt x="329421" y="290467"/>
                  </a:lnTo>
                  <a:lnTo>
                    <a:pt x="338674" y="316672"/>
                  </a:lnTo>
                  <a:lnTo>
                    <a:pt x="342250" y="328797"/>
                  </a:lnTo>
                </a:path>
                <a:path w="342265" h="328929">
                  <a:moveTo>
                    <a:pt x="339175" y="328797"/>
                  </a:moveTo>
                  <a:lnTo>
                    <a:pt x="326672" y="291537"/>
                  </a:lnTo>
                  <a:lnTo>
                    <a:pt x="310029" y="252926"/>
                  </a:lnTo>
                  <a:lnTo>
                    <a:pt x="283196" y="206311"/>
                  </a:lnTo>
                  <a:lnTo>
                    <a:pt x="253567" y="167134"/>
                  </a:lnTo>
                  <a:lnTo>
                    <a:pt x="218996" y="129970"/>
                  </a:lnTo>
                  <a:lnTo>
                    <a:pt x="180524" y="95746"/>
                  </a:lnTo>
                  <a:lnTo>
                    <a:pt x="139193" y="65387"/>
                  </a:lnTo>
                  <a:lnTo>
                    <a:pt x="96044" y="39820"/>
                  </a:lnTo>
                  <a:lnTo>
                    <a:pt x="52118" y="19970"/>
                  </a:lnTo>
                  <a:lnTo>
                    <a:pt x="7090" y="5062"/>
                  </a:lnTo>
                  <a:lnTo>
                    <a:pt x="0" y="30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0" y="9943236"/>
              <a:ext cx="337656" cy="31676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0" y="9940719"/>
              <a:ext cx="338455" cy="319405"/>
            </a:xfrm>
            <a:custGeom>
              <a:avLst/>
              <a:gdLst/>
              <a:ahLst/>
              <a:cxnLst/>
              <a:rect l="l" t="t" r="r" b="b"/>
              <a:pathLst>
                <a:path w="338455" h="319404">
                  <a:moveTo>
                    <a:pt x="0" y="0"/>
                  </a:moveTo>
                  <a:lnTo>
                    <a:pt x="51370" y="16956"/>
                  </a:lnTo>
                  <a:lnTo>
                    <a:pt x="95481" y="37067"/>
                  </a:lnTo>
                  <a:lnTo>
                    <a:pt x="138845" y="62870"/>
                  </a:lnTo>
                  <a:lnTo>
                    <a:pt x="180412" y="93434"/>
                  </a:lnTo>
                  <a:lnTo>
                    <a:pt x="219135" y="127828"/>
                  </a:lnTo>
                  <a:lnTo>
                    <a:pt x="253966" y="165121"/>
                  </a:lnTo>
                  <a:lnTo>
                    <a:pt x="283856" y="204382"/>
                  </a:lnTo>
                  <a:lnTo>
                    <a:pt x="307757" y="244680"/>
                  </a:lnTo>
                  <a:lnTo>
                    <a:pt x="328678" y="291904"/>
                  </a:lnTo>
                  <a:lnTo>
                    <a:pt x="337928" y="318094"/>
                  </a:lnTo>
                  <a:lnTo>
                    <a:pt x="338278" y="319281"/>
                  </a:lnTo>
                </a:path>
                <a:path w="338455" h="319404">
                  <a:moveTo>
                    <a:pt x="335171" y="319281"/>
                  </a:moveTo>
                  <a:lnTo>
                    <a:pt x="315403" y="267730"/>
                  </a:lnTo>
                  <a:lnTo>
                    <a:pt x="281353" y="206008"/>
                  </a:lnTo>
                  <a:lnTo>
                    <a:pt x="251678" y="166996"/>
                  </a:lnTo>
                  <a:lnTo>
                    <a:pt x="217081" y="129938"/>
                  </a:lnTo>
                  <a:lnTo>
                    <a:pt x="178604" y="95760"/>
                  </a:lnTo>
                  <a:lnTo>
                    <a:pt x="137288" y="65386"/>
                  </a:lnTo>
                  <a:lnTo>
                    <a:pt x="94174" y="39741"/>
                  </a:lnTo>
                  <a:lnTo>
                    <a:pt x="50303" y="19750"/>
                  </a:lnTo>
                  <a:lnTo>
                    <a:pt x="5197" y="4594"/>
                  </a:lnTo>
                  <a:lnTo>
                    <a:pt x="0" y="31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0" y="9954641"/>
              <a:ext cx="330960" cy="30536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0" y="9951852"/>
              <a:ext cx="332105" cy="308610"/>
            </a:xfrm>
            <a:custGeom>
              <a:avLst/>
              <a:gdLst/>
              <a:ahLst/>
              <a:cxnLst/>
              <a:rect l="l" t="t" r="r" b="b"/>
              <a:pathLst>
                <a:path w="332105" h="308609">
                  <a:moveTo>
                    <a:pt x="0" y="0"/>
                  </a:moveTo>
                  <a:lnTo>
                    <a:pt x="47735" y="16123"/>
                  </a:lnTo>
                  <a:lnTo>
                    <a:pt x="92244" y="36500"/>
                  </a:lnTo>
                  <a:lnTo>
                    <a:pt x="135664" y="62277"/>
                  </a:lnTo>
                  <a:lnTo>
                    <a:pt x="177072" y="92634"/>
                  </a:lnTo>
                  <a:lnTo>
                    <a:pt x="215545" y="126756"/>
                  </a:lnTo>
                  <a:lnTo>
                    <a:pt x="250162" y="163823"/>
                  </a:lnTo>
                  <a:lnTo>
                    <a:pt x="280000" y="203020"/>
                  </a:lnTo>
                  <a:lnTo>
                    <a:pt x="304135" y="243529"/>
                  </a:lnTo>
                  <a:lnTo>
                    <a:pt x="326139" y="292718"/>
                  </a:lnTo>
                  <a:lnTo>
                    <a:pt x="331585" y="308148"/>
                  </a:lnTo>
                </a:path>
                <a:path w="332105" h="308609">
                  <a:moveTo>
                    <a:pt x="328413" y="308148"/>
                  </a:moveTo>
                  <a:lnTo>
                    <a:pt x="312873" y="268586"/>
                  </a:lnTo>
                  <a:lnTo>
                    <a:pt x="277685" y="205045"/>
                  </a:lnTo>
                  <a:lnTo>
                    <a:pt x="247932" y="166191"/>
                  </a:lnTo>
                  <a:lnTo>
                    <a:pt x="213289" y="129236"/>
                  </a:lnTo>
                  <a:lnTo>
                    <a:pt x="174798" y="95105"/>
                  </a:lnTo>
                  <a:lnTo>
                    <a:pt x="133502" y="64719"/>
                  </a:lnTo>
                  <a:lnTo>
                    <a:pt x="90440" y="39002"/>
                  </a:lnTo>
                  <a:lnTo>
                    <a:pt x="46656" y="18878"/>
                  </a:lnTo>
                  <a:lnTo>
                    <a:pt x="1642" y="3551"/>
                  </a:lnTo>
                  <a:lnTo>
                    <a:pt x="0" y="30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0" y="9967971"/>
              <a:ext cx="323476" cy="29202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0" y="9964184"/>
              <a:ext cx="324485" cy="295910"/>
            </a:xfrm>
            <a:custGeom>
              <a:avLst/>
              <a:gdLst/>
              <a:ahLst/>
              <a:cxnLst/>
              <a:rect l="l" t="t" r="r" b="b"/>
              <a:pathLst>
                <a:path w="324485" h="295909">
                  <a:moveTo>
                    <a:pt x="0" y="0"/>
                  </a:moveTo>
                  <a:lnTo>
                    <a:pt x="43623" y="15119"/>
                  </a:lnTo>
                  <a:lnTo>
                    <a:pt x="88079" y="35620"/>
                  </a:lnTo>
                  <a:lnTo>
                    <a:pt x="131470" y="61460"/>
                  </a:lnTo>
                  <a:lnTo>
                    <a:pt x="172874" y="91824"/>
                  </a:lnTo>
                  <a:lnTo>
                    <a:pt x="211369" y="125893"/>
                  </a:lnTo>
                  <a:lnTo>
                    <a:pt x="246030" y="162852"/>
                  </a:lnTo>
                  <a:lnTo>
                    <a:pt x="275936" y="201883"/>
                  </a:lnTo>
                  <a:lnTo>
                    <a:pt x="300163" y="242170"/>
                  </a:lnTo>
                  <a:lnTo>
                    <a:pt x="323180" y="293355"/>
                  </a:lnTo>
                  <a:lnTo>
                    <a:pt x="324048" y="295816"/>
                  </a:lnTo>
                </a:path>
                <a:path w="324485" h="295909">
                  <a:moveTo>
                    <a:pt x="320863" y="295816"/>
                  </a:moveTo>
                  <a:lnTo>
                    <a:pt x="303879" y="256243"/>
                  </a:lnTo>
                  <a:lnTo>
                    <a:pt x="273483" y="203491"/>
                  </a:lnTo>
                  <a:lnTo>
                    <a:pt x="243768" y="164701"/>
                  </a:lnTo>
                  <a:lnTo>
                    <a:pt x="209321" y="127971"/>
                  </a:lnTo>
                  <a:lnTo>
                    <a:pt x="171058" y="94113"/>
                  </a:lnTo>
                  <a:lnTo>
                    <a:pt x="129896" y="63936"/>
                  </a:lnTo>
                  <a:lnTo>
                    <a:pt x="86752" y="38253"/>
                  </a:lnTo>
                  <a:lnTo>
                    <a:pt x="42543" y="17875"/>
                  </a:lnTo>
                  <a:lnTo>
                    <a:pt x="20036" y="9627"/>
                  </a:lnTo>
                  <a:lnTo>
                    <a:pt x="0" y="31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0" y="9982900"/>
              <a:ext cx="316214" cy="27710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9977128"/>
              <a:ext cx="316865" cy="283210"/>
            </a:xfrm>
            <a:custGeom>
              <a:avLst/>
              <a:gdLst/>
              <a:ahLst/>
              <a:cxnLst/>
              <a:rect l="l" t="t" r="r" b="b"/>
              <a:pathLst>
                <a:path w="316865" h="283209">
                  <a:moveTo>
                    <a:pt x="0" y="0"/>
                  </a:moveTo>
                  <a:lnTo>
                    <a:pt x="40717" y="14367"/>
                  </a:lnTo>
                  <a:lnTo>
                    <a:pt x="85086" y="35000"/>
                  </a:lnTo>
                  <a:lnTo>
                    <a:pt x="128425" y="60910"/>
                  </a:lnTo>
                  <a:lnTo>
                    <a:pt x="169809" y="91281"/>
                  </a:lnTo>
                  <a:lnTo>
                    <a:pt x="208316" y="125299"/>
                  </a:lnTo>
                  <a:lnTo>
                    <a:pt x="243021" y="162148"/>
                  </a:lnTo>
                  <a:lnTo>
                    <a:pt x="273001" y="201012"/>
                  </a:lnTo>
                  <a:lnTo>
                    <a:pt x="297333" y="241075"/>
                  </a:lnTo>
                  <a:lnTo>
                    <a:pt x="310859" y="268964"/>
                  </a:lnTo>
                  <a:lnTo>
                    <a:pt x="316633" y="282872"/>
                  </a:lnTo>
                </a:path>
                <a:path w="316865" h="283209">
                  <a:moveTo>
                    <a:pt x="313441" y="282872"/>
                  </a:moveTo>
                  <a:lnTo>
                    <a:pt x="294717" y="242447"/>
                  </a:lnTo>
                  <a:lnTo>
                    <a:pt x="270543" y="202632"/>
                  </a:lnTo>
                  <a:lnTo>
                    <a:pt x="240752" y="164010"/>
                  </a:lnTo>
                  <a:lnTo>
                    <a:pt x="206259" y="127391"/>
                  </a:lnTo>
                  <a:lnTo>
                    <a:pt x="167984" y="93585"/>
                  </a:lnTo>
                  <a:lnTo>
                    <a:pt x="126843" y="63403"/>
                  </a:lnTo>
                  <a:lnTo>
                    <a:pt x="83755" y="37654"/>
                  </a:lnTo>
                  <a:lnTo>
                    <a:pt x="39637" y="17149"/>
                  </a:lnTo>
                  <a:lnTo>
                    <a:pt x="17120" y="8778"/>
                  </a:lnTo>
                  <a:lnTo>
                    <a:pt x="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0" y="9998675"/>
              <a:ext cx="305041" cy="26132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0" y="9991040"/>
              <a:ext cx="308610" cy="269240"/>
            </a:xfrm>
            <a:custGeom>
              <a:avLst/>
              <a:gdLst/>
              <a:ahLst/>
              <a:cxnLst/>
              <a:rect l="l" t="t" r="r" b="b"/>
              <a:pathLst>
                <a:path w="308610" h="269240">
                  <a:moveTo>
                    <a:pt x="0" y="0"/>
                  </a:moveTo>
                  <a:lnTo>
                    <a:pt x="37553" y="13498"/>
                  </a:lnTo>
                  <a:lnTo>
                    <a:pt x="81853" y="34271"/>
                  </a:lnTo>
                  <a:lnTo>
                    <a:pt x="125145" y="60255"/>
                  </a:lnTo>
                  <a:lnTo>
                    <a:pt x="166507" y="90635"/>
                  </a:lnTo>
                  <a:lnTo>
                    <a:pt x="205015" y="124599"/>
                  </a:lnTo>
                  <a:lnTo>
                    <a:pt x="239745" y="161331"/>
                  </a:lnTo>
                  <a:lnTo>
                    <a:pt x="269776" y="200020"/>
                  </a:lnTo>
                  <a:lnTo>
                    <a:pt x="294182" y="239851"/>
                  </a:lnTo>
                  <a:lnTo>
                    <a:pt x="305385" y="262300"/>
                  </a:lnTo>
                  <a:lnTo>
                    <a:pt x="308435" y="268960"/>
                  </a:lnTo>
                </a:path>
                <a:path w="308610" h="269240">
                  <a:moveTo>
                    <a:pt x="305172" y="268960"/>
                  </a:moveTo>
                  <a:lnTo>
                    <a:pt x="267315" y="201646"/>
                  </a:lnTo>
                  <a:lnTo>
                    <a:pt x="237459" y="163182"/>
                  </a:lnTo>
                  <a:lnTo>
                    <a:pt x="202928" y="126666"/>
                  </a:lnTo>
                  <a:lnTo>
                    <a:pt x="164639" y="92907"/>
                  </a:lnTo>
                  <a:lnTo>
                    <a:pt x="123509" y="62712"/>
                  </a:lnTo>
                  <a:lnTo>
                    <a:pt x="80456" y="36892"/>
                  </a:lnTo>
                  <a:lnTo>
                    <a:pt x="36398" y="16254"/>
                  </a:lnTo>
                  <a:lnTo>
                    <a:pt x="13908" y="7783"/>
                  </a:lnTo>
                  <a:lnTo>
                    <a:pt x="0" y="31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0" y="10015633"/>
              <a:ext cx="293784" cy="24436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0" y="10005853"/>
              <a:ext cx="299085" cy="254635"/>
            </a:xfrm>
            <a:custGeom>
              <a:avLst/>
              <a:gdLst/>
              <a:ahLst/>
              <a:cxnLst/>
              <a:rect l="l" t="t" r="r" b="b"/>
              <a:pathLst>
                <a:path w="299085" h="254634">
                  <a:moveTo>
                    <a:pt x="0" y="0"/>
                  </a:moveTo>
                  <a:lnTo>
                    <a:pt x="78287" y="33408"/>
                  </a:lnTo>
                  <a:lnTo>
                    <a:pt x="121544" y="59463"/>
                  </a:lnTo>
                  <a:lnTo>
                    <a:pt x="162893" y="89854"/>
                  </a:lnTo>
                  <a:lnTo>
                    <a:pt x="201412" y="123770"/>
                  </a:lnTo>
                  <a:lnTo>
                    <a:pt x="236177" y="160398"/>
                  </a:lnTo>
                  <a:lnTo>
                    <a:pt x="266264" y="198924"/>
                  </a:lnTo>
                  <a:lnTo>
                    <a:pt x="290752" y="238537"/>
                  </a:lnTo>
                  <a:lnTo>
                    <a:pt x="294912" y="246448"/>
                  </a:lnTo>
                  <a:lnTo>
                    <a:pt x="298786" y="254147"/>
                  </a:lnTo>
                </a:path>
                <a:path w="299085" h="254634">
                  <a:moveTo>
                    <a:pt x="295478" y="254147"/>
                  </a:moveTo>
                  <a:lnTo>
                    <a:pt x="263807" y="200538"/>
                  </a:lnTo>
                  <a:lnTo>
                    <a:pt x="233885" y="162239"/>
                  </a:lnTo>
                  <a:lnTo>
                    <a:pt x="199315" y="125831"/>
                  </a:lnTo>
                  <a:lnTo>
                    <a:pt x="161014" y="92123"/>
                  </a:lnTo>
                  <a:lnTo>
                    <a:pt x="119899" y="61922"/>
                  </a:lnTo>
                  <a:lnTo>
                    <a:pt x="76890" y="36036"/>
                  </a:lnTo>
                  <a:lnTo>
                    <a:pt x="32904" y="15271"/>
                  </a:lnTo>
                  <a:lnTo>
                    <a:pt x="10454" y="6706"/>
                  </a:lnTo>
                  <a:lnTo>
                    <a:pt x="0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0" y="10025138"/>
              <a:ext cx="282940" cy="23486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0" y="10021581"/>
              <a:ext cx="288290" cy="238760"/>
            </a:xfrm>
            <a:custGeom>
              <a:avLst/>
              <a:gdLst/>
              <a:ahLst/>
              <a:cxnLst/>
              <a:rect l="l" t="t" r="r" b="b"/>
              <a:pathLst>
                <a:path w="288290" h="238759">
                  <a:moveTo>
                    <a:pt x="0" y="0"/>
                  </a:moveTo>
                  <a:lnTo>
                    <a:pt x="74412" y="32404"/>
                  </a:lnTo>
                  <a:lnTo>
                    <a:pt x="117626" y="58528"/>
                  </a:lnTo>
                  <a:lnTo>
                    <a:pt x="158966" y="88927"/>
                  </a:lnTo>
                  <a:lnTo>
                    <a:pt x="197506" y="122790"/>
                  </a:lnTo>
                  <a:lnTo>
                    <a:pt x="232323" y="159305"/>
                  </a:lnTo>
                  <a:lnTo>
                    <a:pt x="262493" y="197661"/>
                  </a:lnTo>
                  <a:lnTo>
                    <a:pt x="287092" y="237046"/>
                  </a:lnTo>
                  <a:lnTo>
                    <a:pt x="287818" y="238419"/>
                  </a:lnTo>
                </a:path>
                <a:path w="288290" h="238759">
                  <a:moveTo>
                    <a:pt x="284469" y="238419"/>
                  </a:moveTo>
                  <a:lnTo>
                    <a:pt x="260029" y="199274"/>
                  </a:lnTo>
                  <a:lnTo>
                    <a:pt x="230041" y="161143"/>
                  </a:lnTo>
                  <a:lnTo>
                    <a:pt x="195429" y="124845"/>
                  </a:lnTo>
                  <a:lnTo>
                    <a:pt x="157113" y="91186"/>
                  </a:lnTo>
                  <a:lnTo>
                    <a:pt x="116011" y="60973"/>
                  </a:lnTo>
                  <a:lnTo>
                    <a:pt x="73044" y="35012"/>
                  </a:lnTo>
                  <a:lnTo>
                    <a:pt x="29129" y="14111"/>
                  </a:lnTo>
                  <a:lnTo>
                    <a:pt x="6739" y="5477"/>
                  </a:lnTo>
                  <a:lnTo>
                    <a:pt x="0" y="315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0" y="10041585"/>
              <a:ext cx="268287" cy="21841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0" y="10038195"/>
              <a:ext cx="274955" cy="222250"/>
            </a:xfrm>
            <a:custGeom>
              <a:avLst/>
              <a:gdLst/>
              <a:ahLst/>
              <a:cxnLst/>
              <a:rect l="l" t="t" r="r" b="b"/>
              <a:pathLst>
                <a:path w="274955" h="222250">
                  <a:moveTo>
                    <a:pt x="0" y="0"/>
                  </a:moveTo>
                  <a:lnTo>
                    <a:pt x="70336" y="31254"/>
                  </a:lnTo>
                  <a:lnTo>
                    <a:pt x="113502" y="57440"/>
                  </a:lnTo>
                  <a:lnTo>
                    <a:pt x="154818" y="87844"/>
                  </a:lnTo>
                  <a:lnTo>
                    <a:pt x="193360" y="121653"/>
                  </a:lnTo>
                  <a:lnTo>
                    <a:pt x="228205" y="158060"/>
                  </a:lnTo>
                  <a:lnTo>
                    <a:pt x="258430" y="196251"/>
                  </a:lnTo>
                  <a:lnTo>
                    <a:pt x="274533" y="221805"/>
                  </a:lnTo>
                </a:path>
                <a:path w="274955" h="222250">
                  <a:moveTo>
                    <a:pt x="271038" y="221805"/>
                  </a:moveTo>
                  <a:lnTo>
                    <a:pt x="225919" y="159930"/>
                  </a:lnTo>
                  <a:lnTo>
                    <a:pt x="191267" y="123735"/>
                  </a:lnTo>
                  <a:lnTo>
                    <a:pt x="152940" y="90125"/>
                  </a:lnTo>
                  <a:lnTo>
                    <a:pt x="111855" y="59906"/>
                  </a:lnTo>
                  <a:lnTo>
                    <a:pt x="68931" y="33883"/>
                  </a:lnTo>
                  <a:lnTo>
                    <a:pt x="25086" y="12863"/>
                  </a:lnTo>
                  <a:lnTo>
                    <a:pt x="2653" y="4085"/>
                  </a:lnTo>
                  <a:lnTo>
                    <a:pt x="0" y="31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0" y="10059030"/>
              <a:ext cx="252612" cy="20097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0" y="10055631"/>
              <a:ext cx="260350" cy="204470"/>
            </a:xfrm>
            <a:custGeom>
              <a:avLst/>
              <a:gdLst/>
              <a:ahLst/>
              <a:cxnLst/>
              <a:rect l="l" t="t" r="r" b="b"/>
              <a:pathLst>
                <a:path w="260350" h="204470">
                  <a:moveTo>
                    <a:pt x="0" y="0"/>
                  </a:moveTo>
                  <a:lnTo>
                    <a:pt x="65946" y="29975"/>
                  </a:lnTo>
                  <a:lnTo>
                    <a:pt x="109082" y="56246"/>
                  </a:lnTo>
                  <a:lnTo>
                    <a:pt x="150393" y="86666"/>
                  </a:lnTo>
                  <a:lnTo>
                    <a:pt x="188956" y="120426"/>
                  </a:lnTo>
                  <a:lnTo>
                    <a:pt x="223845" y="156716"/>
                  </a:lnTo>
                  <a:lnTo>
                    <a:pt x="254136" y="194728"/>
                  </a:lnTo>
                  <a:lnTo>
                    <a:pt x="260270" y="204369"/>
                  </a:lnTo>
                </a:path>
                <a:path w="260350" h="204470">
                  <a:moveTo>
                    <a:pt x="256782" y="204369"/>
                  </a:moveTo>
                  <a:lnTo>
                    <a:pt x="221581" y="158581"/>
                  </a:lnTo>
                  <a:lnTo>
                    <a:pt x="186891" y="122496"/>
                  </a:lnTo>
                  <a:lnTo>
                    <a:pt x="148548" y="88929"/>
                  </a:lnTo>
                  <a:lnTo>
                    <a:pt x="107470" y="58686"/>
                  </a:lnTo>
                  <a:lnTo>
                    <a:pt x="64578" y="32572"/>
                  </a:lnTo>
                  <a:lnTo>
                    <a:pt x="20791" y="11391"/>
                  </a:lnTo>
                  <a:lnTo>
                    <a:pt x="0" y="31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0" y="10079388"/>
              <a:ext cx="243876" cy="18061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0" y="10074034"/>
              <a:ext cx="244475" cy="186055"/>
            </a:xfrm>
            <a:custGeom>
              <a:avLst/>
              <a:gdLst/>
              <a:ahLst/>
              <a:cxnLst/>
              <a:rect l="l" t="t" r="r" b="b"/>
              <a:pathLst>
                <a:path w="244475" h="186054">
                  <a:moveTo>
                    <a:pt x="0" y="0"/>
                  </a:moveTo>
                  <a:lnTo>
                    <a:pt x="61856" y="28550"/>
                  </a:lnTo>
                  <a:lnTo>
                    <a:pt x="105039" y="54797"/>
                  </a:lnTo>
                  <a:lnTo>
                    <a:pt x="146187" y="85014"/>
                  </a:lnTo>
                  <a:lnTo>
                    <a:pt x="184500" y="118502"/>
                  </a:lnTo>
                  <a:lnTo>
                    <a:pt x="219180" y="154562"/>
                  </a:lnTo>
                  <a:lnTo>
                    <a:pt x="244220" y="185966"/>
                  </a:lnTo>
                </a:path>
                <a:path w="244475" h="186054">
                  <a:moveTo>
                    <a:pt x="240250" y="185966"/>
                  </a:moveTo>
                  <a:lnTo>
                    <a:pt x="182251" y="120964"/>
                  </a:lnTo>
                  <a:lnTo>
                    <a:pt x="143896" y="87445"/>
                  </a:lnTo>
                  <a:lnTo>
                    <a:pt x="102832" y="57193"/>
                  </a:lnTo>
                  <a:lnTo>
                    <a:pt x="59978" y="31010"/>
                  </a:lnTo>
                  <a:lnTo>
                    <a:pt x="16254" y="9702"/>
                  </a:lnTo>
                  <a:lnTo>
                    <a:pt x="0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0" y="10100468"/>
              <a:ext cx="224387" cy="15953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0" y="10093196"/>
              <a:ext cx="226060" cy="167005"/>
            </a:xfrm>
            <a:custGeom>
              <a:avLst/>
              <a:gdLst/>
              <a:ahLst/>
              <a:cxnLst/>
              <a:rect l="l" t="t" r="r" b="b"/>
              <a:pathLst>
                <a:path w="226060" h="167004">
                  <a:moveTo>
                    <a:pt x="0" y="0"/>
                  </a:moveTo>
                  <a:lnTo>
                    <a:pt x="56963" y="26815"/>
                  </a:lnTo>
                  <a:lnTo>
                    <a:pt x="100090" y="53120"/>
                  </a:lnTo>
                  <a:lnTo>
                    <a:pt x="141221" y="83339"/>
                  </a:lnTo>
                  <a:lnTo>
                    <a:pt x="179555" y="116776"/>
                  </a:lnTo>
                  <a:lnTo>
                    <a:pt x="214296" y="152733"/>
                  </a:lnTo>
                  <a:lnTo>
                    <a:pt x="225598" y="166804"/>
                  </a:lnTo>
                </a:path>
                <a:path w="226060" h="167004">
                  <a:moveTo>
                    <a:pt x="221817" y="166804"/>
                  </a:moveTo>
                  <a:lnTo>
                    <a:pt x="177493" y="118868"/>
                  </a:lnTo>
                  <a:lnTo>
                    <a:pt x="139376" y="85621"/>
                  </a:lnTo>
                  <a:lnTo>
                    <a:pt x="98476" y="55573"/>
                  </a:lnTo>
                  <a:lnTo>
                    <a:pt x="55588" y="29418"/>
                  </a:lnTo>
                  <a:lnTo>
                    <a:pt x="11507" y="7849"/>
                  </a:lnTo>
                  <a:lnTo>
                    <a:pt x="0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0" y="10122262"/>
              <a:ext cx="203492" cy="1377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0" y="10113074"/>
              <a:ext cx="205740" cy="147320"/>
            </a:xfrm>
            <a:custGeom>
              <a:avLst/>
              <a:gdLst/>
              <a:ahLst/>
              <a:cxnLst/>
              <a:rect l="l" t="t" r="r" b="b"/>
              <a:pathLst>
                <a:path w="205740" h="147320">
                  <a:moveTo>
                    <a:pt x="0" y="0"/>
                  </a:moveTo>
                  <a:lnTo>
                    <a:pt x="51981" y="24999"/>
                  </a:lnTo>
                  <a:lnTo>
                    <a:pt x="95068" y="51383"/>
                  </a:lnTo>
                  <a:lnTo>
                    <a:pt x="136178" y="81616"/>
                  </a:lnTo>
                  <a:lnTo>
                    <a:pt x="174513" y="115002"/>
                  </a:lnTo>
                  <a:lnTo>
                    <a:pt x="205474" y="146926"/>
                  </a:lnTo>
                </a:path>
                <a:path w="205740" h="147320">
                  <a:moveTo>
                    <a:pt x="201357" y="146926"/>
                  </a:moveTo>
                  <a:lnTo>
                    <a:pt x="172429" y="117101"/>
                  </a:lnTo>
                  <a:lnTo>
                    <a:pt x="134300" y="83898"/>
                  </a:lnTo>
                  <a:lnTo>
                    <a:pt x="93407" y="53832"/>
                  </a:lnTo>
                  <a:lnTo>
                    <a:pt x="50546" y="27595"/>
                  </a:lnTo>
                  <a:lnTo>
                    <a:pt x="6510" y="5879"/>
                  </a:lnTo>
                  <a:lnTo>
                    <a:pt x="0" y="32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0" y="10144808"/>
              <a:ext cx="180273" cy="11519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0" y="10133684"/>
              <a:ext cx="182245" cy="126364"/>
            </a:xfrm>
            <a:custGeom>
              <a:avLst/>
              <a:gdLst/>
              <a:ahLst/>
              <a:cxnLst/>
              <a:rect l="l" t="t" r="r" b="b"/>
              <a:pathLst>
                <a:path w="182245" h="126365">
                  <a:moveTo>
                    <a:pt x="0" y="0"/>
                  </a:moveTo>
                  <a:lnTo>
                    <a:pt x="46694" y="23001"/>
                  </a:lnTo>
                  <a:lnTo>
                    <a:pt x="89728" y="49447"/>
                  </a:lnTo>
                  <a:lnTo>
                    <a:pt x="130819" y="79683"/>
                  </a:lnTo>
                  <a:lnTo>
                    <a:pt x="169168" y="113016"/>
                  </a:lnTo>
                  <a:lnTo>
                    <a:pt x="182122" y="126316"/>
                  </a:lnTo>
                </a:path>
                <a:path w="182245" h="126365">
                  <a:moveTo>
                    <a:pt x="178006" y="126316"/>
                  </a:moveTo>
                  <a:lnTo>
                    <a:pt x="128964" y="81976"/>
                  </a:lnTo>
                  <a:lnTo>
                    <a:pt x="88086" y="51904"/>
                  </a:lnTo>
                  <a:lnTo>
                    <a:pt x="45269" y="25602"/>
                  </a:lnTo>
                  <a:lnTo>
                    <a:pt x="1309" y="3760"/>
                  </a:lnTo>
                  <a:lnTo>
                    <a:pt x="0" y="32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0" y="10167215"/>
              <a:ext cx="151622" cy="9278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0" y="10155198"/>
              <a:ext cx="157480" cy="105410"/>
            </a:xfrm>
            <a:custGeom>
              <a:avLst/>
              <a:gdLst/>
              <a:ahLst/>
              <a:cxnLst/>
              <a:rect l="l" t="t" r="r" b="b"/>
              <a:pathLst>
                <a:path w="157480" h="105409">
                  <a:moveTo>
                    <a:pt x="0" y="0"/>
                  </a:moveTo>
                  <a:lnTo>
                    <a:pt x="41206" y="20636"/>
                  </a:lnTo>
                  <a:lnTo>
                    <a:pt x="84209" y="47156"/>
                  </a:lnTo>
                  <a:lnTo>
                    <a:pt x="125294" y="77403"/>
                  </a:lnTo>
                  <a:lnTo>
                    <a:pt x="156880" y="104802"/>
                  </a:lnTo>
                </a:path>
                <a:path w="157480" h="105409">
                  <a:moveTo>
                    <a:pt x="152384" y="104802"/>
                  </a:moveTo>
                  <a:lnTo>
                    <a:pt x="123433" y="79691"/>
                  </a:lnTo>
                  <a:lnTo>
                    <a:pt x="82563" y="49610"/>
                  </a:lnTo>
                  <a:lnTo>
                    <a:pt x="39784" y="23240"/>
                  </a:lnTo>
                  <a:lnTo>
                    <a:pt x="0" y="33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10179200"/>
              <a:ext cx="116164" cy="8080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0" y="10177531"/>
              <a:ext cx="128905" cy="82550"/>
            </a:xfrm>
            <a:custGeom>
              <a:avLst/>
              <a:gdLst/>
              <a:ahLst/>
              <a:cxnLst/>
              <a:rect l="l" t="t" r="r" b="b"/>
              <a:pathLst>
                <a:path w="128905" h="82550">
                  <a:moveTo>
                    <a:pt x="0" y="0"/>
                  </a:moveTo>
                  <a:lnTo>
                    <a:pt x="35602" y="17974"/>
                  </a:lnTo>
                  <a:lnTo>
                    <a:pt x="78570" y="44575"/>
                  </a:lnTo>
                  <a:lnTo>
                    <a:pt x="119639" y="74837"/>
                  </a:lnTo>
                  <a:lnTo>
                    <a:pt x="128452" y="82469"/>
                  </a:lnTo>
                </a:path>
                <a:path w="128905" h="82550">
                  <a:moveTo>
                    <a:pt x="123949" y="82469"/>
                  </a:moveTo>
                  <a:lnTo>
                    <a:pt x="117752" y="77104"/>
                  </a:lnTo>
                  <a:lnTo>
                    <a:pt x="76894" y="47006"/>
                  </a:lnTo>
                  <a:lnTo>
                    <a:pt x="34155" y="20553"/>
                  </a:lnTo>
                  <a:lnTo>
                    <a:pt x="0" y="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0" y="10203572"/>
              <a:ext cx="87620" cy="5642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0" y="10200459"/>
              <a:ext cx="97155" cy="59690"/>
            </a:xfrm>
            <a:custGeom>
              <a:avLst/>
              <a:gdLst/>
              <a:ahLst/>
              <a:cxnLst/>
              <a:rect l="l" t="t" r="r" b="b"/>
              <a:pathLst>
                <a:path w="97155" h="59690">
                  <a:moveTo>
                    <a:pt x="0" y="0"/>
                  </a:moveTo>
                  <a:lnTo>
                    <a:pt x="29785" y="15161"/>
                  </a:lnTo>
                  <a:lnTo>
                    <a:pt x="72714" y="41846"/>
                  </a:lnTo>
                  <a:lnTo>
                    <a:pt x="96706" y="59541"/>
                  </a:lnTo>
                </a:path>
                <a:path w="97155" h="59690">
                  <a:moveTo>
                    <a:pt x="91719" y="59541"/>
                  </a:moveTo>
                  <a:lnTo>
                    <a:pt x="71074" y="44318"/>
                  </a:lnTo>
                  <a:lnTo>
                    <a:pt x="28361" y="17775"/>
                  </a:lnTo>
                  <a:lnTo>
                    <a:pt x="0" y="33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0" y="10228594"/>
              <a:ext cx="53706" cy="3140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0" y="10223957"/>
              <a:ext cx="62230" cy="36195"/>
            </a:xfrm>
            <a:custGeom>
              <a:avLst/>
              <a:gdLst/>
              <a:ahLst/>
              <a:cxnLst/>
              <a:rect l="l" t="t" r="r" b="b"/>
              <a:pathLst>
                <a:path w="62230" h="36195">
                  <a:moveTo>
                    <a:pt x="0" y="0"/>
                  </a:moveTo>
                  <a:lnTo>
                    <a:pt x="23823" y="12223"/>
                  </a:lnTo>
                  <a:lnTo>
                    <a:pt x="61997" y="36043"/>
                  </a:lnTo>
                </a:path>
                <a:path w="62230" h="36195">
                  <a:moveTo>
                    <a:pt x="56418" y="36043"/>
                  </a:moveTo>
                  <a:lnTo>
                    <a:pt x="22326" y="14797"/>
                  </a:lnTo>
                  <a:lnTo>
                    <a:pt x="0" y="3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0" y="10253873"/>
              <a:ext cx="10718" cy="612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0" y="10248000"/>
              <a:ext cx="22860" cy="12065"/>
            </a:xfrm>
            <a:custGeom>
              <a:avLst/>
              <a:gdLst/>
              <a:ahLst/>
              <a:cxnLst/>
              <a:rect l="l" t="t" r="r" b="b"/>
              <a:pathLst>
                <a:path w="22860" h="12065">
                  <a:moveTo>
                    <a:pt x="0" y="0"/>
                  </a:moveTo>
                  <a:lnTo>
                    <a:pt x="18099" y="9310"/>
                  </a:lnTo>
                  <a:lnTo>
                    <a:pt x="22421" y="12000"/>
                  </a:lnTo>
                </a:path>
                <a:path w="22860" h="12065">
                  <a:moveTo>
                    <a:pt x="16657" y="12000"/>
                  </a:moveTo>
                  <a:lnTo>
                    <a:pt x="16182" y="11703"/>
                  </a:lnTo>
                  <a:lnTo>
                    <a:pt x="0" y="334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>
            <a:spLocks noGrp="1"/>
          </p:cNvSpPr>
          <p:nvPr>
            <p:ph type="title"/>
          </p:nvPr>
        </p:nvSpPr>
        <p:spPr>
          <a:xfrm>
            <a:off x="733299" y="246989"/>
            <a:ext cx="61455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1170" algn="l"/>
                <a:tab pos="6132195" algn="l"/>
              </a:tabLst>
            </a:pPr>
            <a:r>
              <a:rPr sz="2500" b="1" spc="-215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 </a:t>
            </a:r>
            <a:r>
              <a:rPr sz="2500" b="1" spc="-725" dirty="0">
                <a:latin typeface="Arial"/>
                <a:cs typeface="Arial"/>
              </a:rPr>
              <a:t>1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 </a:t>
            </a:r>
            <a:r>
              <a:rPr spc="-50" dirty="0"/>
              <a:t>pequeña</a:t>
            </a:r>
            <a:r>
              <a:rPr spc="70" dirty="0"/>
              <a:t> </a:t>
            </a:r>
            <a:r>
              <a:rPr spc="-60" dirty="0"/>
              <a:t>empresa	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43800" y="9902079"/>
            <a:ext cx="819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60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2507298" y="909777"/>
            <a:ext cx="50660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580">
              <a:lnSpc>
                <a:spcPct val="100000"/>
              </a:lnSpc>
              <a:spcBef>
                <a:spcPts val="100"/>
              </a:spcBef>
            </a:pPr>
            <a:r>
              <a:rPr sz="1300" b="1" spc="-95" dirty="0">
                <a:latin typeface="Arial"/>
                <a:cs typeface="Arial"/>
              </a:rPr>
              <a:t>1.2. </a:t>
            </a:r>
            <a:r>
              <a:rPr sz="1300" b="1" spc="-80" dirty="0">
                <a:latin typeface="Arial"/>
                <a:cs typeface="Arial"/>
              </a:rPr>
              <a:t>Las </a:t>
            </a:r>
            <a:r>
              <a:rPr sz="1300" b="1" spc="-70" dirty="0">
                <a:latin typeface="Arial"/>
                <a:cs typeface="Arial"/>
              </a:rPr>
              <a:t>funciones </a:t>
            </a:r>
            <a:r>
              <a:rPr sz="1300" b="1" spc="-100" dirty="0">
                <a:latin typeface="Arial"/>
                <a:cs typeface="Arial"/>
              </a:rPr>
              <a:t>de </a:t>
            </a:r>
            <a:r>
              <a:rPr sz="1300" b="1" spc="-70" dirty="0">
                <a:latin typeface="Arial"/>
                <a:cs typeface="Arial"/>
              </a:rPr>
              <a:t>la</a:t>
            </a:r>
            <a:r>
              <a:rPr sz="1300" b="1" spc="-200" dirty="0">
                <a:latin typeface="Arial"/>
                <a:cs typeface="Arial"/>
              </a:rPr>
              <a:t> </a:t>
            </a:r>
            <a:r>
              <a:rPr sz="1300" b="1" spc="-65" dirty="0">
                <a:latin typeface="Arial"/>
                <a:cs typeface="Arial"/>
              </a:rPr>
              <a:t>logística</a:t>
            </a:r>
            <a:endParaRPr sz="1300">
              <a:latin typeface="Arial"/>
              <a:cs typeface="Arial"/>
            </a:endParaRPr>
          </a:p>
          <a:p>
            <a:pPr marL="12700" marR="5080" indent="-635">
              <a:lnSpc>
                <a:spcPts val="1200"/>
              </a:lnSpc>
              <a:spcBef>
                <a:spcPts val="1110"/>
              </a:spcBef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logística </a:t>
            </a:r>
            <a:r>
              <a:rPr sz="1050" spc="-50" dirty="0">
                <a:latin typeface="Arial"/>
                <a:cs typeface="Arial"/>
              </a:rPr>
              <a:t>desempeña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50" dirty="0">
                <a:latin typeface="Arial"/>
                <a:cs typeface="Arial"/>
              </a:rPr>
              <a:t>serie </a:t>
            </a:r>
            <a:r>
              <a:rPr sz="1050" spc="-35" dirty="0">
                <a:latin typeface="Arial"/>
                <a:cs typeface="Arial"/>
              </a:rPr>
              <a:t>de funciones </a:t>
            </a:r>
            <a:r>
              <a:rPr sz="1050" spc="-45" dirty="0">
                <a:latin typeface="Arial"/>
                <a:cs typeface="Arial"/>
              </a:rPr>
              <a:t>relacionadas </a:t>
            </a:r>
            <a:r>
              <a:rPr sz="1050" spc="-40" dirty="0">
                <a:latin typeface="Arial"/>
                <a:cs typeface="Arial"/>
              </a:rPr>
              <a:t>con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dirty="0">
                <a:latin typeface="Arial"/>
                <a:cs typeface="Arial"/>
              </a:rPr>
              <a:t>flujo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materiales,  </a:t>
            </a:r>
            <a:r>
              <a:rPr sz="1050" spc="-40" dirty="0">
                <a:latin typeface="Arial"/>
                <a:cs typeface="Arial"/>
              </a:rPr>
              <a:t>tales </a:t>
            </a:r>
            <a:r>
              <a:rPr sz="1050" spc="-45" dirty="0">
                <a:latin typeface="Arial"/>
                <a:cs typeface="Arial"/>
              </a:rPr>
              <a:t>como: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2519998" y="958151"/>
            <a:ext cx="129413" cy="129413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 txBox="1"/>
          <p:nvPr/>
        </p:nvSpPr>
        <p:spPr>
          <a:xfrm>
            <a:off x="2507298" y="6715011"/>
            <a:ext cx="13633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D63044"/>
                </a:solidFill>
                <a:latin typeface="Arial"/>
                <a:cs typeface="Arial"/>
              </a:rPr>
              <a:t>Fig. </a:t>
            </a:r>
            <a:r>
              <a:rPr sz="900" b="1" spc="-114" dirty="0">
                <a:solidFill>
                  <a:srgbClr val="D63044"/>
                </a:solidFill>
                <a:latin typeface="Arial"/>
                <a:cs typeface="Arial"/>
              </a:rPr>
              <a:t>1.3. </a:t>
            </a:r>
            <a:r>
              <a:rPr sz="900" i="1" spc="-50" dirty="0">
                <a:latin typeface="Arial"/>
                <a:cs typeface="Arial"/>
              </a:rPr>
              <a:t>Funciones</a:t>
            </a:r>
            <a:r>
              <a:rPr sz="900" i="1" spc="-30" dirty="0">
                <a:latin typeface="Arial"/>
                <a:cs typeface="Arial"/>
              </a:rPr>
              <a:t> logísticas.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2737219" y="7390079"/>
            <a:ext cx="4692015" cy="338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42240" marR="5080" indent="-130175">
              <a:lnSpc>
                <a:spcPts val="1200"/>
              </a:lnSpc>
              <a:spcBef>
                <a:spcPts val="190"/>
              </a:spcBef>
            </a:pPr>
            <a:r>
              <a:rPr sz="1050" b="1" spc="-70" dirty="0">
                <a:latin typeface="Arial"/>
                <a:cs typeface="Arial"/>
              </a:rPr>
              <a:t>5. </a:t>
            </a:r>
            <a:r>
              <a:rPr sz="1050" spc="-60" dirty="0">
                <a:latin typeface="Arial"/>
                <a:cs typeface="Arial"/>
              </a:rPr>
              <a:t>Relaciona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25" dirty="0">
                <a:latin typeface="Arial"/>
                <a:cs typeface="Arial"/>
              </a:rPr>
              <a:t>tu</a:t>
            </a:r>
            <a:r>
              <a:rPr sz="1050" spc="-1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cuaderno </a:t>
            </a:r>
            <a:r>
              <a:rPr sz="1050" spc="-40" dirty="0">
                <a:latin typeface="Arial"/>
                <a:cs typeface="Arial"/>
              </a:rPr>
              <a:t>con flechas </a:t>
            </a:r>
            <a:r>
              <a:rPr sz="1050" spc="-60" dirty="0">
                <a:latin typeface="Arial"/>
                <a:cs typeface="Arial"/>
              </a:rPr>
              <a:t>cada </a:t>
            </a:r>
            <a:r>
              <a:rPr sz="1050" spc="-35" dirty="0">
                <a:latin typeface="Arial"/>
                <a:cs typeface="Arial"/>
              </a:rPr>
              <a:t>una 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tareas </a:t>
            </a:r>
            <a:r>
              <a:rPr sz="1050" spc="-30" dirty="0">
                <a:latin typeface="Arial"/>
                <a:cs typeface="Arial"/>
              </a:rPr>
              <a:t>que detallamos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5" dirty="0">
                <a:latin typeface="Arial"/>
                <a:cs typeface="Arial"/>
              </a:rPr>
              <a:t>con-  </a:t>
            </a:r>
            <a:r>
              <a:rPr sz="1050" spc="-20" dirty="0">
                <a:latin typeface="Arial"/>
                <a:cs typeface="Arial"/>
              </a:rPr>
              <a:t>tinuación </a:t>
            </a:r>
            <a:r>
              <a:rPr sz="1050" spc="-40" dirty="0">
                <a:latin typeface="Arial"/>
                <a:cs typeface="Arial"/>
              </a:rPr>
              <a:t>con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correspondiente </a:t>
            </a:r>
            <a:r>
              <a:rPr sz="1050" spc="-60" dirty="0">
                <a:latin typeface="Arial"/>
                <a:cs typeface="Arial"/>
              </a:rPr>
              <a:t>área </a:t>
            </a:r>
            <a:r>
              <a:rPr sz="1050" spc="-35" dirty="0">
                <a:latin typeface="Arial"/>
                <a:cs typeface="Arial"/>
              </a:rPr>
              <a:t>de actividades</a:t>
            </a:r>
            <a:r>
              <a:rPr sz="1050" spc="-19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logísticas.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200" name="object 200"/>
          <p:cNvGraphicFramePr>
            <a:graphicFrameLocks noGrp="1"/>
          </p:cNvGraphicFramePr>
          <p:nvPr/>
        </p:nvGraphicFramePr>
        <p:xfrm>
          <a:off x="2844001" y="7835696"/>
          <a:ext cx="4565650" cy="17920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2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Tareas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marL="6985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40" dirty="0">
                          <a:latin typeface="Arial"/>
                          <a:cs typeface="Arial"/>
                        </a:rPr>
                        <a:t>Actividad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logística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FFFFFF"/>
                      </a:solidFill>
                      <a:prstDash val="solid"/>
                    </a:lnL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0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Embalaje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productos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acabados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01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Aprovisionamiento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Almacenaje de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las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materias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primas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0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Transporte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productos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cliente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Producción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0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Transporte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materias</a:t>
                      </a:r>
                      <a:r>
                        <a:rPr sz="9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primas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0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Adquisición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materias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primas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15" dirty="0">
                          <a:latin typeface="Arial"/>
                          <a:cs typeface="Arial"/>
                        </a:rPr>
                        <a:t>Distribución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0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Servicio al</a:t>
                      </a:r>
                      <a:r>
                        <a:rPr sz="9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cliente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00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Compras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1" name="object 201"/>
          <p:cNvGrpSpPr/>
          <p:nvPr/>
        </p:nvGrpSpPr>
        <p:grpSpPr>
          <a:xfrm>
            <a:off x="2519998" y="7172782"/>
            <a:ext cx="5040630" cy="2619375"/>
            <a:chOff x="2519998" y="7172782"/>
            <a:chExt cx="5040630" cy="2619375"/>
          </a:xfrm>
        </p:grpSpPr>
        <p:sp>
          <p:nvSpPr>
            <p:cNvPr id="202" name="object 202"/>
            <p:cNvSpPr/>
            <p:nvPr/>
          </p:nvSpPr>
          <p:spPr>
            <a:xfrm>
              <a:off x="2523173" y="7301954"/>
              <a:ext cx="5034280" cy="2487295"/>
            </a:xfrm>
            <a:custGeom>
              <a:avLst/>
              <a:gdLst/>
              <a:ahLst/>
              <a:cxnLst/>
              <a:rect l="l" t="t" r="r" b="b"/>
              <a:pathLst>
                <a:path w="5034280" h="2487295">
                  <a:moveTo>
                    <a:pt x="140830" y="0"/>
                  </a:moveTo>
                  <a:lnTo>
                    <a:pt x="101761" y="5599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2346045"/>
                  </a:lnTo>
                  <a:lnTo>
                    <a:pt x="5605" y="2385114"/>
                  </a:lnTo>
                  <a:lnTo>
                    <a:pt x="42497" y="2451642"/>
                  </a:lnTo>
                  <a:lnTo>
                    <a:pt x="82099" y="2476843"/>
                  </a:lnTo>
                  <a:lnTo>
                    <a:pt x="140830" y="2486875"/>
                  </a:lnTo>
                  <a:lnTo>
                    <a:pt x="4892827" y="2486875"/>
                  </a:lnTo>
                  <a:lnTo>
                    <a:pt x="4931895" y="2481270"/>
                  </a:lnTo>
                  <a:lnTo>
                    <a:pt x="4998424" y="2444377"/>
                  </a:lnTo>
                  <a:lnTo>
                    <a:pt x="5023625" y="2404776"/>
                  </a:lnTo>
                  <a:lnTo>
                    <a:pt x="5033657" y="2346045"/>
                  </a:lnTo>
                  <a:lnTo>
                    <a:pt x="5033657" y="140830"/>
                  </a:lnTo>
                  <a:lnTo>
                    <a:pt x="5028049" y="101761"/>
                  </a:lnTo>
                  <a:lnTo>
                    <a:pt x="4991154" y="35233"/>
                  </a:lnTo>
                  <a:lnTo>
                    <a:pt x="4951553" y="10032"/>
                  </a:lnTo>
                  <a:lnTo>
                    <a:pt x="4892827" y="0"/>
                  </a:lnTo>
                  <a:lnTo>
                    <a:pt x="140830" y="0"/>
                  </a:lnTo>
                  <a:close/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732406" y="7172782"/>
              <a:ext cx="936625" cy="216535"/>
            </a:xfrm>
            <a:custGeom>
              <a:avLst/>
              <a:gdLst/>
              <a:ahLst/>
              <a:cxnLst/>
              <a:rect l="l" t="t" r="r" b="b"/>
              <a:pathLst>
                <a:path w="936625" h="216534">
                  <a:moveTo>
                    <a:pt x="936002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936002" y="216001"/>
                  </a:lnTo>
                  <a:lnTo>
                    <a:pt x="936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4" name="object 204"/>
          <p:cNvSpPr txBox="1"/>
          <p:nvPr/>
        </p:nvSpPr>
        <p:spPr>
          <a:xfrm>
            <a:off x="2899703" y="7185533"/>
            <a:ext cx="668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E1042D"/>
                </a:solidFill>
                <a:latin typeface="Arial"/>
                <a:cs typeface="Arial"/>
              </a:rPr>
              <a:t>Actividades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5" name="object 205"/>
          <p:cNvGrpSpPr/>
          <p:nvPr/>
        </p:nvGrpSpPr>
        <p:grpSpPr>
          <a:xfrm>
            <a:off x="2509457" y="7018235"/>
            <a:ext cx="370840" cy="356870"/>
            <a:chOff x="2509457" y="7018235"/>
            <a:chExt cx="370840" cy="356870"/>
          </a:xfrm>
        </p:grpSpPr>
        <p:sp>
          <p:nvSpPr>
            <p:cNvPr id="206" name="object 206"/>
            <p:cNvSpPr/>
            <p:nvPr/>
          </p:nvSpPr>
          <p:spPr>
            <a:xfrm>
              <a:off x="2509457" y="7018235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39" h="356870">
                  <a:moveTo>
                    <a:pt x="370332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2" y="356616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556003" y="7064781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69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558911" y="7113523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83" y="0"/>
                  </a:moveTo>
                  <a:lnTo>
                    <a:pt x="10820" y="27736"/>
                  </a:lnTo>
                  <a:lnTo>
                    <a:pt x="3048" y="41668"/>
                  </a:lnTo>
                  <a:lnTo>
                    <a:pt x="0" y="58242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90">
                  <a:moveTo>
                    <a:pt x="180352" y="199123"/>
                  </a:moveTo>
                  <a:lnTo>
                    <a:pt x="167830" y="187540"/>
                  </a:lnTo>
                  <a:lnTo>
                    <a:pt x="164795" y="184734"/>
                  </a:lnTo>
                  <a:lnTo>
                    <a:pt x="158813" y="179184"/>
                  </a:lnTo>
                  <a:lnTo>
                    <a:pt x="151968" y="183019"/>
                  </a:lnTo>
                  <a:lnTo>
                    <a:pt x="143471" y="184721"/>
                  </a:lnTo>
                  <a:lnTo>
                    <a:pt x="127495" y="184708"/>
                  </a:lnTo>
                  <a:lnTo>
                    <a:pt x="98590" y="183349"/>
                  </a:lnTo>
                  <a:lnTo>
                    <a:pt x="106756" y="188595"/>
                  </a:lnTo>
                  <a:lnTo>
                    <a:pt x="115392" y="190779"/>
                  </a:lnTo>
                  <a:lnTo>
                    <a:pt x="129844" y="190296"/>
                  </a:lnTo>
                  <a:lnTo>
                    <a:pt x="155435" y="187540"/>
                  </a:lnTo>
                  <a:lnTo>
                    <a:pt x="180352" y="199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603907" y="7066216"/>
              <a:ext cx="184835" cy="124002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626831" y="7086384"/>
              <a:ext cx="135826" cy="181508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1" name="object 211"/>
          <p:cNvSpPr/>
          <p:nvPr/>
        </p:nvSpPr>
        <p:spPr>
          <a:xfrm>
            <a:off x="3627654" y="188865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340" y="0"/>
                </a:lnTo>
              </a:path>
            </a:pathLst>
          </a:custGeom>
          <a:ln w="12700">
            <a:solidFill>
              <a:srgbClr val="66C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627654" y="2588018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340" y="0"/>
                </a:lnTo>
              </a:path>
            </a:pathLst>
          </a:custGeom>
          <a:ln w="12700">
            <a:solidFill>
              <a:srgbClr val="66C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627654" y="33426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340" y="0"/>
                </a:lnTo>
              </a:path>
            </a:pathLst>
          </a:custGeom>
          <a:ln w="12700">
            <a:solidFill>
              <a:srgbClr val="66C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627654" y="4159770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340" y="0"/>
                </a:lnTo>
              </a:path>
            </a:pathLst>
          </a:custGeom>
          <a:ln w="12700">
            <a:solidFill>
              <a:srgbClr val="66C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627654" y="4890732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340" y="0"/>
                </a:lnTo>
              </a:path>
            </a:pathLst>
          </a:custGeom>
          <a:ln w="12700">
            <a:solidFill>
              <a:srgbClr val="66C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627654" y="5621693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340" y="0"/>
                </a:lnTo>
              </a:path>
            </a:pathLst>
          </a:custGeom>
          <a:ln w="12700">
            <a:solidFill>
              <a:srgbClr val="66C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627654" y="6424460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340" y="0"/>
                </a:lnTo>
              </a:path>
            </a:pathLst>
          </a:custGeom>
          <a:ln w="12700">
            <a:solidFill>
              <a:srgbClr val="66C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 txBox="1"/>
          <p:nvPr/>
        </p:nvSpPr>
        <p:spPr>
          <a:xfrm>
            <a:off x="3911994" y="1643710"/>
            <a:ext cx="3648075" cy="502920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1435" rIns="0" bIns="0" rtlCol="0">
            <a:spAutoFit/>
          </a:bodyPr>
          <a:lstStyle/>
          <a:p>
            <a:pPr marL="71755" marR="64135" algn="just">
              <a:lnSpc>
                <a:spcPts val="1050"/>
              </a:lnSpc>
              <a:spcBef>
                <a:spcPts val="405"/>
              </a:spcBef>
            </a:pPr>
            <a:r>
              <a:rPr sz="900" spc="-45" dirty="0">
                <a:latin typeface="Arial"/>
                <a:cs typeface="Arial"/>
              </a:rPr>
              <a:t>Consiste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35" dirty="0">
                <a:latin typeface="Arial"/>
                <a:cs typeface="Arial"/>
              </a:rPr>
              <a:t>buscar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20" dirty="0">
                <a:latin typeface="Arial"/>
                <a:cs typeface="Arial"/>
              </a:rPr>
              <a:t>fuentes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15" dirty="0">
                <a:latin typeface="Arial"/>
                <a:cs typeface="Arial"/>
              </a:rPr>
              <a:t>suministro </a:t>
            </a:r>
            <a:r>
              <a:rPr sz="900" spc="-10" dirty="0">
                <a:latin typeface="Arial"/>
                <a:cs typeface="Arial"/>
              </a:rPr>
              <a:t>y adquirir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40" dirty="0">
                <a:latin typeface="Arial"/>
                <a:cs typeface="Arial"/>
              </a:rPr>
              <a:t>mercancías  </a:t>
            </a:r>
            <a:r>
              <a:rPr sz="900" spc="-25" dirty="0">
                <a:latin typeface="Arial"/>
                <a:cs typeface="Arial"/>
              </a:rPr>
              <a:t>suficientes </a:t>
            </a:r>
            <a:r>
              <a:rPr sz="900" spc="-35" dirty="0">
                <a:latin typeface="Arial"/>
                <a:cs typeface="Arial"/>
              </a:rPr>
              <a:t>para </a:t>
            </a:r>
            <a:r>
              <a:rPr sz="900" spc="-20" dirty="0">
                <a:latin typeface="Arial"/>
                <a:cs typeface="Arial"/>
              </a:rPr>
              <a:t>el desarrollo </a:t>
            </a:r>
            <a:r>
              <a:rPr sz="900" spc="-30" dirty="0">
                <a:latin typeface="Arial"/>
                <a:cs typeface="Arial"/>
              </a:rPr>
              <a:t>de la </a:t>
            </a:r>
            <a:r>
              <a:rPr sz="900" spc="-10" dirty="0">
                <a:latin typeface="Arial"/>
                <a:cs typeface="Arial"/>
              </a:rPr>
              <a:t>actividad </a:t>
            </a:r>
            <a:r>
              <a:rPr sz="900" spc="-30" dirty="0">
                <a:latin typeface="Arial"/>
                <a:cs typeface="Arial"/>
              </a:rPr>
              <a:t>empresarial, con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10" dirty="0">
                <a:latin typeface="Arial"/>
                <a:cs typeface="Arial"/>
              </a:rPr>
              <a:t>fin </a:t>
            </a:r>
            <a:r>
              <a:rPr sz="900" spc="-30" dirty="0">
                <a:latin typeface="Arial"/>
                <a:cs typeface="Arial"/>
              </a:rPr>
              <a:t>de  </a:t>
            </a:r>
            <a:r>
              <a:rPr sz="900" spc="-35" dirty="0">
                <a:latin typeface="Arial"/>
                <a:cs typeface="Arial"/>
              </a:rPr>
              <a:t>satisfacer </a:t>
            </a:r>
            <a:r>
              <a:rPr sz="900" spc="-30" dirty="0">
                <a:latin typeface="Arial"/>
                <a:cs typeface="Arial"/>
              </a:rPr>
              <a:t>la demanda.</a:t>
            </a:r>
            <a:endParaRPr sz="90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3911994" y="3010662"/>
            <a:ext cx="3648075" cy="651510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8419" rIns="0" bIns="0" rtlCol="0">
            <a:spAutoFit/>
          </a:bodyPr>
          <a:lstStyle/>
          <a:p>
            <a:pPr marL="71755" marR="64135" algn="just">
              <a:lnSpc>
                <a:spcPts val="1050"/>
              </a:lnSpc>
              <a:spcBef>
                <a:spcPts val="459"/>
              </a:spcBef>
            </a:pPr>
            <a:r>
              <a:rPr sz="900" spc="-35" dirty="0">
                <a:latin typeface="Arial"/>
                <a:cs typeface="Arial"/>
              </a:rPr>
              <a:t>Comprende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la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spc="-15" dirty="0">
                <a:latin typeface="Arial"/>
                <a:cs typeface="Arial"/>
              </a:rPr>
              <a:t>administración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y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el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control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de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las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mercancías</a:t>
            </a:r>
            <a:r>
              <a:rPr sz="900" spc="-7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almacenadas,  </a:t>
            </a:r>
            <a:r>
              <a:rPr sz="900" spc="-15" dirty="0">
                <a:latin typeface="Arial"/>
                <a:cs typeface="Arial"/>
              </a:rPr>
              <a:t>determinando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15" dirty="0">
                <a:latin typeface="Arial"/>
                <a:cs typeface="Arial"/>
              </a:rPr>
              <a:t>cantidad </a:t>
            </a:r>
            <a:r>
              <a:rPr sz="900" spc="-40" dirty="0">
                <a:latin typeface="Arial"/>
                <a:cs typeface="Arial"/>
              </a:rPr>
              <a:t>adecuada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30" dirty="0">
                <a:latin typeface="Arial"/>
                <a:cs typeface="Arial"/>
              </a:rPr>
              <a:t>deben </a:t>
            </a:r>
            <a:r>
              <a:rPr sz="900" spc="-25" dirty="0">
                <a:latin typeface="Arial"/>
                <a:cs typeface="Arial"/>
              </a:rPr>
              <a:t>permanecer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35" dirty="0">
                <a:latin typeface="Arial"/>
                <a:cs typeface="Arial"/>
              </a:rPr>
              <a:t>alma-  </a:t>
            </a:r>
            <a:r>
              <a:rPr sz="900" spc="-45" dirty="0">
                <a:latin typeface="Arial"/>
                <a:cs typeface="Arial"/>
              </a:rPr>
              <a:t>cén, </a:t>
            </a:r>
            <a:r>
              <a:rPr sz="900" spc="-65" dirty="0">
                <a:latin typeface="Arial"/>
                <a:cs typeface="Arial"/>
              </a:rPr>
              <a:t>así </a:t>
            </a:r>
            <a:r>
              <a:rPr sz="900" spc="-25" dirty="0">
                <a:latin typeface="Arial"/>
                <a:cs typeface="Arial"/>
              </a:rPr>
              <a:t>como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15" dirty="0">
                <a:latin typeface="Arial"/>
                <a:cs typeface="Arial"/>
              </a:rPr>
              <a:t>cantidad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70" dirty="0">
                <a:latin typeface="Arial"/>
                <a:cs typeface="Arial"/>
              </a:rPr>
              <a:t>es </a:t>
            </a:r>
            <a:r>
              <a:rPr sz="900" spc="-30" dirty="0">
                <a:latin typeface="Arial"/>
                <a:cs typeface="Arial"/>
              </a:rPr>
              <a:t>preciso </a:t>
            </a:r>
            <a:r>
              <a:rPr sz="900" spc="-10" dirty="0">
                <a:latin typeface="Arial"/>
                <a:cs typeface="Arial"/>
              </a:rPr>
              <a:t>adquirir </a:t>
            </a:r>
            <a:r>
              <a:rPr sz="900" spc="-35" dirty="0">
                <a:latin typeface="Arial"/>
                <a:cs typeface="Arial"/>
              </a:rPr>
              <a:t>para </a:t>
            </a:r>
            <a:r>
              <a:rPr sz="900" spc="-10" dirty="0">
                <a:latin typeface="Arial"/>
                <a:cs typeface="Arial"/>
              </a:rPr>
              <a:t>cubrir </a:t>
            </a:r>
            <a:r>
              <a:rPr sz="900" spc="-45" dirty="0">
                <a:latin typeface="Arial"/>
                <a:cs typeface="Arial"/>
              </a:rPr>
              <a:t>las necesida-  </a:t>
            </a:r>
            <a:r>
              <a:rPr sz="900" spc="-50" dirty="0">
                <a:latin typeface="Arial"/>
                <a:cs typeface="Arial"/>
              </a:rPr>
              <a:t>des </a:t>
            </a:r>
            <a:r>
              <a:rPr sz="900" spc="-30" dirty="0">
                <a:latin typeface="Arial"/>
                <a:cs typeface="Arial"/>
              </a:rPr>
              <a:t>de la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demanda.</a:t>
            </a:r>
            <a:endParaRPr sz="90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3911994" y="3895864"/>
            <a:ext cx="3648075" cy="504190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2069" rIns="0" bIns="0" rtlCol="0">
            <a:spAutoFit/>
          </a:bodyPr>
          <a:lstStyle/>
          <a:p>
            <a:pPr marL="71755" marR="64135" algn="just">
              <a:lnSpc>
                <a:spcPts val="1050"/>
              </a:lnSpc>
              <a:spcBef>
                <a:spcPts val="409"/>
              </a:spcBef>
            </a:pPr>
            <a:r>
              <a:rPr sz="900" spc="-45" dirty="0">
                <a:latin typeface="Arial"/>
                <a:cs typeface="Arial"/>
              </a:rPr>
              <a:t>Consiste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40" dirty="0">
                <a:latin typeface="Arial"/>
                <a:cs typeface="Arial"/>
              </a:rPr>
              <a:t>uso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20" dirty="0">
                <a:latin typeface="Arial"/>
                <a:cs typeface="Arial"/>
              </a:rPr>
              <a:t>envoltorios </a:t>
            </a:r>
            <a:r>
              <a:rPr sz="900" spc="-35" dirty="0">
                <a:latin typeface="Arial"/>
                <a:cs typeface="Arial"/>
              </a:rPr>
              <a:t>o </a:t>
            </a:r>
            <a:r>
              <a:rPr sz="900" spc="-25" dirty="0">
                <a:latin typeface="Arial"/>
                <a:cs typeface="Arial"/>
              </a:rPr>
              <a:t>recipientes </a:t>
            </a:r>
            <a:r>
              <a:rPr sz="900" spc="-20" dirty="0">
                <a:latin typeface="Arial"/>
                <a:cs typeface="Arial"/>
              </a:rPr>
              <a:t>que contienen </a:t>
            </a:r>
            <a:r>
              <a:rPr sz="900" spc="-30" dirty="0">
                <a:latin typeface="Arial"/>
                <a:cs typeface="Arial"/>
              </a:rPr>
              <a:t>la mercan-  </a:t>
            </a:r>
            <a:r>
              <a:rPr sz="900" spc="-50" dirty="0">
                <a:latin typeface="Arial"/>
                <a:cs typeface="Arial"/>
              </a:rPr>
              <a:t>cía, </a:t>
            </a:r>
            <a:r>
              <a:rPr sz="900" spc="-20" dirty="0">
                <a:latin typeface="Arial"/>
                <a:cs typeface="Arial"/>
              </a:rPr>
              <a:t>agrupando </a:t>
            </a:r>
            <a:r>
              <a:rPr sz="900" spc="-30" dirty="0">
                <a:latin typeface="Arial"/>
                <a:cs typeface="Arial"/>
              </a:rPr>
              <a:t>unidades </a:t>
            </a:r>
            <a:r>
              <a:rPr sz="900" spc="-45" dirty="0">
                <a:latin typeface="Arial"/>
                <a:cs typeface="Arial"/>
              </a:rPr>
              <a:t>más </a:t>
            </a:r>
            <a:r>
              <a:rPr sz="900" spc="-35" dirty="0">
                <a:latin typeface="Arial"/>
                <a:cs typeface="Arial"/>
              </a:rPr>
              <a:t>pequeñas, </a:t>
            </a:r>
            <a:r>
              <a:rPr sz="900" spc="-30" dirty="0">
                <a:latin typeface="Arial"/>
                <a:cs typeface="Arial"/>
              </a:rPr>
              <a:t>con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10" dirty="0">
                <a:latin typeface="Arial"/>
                <a:cs typeface="Arial"/>
              </a:rPr>
              <a:t>fin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20" dirty="0">
                <a:latin typeface="Arial"/>
                <a:cs typeface="Arial"/>
              </a:rPr>
              <a:t>protegerla, </a:t>
            </a:r>
            <a:r>
              <a:rPr sz="900" spc="-35" dirty="0">
                <a:latin typeface="Arial"/>
                <a:cs typeface="Arial"/>
              </a:rPr>
              <a:t>mane-  </a:t>
            </a:r>
            <a:r>
              <a:rPr sz="900" spc="-25" dirty="0">
                <a:latin typeface="Arial"/>
                <a:cs typeface="Arial"/>
              </a:rPr>
              <a:t>jarla, </a:t>
            </a:r>
            <a:r>
              <a:rPr sz="900" spc="-15" dirty="0">
                <a:latin typeface="Arial"/>
                <a:cs typeface="Arial"/>
              </a:rPr>
              <a:t>transportarla </a:t>
            </a:r>
            <a:r>
              <a:rPr sz="900" spc="-10" dirty="0">
                <a:latin typeface="Arial"/>
                <a:cs typeface="Arial"/>
              </a:rPr>
              <a:t>y </a:t>
            </a:r>
            <a:r>
              <a:rPr sz="900" spc="-30" dirty="0">
                <a:latin typeface="Arial"/>
                <a:cs typeface="Arial"/>
              </a:rPr>
              <a:t>almacenarla </a:t>
            </a:r>
            <a:r>
              <a:rPr sz="900" spc="-35" dirty="0">
                <a:latin typeface="Arial"/>
                <a:cs typeface="Arial"/>
              </a:rPr>
              <a:t>sin </a:t>
            </a:r>
            <a:r>
              <a:rPr sz="900" spc="-40" dirty="0">
                <a:latin typeface="Arial"/>
                <a:cs typeface="Arial"/>
              </a:rPr>
              <a:t>causar </a:t>
            </a:r>
            <a:r>
              <a:rPr sz="900" spc="-30" dirty="0">
                <a:latin typeface="Arial"/>
                <a:cs typeface="Arial"/>
              </a:rPr>
              <a:t>pérdidas </a:t>
            </a:r>
            <a:r>
              <a:rPr sz="900" dirty="0">
                <a:latin typeface="Arial"/>
                <a:cs typeface="Arial"/>
              </a:rPr>
              <a:t>ni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15" dirty="0">
                <a:latin typeface="Arial"/>
                <a:cs typeface="Arial"/>
              </a:rPr>
              <a:t>deterioro.</a:t>
            </a:r>
            <a:endParaRPr sz="900">
              <a:latin typeface="Arial"/>
              <a:cs typeface="Arial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3911994" y="2385504"/>
            <a:ext cx="3648075" cy="392430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62865" rIns="0" bIns="0" rtlCol="0">
            <a:spAutoFit/>
          </a:bodyPr>
          <a:lstStyle/>
          <a:p>
            <a:pPr marL="71755" marR="64135">
              <a:lnSpc>
                <a:spcPts val="1050"/>
              </a:lnSpc>
              <a:spcBef>
                <a:spcPts val="495"/>
              </a:spcBef>
            </a:pPr>
            <a:r>
              <a:rPr sz="900" spc="-35" dirty="0">
                <a:latin typeface="Arial"/>
                <a:cs typeface="Arial"/>
              </a:rPr>
              <a:t>Comprende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la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manipulación,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la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conservación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y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el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depósito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de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30" dirty="0">
                <a:latin typeface="Arial"/>
                <a:cs typeface="Arial"/>
              </a:rPr>
              <a:t>mercan-  </a:t>
            </a:r>
            <a:r>
              <a:rPr sz="900" spc="-60" dirty="0">
                <a:latin typeface="Arial"/>
                <a:cs typeface="Arial"/>
              </a:rPr>
              <a:t>cías </a:t>
            </a:r>
            <a:r>
              <a:rPr sz="900" spc="-35" dirty="0">
                <a:latin typeface="Arial"/>
                <a:cs typeface="Arial"/>
              </a:rPr>
              <a:t>compradas o </a:t>
            </a:r>
            <a:r>
              <a:rPr sz="900" spc="-25" dirty="0">
                <a:latin typeface="Arial"/>
                <a:cs typeface="Arial"/>
              </a:rPr>
              <a:t>producidas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20" dirty="0">
                <a:latin typeface="Arial"/>
                <a:cs typeface="Arial"/>
              </a:rPr>
              <a:t>el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almacén.</a:t>
            </a:r>
            <a:endParaRPr sz="900">
              <a:latin typeface="Arial"/>
              <a:cs typeface="Arial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3911994" y="4629366"/>
            <a:ext cx="3648075" cy="513715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6515" rIns="0" bIns="0" rtlCol="0">
            <a:spAutoFit/>
          </a:bodyPr>
          <a:lstStyle/>
          <a:p>
            <a:pPr marL="71755" marR="179070" algn="just">
              <a:lnSpc>
                <a:spcPts val="1050"/>
              </a:lnSpc>
              <a:spcBef>
                <a:spcPts val="445"/>
              </a:spcBef>
            </a:pPr>
            <a:r>
              <a:rPr sz="900" spc="-45" dirty="0">
                <a:latin typeface="Arial"/>
                <a:cs typeface="Arial"/>
              </a:rPr>
              <a:t>Consiste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15" dirty="0">
                <a:latin typeface="Arial"/>
                <a:cs typeface="Arial"/>
              </a:rPr>
              <a:t>programar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30" dirty="0">
                <a:latin typeface="Arial"/>
                <a:cs typeface="Arial"/>
              </a:rPr>
              <a:t>unidades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25" dirty="0">
                <a:latin typeface="Arial"/>
                <a:cs typeface="Arial"/>
              </a:rPr>
              <a:t>han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20" dirty="0">
                <a:latin typeface="Arial"/>
                <a:cs typeface="Arial"/>
              </a:rPr>
              <a:t>producir, </a:t>
            </a:r>
            <a:r>
              <a:rPr sz="900" spc="-5" dirty="0">
                <a:latin typeface="Arial"/>
                <a:cs typeface="Arial"/>
              </a:rPr>
              <a:t>utilizando 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10" dirty="0">
                <a:latin typeface="Arial"/>
                <a:cs typeface="Arial"/>
              </a:rPr>
              <a:t>forma </a:t>
            </a:r>
            <a:r>
              <a:rPr sz="900" spc="-20" dirty="0">
                <a:latin typeface="Arial"/>
                <a:cs typeface="Arial"/>
              </a:rPr>
              <a:t>eficaz </a:t>
            </a:r>
            <a:r>
              <a:rPr sz="900" spc="-40" dirty="0">
                <a:latin typeface="Arial"/>
                <a:cs typeface="Arial"/>
              </a:rPr>
              <a:t>los </a:t>
            </a:r>
            <a:r>
              <a:rPr sz="900" spc="-25" dirty="0">
                <a:latin typeface="Arial"/>
                <a:cs typeface="Arial"/>
              </a:rPr>
              <a:t>medios </a:t>
            </a:r>
            <a:r>
              <a:rPr sz="900" spc="-35" dirty="0">
                <a:latin typeface="Arial"/>
                <a:cs typeface="Arial"/>
              </a:rPr>
              <a:t>para satisfacer </a:t>
            </a:r>
            <a:r>
              <a:rPr sz="900" spc="-30" dirty="0">
                <a:latin typeface="Arial"/>
                <a:cs typeface="Arial"/>
              </a:rPr>
              <a:t>la demanda </a:t>
            </a:r>
            <a:r>
              <a:rPr sz="900" spc="-10" dirty="0">
                <a:latin typeface="Arial"/>
                <a:cs typeface="Arial"/>
              </a:rPr>
              <a:t>y minimizando  </a:t>
            </a:r>
            <a:r>
              <a:rPr sz="900" spc="-40" dirty="0">
                <a:latin typeface="Arial"/>
                <a:cs typeface="Arial"/>
              </a:rPr>
              <a:t>los</a:t>
            </a:r>
            <a:r>
              <a:rPr sz="900" spc="-3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costes.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3911994" y="5387784"/>
            <a:ext cx="3648075" cy="513715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6515" rIns="0" bIns="0" rtlCol="0">
            <a:spAutoFit/>
          </a:bodyPr>
          <a:lstStyle/>
          <a:p>
            <a:pPr marL="71755" marR="184150">
              <a:lnSpc>
                <a:spcPts val="1050"/>
              </a:lnSpc>
              <a:spcBef>
                <a:spcPts val="445"/>
              </a:spcBef>
            </a:pPr>
            <a:r>
              <a:rPr sz="900" spc="-114" dirty="0">
                <a:latin typeface="Arial"/>
                <a:cs typeface="Arial"/>
              </a:rPr>
              <a:t>Es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25" dirty="0">
                <a:latin typeface="Arial"/>
                <a:cs typeface="Arial"/>
              </a:rPr>
              <a:t>traslado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40" dirty="0">
                <a:latin typeface="Arial"/>
                <a:cs typeface="Arial"/>
              </a:rPr>
              <a:t>mercancías </a:t>
            </a:r>
            <a:r>
              <a:rPr sz="900" spc="-35" dirty="0">
                <a:latin typeface="Arial"/>
                <a:cs typeface="Arial"/>
              </a:rPr>
              <a:t>o </a:t>
            </a:r>
            <a:r>
              <a:rPr sz="900" spc="-15" dirty="0">
                <a:latin typeface="Arial"/>
                <a:cs typeface="Arial"/>
              </a:rPr>
              <a:t>productos </a:t>
            </a:r>
            <a:r>
              <a:rPr sz="900" spc="-40" dirty="0">
                <a:latin typeface="Arial"/>
                <a:cs typeface="Arial"/>
              </a:rPr>
              <a:t>desde </a:t>
            </a:r>
            <a:r>
              <a:rPr sz="900" spc="-55" dirty="0">
                <a:latin typeface="Arial"/>
                <a:cs typeface="Arial"/>
              </a:rPr>
              <a:t>su </a:t>
            </a:r>
            <a:r>
              <a:rPr sz="900" spc="-15" dirty="0">
                <a:latin typeface="Arial"/>
                <a:cs typeface="Arial"/>
              </a:rPr>
              <a:t>lugar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15" dirty="0">
                <a:latin typeface="Arial"/>
                <a:cs typeface="Arial"/>
              </a:rPr>
              <a:t>origen  </a:t>
            </a:r>
            <a:r>
              <a:rPr sz="900" spc="-30" dirty="0">
                <a:latin typeface="Arial"/>
                <a:cs typeface="Arial"/>
              </a:rPr>
              <a:t>hasta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5" dirty="0">
                <a:latin typeface="Arial"/>
                <a:cs typeface="Arial"/>
              </a:rPr>
              <a:t>punto </a:t>
            </a:r>
            <a:r>
              <a:rPr sz="900" spc="-20" dirty="0">
                <a:latin typeface="Arial"/>
                <a:cs typeface="Arial"/>
              </a:rPr>
              <a:t>donde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30" dirty="0">
                <a:latin typeface="Arial"/>
                <a:cs typeface="Arial"/>
              </a:rPr>
              <a:t>van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dirty="0">
                <a:latin typeface="Arial"/>
                <a:cs typeface="Arial"/>
              </a:rPr>
              <a:t>utilizar </a:t>
            </a:r>
            <a:r>
              <a:rPr sz="900" spc="-35" dirty="0">
                <a:latin typeface="Arial"/>
                <a:cs typeface="Arial"/>
              </a:rPr>
              <a:t>o </a:t>
            </a:r>
            <a:r>
              <a:rPr sz="900" spc="-30" dirty="0">
                <a:latin typeface="Arial"/>
                <a:cs typeface="Arial"/>
              </a:rPr>
              <a:t>consumir, en condiciones </a:t>
            </a:r>
            <a:r>
              <a:rPr sz="900" spc="-5" dirty="0">
                <a:latin typeface="Arial"/>
                <a:cs typeface="Arial"/>
              </a:rPr>
              <a:t>ópti-  </a:t>
            </a:r>
            <a:r>
              <a:rPr sz="900" spc="-45" dirty="0">
                <a:latin typeface="Arial"/>
                <a:cs typeface="Arial"/>
              </a:rPr>
              <a:t>mas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10" dirty="0">
                <a:latin typeface="Arial"/>
                <a:cs typeface="Arial"/>
              </a:rPr>
              <a:t>lo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15" dirty="0">
                <a:latin typeface="Arial"/>
                <a:cs typeface="Arial"/>
              </a:rPr>
              <a:t>refiere </a:t>
            </a:r>
            <a:r>
              <a:rPr sz="900" spc="-30" dirty="0">
                <a:latin typeface="Arial"/>
                <a:cs typeface="Arial"/>
              </a:rPr>
              <a:t>al </a:t>
            </a:r>
            <a:r>
              <a:rPr sz="900" spc="-10" dirty="0">
                <a:latin typeface="Arial"/>
                <a:cs typeface="Arial"/>
              </a:rPr>
              <a:t>tiempo,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10" dirty="0">
                <a:latin typeface="Arial"/>
                <a:cs typeface="Arial"/>
              </a:rPr>
              <a:t>forma y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15" dirty="0">
                <a:latin typeface="Arial"/>
                <a:cs typeface="Arial"/>
              </a:rPr>
              <a:t>rentabilidad.</a:t>
            </a:r>
            <a:endParaRPr sz="900">
              <a:latin typeface="Arial"/>
              <a:cs typeface="Arial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3911994" y="6146876"/>
            <a:ext cx="3648075" cy="513715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6515" rIns="0" bIns="0" rtlCol="0">
            <a:spAutoFit/>
          </a:bodyPr>
          <a:lstStyle/>
          <a:p>
            <a:pPr marL="71755" marR="141605">
              <a:lnSpc>
                <a:spcPts val="1050"/>
              </a:lnSpc>
              <a:spcBef>
                <a:spcPts val="445"/>
              </a:spcBef>
            </a:pPr>
            <a:r>
              <a:rPr sz="900" spc="-35" dirty="0">
                <a:latin typeface="Arial"/>
                <a:cs typeface="Arial"/>
              </a:rPr>
              <a:t>Comprende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25" dirty="0">
                <a:latin typeface="Arial"/>
                <a:cs typeface="Arial"/>
              </a:rPr>
              <a:t>actividades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25" dirty="0">
                <a:latin typeface="Arial"/>
                <a:cs typeface="Arial"/>
              </a:rPr>
              <a:t>realiza una </a:t>
            </a:r>
            <a:r>
              <a:rPr sz="900" spc="-35" dirty="0">
                <a:latin typeface="Arial"/>
                <a:cs typeface="Arial"/>
              </a:rPr>
              <a:t>empresa para </a:t>
            </a:r>
            <a:r>
              <a:rPr sz="900" spc="-20" dirty="0">
                <a:latin typeface="Arial"/>
                <a:cs typeface="Arial"/>
              </a:rPr>
              <a:t>que el </a:t>
            </a:r>
            <a:r>
              <a:rPr sz="900" spc="-15" dirty="0">
                <a:latin typeface="Arial"/>
                <a:cs typeface="Arial"/>
              </a:rPr>
              <a:t>cliente  </a:t>
            </a:r>
            <a:r>
              <a:rPr sz="900" spc="-30" dirty="0">
                <a:latin typeface="Arial"/>
                <a:cs typeface="Arial"/>
              </a:rPr>
              <a:t>reciba </a:t>
            </a:r>
            <a:r>
              <a:rPr sz="900" spc="-5" dirty="0">
                <a:latin typeface="Arial"/>
                <a:cs typeface="Arial"/>
              </a:rPr>
              <a:t>un </a:t>
            </a:r>
            <a:r>
              <a:rPr sz="900" spc="-10" dirty="0">
                <a:latin typeface="Arial"/>
                <a:cs typeface="Arial"/>
              </a:rPr>
              <a:t>producto </a:t>
            </a:r>
            <a:r>
              <a:rPr sz="900" spc="-35" dirty="0">
                <a:latin typeface="Arial"/>
                <a:cs typeface="Arial"/>
              </a:rPr>
              <a:t>o </a:t>
            </a:r>
            <a:r>
              <a:rPr sz="900" spc="-25" dirty="0">
                <a:latin typeface="Arial"/>
                <a:cs typeface="Arial"/>
              </a:rPr>
              <a:t>servicio </a:t>
            </a:r>
            <a:r>
              <a:rPr sz="900" spc="-30" dirty="0">
                <a:latin typeface="Arial"/>
                <a:cs typeface="Arial"/>
              </a:rPr>
              <a:t>de la </a:t>
            </a:r>
            <a:r>
              <a:rPr sz="900" spc="-10" dirty="0">
                <a:latin typeface="Arial"/>
                <a:cs typeface="Arial"/>
              </a:rPr>
              <a:t>forma y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10" dirty="0">
                <a:latin typeface="Arial"/>
                <a:cs typeface="Arial"/>
              </a:rPr>
              <a:t>momento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10" dirty="0">
                <a:latin typeface="Arial"/>
                <a:cs typeface="Arial"/>
              </a:rPr>
              <a:t>lo </a:t>
            </a:r>
            <a:r>
              <a:rPr sz="900" spc="-35" dirty="0">
                <a:latin typeface="Arial"/>
                <a:cs typeface="Arial"/>
              </a:rPr>
              <a:t>ha  </a:t>
            </a:r>
            <a:r>
              <a:rPr sz="900" spc="-20" dirty="0">
                <a:latin typeface="Arial"/>
                <a:cs typeface="Arial"/>
              </a:rPr>
              <a:t>solicitado, </a:t>
            </a:r>
            <a:r>
              <a:rPr sz="900" spc="-30" dirty="0">
                <a:latin typeface="Arial"/>
                <a:cs typeface="Arial"/>
              </a:rPr>
              <a:t>con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10" dirty="0">
                <a:latin typeface="Arial"/>
                <a:cs typeface="Arial"/>
              </a:rPr>
              <a:t>fin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35" dirty="0">
                <a:latin typeface="Arial"/>
                <a:cs typeface="Arial"/>
              </a:rPr>
              <a:t>satisfacer </a:t>
            </a:r>
            <a:r>
              <a:rPr sz="900" spc="-65" dirty="0">
                <a:latin typeface="Arial"/>
                <a:cs typeface="Arial"/>
              </a:rPr>
              <a:t>sus</a:t>
            </a:r>
            <a:r>
              <a:rPr sz="900" spc="-8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necesidades.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2452650" y="1625219"/>
            <a:ext cx="1175385" cy="512445"/>
          </a:xfrm>
          <a:custGeom>
            <a:avLst/>
            <a:gdLst/>
            <a:ahLst/>
            <a:cxnLst/>
            <a:rect l="l" t="t" r="r" b="b"/>
            <a:pathLst>
              <a:path w="1175385" h="512444">
                <a:moveTo>
                  <a:pt x="1175003" y="0"/>
                </a:moveTo>
                <a:lnTo>
                  <a:pt x="0" y="0"/>
                </a:lnTo>
                <a:lnTo>
                  <a:pt x="0" y="512064"/>
                </a:lnTo>
                <a:lnTo>
                  <a:pt x="1175003" y="512064"/>
                </a:lnTo>
                <a:lnTo>
                  <a:pt x="1175003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 txBox="1"/>
          <p:nvPr/>
        </p:nvSpPr>
        <p:spPr>
          <a:xfrm>
            <a:off x="2519998" y="1692567"/>
            <a:ext cx="1044575" cy="379730"/>
          </a:xfrm>
          <a:prstGeom prst="rect">
            <a:avLst/>
          </a:prstGeom>
          <a:solidFill>
            <a:srgbClr val="66C1BE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marL="300355">
              <a:lnSpc>
                <a:spcPct val="100000"/>
              </a:lnSpc>
            </a:pPr>
            <a:r>
              <a:rPr sz="900" b="1" spc="-65" dirty="0">
                <a:latin typeface="Arial"/>
                <a:cs typeface="Arial"/>
              </a:rPr>
              <a:t>Compras</a:t>
            </a:r>
            <a:endParaRPr sz="900">
              <a:latin typeface="Arial"/>
              <a:cs typeface="Arial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2452650" y="2318156"/>
            <a:ext cx="1175385" cy="512445"/>
          </a:xfrm>
          <a:custGeom>
            <a:avLst/>
            <a:gdLst/>
            <a:ahLst/>
            <a:cxnLst/>
            <a:rect l="l" t="t" r="r" b="b"/>
            <a:pathLst>
              <a:path w="1175385" h="512444">
                <a:moveTo>
                  <a:pt x="1175003" y="0"/>
                </a:moveTo>
                <a:lnTo>
                  <a:pt x="0" y="0"/>
                </a:lnTo>
                <a:lnTo>
                  <a:pt x="0" y="512064"/>
                </a:lnTo>
                <a:lnTo>
                  <a:pt x="1175003" y="512064"/>
                </a:lnTo>
                <a:lnTo>
                  <a:pt x="1175003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/>
          <p:nvPr/>
        </p:nvSpPr>
        <p:spPr>
          <a:xfrm>
            <a:off x="2519998" y="2385504"/>
            <a:ext cx="1044575" cy="379730"/>
          </a:xfrm>
          <a:prstGeom prst="rect">
            <a:avLst/>
          </a:prstGeom>
          <a:solidFill>
            <a:srgbClr val="66C1BE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</a:pPr>
            <a:r>
              <a:rPr sz="900" b="1" spc="-45" dirty="0">
                <a:latin typeface="Arial"/>
                <a:cs typeface="Arial"/>
              </a:rPr>
              <a:t>Almacenamiento</a:t>
            </a:r>
            <a:endParaRPr sz="900">
              <a:latin typeface="Arial"/>
              <a:cs typeface="Arial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2452650" y="3085617"/>
            <a:ext cx="1175385" cy="512445"/>
          </a:xfrm>
          <a:custGeom>
            <a:avLst/>
            <a:gdLst/>
            <a:ahLst/>
            <a:cxnLst/>
            <a:rect l="l" t="t" r="r" b="b"/>
            <a:pathLst>
              <a:path w="1175385" h="512445">
                <a:moveTo>
                  <a:pt x="1175003" y="0"/>
                </a:moveTo>
                <a:lnTo>
                  <a:pt x="0" y="0"/>
                </a:lnTo>
                <a:lnTo>
                  <a:pt x="0" y="512064"/>
                </a:lnTo>
                <a:lnTo>
                  <a:pt x="1175003" y="512064"/>
                </a:lnTo>
                <a:lnTo>
                  <a:pt x="1175003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 txBox="1"/>
          <p:nvPr/>
        </p:nvSpPr>
        <p:spPr>
          <a:xfrm>
            <a:off x="2519998" y="3152965"/>
            <a:ext cx="1044575" cy="379730"/>
          </a:xfrm>
          <a:prstGeom prst="rect">
            <a:avLst/>
          </a:prstGeom>
          <a:solidFill>
            <a:srgbClr val="66C1BE"/>
          </a:solidFill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900" b="1" spc="-50" dirty="0">
                <a:latin typeface="Arial"/>
                <a:cs typeface="Arial"/>
              </a:rPr>
              <a:t>Gestión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900" b="1" spc="-60" dirty="0">
                <a:latin typeface="Arial"/>
                <a:cs typeface="Arial"/>
              </a:rPr>
              <a:t>de</a:t>
            </a:r>
            <a:r>
              <a:rPr sz="900" b="1" spc="-110" dirty="0">
                <a:latin typeface="Arial"/>
                <a:cs typeface="Arial"/>
              </a:rPr>
              <a:t> </a:t>
            </a:r>
            <a:r>
              <a:rPr sz="900" b="1" spc="-40" dirty="0">
                <a:latin typeface="Arial"/>
                <a:cs typeface="Arial"/>
              </a:rPr>
              <a:t>inventarios</a:t>
            </a:r>
            <a:endParaRPr sz="900">
              <a:latin typeface="Arial"/>
              <a:cs typeface="Arial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2452650" y="3890873"/>
            <a:ext cx="1175385" cy="512445"/>
          </a:xfrm>
          <a:custGeom>
            <a:avLst/>
            <a:gdLst/>
            <a:ahLst/>
            <a:cxnLst/>
            <a:rect l="l" t="t" r="r" b="b"/>
            <a:pathLst>
              <a:path w="1175385" h="512445">
                <a:moveTo>
                  <a:pt x="1175003" y="0"/>
                </a:moveTo>
                <a:lnTo>
                  <a:pt x="0" y="0"/>
                </a:lnTo>
                <a:lnTo>
                  <a:pt x="0" y="512064"/>
                </a:lnTo>
                <a:lnTo>
                  <a:pt x="1175003" y="512064"/>
                </a:lnTo>
                <a:lnTo>
                  <a:pt x="1175003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 txBox="1"/>
          <p:nvPr/>
        </p:nvSpPr>
        <p:spPr>
          <a:xfrm>
            <a:off x="2519998" y="3958221"/>
            <a:ext cx="1044575" cy="379730"/>
          </a:xfrm>
          <a:prstGeom prst="rect">
            <a:avLst/>
          </a:prstGeom>
          <a:solidFill>
            <a:srgbClr val="66C1BE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marL="291465">
              <a:lnSpc>
                <a:spcPct val="100000"/>
              </a:lnSpc>
            </a:pPr>
            <a:r>
              <a:rPr sz="900" b="1" spc="-45" dirty="0">
                <a:latin typeface="Arial"/>
                <a:cs typeface="Arial"/>
              </a:rPr>
              <a:t>Embalaje</a:t>
            </a:r>
            <a:endParaRPr sz="900">
              <a:latin typeface="Arial"/>
              <a:cs typeface="Arial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2452650" y="4622660"/>
            <a:ext cx="1175385" cy="512445"/>
          </a:xfrm>
          <a:custGeom>
            <a:avLst/>
            <a:gdLst/>
            <a:ahLst/>
            <a:cxnLst/>
            <a:rect l="l" t="t" r="r" b="b"/>
            <a:pathLst>
              <a:path w="1175385" h="512445">
                <a:moveTo>
                  <a:pt x="1175003" y="0"/>
                </a:moveTo>
                <a:lnTo>
                  <a:pt x="0" y="0"/>
                </a:lnTo>
                <a:lnTo>
                  <a:pt x="0" y="512063"/>
                </a:lnTo>
                <a:lnTo>
                  <a:pt x="1175003" y="512063"/>
                </a:lnTo>
                <a:lnTo>
                  <a:pt x="1175003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 txBox="1"/>
          <p:nvPr/>
        </p:nvSpPr>
        <p:spPr>
          <a:xfrm>
            <a:off x="2519998" y="4690008"/>
            <a:ext cx="1044575" cy="379730"/>
          </a:xfrm>
          <a:prstGeom prst="rect">
            <a:avLst/>
          </a:prstGeom>
          <a:solidFill>
            <a:srgbClr val="66C1BE"/>
          </a:solidFill>
        </p:spPr>
        <p:txBody>
          <a:bodyPr vert="horz" wrap="square" lIns="0" tIns="46355" rIns="0" bIns="0" rtlCol="0">
            <a:spAutoFit/>
          </a:bodyPr>
          <a:lstStyle/>
          <a:p>
            <a:pPr marL="121285" marR="113664" indent="80010">
              <a:lnSpc>
                <a:spcPct val="100000"/>
              </a:lnSpc>
              <a:spcBef>
                <a:spcPts val="365"/>
              </a:spcBef>
            </a:pPr>
            <a:r>
              <a:rPr sz="900" b="1" spc="-45" dirty="0">
                <a:latin typeface="Arial"/>
                <a:cs typeface="Arial"/>
              </a:rPr>
              <a:t>Planificación  </a:t>
            </a:r>
            <a:r>
              <a:rPr sz="900" b="1" spc="-60" dirty="0">
                <a:latin typeface="Arial"/>
                <a:cs typeface="Arial"/>
              </a:rPr>
              <a:t>de </a:t>
            </a:r>
            <a:r>
              <a:rPr sz="900" b="1" spc="-40" dirty="0">
                <a:latin typeface="Arial"/>
                <a:cs typeface="Arial"/>
              </a:rPr>
              <a:t>la</a:t>
            </a:r>
            <a:r>
              <a:rPr sz="900" b="1" spc="-215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producción</a:t>
            </a:r>
            <a:endParaRPr sz="900">
              <a:latin typeface="Arial"/>
              <a:cs typeface="Arial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2452650" y="5358117"/>
            <a:ext cx="1175385" cy="512445"/>
          </a:xfrm>
          <a:custGeom>
            <a:avLst/>
            <a:gdLst/>
            <a:ahLst/>
            <a:cxnLst/>
            <a:rect l="l" t="t" r="r" b="b"/>
            <a:pathLst>
              <a:path w="1175385" h="512445">
                <a:moveTo>
                  <a:pt x="1175003" y="0"/>
                </a:moveTo>
                <a:lnTo>
                  <a:pt x="0" y="0"/>
                </a:lnTo>
                <a:lnTo>
                  <a:pt x="0" y="512063"/>
                </a:lnTo>
                <a:lnTo>
                  <a:pt x="1175003" y="512063"/>
                </a:lnTo>
                <a:lnTo>
                  <a:pt x="1175003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 txBox="1"/>
          <p:nvPr/>
        </p:nvSpPr>
        <p:spPr>
          <a:xfrm>
            <a:off x="2519998" y="5425465"/>
            <a:ext cx="1044575" cy="379730"/>
          </a:xfrm>
          <a:prstGeom prst="rect">
            <a:avLst/>
          </a:prstGeom>
          <a:solidFill>
            <a:srgbClr val="66C1BE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marL="244475">
              <a:lnSpc>
                <a:spcPct val="100000"/>
              </a:lnSpc>
            </a:pPr>
            <a:r>
              <a:rPr sz="900" b="1" spc="-40" dirty="0">
                <a:latin typeface="Arial"/>
                <a:cs typeface="Arial"/>
              </a:rPr>
              <a:t>Transporte</a:t>
            </a:r>
            <a:endParaRPr sz="900">
              <a:latin typeface="Arial"/>
              <a:cs typeface="Arial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2452650" y="6161684"/>
            <a:ext cx="1175385" cy="512445"/>
          </a:xfrm>
          <a:custGeom>
            <a:avLst/>
            <a:gdLst/>
            <a:ahLst/>
            <a:cxnLst/>
            <a:rect l="l" t="t" r="r" b="b"/>
            <a:pathLst>
              <a:path w="1175385" h="512445">
                <a:moveTo>
                  <a:pt x="1175003" y="0"/>
                </a:moveTo>
                <a:lnTo>
                  <a:pt x="0" y="0"/>
                </a:lnTo>
                <a:lnTo>
                  <a:pt x="0" y="512063"/>
                </a:lnTo>
                <a:lnTo>
                  <a:pt x="1175003" y="512063"/>
                </a:lnTo>
                <a:lnTo>
                  <a:pt x="1175003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 txBox="1"/>
          <p:nvPr/>
        </p:nvSpPr>
        <p:spPr>
          <a:xfrm>
            <a:off x="2519998" y="6229032"/>
            <a:ext cx="1044575" cy="379730"/>
          </a:xfrm>
          <a:prstGeom prst="rect">
            <a:avLst/>
          </a:prstGeom>
          <a:solidFill>
            <a:srgbClr val="66C1BE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</a:pPr>
            <a:r>
              <a:rPr sz="900" b="1" spc="-40" dirty="0">
                <a:latin typeface="Arial"/>
                <a:cs typeface="Arial"/>
              </a:rPr>
              <a:t>Servicio </a:t>
            </a:r>
            <a:r>
              <a:rPr sz="900" b="1" spc="-35" dirty="0">
                <a:latin typeface="Arial"/>
                <a:cs typeface="Arial"/>
              </a:rPr>
              <a:t>al</a:t>
            </a:r>
            <a:r>
              <a:rPr sz="900" b="1" spc="-185" dirty="0">
                <a:latin typeface="Arial"/>
                <a:cs typeface="Arial"/>
              </a:rPr>
              <a:t> </a:t>
            </a:r>
            <a:r>
              <a:rPr sz="900" b="1" spc="-40" dirty="0">
                <a:latin typeface="Arial"/>
                <a:cs typeface="Arial"/>
              </a:rPr>
              <a:t>cliente</a:t>
            </a:r>
            <a:endParaRPr sz="9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490818" y="1369162"/>
            <a:ext cx="1717675" cy="34512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spc="-50" dirty="0">
                <a:latin typeface="Arial"/>
                <a:cs typeface="Arial"/>
              </a:rPr>
              <a:t>Según </a:t>
            </a:r>
            <a:r>
              <a:rPr sz="950" spc="-40" dirty="0">
                <a:latin typeface="Arial"/>
                <a:cs typeface="Arial"/>
              </a:rPr>
              <a:t>algunos </a:t>
            </a:r>
            <a:r>
              <a:rPr sz="950" spc="-35" dirty="0">
                <a:latin typeface="Arial"/>
                <a:cs typeface="Arial"/>
              </a:rPr>
              <a:t>estudios la situa-  </a:t>
            </a:r>
            <a:r>
              <a:rPr sz="950" spc="-20" dirty="0">
                <a:latin typeface="Arial"/>
                <a:cs typeface="Arial"/>
              </a:rPr>
              <a:t>ción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55" dirty="0">
                <a:latin typeface="Arial"/>
                <a:cs typeface="Arial"/>
              </a:rPr>
              <a:t>las </a:t>
            </a:r>
            <a:r>
              <a:rPr sz="950" spc="-50" dirty="0">
                <a:latin typeface="Arial"/>
                <a:cs typeface="Arial"/>
              </a:rPr>
              <a:t>empresas españolas  </a:t>
            </a:r>
            <a:r>
              <a:rPr sz="950" spc="-30" dirty="0">
                <a:latin typeface="Arial"/>
                <a:cs typeface="Arial"/>
              </a:rPr>
              <a:t>respecto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30" dirty="0">
                <a:latin typeface="Arial"/>
                <a:cs typeface="Arial"/>
              </a:rPr>
              <a:t>logística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20" dirty="0">
                <a:latin typeface="Arial"/>
                <a:cs typeface="Arial"/>
              </a:rPr>
              <a:t>gestión 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50" dirty="0">
                <a:latin typeface="Arial"/>
                <a:cs typeface="Arial"/>
              </a:rPr>
              <a:t>cadena </a:t>
            </a:r>
            <a:r>
              <a:rPr sz="950" spc="-30" dirty="0">
                <a:latin typeface="Arial"/>
                <a:cs typeface="Arial"/>
              </a:rPr>
              <a:t>de suministros </a:t>
            </a:r>
            <a:r>
              <a:rPr sz="950" spc="-35" dirty="0">
                <a:latin typeface="Arial"/>
                <a:cs typeface="Arial"/>
              </a:rPr>
              <a:t>pre-  </a:t>
            </a:r>
            <a:r>
              <a:rPr sz="950" spc="-40" dirty="0">
                <a:latin typeface="Arial"/>
                <a:cs typeface="Arial"/>
              </a:rPr>
              <a:t>senta </a:t>
            </a:r>
            <a:r>
              <a:rPr sz="950" spc="-50" dirty="0">
                <a:latin typeface="Arial"/>
                <a:cs typeface="Arial"/>
              </a:rPr>
              <a:t>estas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-40" dirty="0">
                <a:latin typeface="Arial"/>
                <a:cs typeface="Arial"/>
              </a:rPr>
              <a:t>características:</a:t>
            </a:r>
            <a:endParaRPr sz="950">
              <a:latin typeface="Arial"/>
              <a:cs typeface="Arial"/>
            </a:endParaRPr>
          </a:p>
          <a:p>
            <a:pPr marL="120650" marR="5080" indent="-107950" algn="just">
              <a:lnSpc>
                <a:spcPct val="105300"/>
              </a:lnSpc>
              <a:spcBef>
                <a:spcPts val="250"/>
              </a:spcBef>
              <a:buChar char="•"/>
              <a:tabLst>
                <a:tab pos="121285" algn="l"/>
              </a:tabLst>
            </a:pPr>
            <a:r>
              <a:rPr sz="950" spc="-75" dirty="0">
                <a:latin typeface="Arial"/>
                <a:cs typeface="Arial"/>
              </a:rPr>
              <a:t>Los </a:t>
            </a:r>
            <a:r>
              <a:rPr sz="950" spc="-50" dirty="0">
                <a:latin typeface="Arial"/>
                <a:cs typeface="Arial"/>
              </a:rPr>
              <a:t>costes </a:t>
            </a:r>
            <a:r>
              <a:rPr sz="950" spc="-35" dirty="0">
                <a:latin typeface="Arial"/>
                <a:cs typeface="Arial"/>
              </a:rPr>
              <a:t>logísticos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55" dirty="0">
                <a:latin typeface="Arial"/>
                <a:cs typeface="Arial"/>
              </a:rPr>
              <a:t>las </a:t>
            </a:r>
            <a:r>
              <a:rPr sz="950" spc="-45" dirty="0">
                <a:latin typeface="Arial"/>
                <a:cs typeface="Arial"/>
              </a:rPr>
              <a:t>em-  </a:t>
            </a:r>
            <a:r>
              <a:rPr sz="950" spc="-55" dirty="0">
                <a:latin typeface="Arial"/>
                <a:cs typeface="Arial"/>
              </a:rPr>
              <a:t>presas </a:t>
            </a:r>
            <a:r>
              <a:rPr sz="950" spc="-50" dirty="0">
                <a:latin typeface="Arial"/>
                <a:cs typeface="Arial"/>
              </a:rPr>
              <a:t>españolas son </a:t>
            </a:r>
            <a:r>
              <a:rPr sz="950" spc="-60" dirty="0">
                <a:latin typeface="Arial"/>
                <a:cs typeface="Arial"/>
              </a:rPr>
              <a:t>2 </a:t>
            </a:r>
            <a:r>
              <a:rPr sz="950" spc="-25" dirty="0">
                <a:latin typeface="Arial"/>
                <a:cs typeface="Arial"/>
              </a:rPr>
              <a:t>puntos  </a:t>
            </a:r>
            <a:r>
              <a:rPr sz="950" spc="-40" dirty="0">
                <a:latin typeface="Arial"/>
                <a:cs typeface="Arial"/>
              </a:rPr>
              <a:t>superiores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45" dirty="0">
                <a:latin typeface="Arial"/>
                <a:cs typeface="Arial"/>
              </a:rPr>
              <a:t>los </a:t>
            </a:r>
            <a:r>
              <a:rPr sz="950" spc="-30" dirty="0">
                <a:latin typeface="Arial"/>
                <a:cs typeface="Arial"/>
              </a:rPr>
              <a:t>de otras</a:t>
            </a:r>
            <a:r>
              <a:rPr sz="950" spc="-125" dirty="0">
                <a:latin typeface="Arial"/>
                <a:cs typeface="Arial"/>
              </a:rPr>
              <a:t> </a:t>
            </a:r>
            <a:r>
              <a:rPr sz="950" spc="-35" dirty="0">
                <a:latin typeface="Arial"/>
                <a:cs typeface="Arial"/>
              </a:rPr>
              <a:t>empre-  </a:t>
            </a:r>
            <a:r>
              <a:rPr sz="950" spc="-85" dirty="0">
                <a:latin typeface="Arial"/>
                <a:cs typeface="Arial"/>
              </a:rPr>
              <a:t>sas</a:t>
            </a:r>
            <a:r>
              <a:rPr sz="950" spc="-45" dirty="0">
                <a:latin typeface="Arial"/>
                <a:cs typeface="Arial"/>
              </a:rPr>
              <a:t> europeas.</a:t>
            </a:r>
            <a:endParaRPr sz="950">
              <a:latin typeface="Arial"/>
              <a:cs typeface="Arial"/>
            </a:endParaRPr>
          </a:p>
          <a:p>
            <a:pPr marL="120650" marR="5080" indent="-108585" algn="just">
              <a:lnSpc>
                <a:spcPct val="105200"/>
              </a:lnSpc>
              <a:spcBef>
                <a:spcPts val="285"/>
              </a:spcBef>
              <a:buChar char="•"/>
              <a:tabLst>
                <a:tab pos="121285" algn="l"/>
              </a:tabLst>
            </a:pPr>
            <a:r>
              <a:rPr sz="950" spc="-80" dirty="0">
                <a:latin typeface="Arial"/>
                <a:cs typeface="Arial"/>
              </a:rPr>
              <a:t>El </a:t>
            </a:r>
            <a:r>
              <a:rPr sz="950" spc="-30" dirty="0">
                <a:latin typeface="Arial"/>
                <a:cs typeface="Arial"/>
              </a:rPr>
              <a:t>grado de </a:t>
            </a:r>
            <a:r>
              <a:rPr sz="950" spc="-15" dirty="0">
                <a:latin typeface="Arial"/>
                <a:cs typeface="Arial"/>
              </a:rPr>
              <a:t>cumplimiento </a:t>
            </a:r>
            <a:r>
              <a:rPr sz="950" spc="-65" dirty="0">
                <a:latin typeface="Arial"/>
                <a:cs typeface="Arial"/>
              </a:rPr>
              <a:t>res-  </a:t>
            </a:r>
            <a:r>
              <a:rPr sz="950" spc="-15" dirty="0">
                <a:latin typeface="Arial"/>
                <a:cs typeface="Arial"/>
              </a:rPr>
              <a:t>pecto </a:t>
            </a:r>
            <a:r>
              <a:rPr sz="950" spc="-35" dirty="0">
                <a:latin typeface="Arial"/>
                <a:cs typeface="Arial"/>
              </a:rPr>
              <a:t>al </a:t>
            </a:r>
            <a:r>
              <a:rPr sz="950" spc="-25" dirty="0">
                <a:latin typeface="Arial"/>
                <a:cs typeface="Arial"/>
              </a:rPr>
              <a:t>cliente </a:t>
            </a:r>
            <a:r>
              <a:rPr sz="950" spc="-30" dirty="0">
                <a:latin typeface="Arial"/>
                <a:cs typeface="Arial"/>
              </a:rPr>
              <a:t>puede </a:t>
            </a:r>
            <a:r>
              <a:rPr sz="950" spc="-35" dirty="0">
                <a:latin typeface="Arial"/>
                <a:cs typeface="Arial"/>
              </a:rPr>
              <a:t>mejorar,  </a:t>
            </a:r>
            <a:r>
              <a:rPr sz="950" spc="-45" dirty="0">
                <a:latin typeface="Arial"/>
                <a:cs typeface="Arial"/>
              </a:rPr>
              <a:t>pues </a:t>
            </a:r>
            <a:r>
              <a:rPr sz="950" spc="-40" dirty="0">
                <a:latin typeface="Arial"/>
                <a:cs typeface="Arial"/>
              </a:rPr>
              <a:t>está </a:t>
            </a:r>
            <a:r>
              <a:rPr sz="950" spc="-25" dirty="0">
                <a:latin typeface="Arial"/>
                <a:cs typeface="Arial"/>
              </a:rPr>
              <a:t>actualmente </a:t>
            </a:r>
            <a:r>
              <a:rPr sz="950" spc="-35" dirty="0">
                <a:latin typeface="Arial"/>
                <a:cs typeface="Arial"/>
              </a:rPr>
              <a:t>al</a:t>
            </a:r>
            <a:r>
              <a:rPr sz="950" spc="-60" dirty="0">
                <a:latin typeface="Arial"/>
                <a:cs typeface="Arial"/>
              </a:rPr>
              <a:t> </a:t>
            </a:r>
            <a:r>
              <a:rPr sz="950" spc="-85" dirty="0">
                <a:latin typeface="Arial"/>
                <a:cs typeface="Arial"/>
              </a:rPr>
              <a:t>78%.</a:t>
            </a:r>
            <a:endParaRPr sz="950">
              <a:latin typeface="Arial"/>
              <a:cs typeface="Arial"/>
            </a:endParaRPr>
          </a:p>
          <a:p>
            <a:pPr marL="120650" marR="5080" indent="-107950" algn="just">
              <a:lnSpc>
                <a:spcPct val="105200"/>
              </a:lnSpc>
              <a:spcBef>
                <a:spcPts val="285"/>
              </a:spcBef>
              <a:buChar char="•"/>
              <a:tabLst>
                <a:tab pos="121285" algn="l"/>
              </a:tabLst>
            </a:pPr>
            <a:r>
              <a:rPr sz="950" spc="-75" dirty="0">
                <a:latin typeface="Arial"/>
                <a:cs typeface="Arial"/>
              </a:rPr>
              <a:t>Los </a:t>
            </a:r>
            <a:r>
              <a:rPr sz="950" spc="-35" dirty="0">
                <a:latin typeface="Arial"/>
                <a:cs typeface="Arial"/>
              </a:rPr>
              <a:t>modos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20" dirty="0">
                <a:latin typeface="Arial"/>
                <a:cs typeface="Arial"/>
              </a:rPr>
              <a:t>transporte</a:t>
            </a:r>
            <a:r>
              <a:rPr sz="950" spc="-9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princi-  </a:t>
            </a:r>
            <a:r>
              <a:rPr sz="950" spc="-45" dirty="0">
                <a:latin typeface="Arial"/>
                <a:cs typeface="Arial"/>
              </a:rPr>
              <a:t>pales </a:t>
            </a:r>
            <a:r>
              <a:rPr sz="950" spc="-50" dirty="0">
                <a:latin typeface="Arial"/>
                <a:cs typeface="Arial"/>
              </a:rPr>
              <a:t>son </a:t>
            </a:r>
            <a:r>
              <a:rPr sz="950" spc="-20" dirty="0">
                <a:latin typeface="Arial"/>
                <a:cs typeface="Arial"/>
              </a:rPr>
              <a:t>transporte </a:t>
            </a:r>
            <a:r>
              <a:rPr sz="950" spc="-15" dirty="0">
                <a:latin typeface="Arial"/>
                <a:cs typeface="Arial"/>
              </a:rPr>
              <a:t>por </a:t>
            </a:r>
            <a:r>
              <a:rPr sz="950" spc="-40" dirty="0">
                <a:latin typeface="Arial"/>
                <a:cs typeface="Arial"/>
              </a:rPr>
              <a:t>carre-  </a:t>
            </a:r>
            <a:r>
              <a:rPr sz="950" spc="-30" dirty="0">
                <a:latin typeface="Arial"/>
                <a:cs typeface="Arial"/>
              </a:rPr>
              <a:t>tera </a:t>
            </a:r>
            <a:r>
              <a:rPr sz="950" spc="-80" dirty="0">
                <a:latin typeface="Arial"/>
                <a:cs typeface="Arial"/>
              </a:rPr>
              <a:t>(82%), </a:t>
            </a:r>
            <a:r>
              <a:rPr sz="950" spc="-45" dirty="0">
                <a:latin typeface="Arial"/>
                <a:cs typeface="Arial"/>
              </a:rPr>
              <a:t>aéreo </a:t>
            </a:r>
            <a:r>
              <a:rPr sz="950" spc="-50" dirty="0">
                <a:latin typeface="Arial"/>
                <a:cs typeface="Arial"/>
              </a:rPr>
              <a:t>( </a:t>
            </a:r>
            <a:r>
              <a:rPr sz="950" spc="-100" dirty="0">
                <a:latin typeface="Arial"/>
                <a:cs typeface="Arial"/>
              </a:rPr>
              <a:t>4%), </a:t>
            </a:r>
            <a:r>
              <a:rPr sz="950" spc="-30" dirty="0">
                <a:latin typeface="Arial"/>
                <a:cs typeface="Arial"/>
              </a:rPr>
              <a:t>ferrovia-  </a:t>
            </a:r>
            <a:r>
              <a:rPr sz="950" spc="-10" dirty="0">
                <a:latin typeface="Arial"/>
                <a:cs typeface="Arial"/>
              </a:rPr>
              <a:t>rio </a:t>
            </a:r>
            <a:r>
              <a:rPr sz="950" spc="-95" dirty="0">
                <a:latin typeface="Arial"/>
                <a:cs typeface="Arial"/>
              </a:rPr>
              <a:t>(2%), </a:t>
            </a:r>
            <a:r>
              <a:rPr sz="950" spc="-10" dirty="0">
                <a:latin typeface="Arial"/>
                <a:cs typeface="Arial"/>
              </a:rPr>
              <a:t>marítimo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5" dirty="0">
                <a:latin typeface="Arial"/>
                <a:cs typeface="Arial"/>
              </a:rPr>
              <a:t>(13%).</a:t>
            </a:r>
            <a:endParaRPr sz="950">
              <a:latin typeface="Arial"/>
              <a:cs typeface="Arial"/>
            </a:endParaRPr>
          </a:p>
          <a:p>
            <a:pPr marL="120014" marR="5080" indent="-107950" algn="just">
              <a:lnSpc>
                <a:spcPct val="105200"/>
              </a:lnSpc>
              <a:spcBef>
                <a:spcPts val="285"/>
              </a:spcBef>
              <a:buChar char="•"/>
              <a:tabLst>
                <a:tab pos="121285" algn="l"/>
              </a:tabLst>
            </a:pPr>
            <a:r>
              <a:rPr sz="950" spc="-55" dirty="0">
                <a:latin typeface="Arial"/>
                <a:cs typeface="Arial"/>
              </a:rPr>
              <a:t>Hay </a:t>
            </a:r>
            <a:r>
              <a:rPr sz="950" spc="-65" dirty="0">
                <a:latin typeface="Arial"/>
                <a:cs typeface="Arial"/>
              </a:rPr>
              <a:t>escaso </a:t>
            </a:r>
            <a:r>
              <a:rPr sz="950" spc="-50" dirty="0">
                <a:latin typeface="Arial"/>
                <a:cs typeface="Arial"/>
              </a:rPr>
              <a:t>uso </a:t>
            </a:r>
            <a:r>
              <a:rPr sz="950" spc="-30" dirty="0">
                <a:latin typeface="Arial"/>
                <a:cs typeface="Arial"/>
              </a:rPr>
              <a:t>de de </a:t>
            </a:r>
            <a:r>
              <a:rPr sz="950" spc="-40" dirty="0">
                <a:latin typeface="Arial"/>
                <a:cs typeface="Arial"/>
              </a:rPr>
              <a:t>técnicas  </a:t>
            </a:r>
            <a:r>
              <a:rPr sz="950" spc="-55" dirty="0">
                <a:latin typeface="Arial"/>
                <a:cs typeface="Arial"/>
              </a:rPr>
              <a:t>avanzadas </a:t>
            </a:r>
            <a:r>
              <a:rPr sz="950" spc="-35" dirty="0">
                <a:latin typeface="Arial"/>
                <a:cs typeface="Arial"/>
              </a:rPr>
              <a:t>en la </a:t>
            </a:r>
            <a:r>
              <a:rPr sz="950" spc="-20" dirty="0">
                <a:latin typeface="Arial"/>
                <a:cs typeface="Arial"/>
              </a:rPr>
              <a:t>gestión </a:t>
            </a:r>
            <a:r>
              <a:rPr sz="950" spc="-30" dirty="0">
                <a:latin typeface="Arial"/>
                <a:cs typeface="Arial"/>
              </a:rPr>
              <a:t>de  </a:t>
            </a:r>
            <a:r>
              <a:rPr sz="950" spc="-45" dirty="0">
                <a:latin typeface="Arial"/>
                <a:cs typeface="Arial"/>
              </a:rPr>
              <a:t>stocks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50" dirty="0">
                <a:latin typeface="Arial"/>
                <a:cs typeface="Arial"/>
              </a:rPr>
              <a:t>nuevas </a:t>
            </a:r>
            <a:r>
              <a:rPr sz="950" spc="-35" dirty="0">
                <a:latin typeface="Arial"/>
                <a:cs typeface="Arial"/>
              </a:rPr>
              <a:t>tecnologías 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15" dirty="0">
                <a:latin typeface="Arial"/>
                <a:cs typeface="Arial"/>
              </a:rPr>
              <a:t>información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40" dirty="0">
                <a:latin typeface="Arial"/>
                <a:cs typeface="Arial"/>
              </a:rPr>
              <a:t>comunica-  </a:t>
            </a:r>
            <a:r>
              <a:rPr sz="950" spc="-30" dirty="0">
                <a:latin typeface="Arial"/>
                <a:cs typeface="Arial"/>
              </a:rPr>
              <a:t>ción.</a:t>
            </a:r>
            <a:endParaRPr sz="950">
              <a:latin typeface="Arial"/>
              <a:cs typeface="Arial"/>
            </a:endParaRPr>
          </a:p>
          <a:p>
            <a:pPr marL="551180" algn="just">
              <a:lnSpc>
                <a:spcPts val="1100"/>
              </a:lnSpc>
            </a:pPr>
            <a:r>
              <a:rPr sz="950" i="1" spc="-55" dirty="0">
                <a:latin typeface="Arial"/>
                <a:cs typeface="Arial"/>
              </a:rPr>
              <a:t>(Fuente: </a:t>
            </a:r>
            <a:r>
              <a:rPr sz="950" i="1" spc="-150" dirty="0">
                <a:latin typeface="Arial"/>
                <a:cs typeface="Arial"/>
              </a:rPr>
              <a:t>PSE-</a:t>
            </a:r>
            <a:r>
              <a:rPr sz="950" i="1" spc="-95" dirty="0">
                <a:latin typeface="Arial"/>
                <a:cs typeface="Arial"/>
              </a:rPr>
              <a:t> </a:t>
            </a:r>
            <a:r>
              <a:rPr sz="950" i="1" spc="-45" dirty="0">
                <a:latin typeface="Arial"/>
                <a:cs typeface="Arial"/>
              </a:rPr>
              <a:t>Globalog)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40" name="object 240"/>
          <p:cNvGrpSpPr/>
          <p:nvPr/>
        </p:nvGrpSpPr>
        <p:grpSpPr>
          <a:xfrm>
            <a:off x="359995" y="1148054"/>
            <a:ext cx="1980564" cy="3776345"/>
            <a:chOff x="359995" y="1148054"/>
            <a:chExt cx="1980564" cy="3776345"/>
          </a:xfrm>
        </p:grpSpPr>
        <p:sp>
          <p:nvSpPr>
            <p:cNvPr id="241" name="object 241"/>
            <p:cNvSpPr/>
            <p:nvPr/>
          </p:nvSpPr>
          <p:spPr>
            <a:xfrm>
              <a:off x="363170" y="1277226"/>
              <a:ext cx="1974214" cy="3644265"/>
            </a:xfrm>
            <a:custGeom>
              <a:avLst/>
              <a:gdLst/>
              <a:ahLst/>
              <a:cxnLst/>
              <a:rect l="l" t="t" r="r" b="b"/>
              <a:pathLst>
                <a:path w="1974214" h="3644265">
                  <a:moveTo>
                    <a:pt x="1973656" y="0"/>
                  </a:moveTo>
                  <a:lnTo>
                    <a:pt x="1832838" y="0"/>
                  </a:lnTo>
                  <a:lnTo>
                    <a:pt x="140830" y="0"/>
                  </a:lnTo>
                  <a:lnTo>
                    <a:pt x="128400" y="771"/>
                  </a:lnTo>
                  <a:lnTo>
                    <a:pt x="68257" y="18251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3503066"/>
                  </a:lnTo>
                  <a:lnTo>
                    <a:pt x="0" y="3538270"/>
                  </a:lnTo>
                  <a:lnTo>
                    <a:pt x="1" y="3573475"/>
                  </a:lnTo>
                  <a:lnTo>
                    <a:pt x="5" y="3608679"/>
                  </a:lnTo>
                  <a:lnTo>
                    <a:pt x="12" y="3643884"/>
                  </a:lnTo>
                  <a:lnTo>
                    <a:pt x="140830" y="3643884"/>
                  </a:lnTo>
                  <a:lnTo>
                    <a:pt x="1832825" y="3643884"/>
                  </a:lnTo>
                  <a:lnTo>
                    <a:pt x="1871894" y="3638284"/>
                  </a:lnTo>
                  <a:lnTo>
                    <a:pt x="1938423" y="3601392"/>
                  </a:lnTo>
                  <a:lnTo>
                    <a:pt x="1963623" y="3561792"/>
                  </a:lnTo>
                  <a:lnTo>
                    <a:pt x="1973656" y="3503066"/>
                  </a:lnTo>
                  <a:lnTo>
                    <a:pt x="1973656" y="3443820"/>
                  </a:lnTo>
                  <a:lnTo>
                    <a:pt x="1973656" y="3393176"/>
                  </a:lnTo>
                  <a:lnTo>
                    <a:pt x="1973656" y="50644"/>
                  </a:lnTo>
                  <a:lnTo>
                    <a:pt x="1973656" y="0"/>
                  </a:lnTo>
                  <a:close/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572402" y="1148054"/>
              <a:ext cx="1080135" cy="216535"/>
            </a:xfrm>
            <a:custGeom>
              <a:avLst/>
              <a:gdLst/>
              <a:ahLst/>
              <a:cxnLst/>
              <a:rect l="l" t="t" r="r" b="b"/>
              <a:pathLst>
                <a:path w="1080135" h="216534">
                  <a:moveTo>
                    <a:pt x="1079995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079995" y="216001"/>
                  </a:lnTo>
                  <a:lnTo>
                    <a:pt x="1079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3" name="object 243"/>
          <p:cNvSpPr txBox="1"/>
          <p:nvPr/>
        </p:nvSpPr>
        <p:spPr>
          <a:xfrm>
            <a:off x="739700" y="1160805"/>
            <a:ext cx="8115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66C1BE"/>
                </a:solidFill>
                <a:latin typeface="Arial"/>
                <a:cs typeface="Arial"/>
              </a:rPr>
              <a:t>¿Sabías</a:t>
            </a:r>
            <a:r>
              <a:rPr sz="1000" b="1" spc="-130" dirty="0">
                <a:solidFill>
                  <a:srgbClr val="66C1BE"/>
                </a:solidFill>
                <a:latin typeface="Arial"/>
                <a:cs typeface="Arial"/>
              </a:rPr>
              <a:t> </a:t>
            </a:r>
            <a:r>
              <a:rPr sz="1000" b="1" spc="-145" dirty="0">
                <a:solidFill>
                  <a:srgbClr val="66C1BE"/>
                </a:solidFill>
                <a:latin typeface="Arial"/>
                <a:cs typeface="Arial"/>
              </a:rPr>
              <a:t>que…?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44" name="object 244"/>
          <p:cNvGrpSpPr/>
          <p:nvPr/>
        </p:nvGrpSpPr>
        <p:grpSpPr>
          <a:xfrm>
            <a:off x="349467" y="993521"/>
            <a:ext cx="375285" cy="375285"/>
            <a:chOff x="349467" y="993521"/>
            <a:chExt cx="375285" cy="375285"/>
          </a:xfrm>
        </p:grpSpPr>
        <p:sp>
          <p:nvSpPr>
            <p:cNvPr id="245" name="object 245"/>
            <p:cNvSpPr/>
            <p:nvPr/>
          </p:nvSpPr>
          <p:spPr>
            <a:xfrm>
              <a:off x="349467" y="99352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95987" y="1040054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69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82738" y="1069781"/>
              <a:ext cx="106934" cy="214481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8" name="object 248"/>
          <p:cNvSpPr txBox="1"/>
          <p:nvPr/>
        </p:nvSpPr>
        <p:spPr>
          <a:xfrm>
            <a:off x="491173" y="7343877"/>
            <a:ext cx="1717675" cy="234886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spc="-70" dirty="0">
                <a:latin typeface="Arial"/>
                <a:cs typeface="Arial"/>
              </a:rPr>
              <a:t>La </a:t>
            </a:r>
            <a:r>
              <a:rPr sz="950" spc="-15" dirty="0">
                <a:latin typeface="Arial"/>
                <a:cs typeface="Arial"/>
              </a:rPr>
              <a:t>función </a:t>
            </a:r>
            <a:r>
              <a:rPr sz="950" spc="-30" dirty="0">
                <a:latin typeface="Arial"/>
                <a:cs typeface="Arial"/>
              </a:rPr>
              <a:t>logística de </a:t>
            </a:r>
            <a:r>
              <a:rPr sz="950" spc="-40" dirty="0">
                <a:latin typeface="Arial"/>
                <a:cs typeface="Arial"/>
              </a:rPr>
              <a:t>compras  </a:t>
            </a:r>
            <a:r>
              <a:rPr sz="950" spc="-25" dirty="0">
                <a:latin typeface="Arial"/>
                <a:cs typeface="Arial"/>
              </a:rPr>
              <a:t>incluye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40" dirty="0">
                <a:latin typeface="Arial"/>
                <a:cs typeface="Arial"/>
              </a:rPr>
              <a:t>selección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proveedo-  </a:t>
            </a:r>
            <a:r>
              <a:rPr sz="950" spc="-55" dirty="0">
                <a:latin typeface="Arial"/>
                <a:cs typeface="Arial"/>
              </a:rPr>
              <a:t>res, </a:t>
            </a:r>
            <a:r>
              <a:rPr sz="950" spc="-45" dirty="0">
                <a:latin typeface="Arial"/>
                <a:cs typeface="Arial"/>
              </a:rPr>
              <a:t>pues </a:t>
            </a:r>
            <a:r>
              <a:rPr sz="950" spc="-40" dirty="0">
                <a:latin typeface="Arial"/>
                <a:cs typeface="Arial"/>
              </a:rPr>
              <a:t>algunas </a:t>
            </a:r>
            <a:r>
              <a:rPr sz="950" spc="-50" dirty="0">
                <a:latin typeface="Arial"/>
                <a:cs typeface="Arial"/>
              </a:rPr>
              <a:t>empresas </a:t>
            </a:r>
            <a:r>
              <a:rPr sz="950" spc="-30" dirty="0">
                <a:latin typeface="Arial"/>
                <a:cs typeface="Arial"/>
              </a:rPr>
              <a:t>preci-  </a:t>
            </a:r>
            <a:r>
              <a:rPr sz="950" spc="-60" dirty="0">
                <a:latin typeface="Arial"/>
                <a:cs typeface="Arial"/>
              </a:rPr>
              <a:t>san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proveedores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spc="-40" dirty="0">
                <a:latin typeface="Arial"/>
                <a:cs typeface="Arial"/>
              </a:rPr>
              <a:t>que:</a:t>
            </a:r>
            <a:endParaRPr sz="950">
              <a:latin typeface="Arial"/>
              <a:cs typeface="Arial"/>
            </a:endParaRPr>
          </a:p>
          <a:p>
            <a:pPr marL="120650" marR="5080" indent="-108585" algn="just">
              <a:lnSpc>
                <a:spcPct val="105200"/>
              </a:lnSpc>
              <a:spcBef>
                <a:spcPts val="254"/>
              </a:spcBef>
              <a:buChar char="•"/>
              <a:tabLst>
                <a:tab pos="121285" algn="l"/>
              </a:tabLst>
            </a:pPr>
            <a:r>
              <a:rPr sz="950" spc="-30" dirty="0">
                <a:latin typeface="Arial"/>
                <a:cs typeface="Arial"/>
              </a:rPr>
              <a:t>Compartan </a:t>
            </a:r>
            <a:r>
              <a:rPr sz="950" spc="-25" dirty="0">
                <a:latin typeface="Arial"/>
                <a:cs typeface="Arial"/>
              </a:rPr>
              <a:t>el modelo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65" dirty="0">
                <a:latin typeface="Arial"/>
                <a:cs typeface="Arial"/>
              </a:rPr>
              <a:t>ges-  </a:t>
            </a:r>
            <a:r>
              <a:rPr sz="950" spc="5" dirty="0">
                <a:latin typeface="Arial"/>
                <a:cs typeface="Arial"/>
              </a:rPr>
              <a:t>tión </a:t>
            </a:r>
            <a:r>
              <a:rPr sz="950" spc="-30" dirty="0">
                <a:latin typeface="Arial"/>
                <a:cs typeface="Arial"/>
              </a:rPr>
              <a:t>de calidad </a:t>
            </a:r>
            <a:r>
              <a:rPr sz="950" spc="-10" dirty="0">
                <a:latin typeface="Arial"/>
                <a:cs typeface="Arial"/>
              </a:rPr>
              <a:t>total, </a:t>
            </a:r>
            <a:r>
              <a:rPr sz="950" spc="-40" dirty="0">
                <a:latin typeface="Arial"/>
                <a:cs typeface="Arial"/>
              </a:rPr>
              <a:t>estableci-  </a:t>
            </a:r>
            <a:r>
              <a:rPr sz="950" spc="-20" dirty="0">
                <a:latin typeface="Arial"/>
                <a:cs typeface="Arial"/>
              </a:rPr>
              <a:t>do </a:t>
            </a:r>
            <a:r>
              <a:rPr sz="950" spc="-35" dirty="0">
                <a:latin typeface="Arial"/>
                <a:cs typeface="Arial"/>
              </a:rPr>
              <a:t>con </a:t>
            </a:r>
            <a:r>
              <a:rPr sz="950" spc="-25" dirty="0">
                <a:latin typeface="Arial"/>
                <a:cs typeface="Arial"/>
              </a:rPr>
              <a:t>el</a:t>
            </a:r>
            <a:r>
              <a:rPr sz="950" spc="-7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cliente.</a:t>
            </a:r>
            <a:endParaRPr sz="950">
              <a:latin typeface="Arial"/>
              <a:cs typeface="Arial"/>
            </a:endParaRPr>
          </a:p>
          <a:p>
            <a:pPr marL="120650" marR="5080" indent="-107950" algn="just">
              <a:lnSpc>
                <a:spcPct val="105200"/>
              </a:lnSpc>
              <a:spcBef>
                <a:spcPts val="284"/>
              </a:spcBef>
              <a:buChar char="•"/>
              <a:tabLst>
                <a:tab pos="121285" algn="l"/>
              </a:tabLst>
            </a:pPr>
            <a:r>
              <a:rPr sz="950" spc="-35" dirty="0">
                <a:latin typeface="Arial"/>
                <a:cs typeface="Arial"/>
              </a:rPr>
              <a:t>Acepten </a:t>
            </a:r>
            <a:r>
              <a:rPr sz="950" spc="-55" dirty="0">
                <a:latin typeface="Arial"/>
                <a:cs typeface="Arial"/>
              </a:rPr>
              <a:t>las </a:t>
            </a:r>
            <a:r>
              <a:rPr sz="950" spc="-35" dirty="0">
                <a:latin typeface="Arial"/>
                <a:cs typeface="Arial"/>
              </a:rPr>
              <a:t>condiciones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25" dirty="0">
                <a:latin typeface="Arial"/>
                <a:cs typeface="Arial"/>
              </a:rPr>
              <a:t>el  </a:t>
            </a:r>
            <a:r>
              <a:rPr sz="950" spc="-30" dirty="0">
                <a:latin typeface="Arial"/>
                <a:cs typeface="Arial"/>
              </a:rPr>
              <a:t>compromiso </a:t>
            </a:r>
            <a:r>
              <a:rPr sz="950" spc="-35" dirty="0">
                <a:latin typeface="Arial"/>
                <a:cs typeface="Arial"/>
              </a:rPr>
              <a:t>con </a:t>
            </a:r>
            <a:r>
              <a:rPr sz="950" spc="-25" dirty="0">
                <a:latin typeface="Arial"/>
                <a:cs typeface="Arial"/>
              </a:rPr>
              <a:t>el cliente </a:t>
            </a:r>
            <a:r>
              <a:rPr sz="950" spc="-35" dirty="0">
                <a:latin typeface="Arial"/>
                <a:cs typeface="Arial"/>
              </a:rPr>
              <a:t>con 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5" dirty="0">
                <a:latin typeface="Arial"/>
                <a:cs typeface="Arial"/>
              </a:rPr>
              <a:t>fin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suscribir </a:t>
            </a:r>
            <a:r>
              <a:rPr sz="950" spc="-10" dirty="0">
                <a:latin typeface="Arial"/>
                <a:cs typeface="Arial"/>
              </a:rPr>
              <a:t>un </a:t>
            </a:r>
            <a:r>
              <a:rPr sz="950" spc="-20" dirty="0">
                <a:latin typeface="Arial"/>
                <a:cs typeface="Arial"/>
              </a:rPr>
              <a:t>contrato  indefinido.</a:t>
            </a:r>
            <a:endParaRPr sz="950">
              <a:latin typeface="Arial"/>
              <a:cs typeface="Arial"/>
            </a:endParaRPr>
          </a:p>
          <a:p>
            <a:pPr marL="120014" marR="5080" indent="-107950" algn="just">
              <a:lnSpc>
                <a:spcPct val="105200"/>
              </a:lnSpc>
              <a:spcBef>
                <a:spcPts val="284"/>
              </a:spcBef>
              <a:buChar char="•"/>
              <a:tabLst>
                <a:tab pos="121285" algn="l"/>
              </a:tabLst>
            </a:pPr>
            <a:r>
              <a:rPr sz="950" spc="-90" dirty="0">
                <a:latin typeface="Arial"/>
                <a:cs typeface="Arial"/>
              </a:rPr>
              <a:t>En </a:t>
            </a:r>
            <a:r>
              <a:rPr sz="950" spc="-45" dirty="0">
                <a:latin typeface="Arial"/>
                <a:cs typeface="Arial"/>
              </a:rPr>
              <a:t>los </a:t>
            </a:r>
            <a:r>
              <a:rPr sz="950" spc="-25" dirty="0">
                <a:latin typeface="Arial"/>
                <a:cs typeface="Arial"/>
              </a:rPr>
              <a:t>que tengan </a:t>
            </a:r>
            <a:r>
              <a:rPr sz="950" spc="-10" dirty="0">
                <a:latin typeface="Arial"/>
                <a:cs typeface="Arial"/>
              </a:rPr>
              <a:t>mutua </a:t>
            </a:r>
            <a:r>
              <a:rPr sz="950" spc="-50" dirty="0">
                <a:latin typeface="Arial"/>
                <a:cs typeface="Arial"/>
              </a:rPr>
              <a:t>con-  </a:t>
            </a:r>
            <a:r>
              <a:rPr sz="950" spc="-25" dirty="0">
                <a:latin typeface="Arial"/>
                <a:cs typeface="Arial"/>
              </a:rPr>
              <a:t>fianza.</a:t>
            </a:r>
            <a:endParaRPr sz="950">
              <a:latin typeface="Arial"/>
              <a:cs typeface="Arial"/>
            </a:endParaRPr>
          </a:p>
          <a:p>
            <a:pPr marL="788035" marR="5080" indent="-24765">
              <a:lnSpc>
                <a:spcPts val="1100"/>
              </a:lnSpc>
              <a:spcBef>
                <a:spcPts val="30"/>
              </a:spcBef>
            </a:pPr>
            <a:r>
              <a:rPr sz="950" i="1" spc="-55" dirty="0">
                <a:latin typeface="Arial"/>
                <a:cs typeface="Arial"/>
              </a:rPr>
              <a:t>Fuente: </a:t>
            </a:r>
            <a:r>
              <a:rPr sz="950" i="1" spc="-100" dirty="0">
                <a:latin typeface="Arial"/>
                <a:cs typeface="Arial"/>
              </a:rPr>
              <a:t>UNIVERSIA  </a:t>
            </a:r>
            <a:r>
              <a:rPr sz="950" i="1" spc="-120" dirty="0">
                <a:latin typeface="Arial"/>
                <a:cs typeface="Arial"/>
              </a:rPr>
              <a:t>BUSINESS</a:t>
            </a:r>
            <a:r>
              <a:rPr sz="950" i="1" spc="-95" dirty="0">
                <a:latin typeface="Arial"/>
                <a:cs typeface="Arial"/>
              </a:rPr>
              <a:t> </a:t>
            </a:r>
            <a:r>
              <a:rPr sz="950" i="1" spc="-110" dirty="0">
                <a:latin typeface="Arial"/>
                <a:cs typeface="Arial"/>
              </a:rPr>
              <a:t>REVIEW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49" name="object 249"/>
          <p:cNvGrpSpPr/>
          <p:nvPr/>
        </p:nvGrpSpPr>
        <p:grpSpPr>
          <a:xfrm>
            <a:off x="359995" y="7122769"/>
            <a:ext cx="1980564" cy="2669540"/>
            <a:chOff x="359995" y="7122769"/>
            <a:chExt cx="1980564" cy="2669540"/>
          </a:xfrm>
        </p:grpSpPr>
        <p:sp>
          <p:nvSpPr>
            <p:cNvPr id="250" name="object 250"/>
            <p:cNvSpPr/>
            <p:nvPr/>
          </p:nvSpPr>
          <p:spPr>
            <a:xfrm>
              <a:off x="363170" y="7251941"/>
              <a:ext cx="1974214" cy="2537460"/>
            </a:xfrm>
            <a:custGeom>
              <a:avLst/>
              <a:gdLst/>
              <a:ahLst/>
              <a:cxnLst/>
              <a:rect l="l" t="t" r="r" b="b"/>
              <a:pathLst>
                <a:path w="1974214" h="2537459">
                  <a:moveTo>
                    <a:pt x="1973656" y="0"/>
                  </a:moveTo>
                  <a:lnTo>
                    <a:pt x="1832838" y="0"/>
                  </a:lnTo>
                  <a:lnTo>
                    <a:pt x="140830" y="0"/>
                  </a:lnTo>
                  <a:lnTo>
                    <a:pt x="128400" y="771"/>
                  </a:lnTo>
                  <a:lnTo>
                    <a:pt x="68257" y="18251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2396058"/>
                  </a:lnTo>
                  <a:lnTo>
                    <a:pt x="0" y="2431264"/>
                  </a:lnTo>
                  <a:lnTo>
                    <a:pt x="0" y="2466473"/>
                  </a:lnTo>
                  <a:lnTo>
                    <a:pt x="0" y="2501682"/>
                  </a:lnTo>
                  <a:lnTo>
                    <a:pt x="0" y="2536888"/>
                  </a:lnTo>
                  <a:lnTo>
                    <a:pt x="140830" y="2536888"/>
                  </a:lnTo>
                  <a:lnTo>
                    <a:pt x="1832825" y="2536888"/>
                  </a:lnTo>
                  <a:lnTo>
                    <a:pt x="1845255" y="2536112"/>
                  </a:lnTo>
                  <a:lnTo>
                    <a:pt x="1905398" y="2518632"/>
                  </a:lnTo>
                  <a:lnTo>
                    <a:pt x="1938423" y="2494390"/>
                  </a:lnTo>
                  <a:lnTo>
                    <a:pt x="1963623" y="2454788"/>
                  </a:lnTo>
                  <a:lnTo>
                    <a:pt x="1973656" y="2396058"/>
                  </a:lnTo>
                  <a:lnTo>
                    <a:pt x="1973656" y="2336825"/>
                  </a:lnTo>
                  <a:lnTo>
                    <a:pt x="1973656" y="0"/>
                  </a:lnTo>
                  <a:close/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572402" y="7122769"/>
              <a:ext cx="1012190" cy="216535"/>
            </a:xfrm>
            <a:custGeom>
              <a:avLst/>
              <a:gdLst/>
              <a:ahLst/>
              <a:cxnLst/>
              <a:rect l="l" t="t" r="r" b="b"/>
              <a:pathLst>
                <a:path w="1012190" h="216534">
                  <a:moveTo>
                    <a:pt x="1011605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011605" y="216001"/>
                  </a:lnTo>
                  <a:lnTo>
                    <a:pt x="10116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2" name="object 252"/>
          <p:cNvSpPr txBox="1"/>
          <p:nvPr/>
        </p:nvSpPr>
        <p:spPr>
          <a:xfrm>
            <a:off x="739700" y="7135521"/>
            <a:ext cx="7994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60" dirty="0">
                <a:solidFill>
                  <a:srgbClr val="66C1BE"/>
                </a:solidFill>
                <a:latin typeface="Arial"/>
                <a:cs typeface="Arial"/>
              </a:rPr>
              <a:t>Ten </a:t>
            </a:r>
            <a:r>
              <a:rPr sz="1000" b="1" spc="-50" dirty="0">
                <a:solidFill>
                  <a:srgbClr val="66C1BE"/>
                </a:solidFill>
                <a:latin typeface="Arial"/>
                <a:cs typeface="Arial"/>
              </a:rPr>
              <a:t>en</a:t>
            </a:r>
            <a:r>
              <a:rPr sz="1000" b="1" spc="-190" dirty="0">
                <a:solidFill>
                  <a:srgbClr val="66C1BE"/>
                </a:solidFill>
                <a:latin typeface="Arial"/>
                <a:cs typeface="Arial"/>
              </a:rPr>
              <a:t> </a:t>
            </a:r>
            <a:r>
              <a:rPr sz="1000" b="1" spc="-35" dirty="0">
                <a:solidFill>
                  <a:srgbClr val="66C1BE"/>
                </a:solidFill>
                <a:latin typeface="Arial"/>
                <a:cs typeface="Arial"/>
              </a:rPr>
              <a:t>cuenta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53" name="object 253"/>
          <p:cNvGrpSpPr/>
          <p:nvPr/>
        </p:nvGrpSpPr>
        <p:grpSpPr>
          <a:xfrm>
            <a:off x="349467" y="6968223"/>
            <a:ext cx="375285" cy="375285"/>
            <a:chOff x="349467" y="6968223"/>
            <a:chExt cx="375285" cy="375285"/>
          </a:xfrm>
        </p:grpSpPr>
        <p:sp>
          <p:nvSpPr>
            <p:cNvPr id="254" name="object 254"/>
            <p:cNvSpPr/>
            <p:nvPr/>
          </p:nvSpPr>
          <p:spPr>
            <a:xfrm>
              <a:off x="349467" y="696822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95987" y="7014756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37503" y="7053796"/>
              <a:ext cx="197586" cy="198056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8824" y="9899080"/>
            <a:ext cx="79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0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1195">
              <a:lnSpc>
                <a:spcPct val="100000"/>
              </a:lnSpc>
              <a:spcBef>
                <a:spcPts val="100"/>
              </a:spcBef>
              <a:tabLst>
                <a:tab pos="4177665" algn="l"/>
                <a:tab pos="6587490" algn="l"/>
              </a:tabLst>
            </a:pPr>
            <a:r>
              <a:rPr spc="-30" dirty="0"/>
              <a:t> 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</a:t>
            </a:r>
            <a:r>
              <a:rPr spc="105" dirty="0"/>
              <a:t> </a:t>
            </a:r>
            <a:r>
              <a:rPr spc="-50" dirty="0"/>
              <a:t>pequeña</a:t>
            </a:r>
            <a:r>
              <a:rPr spc="-20" dirty="0"/>
              <a:t> </a:t>
            </a:r>
            <a:r>
              <a:rPr spc="-60" dirty="0"/>
              <a:t>empresa	</a:t>
            </a:r>
            <a:r>
              <a:rPr sz="2500" b="1" spc="-725" dirty="0">
                <a:latin typeface="Arial"/>
                <a:cs typeface="Arial"/>
              </a:rPr>
              <a:t>1</a:t>
            </a:r>
            <a:r>
              <a:rPr sz="2500" b="1" spc="240" dirty="0">
                <a:latin typeface="Arial"/>
                <a:cs typeface="Arial"/>
              </a:rPr>
              <a:t> 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18022" y="0"/>
            <a:ext cx="1965325" cy="699135"/>
            <a:chOff x="6318022" y="0"/>
            <a:chExt cx="1965325" cy="699135"/>
          </a:xfrm>
        </p:grpSpPr>
        <p:sp>
          <p:nvSpPr>
            <p:cNvPr id="5" name="object 5"/>
            <p:cNvSpPr/>
            <p:nvPr/>
          </p:nvSpPr>
          <p:spPr>
            <a:xfrm>
              <a:off x="6318022" y="0"/>
              <a:ext cx="1961971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3441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09" h="209550">
                  <a:moveTo>
                    <a:pt x="1946553" y="141257"/>
                  </a:moveTo>
                  <a:lnTo>
                    <a:pt x="1899815" y="127290"/>
                  </a:lnTo>
                  <a:lnTo>
                    <a:pt x="1843300" y="114824"/>
                  </a:lnTo>
                  <a:lnTo>
                    <a:pt x="1786370" y="106158"/>
                  </a:lnTo>
                  <a:lnTo>
                    <a:pt x="1729453" y="100921"/>
                  </a:lnTo>
                  <a:lnTo>
                    <a:pt x="1672980" y="98745"/>
                  </a:lnTo>
                  <a:lnTo>
                    <a:pt x="1617381" y="99259"/>
                  </a:lnTo>
                  <a:lnTo>
                    <a:pt x="1563084" y="102095"/>
                  </a:lnTo>
                  <a:lnTo>
                    <a:pt x="1510521" y="106881"/>
                  </a:lnTo>
                  <a:lnTo>
                    <a:pt x="1460121" y="113249"/>
                  </a:lnTo>
                  <a:lnTo>
                    <a:pt x="1412312" y="120828"/>
                  </a:lnTo>
                  <a:lnTo>
                    <a:pt x="1367526" y="129249"/>
                  </a:lnTo>
                  <a:lnTo>
                    <a:pt x="1326193" y="138143"/>
                  </a:lnTo>
                  <a:lnTo>
                    <a:pt x="1288740" y="147138"/>
                  </a:lnTo>
                  <a:lnTo>
                    <a:pt x="1227200" y="163958"/>
                  </a:lnTo>
                  <a:lnTo>
                    <a:pt x="1203971" y="171043"/>
                  </a:lnTo>
                  <a:lnTo>
                    <a:pt x="1150747" y="185729"/>
                  </a:lnTo>
                  <a:lnTo>
                    <a:pt x="1098549" y="196165"/>
                  </a:lnTo>
                  <a:lnTo>
                    <a:pt x="1047250" y="202774"/>
                  </a:lnTo>
                  <a:lnTo>
                    <a:pt x="996726" y="205976"/>
                  </a:lnTo>
                  <a:lnTo>
                    <a:pt x="946850" y="206192"/>
                  </a:lnTo>
                  <a:lnTo>
                    <a:pt x="897498" y="203843"/>
                  </a:lnTo>
                  <a:lnTo>
                    <a:pt x="848544" y="199352"/>
                  </a:lnTo>
                  <a:lnTo>
                    <a:pt x="799863" y="193138"/>
                  </a:lnTo>
                  <a:lnTo>
                    <a:pt x="751329" y="185623"/>
                  </a:lnTo>
                  <a:lnTo>
                    <a:pt x="702817" y="177228"/>
                  </a:lnTo>
                  <a:lnTo>
                    <a:pt x="643407" y="166564"/>
                  </a:lnTo>
                  <a:lnTo>
                    <a:pt x="595636" y="157877"/>
                  </a:lnTo>
                  <a:lnTo>
                    <a:pt x="547368" y="148883"/>
                  </a:lnTo>
                  <a:lnTo>
                    <a:pt x="498720" y="139492"/>
                  </a:lnTo>
                  <a:lnTo>
                    <a:pt x="449811" y="129616"/>
                  </a:lnTo>
                  <a:lnTo>
                    <a:pt x="400760" y="119166"/>
                  </a:lnTo>
                  <a:lnTo>
                    <a:pt x="351683" y="108055"/>
                  </a:lnTo>
                  <a:lnTo>
                    <a:pt x="302700" y="96194"/>
                  </a:lnTo>
                  <a:lnTo>
                    <a:pt x="253929" y="83495"/>
                  </a:lnTo>
                  <a:lnTo>
                    <a:pt x="205489" y="69869"/>
                  </a:lnTo>
                  <a:lnTo>
                    <a:pt x="157496" y="55227"/>
                  </a:lnTo>
                  <a:lnTo>
                    <a:pt x="110071" y="39482"/>
                  </a:lnTo>
                  <a:lnTo>
                    <a:pt x="63330" y="22545"/>
                  </a:lnTo>
                  <a:lnTo>
                    <a:pt x="17393" y="4328"/>
                  </a:lnTo>
                  <a:lnTo>
                    <a:pt x="7445" y="0"/>
                  </a:lnTo>
                </a:path>
                <a:path w="1946909" h="209550">
                  <a:moveTo>
                    <a:pt x="0" y="0"/>
                  </a:moveTo>
                  <a:lnTo>
                    <a:pt x="62154" y="25278"/>
                  </a:lnTo>
                  <a:lnTo>
                    <a:pt x="108948" y="42240"/>
                  </a:lnTo>
                  <a:lnTo>
                    <a:pt x="156422" y="58007"/>
                  </a:lnTo>
                  <a:lnTo>
                    <a:pt x="204457" y="72667"/>
                  </a:lnTo>
                  <a:lnTo>
                    <a:pt x="252937" y="86308"/>
                  </a:lnTo>
                  <a:lnTo>
                    <a:pt x="301742" y="99020"/>
                  </a:lnTo>
                  <a:lnTo>
                    <a:pt x="350756" y="110890"/>
                  </a:lnTo>
                  <a:lnTo>
                    <a:pt x="399860" y="122009"/>
                  </a:lnTo>
                  <a:lnTo>
                    <a:pt x="448936" y="132464"/>
                  </a:lnTo>
                  <a:lnTo>
                    <a:pt x="497867" y="142344"/>
                  </a:lnTo>
                  <a:lnTo>
                    <a:pt x="546534" y="151738"/>
                  </a:lnTo>
                  <a:lnTo>
                    <a:pt x="594819" y="160734"/>
                  </a:lnTo>
                  <a:lnTo>
                    <a:pt x="642605" y="169421"/>
                  </a:lnTo>
                  <a:lnTo>
                    <a:pt x="689774" y="177888"/>
                  </a:lnTo>
                  <a:lnTo>
                    <a:pt x="750899" y="188547"/>
                  </a:lnTo>
                  <a:lnTo>
                    <a:pt x="799541" y="196088"/>
                  </a:lnTo>
                  <a:lnTo>
                    <a:pt x="848335" y="202322"/>
                  </a:lnTo>
                  <a:lnTo>
                    <a:pt x="897408" y="206827"/>
                  </a:lnTo>
                  <a:lnTo>
                    <a:pt x="946888" y="209181"/>
                  </a:lnTo>
                  <a:lnTo>
                    <a:pt x="996903" y="208961"/>
                  </a:lnTo>
                  <a:lnTo>
                    <a:pt x="1047579" y="205744"/>
                  </a:lnTo>
                  <a:lnTo>
                    <a:pt x="1099043" y="199108"/>
                  </a:lnTo>
                  <a:lnTo>
                    <a:pt x="1151424" y="188630"/>
                  </a:lnTo>
                  <a:lnTo>
                    <a:pt x="1204848" y="173888"/>
                  </a:lnTo>
                  <a:lnTo>
                    <a:pt x="1228023" y="166819"/>
                  </a:lnTo>
                  <a:lnTo>
                    <a:pt x="1256356" y="158746"/>
                  </a:lnTo>
                  <a:lnTo>
                    <a:pt x="1326779" y="141058"/>
                  </a:lnTo>
                  <a:lnTo>
                    <a:pt x="1368011" y="132181"/>
                  </a:lnTo>
                  <a:lnTo>
                    <a:pt x="1412685" y="123774"/>
                  </a:lnTo>
                  <a:lnTo>
                    <a:pt x="1460372" y="116206"/>
                  </a:lnTo>
                  <a:lnTo>
                    <a:pt x="1510642" y="109844"/>
                  </a:lnTo>
                  <a:lnTo>
                    <a:pt x="1563067" y="105059"/>
                  </a:lnTo>
                  <a:lnTo>
                    <a:pt x="1617217" y="102217"/>
                  </a:lnTo>
                  <a:lnTo>
                    <a:pt x="1672664" y="101689"/>
                  </a:lnTo>
                  <a:lnTo>
                    <a:pt x="1728978" y="103842"/>
                  </a:lnTo>
                  <a:lnTo>
                    <a:pt x="1785731" y="109046"/>
                  </a:lnTo>
                  <a:lnTo>
                    <a:pt x="1842493" y="117669"/>
                  </a:lnTo>
                  <a:lnTo>
                    <a:pt x="1898836" y="130080"/>
                  </a:lnTo>
                  <a:lnTo>
                    <a:pt x="1946553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3574" y="0"/>
              <a:ext cx="1936420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5007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1929924" y="136639"/>
                  </a:moveTo>
                  <a:lnTo>
                    <a:pt x="1881293" y="122062"/>
                  </a:lnTo>
                  <a:lnTo>
                    <a:pt x="1825167" y="109613"/>
                  </a:lnTo>
                  <a:lnTo>
                    <a:pt x="1768634" y="100926"/>
                  </a:lnTo>
                  <a:lnTo>
                    <a:pt x="1712121" y="95634"/>
                  </a:lnTo>
                  <a:lnTo>
                    <a:pt x="1656052" y="93372"/>
                  </a:lnTo>
                  <a:lnTo>
                    <a:pt x="1600854" y="93775"/>
                  </a:lnTo>
                  <a:lnTo>
                    <a:pt x="1546954" y="96478"/>
                  </a:lnTo>
                  <a:lnTo>
                    <a:pt x="1494776" y="101117"/>
                  </a:lnTo>
                  <a:lnTo>
                    <a:pt x="1444749" y="107325"/>
                  </a:lnTo>
                  <a:lnTo>
                    <a:pt x="1397297" y="114737"/>
                  </a:lnTo>
                  <a:lnTo>
                    <a:pt x="1352846" y="122989"/>
                  </a:lnTo>
                  <a:lnTo>
                    <a:pt x="1311823" y="131715"/>
                  </a:lnTo>
                  <a:lnTo>
                    <a:pt x="1274654" y="140550"/>
                  </a:lnTo>
                  <a:lnTo>
                    <a:pt x="1213581" y="157087"/>
                  </a:lnTo>
                  <a:lnTo>
                    <a:pt x="1190530" y="164058"/>
                  </a:lnTo>
                  <a:lnTo>
                    <a:pt x="1143758" y="177140"/>
                  </a:lnTo>
                  <a:lnTo>
                    <a:pt x="1097664" y="186966"/>
                  </a:lnTo>
                  <a:lnTo>
                    <a:pt x="1051935" y="193756"/>
                  </a:lnTo>
                  <a:lnTo>
                    <a:pt x="1006261" y="197731"/>
                  </a:lnTo>
                  <a:lnTo>
                    <a:pt x="960330" y="199109"/>
                  </a:lnTo>
                  <a:lnTo>
                    <a:pt x="913830" y="198111"/>
                  </a:lnTo>
                  <a:lnTo>
                    <a:pt x="866450" y="194956"/>
                  </a:lnTo>
                  <a:lnTo>
                    <a:pt x="817879" y="189865"/>
                  </a:lnTo>
                  <a:lnTo>
                    <a:pt x="767805" y="183057"/>
                  </a:lnTo>
                  <a:lnTo>
                    <a:pt x="715918" y="174752"/>
                  </a:lnTo>
                  <a:lnTo>
                    <a:pt x="704399" y="172758"/>
                  </a:lnTo>
                  <a:lnTo>
                    <a:pt x="698011" y="171653"/>
                  </a:lnTo>
                  <a:lnTo>
                    <a:pt x="691636" y="170510"/>
                  </a:lnTo>
                  <a:lnTo>
                    <a:pt x="675926" y="167741"/>
                  </a:lnTo>
                  <a:lnTo>
                    <a:pt x="629078" y="159477"/>
                  </a:lnTo>
                  <a:lnTo>
                    <a:pt x="581618" y="150996"/>
                  </a:lnTo>
                  <a:lnTo>
                    <a:pt x="533663" y="142208"/>
                  </a:lnTo>
                  <a:lnTo>
                    <a:pt x="485331" y="133025"/>
                  </a:lnTo>
                  <a:lnTo>
                    <a:pt x="436739" y="123357"/>
                  </a:lnTo>
                  <a:lnTo>
                    <a:pt x="388005" y="113115"/>
                  </a:lnTo>
                  <a:lnTo>
                    <a:pt x="339247" y="102211"/>
                  </a:lnTo>
                  <a:lnTo>
                    <a:pt x="290581" y="90554"/>
                  </a:lnTo>
                  <a:lnTo>
                    <a:pt x="242127" y="78057"/>
                  </a:lnTo>
                  <a:lnTo>
                    <a:pt x="194001" y="64630"/>
                  </a:lnTo>
                  <a:lnTo>
                    <a:pt x="146321" y="50184"/>
                  </a:lnTo>
                  <a:lnTo>
                    <a:pt x="99205" y="34630"/>
                  </a:lnTo>
                  <a:lnTo>
                    <a:pt x="52770" y="17879"/>
                  </a:lnTo>
                  <a:lnTo>
                    <a:pt x="7533" y="0"/>
                  </a:lnTo>
                </a:path>
                <a:path w="1930400" h="202565">
                  <a:moveTo>
                    <a:pt x="0" y="0"/>
                  </a:moveTo>
                  <a:lnTo>
                    <a:pt x="51586" y="20623"/>
                  </a:lnTo>
                  <a:lnTo>
                    <a:pt x="98075" y="37399"/>
                  </a:lnTo>
                  <a:lnTo>
                    <a:pt x="145240" y="52973"/>
                  </a:lnTo>
                  <a:lnTo>
                    <a:pt x="192964" y="67437"/>
                  </a:lnTo>
                  <a:lnTo>
                    <a:pt x="241129" y="80878"/>
                  </a:lnTo>
                  <a:lnTo>
                    <a:pt x="289619" y="93387"/>
                  </a:lnTo>
                  <a:lnTo>
                    <a:pt x="338316" y="105053"/>
                  </a:lnTo>
                  <a:lnTo>
                    <a:pt x="387103" y="115965"/>
                  </a:lnTo>
                  <a:lnTo>
                    <a:pt x="435863" y="126212"/>
                  </a:lnTo>
                  <a:lnTo>
                    <a:pt x="484478" y="135885"/>
                  </a:lnTo>
                  <a:lnTo>
                    <a:pt x="532831" y="145072"/>
                  </a:lnTo>
                  <a:lnTo>
                    <a:pt x="580806" y="153862"/>
                  </a:lnTo>
                  <a:lnTo>
                    <a:pt x="628285" y="162345"/>
                  </a:lnTo>
                  <a:lnTo>
                    <a:pt x="675151" y="170611"/>
                  </a:lnTo>
                  <a:lnTo>
                    <a:pt x="691128" y="173418"/>
                  </a:lnTo>
                  <a:lnTo>
                    <a:pt x="697465" y="174561"/>
                  </a:lnTo>
                  <a:lnTo>
                    <a:pt x="703815" y="175666"/>
                  </a:lnTo>
                  <a:lnTo>
                    <a:pt x="710140" y="176758"/>
                  </a:lnTo>
                  <a:lnTo>
                    <a:pt x="715435" y="177685"/>
                  </a:lnTo>
                  <a:lnTo>
                    <a:pt x="767433" y="186011"/>
                  </a:lnTo>
                  <a:lnTo>
                    <a:pt x="817617" y="192835"/>
                  </a:lnTo>
                  <a:lnTo>
                    <a:pt x="866301" y="197938"/>
                  </a:lnTo>
                  <a:lnTo>
                    <a:pt x="913799" y="201097"/>
                  </a:lnTo>
                  <a:lnTo>
                    <a:pt x="960423" y="202093"/>
                  </a:lnTo>
                  <a:lnTo>
                    <a:pt x="1006488" y="200705"/>
                  </a:lnTo>
                  <a:lnTo>
                    <a:pt x="1052307" y="196713"/>
                  </a:lnTo>
                  <a:lnTo>
                    <a:pt x="1098192" y="189896"/>
                  </a:lnTo>
                  <a:lnTo>
                    <a:pt x="1144459" y="180033"/>
                  </a:lnTo>
                  <a:lnTo>
                    <a:pt x="1191419" y="166903"/>
                  </a:lnTo>
                  <a:lnTo>
                    <a:pt x="1214415" y="159948"/>
                  </a:lnTo>
                  <a:lnTo>
                    <a:pt x="1242530" y="152007"/>
                  </a:lnTo>
                  <a:lnTo>
                    <a:pt x="1312418" y="134628"/>
                  </a:lnTo>
                  <a:lnTo>
                    <a:pt x="1353339" y="125918"/>
                  </a:lnTo>
                  <a:lnTo>
                    <a:pt x="1397678" y="117679"/>
                  </a:lnTo>
                  <a:lnTo>
                    <a:pt x="1445010" y="110277"/>
                  </a:lnTo>
                  <a:lnTo>
                    <a:pt x="1494908" y="104075"/>
                  </a:lnTo>
                  <a:lnTo>
                    <a:pt x="1546949" y="99438"/>
                  </a:lnTo>
                  <a:lnTo>
                    <a:pt x="1600706" y="96729"/>
                  </a:lnTo>
                  <a:lnTo>
                    <a:pt x="1655754" y="96313"/>
                  </a:lnTo>
                  <a:lnTo>
                    <a:pt x="1711667" y="98555"/>
                  </a:lnTo>
                  <a:lnTo>
                    <a:pt x="1768021" y="103817"/>
                  </a:lnTo>
                  <a:lnTo>
                    <a:pt x="1824390" y="112466"/>
                  </a:lnTo>
                  <a:lnTo>
                    <a:pt x="1880348" y="124864"/>
                  </a:lnTo>
                  <a:lnTo>
                    <a:pt x="1929924" y="1397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8946" y="0"/>
              <a:ext cx="1911049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71136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1908857" y="130459"/>
                  </a:moveTo>
                  <a:lnTo>
                    <a:pt x="1859524" y="115620"/>
                  </a:lnTo>
                  <a:lnTo>
                    <a:pt x="1803787" y="103185"/>
                  </a:lnTo>
                  <a:lnTo>
                    <a:pt x="1747650" y="94473"/>
                  </a:lnTo>
                  <a:lnTo>
                    <a:pt x="1691536" y="89122"/>
                  </a:lnTo>
                  <a:lnTo>
                    <a:pt x="1635866" y="86773"/>
                  </a:lnTo>
                  <a:lnTo>
                    <a:pt x="1581065" y="87064"/>
                  </a:lnTo>
                  <a:lnTo>
                    <a:pt x="1527554" y="89635"/>
                  </a:lnTo>
                  <a:lnTo>
                    <a:pt x="1475757" y="94124"/>
                  </a:lnTo>
                  <a:lnTo>
                    <a:pt x="1426095" y="100172"/>
                  </a:lnTo>
                  <a:lnTo>
                    <a:pt x="1378992" y="107418"/>
                  </a:lnTo>
                  <a:lnTo>
                    <a:pt x="1334870" y="115501"/>
                  </a:lnTo>
                  <a:lnTo>
                    <a:pt x="1294152" y="124059"/>
                  </a:lnTo>
                  <a:lnTo>
                    <a:pt x="1224617" y="141162"/>
                  </a:lnTo>
                  <a:lnTo>
                    <a:pt x="1173769" y="155841"/>
                  </a:lnTo>
                  <a:lnTo>
                    <a:pt x="1122097" y="169995"/>
                  </a:lnTo>
                  <a:lnTo>
                    <a:pt x="1071207" y="180219"/>
                  </a:lnTo>
                  <a:lnTo>
                    <a:pt x="1020677" y="186810"/>
                  </a:lnTo>
                  <a:lnTo>
                    <a:pt x="970080" y="190066"/>
                  </a:lnTo>
                  <a:lnTo>
                    <a:pt x="918993" y="190284"/>
                  </a:lnTo>
                  <a:lnTo>
                    <a:pt x="866990" y="187763"/>
                  </a:lnTo>
                  <a:lnTo>
                    <a:pt x="813646" y="182800"/>
                  </a:lnTo>
                  <a:lnTo>
                    <a:pt x="758538" y="175693"/>
                  </a:lnTo>
                  <a:lnTo>
                    <a:pt x="701240" y="166738"/>
                  </a:lnTo>
                  <a:lnTo>
                    <a:pt x="687105" y="164325"/>
                  </a:lnTo>
                  <a:lnTo>
                    <a:pt x="679967" y="163093"/>
                  </a:lnTo>
                  <a:lnTo>
                    <a:pt x="608707" y="150763"/>
                  </a:lnTo>
                  <a:lnTo>
                    <a:pt x="558548" y="141943"/>
                  </a:lnTo>
                  <a:lnTo>
                    <a:pt x="507851" y="132767"/>
                  </a:lnTo>
                  <a:lnTo>
                    <a:pt x="456756" y="123126"/>
                  </a:lnTo>
                  <a:lnTo>
                    <a:pt x="405403" y="112912"/>
                  </a:lnTo>
                  <a:lnTo>
                    <a:pt x="353933" y="102019"/>
                  </a:lnTo>
                  <a:lnTo>
                    <a:pt x="302484" y="90338"/>
                  </a:lnTo>
                  <a:lnTo>
                    <a:pt x="251198" y="77762"/>
                  </a:lnTo>
                  <a:lnTo>
                    <a:pt x="200214" y="64182"/>
                  </a:lnTo>
                  <a:lnTo>
                    <a:pt x="149674" y="49492"/>
                  </a:lnTo>
                  <a:lnTo>
                    <a:pt x="99716" y="33583"/>
                  </a:lnTo>
                  <a:lnTo>
                    <a:pt x="50481" y="16348"/>
                  </a:lnTo>
                  <a:lnTo>
                    <a:pt x="8121" y="0"/>
                  </a:lnTo>
                </a:path>
                <a:path w="1909445" h="193675">
                  <a:moveTo>
                    <a:pt x="0" y="0"/>
                  </a:moveTo>
                  <a:lnTo>
                    <a:pt x="49131" y="19004"/>
                  </a:lnTo>
                  <a:lnTo>
                    <a:pt x="98377" y="36255"/>
                  </a:lnTo>
                  <a:lnTo>
                    <a:pt x="148338" y="52177"/>
                  </a:lnTo>
                  <a:lnTo>
                    <a:pt x="198875" y="66879"/>
                  </a:lnTo>
                  <a:lnTo>
                    <a:pt x="249850" y="80468"/>
                  </a:lnTo>
                  <a:lnTo>
                    <a:pt x="301123" y="93053"/>
                  </a:lnTo>
                  <a:lnTo>
                    <a:pt x="352553" y="104741"/>
                  </a:lnTo>
                  <a:lnTo>
                    <a:pt x="404003" y="115639"/>
                  </a:lnTo>
                  <a:lnTo>
                    <a:pt x="455331" y="125857"/>
                  </a:lnTo>
                  <a:lnTo>
                    <a:pt x="506400" y="135502"/>
                  </a:lnTo>
                  <a:lnTo>
                    <a:pt x="557069" y="144682"/>
                  </a:lnTo>
                  <a:lnTo>
                    <a:pt x="607199" y="153504"/>
                  </a:lnTo>
                  <a:lnTo>
                    <a:pt x="656650" y="162077"/>
                  </a:lnTo>
                  <a:lnTo>
                    <a:pt x="676564" y="165519"/>
                  </a:lnTo>
                  <a:lnTo>
                    <a:pt x="684666" y="166954"/>
                  </a:lnTo>
                  <a:lnTo>
                    <a:pt x="752604" y="177799"/>
                  </a:lnTo>
                  <a:lnTo>
                    <a:pt x="802600" y="184486"/>
                  </a:lnTo>
                  <a:lnTo>
                    <a:pt x="851095" y="189478"/>
                  </a:lnTo>
                  <a:lnTo>
                    <a:pt x="898400" y="192557"/>
                  </a:lnTo>
                  <a:lnTo>
                    <a:pt x="944826" y="193506"/>
                  </a:lnTo>
                  <a:lnTo>
                    <a:pt x="990683" y="192108"/>
                  </a:lnTo>
                  <a:lnTo>
                    <a:pt x="1036283" y="188144"/>
                  </a:lnTo>
                  <a:lnTo>
                    <a:pt x="1081936" y="181397"/>
                  </a:lnTo>
                  <a:lnTo>
                    <a:pt x="1127953" y="171650"/>
                  </a:lnTo>
                  <a:lnTo>
                    <a:pt x="1174645" y="158686"/>
                  </a:lnTo>
                  <a:lnTo>
                    <a:pt x="1197462" y="151846"/>
                  </a:lnTo>
                  <a:lnTo>
                    <a:pt x="1225359" y="144039"/>
                  </a:lnTo>
                  <a:lnTo>
                    <a:pt x="1294710" y="126969"/>
                  </a:lnTo>
                  <a:lnTo>
                    <a:pt x="1335320" y="118425"/>
                  </a:lnTo>
                  <a:lnTo>
                    <a:pt x="1379324" y="110355"/>
                  </a:lnTo>
                  <a:lnTo>
                    <a:pt x="1426300" y="103118"/>
                  </a:lnTo>
                  <a:lnTo>
                    <a:pt x="1475828" y="97074"/>
                  </a:lnTo>
                  <a:lnTo>
                    <a:pt x="1527484" y="92584"/>
                  </a:lnTo>
                  <a:lnTo>
                    <a:pt x="1580849" y="90007"/>
                  </a:lnTo>
                  <a:lnTo>
                    <a:pt x="1635499" y="89703"/>
                  </a:lnTo>
                  <a:lnTo>
                    <a:pt x="1691013" y="92032"/>
                  </a:lnTo>
                  <a:lnTo>
                    <a:pt x="1746970" y="97353"/>
                  </a:lnTo>
                  <a:lnTo>
                    <a:pt x="1802948" y="106027"/>
                  </a:lnTo>
                  <a:lnTo>
                    <a:pt x="1858525" y="118413"/>
                  </a:lnTo>
                  <a:lnTo>
                    <a:pt x="1908857" y="1335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86244" y="0"/>
              <a:ext cx="1893751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97301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1882693" y="122580"/>
                  </a:moveTo>
                  <a:lnTo>
                    <a:pt x="1833127" y="107651"/>
                  </a:lnTo>
                  <a:lnTo>
                    <a:pt x="1777873" y="95291"/>
                  </a:lnTo>
                  <a:lnTo>
                    <a:pt x="1722215" y="86609"/>
                  </a:lnTo>
                  <a:lnTo>
                    <a:pt x="1666573" y="81248"/>
                  </a:lnTo>
                  <a:lnTo>
                    <a:pt x="1611367" y="78854"/>
                  </a:lnTo>
                  <a:lnTo>
                    <a:pt x="1557017" y="79070"/>
                  </a:lnTo>
                  <a:lnTo>
                    <a:pt x="1503942" y="81540"/>
                  </a:lnTo>
                  <a:lnTo>
                    <a:pt x="1452563" y="85909"/>
                  </a:lnTo>
                  <a:lnTo>
                    <a:pt x="1403299" y="91820"/>
                  </a:lnTo>
                  <a:lnTo>
                    <a:pt x="1356570" y="98918"/>
                  </a:lnTo>
                  <a:lnTo>
                    <a:pt x="1312795" y="106847"/>
                  </a:lnTo>
                  <a:lnTo>
                    <a:pt x="1272395" y="115250"/>
                  </a:lnTo>
                  <a:lnTo>
                    <a:pt x="1203399" y="132058"/>
                  </a:lnTo>
                  <a:lnTo>
                    <a:pt x="1152938" y="146495"/>
                  </a:lnTo>
                  <a:lnTo>
                    <a:pt x="1101596" y="160457"/>
                  </a:lnTo>
                  <a:lnTo>
                    <a:pt x="1051005" y="170554"/>
                  </a:lnTo>
                  <a:lnTo>
                    <a:pt x="1000744" y="177078"/>
                  </a:lnTo>
                  <a:lnTo>
                    <a:pt x="950393" y="180321"/>
                  </a:lnTo>
                  <a:lnTo>
                    <a:pt x="899531" y="180576"/>
                  </a:lnTo>
                  <a:lnTo>
                    <a:pt x="847737" y="178137"/>
                  </a:lnTo>
                  <a:lnTo>
                    <a:pt x="794591" y="173297"/>
                  </a:lnTo>
                  <a:lnTo>
                    <a:pt x="739670" y="166347"/>
                  </a:lnTo>
                  <a:lnTo>
                    <a:pt x="682556" y="157582"/>
                  </a:lnTo>
                  <a:lnTo>
                    <a:pt x="636010" y="149758"/>
                  </a:lnTo>
                  <a:lnTo>
                    <a:pt x="586868" y="141399"/>
                  </a:lnTo>
                  <a:lnTo>
                    <a:pt x="537052" y="132793"/>
                  </a:lnTo>
                  <a:lnTo>
                    <a:pt x="486702" y="123831"/>
                  </a:lnTo>
                  <a:lnTo>
                    <a:pt x="435955" y="114407"/>
                  </a:lnTo>
                  <a:lnTo>
                    <a:pt x="384953" y="104410"/>
                  </a:lnTo>
                  <a:lnTo>
                    <a:pt x="333833" y="93733"/>
                  </a:lnTo>
                  <a:lnTo>
                    <a:pt x="282735" y="82267"/>
                  </a:lnTo>
                  <a:lnTo>
                    <a:pt x="231798" y="69904"/>
                  </a:lnTo>
                  <a:lnTo>
                    <a:pt x="181161" y="56535"/>
                  </a:lnTo>
                  <a:lnTo>
                    <a:pt x="130964" y="42052"/>
                  </a:lnTo>
                  <a:lnTo>
                    <a:pt x="81346" y="26346"/>
                  </a:lnTo>
                  <a:lnTo>
                    <a:pt x="32445" y="9309"/>
                  </a:lnTo>
                  <a:lnTo>
                    <a:pt x="8240" y="0"/>
                  </a:lnTo>
                </a:path>
                <a:path w="1882775" h="184150">
                  <a:moveTo>
                    <a:pt x="0" y="0"/>
                  </a:moveTo>
                  <a:lnTo>
                    <a:pt x="79992" y="29013"/>
                  </a:lnTo>
                  <a:lnTo>
                    <a:pt x="129608" y="44731"/>
                  </a:lnTo>
                  <a:lnTo>
                    <a:pt x="179795" y="59225"/>
                  </a:lnTo>
                  <a:lnTo>
                    <a:pt x="230417" y="72603"/>
                  </a:lnTo>
                  <a:lnTo>
                    <a:pt x="281333" y="84974"/>
                  </a:lnTo>
                  <a:lnTo>
                    <a:pt x="332407" y="96446"/>
                  </a:lnTo>
                  <a:lnTo>
                    <a:pt x="383498" y="107129"/>
                  </a:lnTo>
                  <a:lnTo>
                    <a:pt x="434470" y="117131"/>
                  </a:lnTo>
                  <a:lnTo>
                    <a:pt x="485183" y="126561"/>
                  </a:lnTo>
                  <a:lnTo>
                    <a:pt x="535498" y="135527"/>
                  </a:lnTo>
                  <a:lnTo>
                    <a:pt x="585279" y="144137"/>
                  </a:lnTo>
                  <a:lnTo>
                    <a:pt x="634385" y="152502"/>
                  </a:lnTo>
                  <a:lnTo>
                    <a:pt x="676180" y="159563"/>
                  </a:lnTo>
                  <a:lnTo>
                    <a:pt x="739307" y="169298"/>
                  </a:lnTo>
                  <a:lnTo>
                    <a:pt x="794350" y="176269"/>
                  </a:lnTo>
                  <a:lnTo>
                    <a:pt x="847625" y="181121"/>
                  </a:lnTo>
                  <a:lnTo>
                    <a:pt x="899554" y="183561"/>
                  </a:lnTo>
                  <a:lnTo>
                    <a:pt x="950561" y="183295"/>
                  </a:lnTo>
                  <a:lnTo>
                    <a:pt x="1001069" y="180029"/>
                  </a:lnTo>
                  <a:lnTo>
                    <a:pt x="1051500" y="173468"/>
                  </a:lnTo>
                  <a:lnTo>
                    <a:pt x="1102279" y="163319"/>
                  </a:lnTo>
                  <a:lnTo>
                    <a:pt x="1153827" y="149289"/>
                  </a:lnTo>
                  <a:lnTo>
                    <a:pt x="1176473" y="142561"/>
                  </a:lnTo>
                  <a:lnTo>
                    <a:pt x="1204161" y="134886"/>
                  </a:lnTo>
                  <a:lnTo>
                    <a:pt x="1272982" y="118115"/>
                  </a:lnTo>
                  <a:lnTo>
                    <a:pt x="1313279" y="109728"/>
                  </a:lnTo>
                  <a:lnTo>
                    <a:pt x="1356939" y="101814"/>
                  </a:lnTo>
                  <a:lnTo>
                    <a:pt x="1403545" y="94728"/>
                  </a:lnTo>
                  <a:lnTo>
                    <a:pt x="1452678" y="88824"/>
                  </a:lnTo>
                  <a:lnTo>
                    <a:pt x="1503917" y="84457"/>
                  </a:lnTo>
                  <a:lnTo>
                    <a:pt x="1556844" y="81981"/>
                  </a:lnTo>
                  <a:lnTo>
                    <a:pt x="1611040" y="81753"/>
                  </a:lnTo>
                  <a:lnTo>
                    <a:pt x="1666085" y="84126"/>
                  </a:lnTo>
                  <a:lnTo>
                    <a:pt x="1721560" y="89456"/>
                  </a:lnTo>
                  <a:lnTo>
                    <a:pt x="1777047" y="98097"/>
                  </a:lnTo>
                  <a:lnTo>
                    <a:pt x="1832125" y="110404"/>
                  </a:lnTo>
                  <a:lnTo>
                    <a:pt x="1882693" y="1256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0548" y="0"/>
              <a:ext cx="1859447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7454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29" h="173355">
                  <a:moveTo>
                    <a:pt x="1852541" y="113474"/>
                  </a:moveTo>
                  <a:lnTo>
                    <a:pt x="1804035" y="98822"/>
                  </a:lnTo>
                  <a:lnTo>
                    <a:pt x="1749206" y="86496"/>
                  </a:lnTo>
                  <a:lnTo>
                    <a:pt x="1693977" y="77808"/>
                  </a:lnTo>
                  <a:lnTo>
                    <a:pt x="1638764" y="72405"/>
                  </a:lnTo>
                  <a:lnTo>
                    <a:pt x="1583983" y="69937"/>
                  </a:lnTo>
                  <a:lnTo>
                    <a:pt x="1530051" y="70053"/>
                  </a:lnTo>
                  <a:lnTo>
                    <a:pt x="1477385" y="72401"/>
                  </a:lnTo>
                  <a:lnTo>
                    <a:pt x="1426401" y="76630"/>
                  </a:lnTo>
                  <a:lnTo>
                    <a:pt x="1377517" y="82388"/>
                  </a:lnTo>
                  <a:lnTo>
                    <a:pt x="1331147" y="89325"/>
                  </a:lnTo>
                  <a:lnTo>
                    <a:pt x="1287710" y="97089"/>
                  </a:lnTo>
                  <a:lnTo>
                    <a:pt x="1247621" y="105328"/>
                  </a:lnTo>
                  <a:lnTo>
                    <a:pt x="1179156" y="121829"/>
                  </a:lnTo>
                  <a:lnTo>
                    <a:pt x="1129085" y="136017"/>
                  </a:lnTo>
                  <a:lnTo>
                    <a:pt x="1077995" y="149818"/>
                  </a:lnTo>
                  <a:lnTo>
                    <a:pt x="1027646" y="159809"/>
                  </a:lnTo>
                  <a:lnTo>
                    <a:pt x="977621" y="166278"/>
                  </a:lnTo>
                  <a:lnTo>
                    <a:pt x="927499" y="169515"/>
                  </a:lnTo>
                  <a:lnTo>
                    <a:pt x="876864" y="169809"/>
                  </a:lnTo>
                  <a:lnTo>
                    <a:pt x="825296" y="167448"/>
                  </a:lnTo>
                  <a:lnTo>
                    <a:pt x="772377" y="162722"/>
                  </a:lnTo>
                  <a:lnTo>
                    <a:pt x="717687" y="155921"/>
                  </a:lnTo>
                  <a:lnTo>
                    <a:pt x="660810" y="147333"/>
                  </a:lnTo>
                  <a:lnTo>
                    <a:pt x="636807" y="143383"/>
                  </a:lnTo>
                  <a:lnTo>
                    <a:pt x="610594" y="139027"/>
                  </a:lnTo>
                  <a:lnTo>
                    <a:pt x="561810" y="130881"/>
                  </a:lnTo>
                  <a:lnTo>
                    <a:pt x="512357" y="122492"/>
                  </a:lnTo>
                  <a:lnTo>
                    <a:pt x="462372" y="113750"/>
                  </a:lnTo>
                  <a:lnTo>
                    <a:pt x="411995" y="104546"/>
                  </a:lnTo>
                  <a:lnTo>
                    <a:pt x="361363" y="94770"/>
                  </a:lnTo>
                  <a:lnTo>
                    <a:pt x="310614" y="84315"/>
                  </a:lnTo>
                  <a:lnTo>
                    <a:pt x="259887" y="73069"/>
                  </a:lnTo>
                  <a:lnTo>
                    <a:pt x="209319" y="60925"/>
                  </a:lnTo>
                  <a:lnTo>
                    <a:pt x="159049" y="47773"/>
                  </a:lnTo>
                  <a:lnTo>
                    <a:pt x="109214" y="33503"/>
                  </a:lnTo>
                  <a:lnTo>
                    <a:pt x="59954" y="18006"/>
                  </a:lnTo>
                  <a:lnTo>
                    <a:pt x="11405" y="1174"/>
                  </a:lnTo>
                  <a:lnTo>
                    <a:pt x="8340" y="0"/>
                  </a:lnTo>
                </a:path>
                <a:path w="1852929" h="173355">
                  <a:moveTo>
                    <a:pt x="0" y="0"/>
                  </a:moveTo>
                  <a:lnTo>
                    <a:pt x="58870" y="20793"/>
                  </a:lnTo>
                  <a:lnTo>
                    <a:pt x="108182" y="36313"/>
                  </a:lnTo>
                  <a:lnTo>
                    <a:pt x="158063" y="50602"/>
                  </a:lnTo>
                  <a:lnTo>
                    <a:pt x="208374" y="63770"/>
                  </a:lnTo>
                  <a:lnTo>
                    <a:pt x="258979" y="75927"/>
                  </a:lnTo>
                  <a:lnTo>
                    <a:pt x="309738" y="87183"/>
                  </a:lnTo>
                  <a:lnTo>
                    <a:pt x="360516" y="97646"/>
                  </a:lnTo>
                  <a:lnTo>
                    <a:pt x="411174" y="107428"/>
                  </a:lnTo>
                  <a:lnTo>
                    <a:pt x="461575" y="116636"/>
                  </a:lnTo>
                  <a:lnTo>
                    <a:pt x="511581" y="125382"/>
                  </a:lnTo>
                  <a:lnTo>
                    <a:pt x="561054" y="133774"/>
                  </a:lnTo>
                  <a:lnTo>
                    <a:pt x="609858" y="141923"/>
                  </a:lnTo>
                  <a:lnTo>
                    <a:pt x="640084" y="146952"/>
                  </a:lnTo>
                  <a:lnTo>
                    <a:pt x="646866" y="148082"/>
                  </a:lnTo>
                  <a:lnTo>
                    <a:pt x="717366" y="158864"/>
                  </a:lnTo>
                  <a:lnTo>
                    <a:pt x="772211" y="165681"/>
                  </a:lnTo>
                  <a:lnTo>
                    <a:pt x="825281" y="170414"/>
                  </a:lnTo>
                  <a:lnTo>
                    <a:pt x="876996" y="172775"/>
                  </a:lnTo>
                  <a:lnTo>
                    <a:pt x="927776" y="172474"/>
                  </a:lnTo>
                  <a:lnTo>
                    <a:pt x="978042" y="169222"/>
                  </a:lnTo>
                  <a:lnTo>
                    <a:pt x="1028213" y="162729"/>
                  </a:lnTo>
                  <a:lnTo>
                    <a:pt x="1078708" y="152705"/>
                  </a:lnTo>
                  <a:lnTo>
                    <a:pt x="1129948" y="138862"/>
                  </a:lnTo>
                  <a:lnTo>
                    <a:pt x="1152419" y="132246"/>
                  </a:lnTo>
                  <a:lnTo>
                    <a:pt x="1179892" y="124703"/>
                  </a:lnTo>
                  <a:lnTo>
                    <a:pt x="1248182" y="108235"/>
                  </a:lnTo>
                  <a:lnTo>
                    <a:pt x="1288168" y="100010"/>
                  </a:lnTo>
                  <a:lnTo>
                    <a:pt x="1331492" y="92258"/>
                  </a:lnTo>
                  <a:lnTo>
                    <a:pt x="1377740" y="85331"/>
                  </a:lnTo>
                  <a:lnTo>
                    <a:pt x="1426495" y="79578"/>
                  </a:lnTo>
                  <a:lnTo>
                    <a:pt x="1477342" y="75349"/>
                  </a:lnTo>
                  <a:lnTo>
                    <a:pt x="1529865" y="72995"/>
                  </a:lnTo>
                  <a:lnTo>
                    <a:pt x="1583648" y="72867"/>
                  </a:lnTo>
                  <a:lnTo>
                    <a:pt x="1638275" y="75314"/>
                  </a:lnTo>
                  <a:lnTo>
                    <a:pt x="1693330" y="80687"/>
                  </a:lnTo>
                  <a:lnTo>
                    <a:pt x="1748398" y="89336"/>
                  </a:lnTo>
                  <a:lnTo>
                    <a:pt x="1803062" y="101612"/>
                  </a:lnTo>
                  <a:lnTo>
                    <a:pt x="1852541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0732" y="0"/>
              <a:ext cx="1829262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62756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1817238" y="102844"/>
                  </a:moveTo>
                  <a:lnTo>
                    <a:pt x="1761162" y="86531"/>
                  </a:lnTo>
                  <a:lnTo>
                    <a:pt x="1703437" y="74329"/>
                  </a:lnTo>
                  <a:lnTo>
                    <a:pt x="1645376" y="66068"/>
                  </a:lnTo>
                  <a:lnTo>
                    <a:pt x="1587469" y="61335"/>
                  </a:lnTo>
                  <a:lnTo>
                    <a:pt x="1530207" y="59719"/>
                  </a:lnTo>
                  <a:lnTo>
                    <a:pt x="1474080" y="60810"/>
                  </a:lnTo>
                  <a:lnTo>
                    <a:pt x="1419580" y="64194"/>
                  </a:lnTo>
                  <a:lnTo>
                    <a:pt x="1367197" y="69461"/>
                  </a:lnTo>
                  <a:lnTo>
                    <a:pt x="1317422" y="76200"/>
                  </a:lnTo>
                  <a:lnTo>
                    <a:pt x="1270745" y="83999"/>
                  </a:lnTo>
                  <a:lnTo>
                    <a:pt x="1227657" y="92447"/>
                  </a:lnTo>
                  <a:lnTo>
                    <a:pt x="1188648" y="101132"/>
                  </a:lnTo>
                  <a:lnTo>
                    <a:pt x="1124834" y="117569"/>
                  </a:lnTo>
                  <a:lnTo>
                    <a:pt x="1101009" y="124498"/>
                  </a:lnTo>
                  <a:lnTo>
                    <a:pt x="1050233" y="138128"/>
                  </a:lnTo>
                  <a:lnTo>
                    <a:pt x="1000168" y="148007"/>
                  </a:lnTo>
                  <a:lnTo>
                    <a:pt x="950400" y="154422"/>
                  </a:lnTo>
                  <a:lnTo>
                    <a:pt x="900513" y="157657"/>
                  </a:lnTo>
                  <a:lnTo>
                    <a:pt x="850094" y="157995"/>
                  </a:lnTo>
                  <a:lnTo>
                    <a:pt x="798727" y="155724"/>
                  </a:lnTo>
                  <a:lnTo>
                    <a:pt x="745997" y="151126"/>
                  </a:lnTo>
                  <a:lnTo>
                    <a:pt x="691490" y="144487"/>
                  </a:lnTo>
                  <a:lnTo>
                    <a:pt x="634792" y="136093"/>
                  </a:lnTo>
                  <a:lnTo>
                    <a:pt x="581642" y="127444"/>
                  </a:lnTo>
                  <a:lnTo>
                    <a:pt x="533175" y="119514"/>
                  </a:lnTo>
                  <a:lnTo>
                    <a:pt x="484042" y="111343"/>
                  </a:lnTo>
                  <a:lnTo>
                    <a:pt x="434381" y="102820"/>
                  </a:lnTo>
                  <a:lnTo>
                    <a:pt x="384330" y="93836"/>
                  </a:lnTo>
                  <a:lnTo>
                    <a:pt x="334026" y="84281"/>
                  </a:lnTo>
                  <a:lnTo>
                    <a:pt x="283605" y="74044"/>
                  </a:lnTo>
                  <a:lnTo>
                    <a:pt x="233204" y="63015"/>
                  </a:lnTo>
                  <a:lnTo>
                    <a:pt x="182962" y="51084"/>
                  </a:lnTo>
                  <a:lnTo>
                    <a:pt x="133015" y="38140"/>
                  </a:lnTo>
                  <a:lnTo>
                    <a:pt x="83500" y="24075"/>
                  </a:lnTo>
                  <a:lnTo>
                    <a:pt x="34555" y="8777"/>
                  </a:lnTo>
                  <a:lnTo>
                    <a:pt x="9111" y="0"/>
                  </a:lnTo>
                </a:path>
                <a:path w="1817370" h="161290">
                  <a:moveTo>
                    <a:pt x="0" y="0"/>
                  </a:moveTo>
                  <a:lnTo>
                    <a:pt x="82470" y="26872"/>
                  </a:lnTo>
                  <a:lnTo>
                    <a:pt x="132031" y="40957"/>
                  </a:lnTo>
                  <a:lnTo>
                    <a:pt x="182021" y="53916"/>
                  </a:lnTo>
                  <a:lnTo>
                    <a:pt x="232301" y="65860"/>
                  </a:lnTo>
                  <a:lnTo>
                    <a:pt x="282735" y="76899"/>
                  </a:lnTo>
                  <a:lnTo>
                    <a:pt x="333187" y="87144"/>
                  </a:lnTo>
                  <a:lnTo>
                    <a:pt x="383520" y="96706"/>
                  </a:lnTo>
                  <a:lnTo>
                    <a:pt x="433598" y="105694"/>
                  </a:lnTo>
                  <a:lnTo>
                    <a:pt x="483283" y="114220"/>
                  </a:lnTo>
                  <a:lnTo>
                    <a:pt x="532440" y="122394"/>
                  </a:lnTo>
                  <a:lnTo>
                    <a:pt x="580931" y="130327"/>
                  </a:lnTo>
                  <a:lnTo>
                    <a:pt x="619259" y="136588"/>
                  </a:lnTo>
                  <a:lnTo>
                    <a:pt x="626829" y="137833"/>
                  </a:lnTo>
                  <a:lnTo>
                    <a:pt x="691171" y="147440"/>
                  </a:lnTo>
                  <a:lnTo>
                    <a:pt x="745825" y="154092"/>
                  </a:lnTo>
                  <a:lnTo>
                    <a:pt x="798699" y="158697"/>
                  </a:lnTo>
                  <a:lnTo>
                    <a:pt x="850210" y="160971"/>
                  </a:lnTo>
                  <a:lnTo>
                    <a:pt x="900773" y="160626"/>
                  </a:lnTo>
                  <a:lnTo>
                    <a:pt x="950805" y="157379"/>
                  </a:lnTo>
                  <a:lnTo>
                    <a:pt x="1000721" y="150944"/>
                  </a:lnTo>
                  <a:lnTo>
                    <a:pt x="1050938" y="141035"/>
                  </a:lnTo>
                  <a:lnTo>
                    <a:pt x="1101872" y="127368"/>
                  </a:lnTo>
                  <a:lnTo>
                    <a:pt x="1125633" y="120449"/>
                  </a:lnTo>
                  <a:lnTo>
                    <a:pt x="1154930" y="112534"/>
                  </a:lnTo>
                  <a:lnTo>
                    <a:pt x="1228176" y="95358"/>
                  </a:lnTo>
                  <a:lnTo>
                    <a:pt x="1271146" y="86918"/>
                  </a:lnTo>
                  <a:lnTo>
                    <a:pt x="1317694" y="79124"/>
                  </a:lnTo>
                  <a:lnTo>
                    <a:pt x="1367331" y="72387"/>
                  </a:lnTo>
                  <a:lnTo>
                    <a:pt x="1419567" y="67117"/>
                  </a:lnTo>
                  <a:lnTo>
                    <a:pt x="1473914" y="63724"/>
                  </a:lnTo>
                  <a:lnTo>
                    <a:pt x="1529881" y="62619"/>
                  </a:lnTo>
                  <a:lnTo>
                    <a:pt x="1586979" y="64213"/>
                  </a:lnTo>
                  <a:lnTo>
                    <a:pt x="1644719" y="68915"/>
                  </a:lnTo>
                  <a:lnTo>
                    <a:pt x="1702611" y="77137"/>
                  </a:lnTo>
                  <a:lnTo>
                    <a:pt x="1760166" y="89289"/>
                  </a:lnTo>
                  <a:lnTo>
                    <a:pt x="1816894" y="105781"/>
                  </a:lnTo>
                  <a:lnTo>
                    <a:pt x="1817238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91635" y="0"/>
              <a:ext cx="1788358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300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5" h="148590">
                  <a:moveTo>
                    <a:pt x="1776993" y="91246"/>
                  </a:moveTo>
                  <a:lnTo>
                    <a:pt x="1723776" y="75716"/>
                  </a:lnTo>
                  <a:lnTo>
                    <a:pt x="1666502" y="63543"/>
                  </a:lnTo>
                  <a:lnTo>
                    <a:pt x="1608896" y="55267"/>
                  </a:lnTo>
                  <a:lnTo>
                    <a:pt x="1551443" y="50482"/>
                  </a:lnTo>
                  <a:lnTo>
                    <a:pt x="1494633" y="48781"/>
                  </a:lnTo>
                  <a:lnTo>
                    <a:pt x="1438949" y="49759"/>
                  </a:lnTo>
                  <a:lnTo>
                    <a:pt x="1384881" y="53009"/>
                  </a:lnTo>
                  <a:lnTo>
                    <a:pt x="1332913" y="58126"/>
                  </a:lnTo>
                  <a:lnTo>
                    <a:pt x="1283532" y="64702"/>
                  </a:lnTo>
                  <a:lnTo>
                    <a:pt x="1237226" y="72333"/>
                  </a:lnTo>
                  <a:lnTo>
                    <a:pt x="1194481" y="80613"/>
                  </a:lnTo>
                  <a:lnTo>
                    <a:pt x="1155784" y="89134"/>
                  </a:lnTo>
                  <a:lnTo>
                    <a:pt x="1092477" y="105279"/>
                  </a:lnTo>
                  <a:lnTo>
                    <a:pt x="1068841" y="112090"/>
                  </a:lnTo>
                  <a:lnTo>
                    <a:pt x="1018384" y="125529"/>
                  </a:lnTo>
                  <a:lnTo>
                    <a:pt x="968607" y="135282"/>
                  </a:lnTo>
                  <a:lnTo>
                    <a:pt x="919101" y="141630"/>
                  </a:lnTo>
                  <a:lnTo>
                    <a:pt x="869455" y="144852"/>
                  </a:lnTo>
                  <a:lnTo>
                    <a:pt x="819258" y="145229"/>
                  </a:lnTo>
                  <a:lnTo>
                    <a:pt x="768100" y="143040"/>
                  </a:lnTo>
                  <a:lnTo>
                    <a:pt x="715569" y="138568"/>
                  </a:lnTo>
                  <a:lnTo>
                    <a:pt x="661254" y="132090"/>
                  </a:lnTo>
                  <a:lnTo>
                    <a:pt x="604745" y="123888"/>
                  </a:lnTo>
                  <a:lnTo>
                    <a:pt x="596821" y="122644"/>
                  </a:lnTo>
                  <a:lnTo>
                    <a:pt x="588921" y="121425"/>
                  </a:lnTo>
                  <a:lnTo>
                    <a:pt x="581009" y="120104"/>
                  </a:lnTo>
                  <a:lnTo>
                    <a:pt x="548688" y="114935"/>
                  </a:lnTo>
                  <a:lnTo>
                    <a:pt x="500530" y="107216"/>
                  </a:lnTo>
                  <a:lnTo>
                    <a:pt x="451712" y="99259"/>
                  </a:lnTo>
                  <a:lnTo>
                    <a:pt x="402369" y="90953"/>
                  </a:lnTo>
                  <a:lnTo>
                    <a:pt x="352639" y="82186"/>
                  </a:lnTo>
                  <a:lnTo>
                    <a:pt x="302656" y="72848"/>
                  </a:lnTo>
                  <a:lnTo>
                    <a:pt x="252558" y="62827"/>
                  </a:lnTo>
                  <a:lnTo>
                    <a:pt x="202480" y="52013"/>
                  </a:lnTo>
                  <a:lnTo>
                    <a:pt x="152559" y="40294"/>
                  </a:lnTo>
                  <a:lnTo>
                    <a:pt x="102930" y="27559"/>
                  </a:lnTo>
                  <a:lnTo>
                    <a:pt x="53730" y="13697"/>
                  </a:lnTo>
                  <a:lnTo>
                    <a:pt x="9614" y="0"/>
                  </a:lnTo>
                </a:path>
                <a:path w="1777365" h="148590">
                  <a:moveTo>
                    <a:pt x="0" y="0"/>
                  </a:moveTo>
                  <a:lnTo>
                    <a:pt x="52436" y="16417"/>
                  </a:lnTo>
                  <a:lnTo>
                    <a:pt x="101632" y="30290"/>
                  </a:lnTo>
                  <a:lnTo>
                    <a:pt x="151252" y="43034"/>
                  </a:lnTo>
                  <a:lnTo>
                    <a:pt x="201160" y="54761"/>
                  </a:lnTo>
                  <a:lnTo>
                    <a:pt x="251220" y="65581"/>
                  </a:lnTo>
                  <a:lnTo>
                    <a:pt x="301298" y="75607"/>
                  </a:lnTo>
                  <a:lnTo>
                    <a:pt x="351256" y="84949"/>
                  </a:lnTo>
                  <a:lnTo>
                    <a:pt x="400960" y="93718"/>
                  </a:lnTo>
                  <a:lnTo>
                    <a:pt x="450274" y="102026"/>
                  </a:lnTo>
                  <a:lnTo>
                    <a:pt x="499062" y="109984"/>
                  </a:lnTo>
                  <a:lnTo>
                    <a:pt x="547189" y="117703"/>
                  </a:lnTo>
                  <a:lnTo>
                    <a:pt x="580526" y="123050"/>
                  </a:lnTo>
                  <a:lnTo>
                    <a:pt x="588464" y="124333"/>
                  </a:lnTo>
                  <a:lnTo>
                    <a:pt x="660938" y="135030"/>
                  </a:lnTo>
                  <a:lnTo>
                    <a:pt x="715401" y="141522"/>
                  </a:lnTo>
                  <a:lnTo>
                    <a:pt x="768077" y="146004"/>
                  </a:lnTo>
                  <a:lnTo>
                    <a:pt x="819379" y="148194"/>
                  </a:lnTo>
                  <a:lnTo>
                    <a:pt x="869719" y="147812"/>
                  </a:lnTo>
                  <a:lnTo>
                    <a:pt x="919509" y="144576"/>
                  </a:lnTo>
                  <a:lnTo>
                    <a:pt x="969162" y="138206"/>
                  </a:lnTo>
                  <a:lnTo>
                    <a:pt x="1019090" y="128419"/>
                  </a:lnTo>
                  <a:lnTo>
                    <a:pt x="1069705" y="114935"/>
                  </a:lnTo>
                  <a:lnTo>
                    <a:pt x="1093282" y="108138"/>
                  </a:lnTo>
                  <a:lnTo>
                    <a:pt x="1122351" y="100367"/>
                  </a:lnTo>
                  <a:lnTo>
                    <a:pt x="1195027" y="83522"/>
                  </a:lnTo>
                  <a:lnTo>
                    <a:pt x="1237662" y="75258"/>
                  </a:lnTo>
                  <a:lnTo>
                    <a:pt x="1283847" y="67639"/>
                  </a:lnTo>
                  <a:lnTo>
                    <a:pt x="1333096" y="61070"/>
                  </a:lnTo>
                  <a:lnTo>
                    <a:pt x="1384924" y="55956"/>
                  </a:lnTo>
                  <a:lnTo>
                    <a:pt x="1438844" y="52703"/>
                  </a:lnTo>
                  <a:lnTo>
                    <a:pt x="1494371" y="51714"/>
                  </a:lnTo>
                  <a:lnTo>
                    <a:pt x="1551020" y="53396"/>
                  </a:lnTo>
                  <a:lnTo>
                    <a:pt x="1608304" y="58152"/>
                  </a:lnTo>
                  <a:lnTo>
                    <a:pt x="1665738" y="66388"/>
                  </a:lnTo>
                  <a:lnTo>
                    <a:pt x="1722836" y="78508"/>
                  </a:lnTo>
                  <a:lnTo>
                    <a:pt x="1776993" y="943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4399" y="0"/>
              <a:ext cx="1745596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49905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1730089" y="78479"/>
                  </a:moveTo>
                  <a:lnTo>
                    <a:pt x="1680571" y="63984"/>
                  </a:lnTo>
                  <a:lnTo>
                    <a:pt x="1623746" y="51842"/>
                  </a:lnTo>
                  <a:lnTo>
                    <a:pt x="1566592" y="43553"/>
                  </a:lnTo>
                  <a:lnTo>
                    <a:pt x="1509591" y="38716"/>
                  </a:lnTo>
                  <a:lnTo>
                    <a:pt x="1453225" y="36931"/>
                  </a:lnTo>
                  <a:lnTo>
                    <a:pt x="1397978" y="37797"/>
                  </a:lnTo>
                  <a:lnTo>
                    <a:pt x="1344333" y="40913"/>
                  </a:lnTo>
                  <a:lnTo>
                    <a:pt x="1292772" y="45878"/>
                  </a:lnTo>
                  <a:lnTo>
                    <a:pt x="1243778" y="52293"/>
                  </a:lnTo>
                  <a:lnTo>
                    <a:pt x="1197834" y="59755"/>
                  </a:lnTo>
                  <a:lnTo>
                    <a:pt x="1155423" y="67865"/>
                  </a:lnTo>
                  <a:lnTo>
                    <a:pt x="1117027" y="76222"/>
                  </a:lnTo>
                  <a:lnTo>
                    <a:pt x="1054215" y="92074"/>
                  </a:lnTo>
                  <a:lnTo>
                    <a:pt x="1030764" y="98768"/>
                  </a:lnTo>
                  <a:lnTo>
                    <a:pt x="980617" y="112020"/>
                  </a:lnTo>
                  <a:lnTo>
                    <a:pt x="931124" y="121649"/>
                  </a:lnTo>
                  <a:lnTo>
                    <a:pt x="881878" y="127932"/>
                  </a:lnTo>
                  <a:lnTo>
                    <a:pt x="832471" y="131143"/>
                  </a:lnTo>
                  <a:lnTo>
                    <a:pt x="782496" y="131559"/>
                  </a:lnTo>
                  <a:lnTo>
                    <a:pt x="731547" y="129455"/>
                  </a:lnTo>
                  <a:lnTo>
                    <a:pt x="679215" y="125107"/>
                  </a:lnTo>
                  <a:lnTo>
                    <a:pt x="625094" y="118791"/>
                  </a:lnTo>
                  <a:lnTo>
                    <a:pt x="568776" y="110782"/>
                  </a:lnTo>
                  <a:lnTo>
                    <a:pt x="509200" y="101473"/>
                  </a:lnTo>
                  <a:lnTo>
                    <a:pt x="461402" y="93968"/>
                  </a:lnTo>
                  <a:lnTo>
                    <a:pt x="412947" y="86227"/>
                  </a:lnTo>
                  <a:lnTo>
                    <a:pt x="363972" y="78138"/>
                  </a:lnTo>
                  <a:lnTo>
                    <a:pt x="314610" y="69591"/>
                  </a:lnTo>
                  <a:lnTo>
                    <a:pt x="264997" y="60472"/>
                  </a:lnTo>
                  <a:lnTo>
                    <a:pt x="215269" y="50671"/>
                  </a:lnTo>
                  <a:lnTo>
                    <a:pt x="165560" y="40074"/>
                  </a:lnTo>
                  <a:lnTo>
                    <a:pt x="116006" y="28572"/>
                  </a:lnTo>
                  <a:lnTo>
                    <a:pt x="66742" y="16051"/>
                  </a:lnTo>
                  <a:lnTo>
                    <a:pt x="17903" y="2400"/>
                  </a:lnTo>
                  <a:lnTo>
                    <a:pt x="10121" y="0"/>
                  </a:lnTo>
                </a:path>
                <a:path w="1730375" h="134620">
                  <a:moveTo>
                    <a:pt x="0" y="0"/>
                  </a:moveTo>
                  <a:lnTo>
                    <a:pt x="65946" y="18928"/>
                  </a:lnTo>
                  <a:lnTo>
                    <a:pt x="115279" y="31466"/>
                  </a:lnTo>
                  <a:lnTo>
                    <a:pt x="164898" y="42981"/>
                  </a:lnTo>
                  <a:lnTo>
                    <a:pt x="214667" y="53587"/>
                  </a:lnTo>
                  <a:lnTo>
                    <a:pt x="264453" y="63394"/>
                  </a:lnTo>
                  <a:lnTo>
                    <a:pt x="314119" y="72516"/>
                  </a:lnTo>
                  <a:lnTo>
                    <a:pt x="363533" y="81064"/>
                  </a:lnTo>
                  <a:lnTo>
                    <a:pt x="412559" y="89152"/>
                  </a:lnTo>
                  <a:lnTo>
                    <a:pt x="461062" y="96891"/>
                  </a:lnTo>
                  <a:lnTo>
                    <a:pt x="508908" y="104394"/>
                  </a:lnTo>
                  <a:lnTo>
                    <a:pt x="544709" y="110007"/>
                  </a:lnTo>
                  <a:lnTo>
                    <a:pt x="552621" y="111277"/>
                  </a:lnTo>
                  <a:lnTo>
                    <a:pt x="624795" y="121757"/>
                  </a:lnTo>
                  <a:lnTo>
                    <a:pt x="679059" y="128078"/>
                  </a:lnTo>
                  <a:lnTo>
                    <a:pt x="731532" y="132427"/>
                  </a:lnTo>
                  <a:lnTo>
                    <a:pt x="782623" y="134528"/>
                  </a:lnTo>
                  <a:lnTo>
                    <a:pt x="832739" y="134104"/>
                  </a:lnTo>
                  <a:lnTo>
                    <a:pt x="882290" y="130878"/>
                  </a:lnTo>
                  <a:lnTo>
                    <a:pt x="931685" y="124574"/>
                  </a:lnTo>
                  <a:lnTo>
                    <a:pt x="981332" y="114915"/>
                  </a:lnTo>
                  <a:lnTo>
                    <a:pt x="1031640" y="101625"/>
                  </a:lnTo>
                  <a:lnTo>
                    <a:pt x="1055027" y="94944"/>
                  </a:lnTo>
                  <a:lnTo>
                    <a:pt x="1083864" y="87309"/>
                  </a:lnTo>
                  <a:lnTo>
                    <a:pt x="1155958" y="70776"/>
                  </a:lnTo>
                  <a:lnTo>
                    <a:pt x="1198252" y="62677"/>
                  </a:lnTo>
                  <a:lnTo>
                    <a:pt x="1244069" y="55223"/>
                  </a:lnTo>
                  <a:lnTo>
                    <a:pt x="1292926" y="48814"/>
                  </a:lnTo>
                  <a:lnTo>
                    <a:pt x="1344341" y="43848"/>
                  </a:lnTo>
                  <a:lnTo>
                    <a:pt x="1397834" y="40727"/>
                  </a:lnTo>
                  <a:lnTo>
                    <a:pt x="1452923" y="39849"/>
                  </a:lnTo>
                  <a:lnTo>
                    <a:pt x="1509125" y="41614"/>
                  </a:lnTo>
                  <a:lnTo>
                    <a:pt x="1565960" y="46421"/>
                  </a:lnTo>
                  <a:lnTo>
                    <a:pt x="1622944" y="54671"/>
                  </a:lnTo>
                  <a:lnTo>
                    <a:pt x="1679597" y="66763"/>
                  </a:lnTo>
                  <a:lnTo>
                    <a:pt x="1730089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79802" y="0"/>
              <a:ext cx="1700192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0360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1676394" y="64687"/>
                  </a:moveTo>
                  <a:lnTo>
                    <a:pt x="1631332" y="51454"/>
                  </a:lnTo>
                  <a:lnTo>
                    <a:pt x="1574946" y="39337"/>
                  </a:lnTo>
                  <a:lnTo>
                    <a:pt x="1518236" y="31030"/>
                  </a:lnTo>
                  <a:lnTo>
                    <a:pt x="1461681" y="26138"/>
                  </a:lnTo>
                  <a:lnTo>
                    <a:pt x="1405758" y="24265"/>
                  </a:lnTo>
                  <a:lnTo>
                    <a:pt x="1350947" y="25016"/>
                  </a:lnTo>
                  <a:lnTo>
                    <a:pt x="1297727" y="27995"/>
                  </a:lnTo>
                  <a:lnTo>
                    <a:pt x="1246576" y="32808"/>
                  </a:lnTo>
                  <a:lnTo>
                    <a:pt x="1197973" y="39059"/>
                  </a:lnTo>
                  <a:lnTo>
                    <a:pt x="1152396" y="46352"/>
                  </a:lnTo>
                  <a:lnTo>
                    <a:pt x="1110325" y="54292"/>
                  </a:lnTo>
                  <a:lnTo>
                    <a:pt x="1072238" y="62484"/>
                  </a:lnTo>
                  <a:lnTo>
                    <a:pt x="1009931" y="78043"/>
                  </a:lnTo>
                  <a:lnTo>
                    <a:pt x="986669" y="84619"/>
                  </a:lnTo>
                  <a:lnTo>
                    <a:pt x="936818" y="97688"/>
                  </a:lnTo>
                  <a:lnTo>
                    <a:pt x="887598" y="107197"/>
                  </a:lnTo>
                  <a:lnTo>
                    <a:pt x="838603" y="113416"/>
                  </a:lnTo>
                  <a:lnTo>
                    <a:pt x="789430" y="116617"/>
                  </a:lnTo>
                  <a:lnTo>
                    <a:pt x="739676" y="117072"/>
                  </a:lnTo>
                  <a:lnTo>
                    <a:pt x="688936" y="115051"/>
                  </a:lnTo>
                  <a:lnTo>
                    <a:pt x="636807" y="110827"/>
                  </a:lnTo>
                  <a:lnTo>
                    <a:pt x="582884" y="104669"/>
                  </a:lnTo>
                  <a:lnTo>
                    <a:pt x="526764" y="96850"/>
                  </a:lnTo>
                  <a:lnTo>
                    <a:pt x="503282" y="93230"/>
                  </a:lnTo>
                  <a:lnTo>
                    <a:pt x="464801" y="87325"/>
                  </a:lnTo>
                  <a:lnTo>
                    <a:pt x="417286" y="80035"/>
                  </a:lnTo>
                  <a:lnTo>
                    <a:pt x="369119" y="72512"/>
                  </a:lnTo>
                  <a:lnTo>
                    <a:pt x="320434" y="64643"/>
                  </a:lnTo>
                  <a:lnTo>
                    <a:pt x="271365" y="56315"/>
                  </a:lnTo>
                  <a:lnTo>
                    <a:pt x="222046" y="47414"/>
                  </a:lnTo>
                  <a:lnTo>
                    <a:pt x="172612" y="37829"/>
                  </a:lnTo>
                  <a:lnTo>
                    <a:pt x="123197" y="27446"/>
                  </a:lnTo>
                  <a:lnTo>
                    <a:pt x="73935" y="16152"/>
                  </a:lnTo>
                  <a:lnTo>
                    <a:pt x="24959" y="3835"/>
                  </a:lnTo>
                  <a:lnTo>
                    <a:pt x="11117" y="0"/>
                  </a:lnTo>
                </a:path>
                <a:path w="1676400" h="120650">
                  <a:moveTo>
                    <a:pt x="0" y="0"/>
                  </a:moveTo>
                  <a:lnTo>
                    <a:pt x="72907" y="18960"/>
                  </a:lnTo>
                  <a:lnTo>
                    <a:pt x="122195" y="30268"/>
                  </a:lnTo>
                  <a:lnTo>
                    <a:pt x="171632" y="40662"/>
                  </a:lnTo>
                  <a:lnTo>
                    <a:pt x="221083" y="50256"/>
                  </a:lnTo>
                  <a:lnTo>
                    <a:pt x="270415" y="59164"/>
                  </a:lnTo>
                  <a:lnTo>
                    <a:pt x="319495" y="67498"/>
                  </a:lnTo>
                  <a:lnTo>
                    <a:pt x="368189" y="75373"/>
                  </a:lnTo>
                  <a:lnTo>
                    <a:pt x="416364" y="82901"/>
                  </a:lnTo>
                  <a:lnTo>
                    <a:pt x="463886" y="90195"/>
                  </a:lnTo>
                  <a:lnTo>
                    <a:pt x="502812" y="96164"/>
                  </a:lnTo>
                  <a:lnTo>
                    <a:pt x="510686" y="97421"/>
                  </a:lnTo>
                  <a:lnTo>
                    <a:pt x="582594" y="107623"/>
                  </a:lnTo>
                  <a:lnTo>
                    <a:pt x="636666" y="113785"/>
                  </a:lnTo>
                  <a:lnTo>
                    <a:pt x="688940" y="118012"/>
                  </a:lnTo>
                  <a:lnTo>
                    <a:pt x="739823" y="120030"/>
                  </a:lnTo>
                  <a:lnTo>
                    <a:pt x="789718" y="119567"/>
                  </a:lnTo>
                  <a:lnTo>
                    <a:pt x="839030" y="116353"/>
                  </a:lnTo>
                  <a:lnTo>
                    <a:pt x="888165" y="110114"/>
                  </a:lnTo>
                  <a:lnTo>
                    <a:pt x="937527" y="100580"/>
                  </a:lnTo>
                  <a:lnTo>
                    <a:pt x="987520" y="87477"/>
                  </a:lnTo>
                  <a:lnTo>
                    <a:pt x="1010719" y="80915"/>
                  </a:lnTo>
                  <a:lnTo>
                    <a:pt x="1039324" y="73420"/>
                  </a:lnTo>
                  <a:lnTo>
                    <a:pt x="1110840" y="57208"/>
                  </a:lnTo>
                  <a:lnTo>
                    <a:pt x="1152796" y="49279"/>
                  </a:lnTo>
                  <a:lnTo>
                    <a:pt x="1198247" y="41994"/>
                  </a:lnTo>
                  <a:lnTo>
                    <a:pt x="1246716" y="35748"/>
                  </a:lnTo>
                  <a:lnTo>
                    <a:pt x="1297723" y="30935"/>
                  </a:lnTo>
                  <a:lnTo>
                    <a:pt x="1350793" y="27949"/>
                  </a:lnTo>
                  <a:lnTo>
                    <a:pt x="1405447" y="27184"/>
                  </a:lnTo>
                  <a:lnTo>
                    <a:pt x="1461207" y="29035"/>
                  </a:lnTo>
                  <a:lnTo>
                    <a:pt x="1517595" y="33896"/>
                  </a:lnTo>
                  <a:lnTo>
                    <a:pt x="1574134" y="42162"/>
                  </a:lnTo>
                  <a:lnTo>
                    <a:pt x="1630346" y="54227"/>
                  </a:lnTo>
                  <a:lnTo>
                    <a:pt x="1676394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6774" y="0"/>
              <a:ext cx="1653219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65537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4" h="104775">
                  <a:moveTo>
                    <a:pt x="1614457" y="49766"/>
                  </a:moveTo>
                  <a:lnTo>
                    <a:pt x="1573963" y="37817"/>
                  </a:lnTo>
                  <a:lnTo>
                    <a:pt x="1517955" y="25690"/>
                  </a:lnTo>
                  <a:lnTo>
                    <a:pt x="1461656" y="17346"/>
                  </a:lnTo>
                  <a:lnTo>
                    <a:pt x="1405537" y="12393"/>
                  </a:lnTo>
                  <a:lnTo>
                    <a:pt x="1350071" y="10439"/>
                  </a:lnTo>
                  <a:lnTo>
                    <a:pt x="1295728" y="11092"/>
                  </a:lnTo>
                  <a:lnTo>
                    <a:pt x="1242980" y="13962"/>
                  </a:lnTo>
                  <a:lnTo>
                    <a:pt x="1192299" y="18655"/>
                  </a:lnTo>
                  <a:lnTo>
                    <a:pt x="1144156" y="24780"/>
                  </a:lnTo>
                  <a:lnTo>
                    <a:pt x="1099023" y="31945"/>
                  </a:lnTo>
                  <a:lnTo>
                    <a:pt x="1057371" y="39758"/>
                  </a:lnTo>
                  <a:lnTo>
                    <a:pt x="1019672" y="47828"/>
                  </a:lnTo>
                  <a:lnTo>
                    <a:pt x="958019" y="63171"/>
                  </a:lnTo>
                  <a:lnTo>
                    <a:pt x="935007" y="69660"/>
                  </a:lnTo>
                  <a:lnTo>
                    <a:pt x="885276" y="82513"/>
                  </a:lnTo>
                  <a:lnTo>
                    <a:pt x="836202" y="91878"/>
                  </a:lnTo>
                  <a:lnTo>
                    <a:pt x="787381" y="98022"/>
                  </a:lnTo>
                  <a:lnTo>
                    <a:pt x="738409" y="101210"/>
                  </a:lnTo>
                  <a:lnTo>
                    <a:pt x="688882" y="101709"/>
                  </a:lnTo>
                  <a:lnTo>
                    <a:pt x="638397" y="99785"/>
                  </a:lnTo>
                  <a:lnTo>
                    <a:pt x="586548" y="95703"/>
                  </a:lnTo>
                  <a:lnTo>
                    <a:pt x="532933" y="89730"/>
                  </a:lnTo>
                  <a:lnTo>
                    <a:pt x="477147" y="82131"/>
                  </a:lnTo>
                  <a:lnTo>
                    <a:pt x="469387" y="80975"/>
                  </a:lnTo>
                  <a:lnTo>
                    <a:pt x="461615" y="79820"/>
                  </a:lnTo>
                  <a:lnTo>
                    <a:pt x="453779" y="78613"/>
                  </a:lnTo>
                  <a:lnTo>
                    <a:pt x="412072" y="72352"/>
                  </a:lnTo>
                  <a:lnTo>
                    <a:pt x="364896" y="65274"/>
                  </a:lnTo>
                  <a:lnTo>
                    <a:pt x="317072" y="57965"/>
                  </a:lnTo>
                  <a:lnTo>
                    <a:pt x="268733" y="50311"/>
                  </a:lnTo>
                  <a:lnTo>
                    <a:pt x="220012" y="42200"/>
                  </a:lnTo>
                  <a:lnTo>
                    <a:pt x="171044" y="33516"/>
                  </a:lnTo>
                  <a:lnTo>
                    <a:pt x="121959" y="24147"/>
                  </a:lnTo>
                  <a:lnTo>
                    <a:pt x="72892" y="13979"/>
                  </a:lnTo>
                  <a:lnTo>
                    <a:pt x="23976" y="2897"/>
                  </a:lnTo>
                  <a:lnTo>
                    <a:pt x="12337" y="0"/>
                  </a:lnTo>
                </a:path>
                <a:path w="1614804" h="104775">
                  <a:moveTo>
                    <a:pt x="0" y="0"/>
                  </a:moveTo>
                  <a:lnTo>
                    <a:pt x="71821" y="16794"/>
                  </a:lnTo>
                  <a:lnTo>
                    <a:pt x="120898" y="26970"/>
                  </a:lnTo>
                  <a:lnTo>
                    <a:pt x="169989" y="36345"/>
                  </a:lnTo>
                  <a:lnTo>
                    <a:pt x="218962" y="45033"/>
                  </a:lnTo>
                  <a:lnTo>
                    <a:pt x="267683" y="53149"/>
                  </a:lnTo>
                  <a:lnTo>
                    <a:pt x="316021" y="60805"/>
                  </a:lnTo>
                  <a:lnTo>
                    <a:pt x="363844" y="68116"/>
                  </a:lnTo>
                  <a:lnTo>
                    <a:pt x="411018" y="75197"/>
                  </a:lnTo>
                  <a:lnTo>
                    <a:pt x="453309" y="81534"/>
                  </a:lnTo>
                  <a:lnTo>
                    <a:pt x="459875" y="82563"/>
                  </a:lnTo>
                  <a:lnTo>
                    <a:pt x="466454" y="83528"/>
                  </a:lnTo>
                  <a:lnTo>
                    <a:pt x="472969" y="84480"/>
                  </a:lnTo>
                  <a:lnTo>
                    <a:pt x="476753" y="85039"/>
                  </a:lnTo>
                  <a:lnTo>
                    <a:pt x="532633" y="92669"/>
                  </a:lnTo>
                  <a:lnTo>
                    <a:pt x="586344" y="98666"/>
                  </a:lnTo>
                  <a:lnTo>
                    <a:pt x="638294" y="102765"/>
                  </a:lnTo>
                  <a:lnTo>
                    <a:pt x="688890" y="104698"/>
                  </a:lnTo>
                  <a:lnTo>
                    <a:pt x="738537" y="104198"/>
                  </a:lnTo>
                  <a:lnTo>
                    <a:pt x="787644" y="100998"/>
                  </a:lnTo>
                  <a:lnTo>
                    <a:pt x="836615" y="94831"/>
                  </a:lnTo>
                  <a:lnTo>
                    <a:pt x="885859" y="85431"/>
                  </a:lnTo>
                  <a:lnTo>
                    <a:pt x="935782" y="72530"/>
                  </a:lnTo>
                  <a:lnTo>
                    <a:pt x="958739" y="66053"/>
                  </a:lnTo>
                  <a:lnTo>
                    <a:pt x="987050" y="58659"/>
                  </a:lnTo>
                  <a:lnTo>
                    <a:pt x="1057851" y="42681"/>
                  </a:lnTo>
                  <a:lnTo>
                    <a:pt x="1099399" y="34879"/>
                  </a:lnTo>
                  <a:lnTo>
                    <a:pt x="1144417" y="27722"/>
                  </a:lnTo>
                  <a:lnTo>
                    <a:pt x="1192436" y="21602"/>
                  </a:lnTo>
                  <a:lnTo>
                    <a:pt x="1242985" y="16909"/>
                  </a:lnTo>
                  <a:lnTo>
                    <a:pt x="1295592" y="14033"/>
                  </a:lnTo>
                  <a:lnTo>
                    <a:pt x="1349787" y="13367"/>
                  </a:lnTo>
                  <a:lnTo>
                    <a:pt x="1405099" y="15299"/>
                  </a:lnTo>
                  <a:lnTo>
                    <a:pt x="1461059" y="20222"/>
                  </a:lnTo>
                  <a:lnTo>
                    <a:pt x="1517194" y="28526"/>
                  </a:lnTo>
                  <a:lnTo>
                    <a:pt x="1573034" y="40601"/>
                  </a:lnTo>
                  <a:lnTo>
                    <a:pt x="1614457" y="528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26830" y="0"/>
              <a:ext cx="1553165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7691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1542303" y="34069"/>
                  </a:moveTo>
                  <a:lnTo>
                    <a:pt x="1507419" y="23740"/>
                  </a:lnTo>
                  <a:lnTo>
                    <a:pt x="1451851" y="11639"/>
                  </a:lnTo>
                  <a:lnTo>
                    <a:pt x="1395999" y="3279"/>
                  </a:lnTo>
                  <a:lnTo>
                    <a:pt x="1359526" y="0"/>
                  </a:lnTo>
                </a:path>
                <a:path w="1542415" h="88900">
                  <a:moveTo>
                    <a:pt x="1173778" y="0"/>
                  </a:moveTo>
                  <a:lnTo>
                    <a:pt x="1128820" y="4066"/>
                  </a:lnTo>
                  <a:lnTo>
                    <a:pt x="1081072" y="10034"/>
                  </a:lnTo>
                  <a:lnTo>
                    <a:pt x="1036310" y="17037"/>
                  </a:lnTo>
                  <a:lnTo>
                    <a:pt x="995001" y="24688"/>
                  </a:lnTo>
                  <a:lnTo>
                    <a:pt x="957613" y="32600"/>
                  </a:lnTo>
                  <a:lnTo>
                    <a:pt x="896469" y="47662"/>
                  </a:lnTo>
                  <a:lnTo>
                    <a:pt x="873648" y="54038"/>
                  </a:lnTo>
                  <a:lnTo>
                    <a:pt x="824151" y="66715"/>
                  </a:lnTo>
                  <a:lnTo>
                    <a:pt x="775309" y="75964"/>
                  </a:lnTo>
                  <a:lnTo>
                    <a:pt x="726719" y="82047"/>
                  </a:lnTo>
                  <a:lnTo>
                    <a:pt x="677980" y="85226"/>
                  </a:lnTo>
                  <a:lnTo>
                    <a:pt x="628688" y="85761"/>
                  </a:lnTo>
                  <a:lnTo>
                    <a:pt x="578442" y="83916"/>
                  </a:lnTo>
                  <a:lnTo>
                    <a:pt x="526840" y="79952"/>
                  </a:lnTo>
                  <a:lnTo>
                    <a:pt x="473480" y="74130"/>
                  </a:lnTo>
                  <a:lnTo>
                    <a:pt x="417959" y="66713"/>
                  </a:lnTo>
                  <a:lnTo>
                    <a:pt x="394680" y="63271"/>
                  </a:lnTo>
                  <a:lnTo>
                    <a:pt x="350166" y="56756"/>
                  </a:lnTo>
                  <a:lnTo>
                    <a:pt x="303299" y="49891"/>
                  </a:lnTo>
                  <a:lnTo>
                    <a:pt x="255788" y="42799"/>
                  </a:lnTo>
                  <a:lnTo>
                    <a:pt x="207765" y="35363"/>
                  </a:lnTo>
                  <a:lnTo>
                    <a:pt x="159362" y="27469"/>
                  </a:lnTo>
                  <a:lnTo>
                    <a:pt x="110712" y="19003"/>
                  </a:lnTo>
                  <a:lnTo>
                    <a:pt x="61945" y="9850"/>
                  </a:lnTo>
                  <a:lnTo>
                    <a:pt x="13704" y="0"/>
                  </a:lnTo>
                </a:path>
                <a:path w="1542415" h="88900">
                  <a:moveTo>
                    <a:pt x="0" y="0"/>
                  </a:moveTo>
                  <a:lnTo>
                    <a:pt x="60817" y="12662"/>
                  </a:lnTo>
                  <a:lnTo>
                    <a:pt x="109581" y="21821"/>
                  </a:lnTo>
                  <a:lnTo>
                    <a:pt x="158228" y="30291"/>
                  </a:lnTo>
                  <a:lnTo>
                    <a:pt x="206624" y="38188"/>
                  </a:lnTo>
                  <a:lnTo>
                    <a:pt x="254639" y="45626"/>
                  </a:lnTo>
                  <a:lnTo>
                    <a:pt x="302140" y="52721"/>
                  </a:lnTo>
                  <a:lnTo>
                    <a:pt x="348998" y="59588"/>
                  </a:lnTo>
                  <a:lnTo>
                    <a:pt x="394223" y="66205"/>
                  </a:lnTo>
                  <a:lnTo>
                    <a:pt x="402033" y="67399"/>
                  </a:lnTo>
                  <a:lnTo>
                    <a:pt x="473164" y="77088"/>
                  </a:lnTo>
                  <a:lnTo>
                    <a:pt x="526652" y="82919"/>
                  </a:lnTo>
                  <a:lnTo>
                    <a:pt x="578381" y="86887"/>
                  </a:lnTo>
                  <a:lnTo>
                    <a:pt x="628755" y="88731"/>
                  </a:lnTo>
                  <a:lnTo>
                    <a:pt x="678180" y="88188"/>
                  </a:lnTo>
                  <a:lnTo>
                    <a:pt x="727060" y="84994"/>
                  </a:lnTo>
                  <a:lnTo>
                    <a:pt x="775800" y="78888"/>
                  </a:lnTo>
                  <a:lnTo>
                    <a:pt x="824802" y="69605"/>
                  </a:lnTo>
                  <a:lnTo>
                    <a:pt x="874473" y="56883"/>
                  </a:lnTo>
                  <a:lnTo>
                    <a:pt x="897236" y="50522"/>
                  </a:lnTo>
                  <a:lnTo>
                    <a:pt x="925307" y="43263"/>
                  </a:lnTo>
                  <a:lnTo>
                    <a:pt x="995509" y="27597"/>
                  </a:lnTo>
                  <a:lnTo>
                    <a:pt x="1036708" y="19960"/>
                  </a:lnTo>
                  <a:lnTo>
                    <a:pt x="1081350" y="12969"/>
                  </a:lnTo>
                  <a:lnTo>
                    <a:pt x="1128969" y="7009"/>
                  </a:lnTo>
                  <a:lnTo>
                    <a:pt x="1179099" y="2466"/>
                  </a:lnTo>
                  <a:lnTo>
                    <a:pt x="1226047" y="0"/>
                  </a:lnTo>
                </a:path>
                <a:path w="1542415" h="88900">
                  <a:moveTo>
                    <a:pt x="1307513" y="0"/>
                  </a:moveTo>
                  <a:lnTo>
                    <a:pt x="1339893" y="1192"/>
                  </a:lnTo>
                  <a:lnTo>
                    <a:pt x="1395404" y="6171"/>
                  </a:lnTo>
                  <a:lnTo>
                    <a:pt x="1451095" y="14495"/>
                  </a:lnTo>
                  <a:lnTo>
                    <a:pt x="1506499" y="26549"/>
                  </a:lnTo>
                  <a:lnTo>
                    <a:pt x="1542303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08959" y="0"/>
              <a:ext cx="1471035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23638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1456357" y="17560"/>
                  </a:moveTo>
                  <a:lnTo>
                    <a:pt x="1427671" y="9038"/>
                  </a:lnTo>
                  <a:lnTo>
                    <a:pt x="1386414" y="0"/>
                  </a:lnTo>
                </a:path>
                <a:path w="1456690" h="72390">
                  <a:moveTo>
                    <a:pt x="969943" y="0"/>
                  </a:moveTo>
                  <a:lnTo>
                    <a:pt x="919416" y="8957"/>
                  </a:lnTo>
                  <a:lnTo>
                    <a:pt x="849623" y="24344"/>
                  </a:lnTo>
                  <a:lnTo>
                    <a:pt x="799093" y="37744"/>
                  </a:lnTo>
                  <a:lnTo>
                    <a:pt x="749925" y="50234"/>
                  </a:lnTo>
                  <a:lnTo>
                    <a:pt x="701378" y="59359"/>
                  </a:lnTo>
                  <a:lnTo>
                    <a:pt x="653052" y="65378"/>
                  </a:lnTo>
                  <a:lnTo>
                    <a:pt x="604550" y="68548"/>
                  </a:lnTo>
                  <a:lnTo>
                    <a:pt x="555474" y="69126"/>
                  </a:lnTo>
                  <a:lnTo>
                    <a:pt x="505427" y="67370"/>
                  </a:lnTo>
                  <a:lnTo>
                    <a:pt x="454010" y="63537"/>
                  </a:lnTo>
                  <a:lnTo>
                    <a:pt x="400825" y="57885"/>
                  </a:lnTo>
                  <a:lnTo>
                    <a:pt x="345475" y="50672"/>
                  </a:lnTo>
                  <a:lnTo>
                    <a:pt x="333433" y="48930"/>
                  </a:lnTo>
                  <a:lnTo>
                    <a:pt x="313207" y="46026"/>
                  </a:lnTo>
                  <a:lnTo>
                    <a:pt x="291414" y="42905"/>
                  </a:lnTo>
                  <a:lnTo>
                    <a:pt x="274672" y="40512"/>
                  </a:lnTo>
                  <a:lnTo>
                    <a:pt x="225008" y="33406"/>
                  </a:lnTo>
                  <a:lnTo>
                    <a:pt x="174626" y="26035"/>
                  </a:lnTo>
                  <a:lnTo>
                    <a:pt x="123686" y="18258"/>
                  </a:lnTo>
                  <a:lnTo>
                    <a:pt x="72346" y="9936"/>
                  </a:lnTo>
                  <a:lnTo>
                    <a:pt x="20766" y="927"/>
                  </a:lnTo>
                  <a:lnTo>
                    <a:pt x="15894" y="0"/>
                  </a:lnTo>
                </a:path>
                <a:path w="1456690" h="72390">
                  <a:moveTo>
                    <a:pt x="0" y="0"/>
                  </a:moveTo>
                  <a:lnTo>
                    <a:pt x="71333" y="12771"/>
                  </a:lnTo>
                  <a:lnTo>
                    <a:pt x="122678" y="21095"/>
                  </a:lnTo>
                  <a:lnTo>
                    <a:pt x="173621" y="28871"/>
                  </a:lnTo>
                  <a:lnTo>
                    <a:pt x="224004" y="36241"/>
                  </a:lnTo>
                  <a:lnTo>
                    <a:pt x="273669" y="43345"/>
                  </a:lnTo>
                  <a:lnTo>
                    <a:pt x="285808" y="45074"/>
                  </a:lnTo>
                  <a:lnTo>
                    <a:pt x="297896" y="46797"/>
                  </a:lnTo>
                  <a:lnTo>
                    <a:pt x="309929" y="48518"/>
                  </a:lnTo>
                  <a:lnTo>
                    <a:pt x="321903" y="50241"/>
                  </a:lnTo>
                  <a:lnTo>
                    <a:pt x="329663" y="51396"/>
                  </a:lnTo>
                  <a:lnTo>
                    <a:pt x="337385" y="52501"/>
                  </a:lnTo>
                  <a:lnTo>
                    <a:pt x="400532" y="60821"/>
                  </a:lnTo>
                  <a:lnTo>
                    <a:pt x="453830" y="66494"/>
                  </a:lnTo>
                  <a:lnTo>
                    <a:pt x="505361" y="70342"/>
                  </a:lnTo>
                  <a:lnTo>
                    <a:pt x="555528" y="72106"/>
                  </a:lnTo>
                  <a:lnTo>
                    <a:pt x="604730" y="71528"/>
                  </a:lnTo>
                  <a:lnTo>
                    <a:pt x="653367" y="68349"/>
                  </a:lnTo>
                  <a:lnTo>
                    <a:pt x="701840" y="62312"/>
                  </a:lnTo>
                  <a:lnTo>
                    <a:pt x="750548" y="53157"/>
                  </a:lnTo>
                  <a:lnTo>
                    <a:pt x="799893" y="40627"/>
                  </a:lnTo>
                  <a:lnTo>
                    <a:pt x="822460" y="34378"/>
                  </a:lnTo>
                  <a:lnTo>
                    <a:pt x="850291" y="27251"/>
                  </a:lnTo>
                  <a:lnTo>
                    <a:pt x="882924" y="19629"/>
                  </a:lnTo>
                  <a:lnTo>
                    <a:pt x="919897" y="11890"/>
                  </a:lnTo>
                  <a:lnTo>
                    <a:pt x="960749" y="4416"/>
                  </a:lnTo>
                  <a:lnTo>
                    <a:pt x="989375" y="0"/>
                  </a:lnTo>
                </a:path>
                <a:path w="1456690" h="72390">
                  <a:moveTo>
                    <a:pt x="1372632" y="0"/>
                  </a:moveTo>
                  <a:lnTo>
                    <a:pt x="1426735" y="11840"/>
                  </a:lnTo>
                  <a:lnTo>
                    <a:pt x="1456357" y="206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18596" y="0"/>
              <a:ext cx="1361399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26812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4" h="55244">
                  <a:moveTo>
                    <a:pt x="1353182" y="388"/>
                  </a:moveTo>
                  <a:lnTo>
                    <a:pt x="1351820" y="0"/>
                  </a:lnTo>
                </a:path>
                <a:path w="1353184" h="55244">
                  <a:moveTo>
                    <a:pt x="791743" y="0"/>
                  </a:moveTo>
                  <a:lnTo>
                    <a:pt x="761656" y="6832"/>
                  </a:lnTo>
                  <a:lnTo>
                    <a:pt x="731767" y="14339"/>
                  </a:lnTo>
                  <a:lnTo>
                    <a:pt x="707755" y="20904"/>
                  </a:lnTo>
                  <a:lnTo>
                    <a:pt x="658851" y="33203"/>
                  </a:lnTo>
                  <a:lnTo>
                    <a:pt x="610554" y="42202"/>
                  </a:lnTo>
                  <a:lnTo>
                    <a:pt x="562469" y="48154"/>
                  </a:lnTo>
                  <a:lnTo>
                    <a:pt x="514201" y="51311"/>
                  </a:lnTo>
                  <a:lnTo>
                    <a:pt x="465353" y="51927"/>
                  </a:lnTo>
                  <a:lnTo>
                    <a:pt x="415530" y="50254"/>
                  </a:lnTo>
                  <a:lnTo>
                    <a:pt x="364337" y="46547"/>
                  </a:lnTo>
                  <a:lnTo>
                    <a:pt x="311378" y="41056"/>
                  </a:lnTo>
                  <a:lnTo>
                    <a:pt x="256257" y="34036"/>
                  </a:lnTo>
                  <a:lnTo>
                    <a:pt x="233207" y="30785"/>
                  </a:lnTo>
                  <a:lnTo>
                    <a:pt x="220708" y="29032"/>
                  </a:lnTo>
                  <a:lnTo>
                    <a:pt x="208148" y="27278"/>
                  </a:lnTo>
                  <a:lnTo>
                    <a:pt x="195529" y="25522"/>
                  </a:lnTo>
                  <a:lnTo>
                    <a:pt x="182851" y="23762"/>
                  </a:lnTo>
                  <a:lnTo>
                    <a:pt x="133512" y="16881"/>
                  </a:lnTo>
                  <a:lnTo>
                    <a:pt x="83460" y="9737"/>
                  </a:lnTo>
                  <a:lnTo>
                    <a:pt x="32853" y="2190"/>
                  </a:lnTo>
                  <a:lnTo>
                    <a:pt x="19050" y="0"/>
                  </a:lnTo>
                </a:path>
                <a:path w="1353184" h="55244">
                  <a:moveTo>
                    <a:pt x="0" y="0"/>
                  </a:moveTo>
                  <a:lnTo>
                    <a:pt x="82316" y="12589"/>
                  </a:lnTo>
                  <a:lnTo>
                    <a:pt x="132356" y="19735"/>
                  </a:lnTo>
                  <a:lnTo>
                    <a:pt x="181683" y="26619"/>
                  </a:lnTo>
                  <a:lnTo>
                    <a:pt x="194551" y="28408"/>
                  </a:lnTo>
                  <a:lnTo>
                    <a:pt x="207359" y="30193"/>
                  </a:lnTo>
                  <a:lnTo>
                    <a:pt x="220106" y="31975"/>
                  </a:lnTo>
                  <a:lnTo>
                    <a:pt x="232788" y="33757"/>
                  </a:lnTo>
                  <a:lnTo>
                    <a:pt x="240395" y="34785"/>
                  </a:lnTo>
                  <a:lnTo>
                    <a:pt x="247964" y="35839"/>
                  </a:lnTo>
                  <a:lnTo>
                    <a:pt x="255444" y="36906"/>
                  </a:lnTo>
                  <a:lnTo>
                    <a:pt x="310812" y="43963"/>
                  </a:lnTo>
                  <a:lnTo>
                    <a:pt x="363991" y="49481"/>
                  </a:lnTo>
                  <a:lnTo>
                    <a:pt x="415382" y="53206"/>
                  </a:lnTo>
                  <a:lnTo>
                    <a:pt x="465384" y="54885"/>
                  </a:lnTo>
                  <a:lnTo>
                    <a:pt x="514398" y="54266"/>
                  </a:lnTo>
                  <a:lnTo>
                    <a:pt x="562825" y="51095"/>
                  </a:lnTo>
                  <a:lnTo>
                    <a:pt x="611064" y="45121"/>
                  </a:lnTo>
                  <a:lnTo>
                    <a:pt x="659516" y="36090"/>
                  </a:lnTo>
                  <a:lnTo>
                    <a:pt x="708580" y="23749"/>
                  </a:lnTo>
                  <a:lnTo>
                    <a:pt x="732527" y="17199"/>
                  </a:lnTo>
                  <a:lnTo>
                    <a:pt x="762333" y="9707"/>
                  </a:lnTo>
                  <a:lnTo>
                    <a:pt x="797450" y="1724"/>
                  </a:lnTo>
                  <a:lnTo>
                    <a:pt x="806023" y="0"/>
                  </a:lnTo>
                </a:path>
                <a:path w="1353184" h="55244">
                  <a:moveTo>
                    <a:pt x="1341176" y="0"/>
                  </a:moveTo>
                  <a:lnTo>
                    <a:pt x="1353182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28744" y="0"/>
              <a:ext cx="667942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52146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607775" y="0"/>
                  </a:moveTo>
                  <a:lnTo>
                    <a:pt x="546048" y="15658"/>
                  </a:lnTo>
                  <a:lnTo>
                    <a:pt x="498000" y="24535"/>
                  </a:lnTo>
                  <a:lnTo>
                    <a:pt x="450152" y="30421"/>
                  </a:lnTo>
                  <a:lnTo>
                    <a:pt x="402112" y="33565"/>
                  </a:lnTo>
                  <a:lnTo>
                    <a:pt x="353486" y="34216"/>
                  </a:lnTo>
                  <a:lnTo>
                    <a:pt x="303883" y="32621"/>
                  </a:lnTo>
                  <a:lnTo>
                    <a:pt x="252908" y="29030"/>
                  </a:lnTo>
                  <a:lnTo>
                    <a:pt x="200169" y="23691"/>
                  </a:lnTo>
                  <a:lnTo>
                    <a:pt x="145274" y="16853"/>
                  </a:lnTo>
                  <a:lnTo>
                    <a:pt x="122338" y="13716"/>
                  </a:lnTo>
                  <a:lnTo>
                    <a:pt x="109034" y="11898"/>
                  </a:lnTo>
                  <a:lnTo>
                    <a:pt x="95662" y="10080"/>
                  </a:lnTo>
                  <a:lnTo>
                    <a:pt x="82222" y="8258"/>
                  </a:lnTo>
                  <a:lnTo>
                    <a:pt x="68719" y="6426"/>
                  </a:lnTo>
                  <a:lnTo>
                    <a:pt x="21425" y="0"/>
                  </a:lnTo>
                </a:path>
                <a:path w="619125" h="37465">
                  <a:moveTo>
                    <a:pt x="0" y="0"/>
                  </a:moveTo>
                  <a:lnTo>
                    <a:pt x="19163" y="2666"/>
                  </a:lnTo>
                  <a:lnTo>
                    <a:pt x="68160" y="9322"/>
                  </a:lnTo>
                  <a:lnTo>
                    <a:pt x="81711" y="11158"/>
                  </a:lnTo>
                  <a:lnTo>
                    <a:pt x="95196" y="12989"/>
                  </a:lnTo>
                  <a:lnTo>
                    <a:pt x="108613" y="14815"/>
                  </a:lnTo>
                  <a:lnTo>
                    <a:pt x="121957" y="16637"/>
                  </a:lnTo>
                  <a:lnTo>
                    <a:pt x="144893" y="19837"/>
                  </a:lnTo>
                  <a:lnTo>
                    <a:pt x="191398" y="25753"/>
                  </a:lnTo>
                  <a:lnTo>
                    <a:pt x="238710" y="30891"/>
                  </a:lnTo>
                  <a:lnTo>
                    <a:pt x="286864" y="34790"/>
                  </a:lnTo>
                  <a:lnTo>
                    <a:pt x="335896" y="36990"/>
                  </a:lnTo>
                  <a:lnTo>
                    <a:pt x="385844" y="37031"/>
                  </a:lnTo>
                  <a:lnTo>
                    <a:pt x="436742" y="34450"/>
                  </a:lnTo>
                  <a:lnTo>
                    <a:pt x="488627" y="28787"/>
                  </a:lnTo>
                  <a:lnTo>
                    <a:pt x="541535" y="19583"/>
                  </a:lnTo>
                  <a:lnTo>
                    <a:pt x="595502" y="6375"/>
                  </a:lnTo>
                  <a:lnTo>
                    <a:pt x="619042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41556" y="0"/>
              <a:ext cx="513204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9473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403967" y="0"/>
                  </a:moveTo>
                  <a:lnTo>
                    <a:pt x="358657" y="7809"/>
                  </a:lnTo>
                  <a:lnTo>
                    <a:pt x="307173" y="13390"/>
                  </a:lnTo>
                  <a:lnTo>
                    <a:pt x="256653" y="15955"/>
                  </a:lnTo>
                  <a:lnTo>
                    <a:pt x="207063" y="15956"/>
                  </a:lnTo>
                  <a:lnTo>
                    <a:pt x="158371" y="13843"/>
                  </a:lnTo>
                  <a:lnTo>
                    <a:pt x="110542" y="10066"/>
                  </a:lnTo>
                  <a:lnTo>
                    <a:pt x="63545" y="5077"/>
                  </a:lnTo>
                  <a:lnTo>
                    <a:pt x="22751" y="0"/>
                  </a:lnTo>
                </a:path>
                <a:path w="419100" h="19050">
                  <a:moveTo>
                    <a:pt x="0" y="0"/>
                  </a:moveTo>
                  <a:lnTo>
                    <a:pt x="63292" y="8065"/>
                  </a:lnTo>
                  <a:lnTo>
                    <a:pt x="110419" y="13056"/>
                  </a:lnTo>
                  <a:lnTo>
                    <a:pt x="158378" y="16829"/>
                  </a:lnTo>
                  <a:lnTo>
                    <a:pt x="207202" y="18935"/>
                  </a:lnTo>
                  <a:lnTo>
                    <a:pt x="256924" y="18920"/>
                  </a:lnTo>
                  <a:lnTo>
                    <a:pt x="307577" y="16334"/>
                  </a:lnTo>
                  <a:lnTo>
                    <a:pt x="359193" y="10723"/>
                  </a:lnTo>
                  <a:lnTo>
                    <a:pt x="411807" y="1636"/>
                  </a:lnTo>
                  <a:lnTo>
                    <a:pt x="41855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72264" y="1"/>
              <a:ext cx="138941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06318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77986" y="0"/>
              <a:ext cx="2008" cy="103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79774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0" y="0"/>
                  </a:moveTo>
                  <a:lnTo>
                    <a:pt x="221" y="1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5128" y="0"/>
              <a:ext cx="24865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55893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29" h="194945">
                  <a:moveTo>
                    <a:pt x="24101" y="173277"/>
                  </a:moveTo>
                  <a:lnTo>
                    <a:pt x="22450" y="160754"/>
                  </a:lnTo>
                  <a:lnTo>
                    <a:pt x="20307" y="142089"/>
                  </a:lnTo>
                  <a:lnTo>
                    <a:pt x="18388" y="123540"/>
                  </a:lnTo>
                  <a:lnTo>
                    <a:pt x="16595" y="105206"/>
                  </a:lnTo>
                  <a:lnTo>
                    <a:pt x="14276" y="81710"/>
                  </a:lnTo>
                  <a:lnTo>
                    <a:pt x="11706" y="57861"/>
                  </a:lnTo>
                  <a:lnTo>
                    <a:pt x="8669" y="33697"/>
                  </a:lnTo>
                  <a:lnTo>
                    <a:pt x="4949" y="9258"/>
                  </a:lnTo>
                  <a:lnTo>
                    <a:pt x="3048" y="0"/>
                  </a:lnTo>
                </a:path>
                <a:path w="24129" h="194945">
                  <a:moveTo>
                    <a:pt x="0" y="0"/>
                  </a:moveTo>
                  <a:lnTo>
                    <a:pt x="8724" y="58078"/>
                  </a:lnTo>
                  <a:lnTo>
                    <a:pt x="13598" y="105219"/>
                  </a:lnTo>
                  <a:lnTo>
                    <a:pt x="15403" y="123641"/>
                  </a:lnTo>
                  <a:lnTo>
                    <a:pt x="17338" y="142284"/>
                  </a:lnTo>
                  <a:lnTo>
                    <a:pt x="19502" y="161051"/>
                  </a:lnTo>
                  <a:lnTo>
                    <a:pt x="21993" y="179844"/>
                  </a:lnTo>
                  <a:lnTo>
                    <a:pt x="23215" y="188360"/>
                  </a:lnTo>
                  <a:lnTo>
                    <a:pt x="24101" y="1943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31055" y="0"/>
              <a:ext cx="48938" cy="31443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31889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59" h="312420">
                  <a:moveTo>
                    <a:pt x="48105" y="299444"/>
                  </a:moveTo>
                  <a:lnTo>
                    <a:pt x="31099" y="213613"/>
                  </a:lnTo>
                  <a:lnTo>
                    <a:pt x="23226" y="160595"/>
                  </a:lnTo>
                  <a:lnTo>
                    <a:pt x="17091" y="105194"/>
                  </a:lnTo>
                  <a:lnTo>
                    <a:pt x="14646" y="81688"/>
                  </a:lnTo>
                  <a:lnTo>
                    <a:pt x="11953" y="57830"/>
                  </a:lnTo>
                  <a:lnTo>
                    <a:pt x="8799" y="33661"/>
                  </a:lnTo>
                  <a:lnTo>
                    <a:pt x="4976" y="9220"/>
                  </a:lnTo>
                  <a:lnTo>
                    <a:pt x="3051" y="0"/>
                  </a:lnTo>
                </a:path>
                <a:path w="48259" h="312420">
                  <a:moveTo>
                    <a:pt x="0" y="0"/>
                  </a:moveTo>
                  <a:lnTo>
                    <a:pt x="9005" y="58173"/>
                  </a:lnTo>
                  <a:lnTo>
                    <a:pt x="14132" y="105435"/>
                  </a:lnTo>
                  <a:lnTo>
                    <a:pt x="16029" y="123757"/>
                  </a:lnTo>
                  <a:lnTo>
                    <a:pt x="18052" y="142293"/>
                  </a:lnTo>
                  <a:lnTo>
                    <a:pt x="24092" y="188153"/>
                  </a:lnTo>
                  <a:lnTo>
                    <a:pt x="28026" y="213359"/>
                  </a:lnTo>
                  <a:lnTo>
                    <a:pt x="28242" y="214693"/>
                  </a:lnTo>
                  <a:lnTo>
                    <a:pt x="37363" y="266944"/>
                  </a:lnTo>
                  <a:lnTo>
                    <a:pt x="48105" y="3124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06209" y="0"/>
              <a:ext cx="73784" cy="38115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0784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72154" y="366508"/>
                  </a:moveTo>
                  <a:lnTo>
                    <a:pt x="53194" y="315855"/>
                  </a:lnTo>
                  <a:lnTo>
                    <a:pt x="41402" y="266471"/>
                  </a:lnTo>
                  <a:lnTo>
                    <a:pt x="32250" y="214744"/>
                  </a:lnTo>
                  <a:lnTo>
                    <a:pt x="31907" y="212661"/>
                  </a:lnTo>
                  <a:lnTo>
                    <a:pt x="30521" y="204334"/>
                  </a:lnTo>
                  <a:lnTo>
                    <a:pt x="24014" y="160517"/>
                  </a:lnTo>
                  <a:lnTo>
                    <a:pt x="17620" y="105435"/>
                  </a:lnTo>
                  <a:lnTo>
                    <a:pt x="15040" y="81861"/>
                  </a:lnTo>
                  <a:lnTo>
                    <a:pt x="12213" y="57937"/>
                  </a:lnTo>
                  <a:lnTo>
                    <a:pt x="8933" y="33708"/>
                  </a:lnTo>
                  <a:lnTo>
                    <a:pt x="4996" y="9220"/>
                  </a:lnTo>
                  <a:lnTo>
                    <a:pt x="3044" y="0"/>
                  </a:lnTo>
                </a:path>
                <a:path w="72390" h="372745">
                  <a:moveTo>
                    <a:pt x="0" y="0"/>
                  </a:moveTo>
                  <a:lnTo>
                    <a:pt x="9278" y="58361"/>
                  </a:lnTo>
                  <a:lnTo>
                    <a:pt x="14674" y="105829"/>
                  </a:lnTo>
                  <a:lnTo>
                    <a:pt x="16656" y="124024"/>
                  </a:lnTo>
                  <a:lnTo>
                    <a:pt x="18757" y="142428"/>
                  </a:lnTo>
                  <a:lnTo>
                    <a:pt x="24960" y="187985"/>
                  </a:lnTo>
                  <a:lnTo>
                    <a:pt x="38444" y="266952"/>
                  </a:lnTo>
                  <a:lnTo>
                    <a:pt x="50318" y="316660"/>
                  </a:lnTo>
                  <a:lnTo>
                    <a:pt x="68147" y="365365"/>
                  </a:lnTo>
                  <a:lnTo>
                    <a:pt x="72154" y="3726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81285" y="0"/>
              <a:ext cx="98709" cy="41497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83721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96273" y="407249"/>
                  </a:moveTo>
                  <a:lnTo>
                    <a:pt x="72187" y="363958"/>
                  </a:lnTo>
                  <a:lnTo>
                    <a:pt x="54436" y="315912"/>
                  </a:lnTo>
                  <a:lnTo>
                    <a:pt x="42576" y="266856"/>
                  </a:lnTo>
                  <a:lnTo>
                    <a:pt x="33357" y="215493"/>
                  </a:lnTo>
                  <a:lnTo>
                    <a:pt x="24797" y="160532"/>
                  </a:lnTo>
                  <a:lnTo>
                    <a:pt x="18180" y="105867"/>
                  </a:lnTo>
                  <a:lnTo>
                    <a:pt x="15460" y="82193"/>
                  </a:lnTo>
                  <a:lnTo>
                    <a:pt x="12497" y="58165"/>
                  </a:lnTo>
                  <a:lnTo>
                    <a:pt x="9086" y="33833"/>
                  </a:lnTo>
                  <a:lnTo>
                    <a:pt x="5023" y="9245"/>
                  </a:lnTo>
                  <a:lnTo>
                    <a:pt x="3035" y="0"/>
                  </a:lnTo>
                </a:path>
                <a:path w="96520" h="413384">
                  <a:moveTo>
                    <a:pt x="0" y="0"/>
                  </a:moveTo>
                  <a:lnTo>
                    <a:pt x="9505" y="58259"/>
                  </a:lnTo>
                  <a:lnTo>
                    <a:pt x="15145" y="105600"/>
                  </a:lnTo>
                  <a:lnTo>
                    <a:pt x="17228" y="123824"/>
                  </a:lnTo>
                  <a:lnTo>
                    <a:pt x="19434" y="142252"/>
                  </a:lnTo>
                  <a:lnTo>
                    <a:pt x="25861" y="187820"/>
                  </a:lnTo>
                  <a:lnTo>
                    <a:pt x="39678" y="267630"/>
                  </a:lnTo>
                  <a:lnTo>
                    <a:pt x="51610" y="316928"/>
                  </a:lnTo>
                  <a:lnTo>
                    <a:pt x="69490" y="365245"/>
                  </a:lnTo>
                  <a:lnTo>
                    <a:pt x="96273" y="41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58992" y="0"/>
              <a:ext cx="121002" cy="4503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59594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120400" y="440185"/>
                  </a:moveTo>
                  <a:lnTo>
                    <a:pt x="73454" y="363645"/>
                  </a:lnTo>
                  <a:lnTo>
                    <a:pt x="55619" y="315807"/>
                  </a:lnTo>
                  <a:lnTo>
                    <a:pt x="43683" y="266964"/>
                  </a:lnTo>
                  <a:lnTo>
                    <a:pt x="34383" y="215823"/>
                  </a:lnTo>
                  <a:lnTo>
                    <a:pt x="25567" y="160451"/>
                  </a:lnTo>
                  <a:lnTo>
                    <a:pt x="18699" y="105905"/>
                  </a:lnTo>
                  <a:lnTo>
                    <a:pt x="15852" y="82208"/>
                  </a:lnTo>
                  <a:lnTo>
                    <a:pt x="12761" y="58166"/>
                  </a:lnTo>
                  <a:lnTo>
                    <a:pt x="9233" y="33828"/>
                  </a:lnTo>
                  <a:lnTo>
                    <a:pt x="5072" y="9245"/>
                  </a:lnTo>
                  <a:lnTo>
                    <a:pt x="3050" y="0"/>
                  </a:lnTo>
                </a:path>
                <a:path w="120650" h="445770">
                  <a:moveTo>
                    <a:pt x="0" y="0"/>
                  </a:moveTo>
                  <a:lnTo>
                    <a:pt x="9828" y="58608"/>
                  </a:lnTo>
                  <a:lnTo>
                    <a:pt x="15765" y="106286"/>
                  </a:lnTo>
                  <a:lnTo>
                    <a:pt x="17919" y="124307"/>
                  </a:lnTo>
                  <a:lnTo>
                    <a:pt x="20186" y="142530"/>
                  </a:lnTo>
                  <a:lnTo>
                    <a:pt x="26720" y="187690"/>
                  </a:lnTo>
                  <a:lnTo>
                    <a:pt x="40822" y="267876"/>
                  </a:lnTo>
                  <a:lnTo>
                    <a:pt x="52820" y="316922"/>
                  </a:lnTo>
                  <a:lnTo>
                    <a:pt x="70768" y="365005"/>
                  </a:lnTo>
                  <a:lnTo>
                    <a:pt x="97947" y="413448"/>
                  </a:lnTo>
                  <a:lnTo>
                    <a:pt x="120400" y="4454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34063" y="0"/>
              <a:ext cx="145931" cy="4829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35483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79" h="476250">
                  <a:moveTo>
                    <a:pt x="144512" y="470879"/>
                  </a:moveTo>
                  <a:lnTo>
                    <a:pt x="101801" y="411327"/>
                  </a:lnTo>
                  <a:lnTo>
                    <a:pt x="74752" y="363464"/>
                  </a:lnTo>
                  <a:lnTo>
                    <a:pt x="56865" y="315918"/>
                  </a:lnTo>
                  <a:lnTo>
                    <a:pt x="44880" y="267391"/>
                  </a:lnTo>
                  <a:lnTo>
                    <a:pt x="35532" y="216585"/>
                  </a:lnTo>
                  <a:lnTo>
                    <a:pt x="29182" y="178599"/>
                  </a:lnTo>
                  <a:lnTo>
                    <a:pt x="21480" y="124043"/>
                  </a:lnTo>
                  <a:lnTo>
                    <a:pt x="19238" y="106108"/>
                  </a:lnTo>
                  <a:lnTo>
                    <a:pt x="16256" y="82381"/>
                  </a:lnTo>
                  <a:lnTo>
                    <a:pt x="13033" y="58308"/>
                  </a:lnTo>
                  <a:lnTo>
                    <a:pt x="9378" y="33945"/>
                  </a:lnTo>
                  <a:lnTo>
                    <a:pt x="5103" y="9347"/>
                  </a:lnTo>
                  <a:lnTo>
                    <a:pt x="3031" y="0"/>
                  </a:lnTo>
                </a:path>
                <a:path w="144779" h="476250">
                  <a:moveTo>
                    <a:pt x="0" y="0"/>
                  </a:moveTo>
                  <a:lnTo>
                    <a:pt x="10101" y="58726"/>
                  </a:lnTo>
                  <a:lnTo>
                    <a:pt x="16292" y="106425"/>
                  </a:lnTo>
                  <a:lnTo>
                    <a:pt x="18541" y="124391"/>
                  </a:lnTo>
                  <a:lnTo>
                    <a:pt x="20899" y="142560"/>
                  </a:lnTo>
                  <a:lnTo>
                    <a:pt x="27616" y="187584"/>
                  </a:lnTo>
                  <a:lnTo>
                    <a:pt x="42073" y="268515"/>
                  </a:lnTo>
                  <a:lnTo>
                    <a:pt x="54132" y="317172"/>
                  </a:lnTo>
                  <a:lnTo>
                    <a:pt x="72133" y="364891"/>
                  </a:lnTo>
                  <a:lnTo>
                    <a:pt x="99363" y="412991"/>
                  </a:lnTo>
                  <a:lnTo>
                    <a:pt x="136267" y="465229"/>
                  </a:lnTo>
                  <a:lnTo>
                    <a:pt x="144512" y="4756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09141" y="1"/>
              <a:ext cx="170851" cy="50959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11435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09" h="503555">
                  <a:moveTo>
                    <a:pt x="168559" y="498733"/>
                  </a:moveTo>
                  <a:lnTo>
                    <a:pt x="140243" y="462960"/>
                  </a:lnTo>
                  <a:lnTo>
                    <a:pt x="103179" y="410895"/>
                  </a:lnTo>
                  <a:lnTo>
                    <a:pt x="76065" y="363324"/>
                  </a:lnTo>
                  <a:lnTo>
                    <a:pt x="58118" y="316083"/>
                  </a:lnTo>
                  <a:lnTo>
                    <a:pt x="46074" y="267881"/>
                  </a:lnTo>
                  <a:lnTo>
                    <a:pt x="36669" y="217423"/>
                  </a:lnTo>
                  <a:lnTo>
                    <a:pt x="35717" y="211988"/>
                  </a:lnTo>
                  <a:lnTo>
                    <a:pt x="34288" y="203847"/>
                  </a:lnTo>
                  <a:lnTo>
                    <a:pt x="27210" y="160699"/>
                  </a:lnTo>
                  <a:lnTo>
                    <a:pt x="19816" y="106616"/>
                  </a:lnTo>
                  <a:lnTo>
                    <a:pt x="16687" y="82775"/>
                  </a:lnTo>
                  <a:lnTo>
                    <a:pt x="13325" y="58592"/>
                  </a:lnTo>
                  <a:lnTo>
                    <a:pt x="9542" y="34126"/>
                  </a:lnTo>
                  <a:lnTo>
                    <a:pt x="5148" y="9435"/>
                  </a:lnTo>
                  <a:lnTo>
                    <a:pt x="3032" y="0"/>
                  </a:lnTo>
                </a:path>
                <a:path w="168909" h="503555">
                  <a:moveTo>
                    <a:pt x="0" y="0"/>
                  </a:moveTo>
                  <a:lnTo>
                    <a:pt x="10379" y="58924"/>
                  </a:lnTo>
                  <a:lnTo>
                    <a:pt x="16832" y="106768"/>
                  </a:lnTo>
                  <a:lnTo>
                    <a:pt x="19160" y="124639"/>
                  </a:lnTo>
                  <a:lnTo>
                    <a:pt x="21601" y="142709"/>
                  </a:lnTo>
                  <a:lnTo>
                    <a:pt x="28495" y="187513"/>
                  </a:lnTo>
                  <a:lnTo>
                    <a:pt x="43270" y="268937"/>
                  </a:lnTo>
                  <a:lnTo>
                    <a:pt x="55378" y="317296"/>
                  </a:lnTo>
                  <a:lnTo>
                    <a:pt x="73442" y="364731"/>
                  </a:lnTo>
                  <a:lnTo>
                    <a:pt x="100754" y="412559"/>
                  </a:lnTo>
                  <a:lnTo>
                    <a:pt x="137839" y="464706"/>
                  </a:lnTo>
                  <a:lnTo>
                    <a:pt x="168559" y="5035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87120" y="0"/>
              <a:ext cx="192875" cy="53971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87481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192514" y="523793"/>
                  </a:moveTo>
                  <a:lnTo>
                    <a:pt x="141821" y="462447"/>
                  </a:lnTo>
                  <a:lnTo>
                    <a:pt x="104553" y="410463"/>
                  </a:lnTo>
                  <a:lnTo>
                    <a:pt x="77384" y="363188"/>
                  </a:lnTo>
                  <a:lnTo>
                    <a:pt x="59382" y="316250"/>
                  </a:lnTo>
                  <a:lnTo>
                    <a:pt x="47282" y="268362"/>
                  </a:lnTo>
                  <a:lnTo>
                    <a:pt x="37815" y="218236"/>
                  </a:lnTo>
                  <a:lnTo>
                    <a:pt x="31173" y="180149"/>
                  </a:lnTo>
                  <a:lnTo>
                    <a:pt x="22812" y="124767"/>
                  </a:lnTo>
                  <a:lnTo>
                    <a:pt x="20416" y="107111"/>
                  </a:lnTo>
                  <a:lnTo>
                    <a:pt x="17140" y="83167"/>
                  </a:lnTo>
                  <a:lnTo>
                    <a:pt x="13629" y="58883"/>
                  </a:lnTo>
                  <a:lnTo>
                    <a:pt x="9702" y="34313"/>
                  </a:lnTo>
                  <a:lnTo>
                    <a:pt x="5176" y="9512"/>
                  </a:lnTo>
                  <a:lnTo>
                    <a:pt x="3011" y="0"/>
                  </a:lnTo>
                </a:path>
                <a:path w="193040" h="528320">
                  <a:moveTo>
                    <a:pt x="0" y="0"/>
                  </a:moveTo>
                  <a:lnTo>
                    <a:pt x="10708" y="59272"/>
                  </a:lnTo>
                  <a:lnTo>
                    <a:pt x="17457" y="107365"/>
                  </a:lnTo>
                  <a:lnTo>
                    <a:pt x="19858" y="125071"/>
                  </a:lnTo>
                  <a:lnTo>
                    <a:pt x="22365" y="142973"/>
                  </a:lnTo>
                  <a:lnTo>
                    <a:pt x="29393" y="187429"/>
                  </a:lnTo>
                  <a:lnTo>
                    <a:pt x="44395" y="269148"/>
                  </a:lnTo>
                  <a:lnTo>
                    <a:pt x="56563" y="317283"/>
                  </a:lnTo>
                  <a:lnTo>
                    <a:pt x="74699" y="364504"/>
                  </a:lnTo>
                  <a:lnTo>
                    <a:pt x="102102" y="412127"/>
                  </a:lnTo>
                  <a:lnTo>
                    <a:pt x="139455" y="464268"/>
                  </a:lnTo>
                  <a:lnTo>
                    <a:pt x="174752" y="508657"/>
                  </a:lnTo>
                  <a:lnTo>
                    <a:pt x="192514" y="5282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62401" y="0"/>
              <a:ext cx="217592" cy="5556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63624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4" h="551815">
                  <a:moveTo>
                    <a:pt x="216370" y="547114"/>
                  </a:moveTo>
                  <a:lnTo>
                    <a:pt x="178735" y="506192"/>
                  </a:lnTo>
                  <a:lnTo>
                    <a:pt x="143441" y="461996"/>
                  </a:lnTo>
                  <a:lnTo>
                    <a:pt x="105981" y="410032"/>
                  </a:lnTo>
                  <a:lnTo>
                    <a:pt x="78738" y="363041"/>
                  </a:lnTo>
                  <a:lnTo>
                    <a:pt x="60666" y="316406"/>
                  </a:lnTo>
                  <a:lnTo>
                    <a:pt x="48497" y="268845"/>
                  </a:lnTo>
                  <a:lnTo>
                    <a:pt x="38963" y="219075"/>
                  </a:lnTo>
                  <a:lnTo>
                    <a:pt x="37655" y="211849"/>
                  </a:lnTo>
                  <a:lnTo>
                    <a:pt x="36410" y="205118"/>
                  </a:lnTo>
                  <a:lnTo>
                    <a:pt x="35229" y="198348"/>
                  </a:lnTo>
                  <a:lnTo>
                    <a:pt x="34036" y="191503"/>
                  </a:lnTo>
                  <a:lnTo>
                    <a:pt x="31750" y="178409"/>
                  </a:lnTo>
                  <a:lnTo>
                    <a:pt x="28784" y="160592"/>
                  </a:lnTo>
                  <a:lnTo>
                    <a:pt x="26039" y="142741"/>
                  </a:lnTo>
                  <a:lnTo>
                    <a:pt x="23454" y="124967"/>
                  </a:lnTo>
                  <a:lnTo>
                    <a:pt x="20967" y="107378"/>
                  </a:lnTo>
                  <a:lnTo>
                    <a:pt x="17573" y="83395"/>
                  </a:lnTo>
                  <a:lnTo>
                    <a:pt x="13943" y="59074"/>
                  </a:lnTo>
                  <a:lnTo>
                    <a:pt x="9900" y="34476"/>
                  </a:lnTo>
                  <a:lnTo>
                    <a:pt x="5270" y="9665"/>
                  </a:lnTo>
                  <a:lnTo>
                    <a:pt x="3039" y="0"/>
                  </a:lnTo>
                </a:path>
                <a:path w="216534" h="551815">
                  <a:moveTo>
                    <a:pt x="0" y="0"/>
                  </a:moveTo>
                  <a:lnTo>
                    <a:pt x="11012" y="59466"/>
                  </a:lnTo>
                  <a:lnTo>
                    <a:pt x="18034" y="107632"/>
                  </a:lnTo>
                  <a:lnTo>
                    <a:pt x="20525" y="125264"/>
                  </a:lnTo>
                  <a:lnTo>
                    <a:pt x="23122" y="143092"/>
                  </a:lnTo>
                  <a:lnTo>
                    <a:pt x="25883" y="161009"/>
                  </a:lnTo>
                  <a:lnTo>
                    <a:pt x="28867" y="178905"/>
                  </a:lnTo>
                  <a:lnTo>
                    <a:pt x="30391" y="187680"/>
                  </a:lnTo>
                  <a:lnTo>
                    <a:pt x="31838" y="195999"/>
                  </a:lnTo>
                  <a:lnTo>
                    <a:pt x="33261" y="204203"/>
                  </a:lnTo>
                  <a:lnTo>
                    <a:pt x="45619" y="269629"/>
                  </a:lnTo>
                  <a:lnTo>
                    <a:pt x="57861" y="317449"/>
                  </a:lnTo>
                  <a:lnTo>
                    <a:pt x="76065" y="364383"/>
                  </a:lnTo>
                  <a:lnTo>
                    <a:pt x="103530" y="411747"/>
                  </a:lnTo>
                  <a:lnTo>
                    <a:pt x="141069" y="463812"/>
                  </a:lnTo>
                  <a:lnTo>
                    <a:pt x="176471" y="508122"/>
                  </a:lnTo>
                  <a:lnTo>
                    <a:pt x="210727" y="545844"/>
                  </a:lnTo>
                  <a:lnTo>
                    <a:pt x="216370" y="55118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37817" y="0"/>
              <a:ext cx="242177" cy="57379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39911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240083" y="567262"/>
                  </a:moveTo>
                  <a:lnTo>
                    <a:pt x="180490" y="505658"/>
                  </a:lnTo>
                  <a:lnTo>
                    <a:pt x="145086" y="461544"/>
                  </a:lnTo>
                  <a:lnTo>
                    <a:pt x="107431" y="409663"/>
                  </a:lnTo>
                  <a:lnTo>
                    <a:pt x="80088" y="362901"/>
                  </a:lnTo>
                  <a:lnTo>
                    <a:pt x="61940" y="316512"/>
                  </a:lnTo>
                  <a:lnTo>
                    <a:pt x="49706" y="269214"/>
                  </a:lnTo>
                  <a:lnTo>
                    <a:pt x="40108" y="219722"/>
                  </a:lnTo>
                  <a:lnTo>
                    <a:pt x="38661" y="211785"/>
                  </a:lnTo>
                  <a:lnTo>
                    <a:pt x="37340" y="204597"/>
                  </a:lnTo>
                  <a:lnTo>
                    <a:pt x="36044" y="197319"/>
                  </a:lnTo>
                  <a:lnTo>
                    <a:pt x="34749" y="189979"/>
                  </a:lnTo>
                  <a:lnTo>
                    <a:pt x="32692" y="178371"/>
                  </a:lnTo>
                  <a:lnTo>
                    <a:pt x="29663" y="160668"/>
                  </a:lnTo>
                  <a:lnTo>
                    <a:pt x="26845" y="142930"/>
                  </a:lnTo>
                  <a:lnTo>
                    <a:pt x="24182" y="125266"/>
                  </a:lnTo>
                  <a:lnTo>
                    <a:pt x="21617" y="107784"/>
                  </a:lnTo>
                  <a:lnTo>
                    <a:pt x="18074" y="83733"/>
                  </a:lnTo>
                  <a:lnTo>
                    <a:pt x="14301" y="59342"/>
                  </a:lnTo>
                  <a:lnTo>
                    <a:pt x="10125" y="34677"/>
                  </a:lnTo>
                  <a:lnTo>
                    <a:pt x="5374" y="9804"/>
                  </a:lnTo>
                  <a:lnTo>
                    <a:pt x="3077" y="0"/>
                  </a:lnTo>
                </a:path>
                <a:path w="240665" h="571500">
                  <a:moveTo>
                    <a:pt x="0" y="0"/>
                  </a:moveTo>
                  <a:lnTo>
                    <a:pt x="11378" y="59948"/>
                  </a:lnTo>
                  <a:lnTo>
                    <a:pt x="18696" y="108394"/>
                  </a:lnTo>
                  <a:lnTo>
                    <a:pt x="21268" y="125848"/>
                  </a:lnTo>
                  <a:lnTo>
                    <a:pt x="29771" y="178892"/>
                  </a:lnTo>
                  <a:lnTo>
                    <a:pt x="32908" y="196596"/>
                  </a:lnTo>
                  <a:lnTo>
                    <a:pt x="34305" y="204495"/>
                  </a:lnTo>
                  <a:lnTo>
                    <a:pt x="46790" y="269833"/>
                  </a:lnTo>
                  <a:lnTo>
                    <a:pt x="59100" y="317450"/>
                  </a:lnTo>
                  <a:lnTo>
                    <a:pt x="77388" y="364193"/>
                  </a:lnTo>
                  <a:lnTo>
                    <a:pt x="104967" y="411378"/>
                  </a:lnTo>
                  <a:lnTo>
                    <a:pt x="142745" y="463393"/>
                  </a:lnTo>
                  <a:lnTo>
                    <a:pt x="178270" y="507630"/>
                  </a:lnTo>
                  <a:lnTo>
                    <a:pt x="212536" y="545254"/>
                  </a:lnTo>
                  <a:lnTo>
                    <a:pt x="240083" y="571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15491" y="0"/>
              <a:ext cx="264502" cy="59260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16407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59" h="589915">
                  <a:moveTo>
                    <a:pt x="263586" y="585703"/>
                  </a:moveTo>
                  <a:lnTo>
                    <a:pt x="216395" y="542587"/>
                  </a:lnTo>
                  <a:lnTo>
                    <a:pt x="182232" y="505158"/>
                  </a:lnTo>
                  <a:lnTo>
                    <a:pt x="146709" y="461114"/>
                  </a:lnTo>
                  <a:lnTo>
                    <a:pt x="108837" y="409295"/>
                  </a:lnTo>
                  <a:lnTo>
                    <a:pt x="81439" y="362819"/>
                  </a:lnTo>
                  <a:lnTo>
                    <a:pt x="63239" y="316723"/>
                  </a:lnTo>
                  <a:lnTo>
                    <a:pt x="50957" y="269729"/>
                  </a:lnTo>
                  <a:lnTo>
                    <a:pt x="41311" y="220560"/>
                  </a:lnTo>
                  <a:lnTo>
                    <a:pt x="39660" y="211721"/>
                  </a:lnTo>
                  <a:lnTo>
                    <a:pt x="38200" y="203936"/>
                  </a:lnTo>
                  <a:lnTo>
                    <a:pt x="36777" y="196075"/>
                  </a:lnTo>
                  <a:lnTo>
                    <a:pt x="35329" y="188125"/>
                  </a:lnTo>
                  <a:lnTo>
                    <a:pt x="33564" y="178396"/>
                  </a:lnTo>
                  <a:lnTo>
                    <a:pt x="30522" y="160958"/>
                  </a:lnTo>
                  <a:lnTo>
                    <a:pt x="27670" y="143481"/>
                  </a:lnTo>
                  <a:lnTo>
                    <a:pt x="24958" y="126076"/>
                  </a:lnTo>
                  <a:lnTo>
                    <a:pt x="22337" y="108851"/>
                  </a:lnTo>
                  <a:lnTo>
                    <a:pt x="18628" y="84571"/>
                  </a:lnTo>
                  <a:lnTo>
                    <a:pt x="14686" y="59951"/>
                  </a:lnTo>
                  <a:lnTo>
                    <a:pt x="10343" y="35058"/>
                  </a:lnTo>
                  <a:lnTo>
                    <a:pt x="5434" y="9956"/>
                  </a:lnTo>
                  <a:lnTo>
                    <a:pt x="3068" y="0"/>
                  </a:lnTo>
                </a:path>
                <a:path w="264159" h="589915">
                  <a:moveTo>
                    <a:pt x="0" y="0"/>
                  </a:moveTo>
                  <a:lnTo>
                    <a:pt x="11753" y="60536"/>
                  </a:lnTo>
                  <a:lnTo>
                    <a:pt x="19404" y="109423"/>
                  </a:lnTo>
                  <a:lnTo>
                    <a:pt x="22026" y="126628"/>
                  </a:lnTo>
                  <a:lnTo>
                    <a:pt x="24741" y="144017"/>
                  </a:lnTo>
                  <a:lnTo>
                    <a:pt x="27594" y="161483"/>
                  </a:lnTo>
                  <a:lnTo>
                    <a:pt x="30630" y="178917"/>
                  </a:lnTo>
                  <a:lnTo>
                    <a:pt x="33018" y="191922"/>
                  </a:lnTo>
                  <a:lnTo>
                    <a:pt x="34263" y="198767"/>
                  </a:lnTo>
                  <a:lnTo>
                    <a:pt x="35495" y="205549"/>
                  </a:lnTo>
                  <a:lnTo>
                    <a:pt x="36752" y="212255"/>
                  </a:lnTo>
                  <a:lnTo>
                    <a:pt x="38314" y="220649"/>
                  </a:lnTo>
                  <a:lnTo>
                    <a:pt x="48013" y="270182"/>
                  </a:lnTo>
                  <a:lnTo>
                    <a:pt x="60383" y="317547"/>
                  </a:lnTo>
                  <a:lnTo>
                    <a:pt x="78740" y="364060"/>
                  </a:lnTo>
                  <a:lnTo>
                    <a:pt x="106399" y="411035"/>
                  </a:lnTo>
                  <a:lnTo>
                    <a:pt x="144372" y="462974"/>
                  </a:lnTo>
                  <a:lnTo>
                    <a:pt x="180011" y="507134"/>
                  </a:lnTo>
                  <a:lnTo>
                    <a:pt x="214312" y="544682"/>
                  </a:lnTo>
                  <a:lnTo>
                    <a:pt x="248270" y="576783"/>
                  </a:lnTo>
                  <a:lnTo>
                    <a:pt x="263586" y="5895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992198" y="0"/>
              <a:ext cx="287796" cy="6104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93158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286836" y="601770"/>
                  </a:moveTo>
                  <a:lnTo>
                    <a:pt x="251848" y="573951"/>
                  </a:lnTo>
                  <a:lnTo>
                    <a:pt x="210339" y="533966"/>
                  </a:lnTo>
                  <a:lnTo>
                    <a:pt x="172704" y="491422"/>
                  </a:lnTo>
                  <a:lnTo>
                    <a:pt x="139237" y="448909"/>
                  </a:lnTo>
                  <a:lnTo>
                    <a:pt x="110230" y="409016"/>
                  </a:lnTo>
                  <a:lnTo>
                    <a:pt x="82689" y="362611"/>
                  </a:lnTo>
                  <a:lnTo>
                    <a:pt x="64391" y="316608"/>
                  </a:lnTo>
                  <a:lnTo>
                    <a:pt x="52039" y="269724"/>
                  </a:lnTo>
                  <a:lnTo>
                    <a:pt x="42336" y="220675"/>
                  </a:lnTo>
                  <a:lnTo>
                    <a:pt x="40647" y="211709"/>
                  </a:lnTo>
                  <a:lnTo>
                    <a:pt x="39402" y="205156"/>
                  </a:lnTo>
                  <a:lnTo>
                    <a:pt x="38183" y="198539"/>
                  </a:lnTo>
                  <a:lnTo>
                    <a:pt x="36938" y="191834"/>
                  </a:lnTo>
                  <a:lnTo>
                    <a:pt x="34449" y="178372"/>
                  </a:lnTo>
                  <a:lnTo>
                    <a:pt x="31334" y="161004"/>
                  </a:lnTo>
                  <a:lnTo>
                    <a:pt x="28398" y="143591"/>
                  </a:lnTo>
                  <a:lnTo>
                    <a:pt x="25594" y="126242"/>
                  </a:lnTo>
                  <a:lnTo>
                    <a:pt x="22879" y="109068"/>
                  </a:lnTo>
                  <a:lnTo>
                    <a:pt x="19037" y="84788"/>
                  </a:lnTo>
                  <a:lnTo>
                    <a:pt x="14966" y="60171"/>
                  </a:lnTo>
                  <a:lnTo>
                    <a:pt x="10501" y="35285"/>
                  </a:lnTo>
                  <a:lnTo>
                    <a:pt x="5480" y="10198"/>
                  </a:lnTo>
                  <a:lnTo>
                    <a:pt x="3026" y="0"/>
                  </a:lnTo>
                </a:path>
                <a:path w="287020" h="605790">
                  <a:moveTo>
                    <a:pt x="0" y="0"/>
                  </a:moveTo>
                  <a:lnTo>
                    <a:pt x="12013" y="60519"/>
                  </a:lnTo>
                  <a:lnTo>
                    <a:pt x="19895" y="109207"/>
                  </a:lnTo>
                  <a:lnTo>
                    <a:pt x="22622" y="126470"/>
                  </a:lnTo>
                  <a:lnTo>
                    <a:pt x="25442" y="143915"/>
                  </a:lnTo>
                  <a:lnTo>
                    <a:pt x="28400" y="161433"/>
                  </a:lnTo>
                  <a:lnTo>
                    <a:pt x="31541" y="178918"/>
                  </a:lnTo>
                  <a:lnTo>
                    <a:pt x="33966" y="192037"/>
                  </a:lnTo>
                  <a:lnTo>
                    <a:pt x="35224" y="198857"/>
                  </a:lnTo>
                  <a:lnTo>
                    <a:pt x="36456" y="205588"/>
                  </a:lnTo>
                  <a:lnTo>
                    <a:pt x="37738" y="212255"/>
                  </a:lnTo>
                  <a:lnTo>
                    <a:pt x="39504" y="221615"/>
                  </a:lnTo>
                  <a:lnTo>
                    <a:pt x="49258" y="270790"/>
                  </a:lnTo>
                  <a:lnTo>
                    <a:pt x="61683" y="317822"/>
                  </a:lnTo>
                  <a:lnTo>
                    <a:pt x="80096" y="364024"/>
                  </a:lnTo>
                  <a:lnTo>
                    <a:pt x="107817" y="410705"/>
                  </a:lnTo>
                  <a:lnTo>
                    <a:pt x="136923" y="450722"/>
                  </a:lnTo>
                  <a:lnTo>
                    <a:pt x="170499" y="493373"/>
                  </a:lnTo>
                  <a:lnTo>
                    <a:pt x="208260" y="536057"/>
                  </a:lnTo>
                  <a:lnTo>
                    <a:pt x="249917" y="576174"/>
                  </a:lnTo>
                  <a:lnTo>
                    <a:pt x="269405" y="592387"/>
                  </a:lnTo>
                  <a:lnTo>
                    <a:pt x="286836" y="6054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968255" y="0"/>
              <a:ext cx="311740" cy="62799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970127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79" h="619760">
                  <a:moveTo>
                    <a:pt x="309867" y="615732"/>
                  </a:moveTo>
                  <a:lnTo>
                    <a:pt x="273149" y="589552"/>
                  </a:lnTo>
                  <a:lnTo>
                    <a:pt x="212214" y="533510"/>
                  </a:lnTo>
                  <a:lnTo>
                    <a:pt x="174530" y="491068"/>
                  </a:lnTo>
                  <a:lnTo>
                    <a:pt x="140903" y="448582"/>
                  </a:lnTo>
                  <a:lnTo>
                    <a:pt x="111684" y="408673"/>
                  </a:lnTo>
                  <a:lnTo>
                    <a:pt x="84115" y="362616"/>
                  </a:lnTo>
                  <a:lnTo>
                    <a:pt x="65773" y="316978"/>
                  </a:lnTo>
                  <a:lnTo>
                    <a:pt x="53366" y="270479"/>
                  </a:lnTo>
                  <a:lnTo>
                    <a:pt x="43599" y="221843"/>
                  </a:lnTo>
                  <a:lnTo>
                    <a:pt x="35382" y="178409"/>
                  </a:lnTo>
                  <a:lnTo>
                    <a:pt x="26329" y="126631"/>
                  </a:lnTo>
                  <a:lnTo>
                    <a:pt x="23546" y="109563"/>
                  </a:lnTo>
                  <a:lnTo>
                    <a:pt x="19561" y="85196"/>
                  </a:lnTo>
                  <a:lnTo>
                    <a:pt x="15351" y="60493"/>
                  </a:lnTo>
                  <a:lnTo>
                    <a:pt x="10755" y="35528"/>
                  </a:lnTo>
                  <a:lnTo>
                    <a:pt x="5613" y="10376"/>
                  </a:lnTo>
                  <a:lnTo>
                    <a:pt x="3078" y="0"/>
                  </a:lnTo>
                </a:path>
                <a:path w="309879" h="619760">
                  <a:moveTo>
                    <a:pt x="0" y="0"/>
                  </a:moveTo>
                  <a:lnTo>
                    <a:pt x="12428" y="61096"/>
                  </a:lnTo>
                  <a:lnTo>
                    <a:pt x="20650" y="110160"/>
                  </a:lnTo>
                  <a:lnTo>
                    <a:pt x="23434" y="127205"/>
                  </a:lnTo>
                  <a:lnTo>
                    <a:pt x="26306" y="144431"/>
                  </a:lnTo>
                  <a:lnTo>
                    <a:pt x="34653" y="190481"/>
                  </a:lnTo>
                  <a:lnTo>
                    <a:pt x="50446" y="270976"/>
                  </a:lnTo>
                  <a:lnTo>
                    <a:pt x="62941" y="317825"/>
                  </a:lnTo>
                  <a:lnTo>
                    <a:pt x="81447" y="363858"/>
                  </a:lnTo>
                  <a:lnTo>
                    <a:pt x="109296" y="410388"/>
                  </a:lnTo>
                  <a:lnTo>
                    <a:pt x="138614" y="450429"/>
                  </a:lnTo>
                  <a:lnTo>
                    <a:pt x="172344" y="493057"/>
                  </a:lnTo>
                  <a:lnTo>
                    <a:pt x="210128" y="535644"/>
                  </a:lnTo>
                  <a:lnTo>
                    <a:pt x="251612" y="575564"/>
                  </a:lnTo>
                  <a:lnTo>
                    <a:pt x="290993" y="606715"/>
                  </a:lnTo>
                  <a:lnTo>
                    <a:pt x="309867" y="6193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944559" y="0"/>
              <a:ext cx="335436" cy="6321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47412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332582" y="627900"/>
                  </a:moveTo>
                  <a:lnTo>
                    <a:pt x="294663" y="603896"/>
                  </a:lnTo>
                  <a:lnTo>
                    <a:pt x="255277" y="572732"/>
                  </a:lnTo>
                  <a:lnTo>
                    <a:pt x="213908" y="532971"/>
                  </a:lnTo>
                  <a:lnTo>
                    <a:pt x="176177" y="490579"/>
                  </a:lnTo>
                  <a:lnTo>
                    <a:pt x="142458" y="448163"/>
                  </a:lnTo>
                  <a:lnTo>
                    <a:pt x="113126" y="408330"/>
                  </a:lnTo>
                  <a:lnTo>
                    <a:pt x="85470" y="362498"/>
                  </a:lnTo>
                  <a:lnTo>
                    <a:pt x="67055" y="317095"/>
                  </a:lnTo>
                  <a:lnTo>
                    <a:pt x="54581" y="270847"/>
                  </a:lnTo>
                  <a:lnTo>
                    <a:pt x="44749" y="222479"/>
                  </a:lnTo>
                  <a:lnTo>
                    <a:pt x="36291" y="178460"/>
                  </a:lnTo>
                  <a:lnTo>
                    <a:pt x="27072" y="127127"/>
                  </a:lnTo>
                  <a:lnTo>
                    <a:pt x="20083" y="85739"/>
                  </a:lnTo>
                  <a:lnTo>
                    <a:pt x="15723" y="60933"/>
                  </a:lnTo>
                  <a:lnTo>
                    <a:pt x="10983" y="35867"/>
                  </a:lnTo>
                  <a:lnTo>
                    <a:pt x="5710" y="10617"/>
                  </a:lnTo>
                  <a:lnTo>
                    <a:pt x="3087" y="0"/>
                  </a:lnTo>
                </a:path>
                <a:path w="332740" h="631825">
                  <a:moveTo>
                    <a:pt x="0" y="0"/>
                  </a:moveTo>
                  <a:lnTo>
                    <a:pt x="12868" y="61947"/>
                  </a:lnTo>
                  <a:lnTo>
                    <a:pt x="21445" y="111620"/>
                  </a:lnTo>
                  <a:lnTo>
                    <a:pt x="24258" y="128326"/>
                  </a:lnTo>
                  <a:lnTo>
                    <a:pt x="27157" y="145204"/>
                  </a:lnTo>
                  <a:lnTo>
                    <a:pt x="30175" y="162146"/>
                  </a:lnTo>
                  <a:lnTo>
                    <a:pt x="33345" y="179045"/>
                  </a:lnTo>
                  <a:lnTo>
                    <a:pt x="34999" y="187483"/>
                  </a:lnTo>
                  <a:lnTo>
                    <a:pt x="36613" y="195829"/>
                  </a:lnTo>
                  <a:lnTo>
                    <a:pt x="38197" y="204092"/>
                  </a:lnTo>
                  <a:lnTo>
                    <a:pt x="39758" y="212280"/>
                  </a:lnTo>
                  <a:lnTo>
                    <a:pt x="41854" y="223139"/>
                  </a:lnTo>
                  <a:lnTo>
                    <a:pt x="51729" y="271732"/>
                  </a:lnTo>
                  <a:lnTo>
                    <a:pt x="64274" y="318216"/>
                  </a:lnTo>
                  <a:lnTo>
                    <a:pt x="82818" y="363898"/>
                  </a:lnTo>
                  <a:lnTo>
                    <a:pt x="110688" y="410083"/>
                  </a:lnTo>
                  <a:lnTo>
                    <a:pt x="140182" y="450071"/>
                  </a:lnTo>
                  <a:lnTo>
                    <a:pt x="174053" y="492633"/>
                  </a:lnTo>
                  <a:lnTo>
                    <a:pt x="211902" y="535138"/>
                  </a:lnTo>
                  <a:lnTo>
                    <a:pt x="253334" y="574954"/>
                  </a:lnTo>
                  <a:lnTo>
                    <a:pt x="292982" y="606330"/>
                  </a:lnTo>
                  <a:lnTo>
                    <a:pt x="313090" y="619796"/>
                  </a:lnTo>
                  <a:lnTo>
                    <a:pt x="332582" y="631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24329" y="0"/>
              <a:ext cx="355665" cy="64605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2503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354964" y="638163"/>
                  </a:moveTo>
                  <a:lnTo>
                    <a:pt x="316791" y="617044"/>
                  </a:lnTo>
                  <a:lnTo>
                    <a:pt x="276795" y="588645"/>
                  </a:lnTo>
                  <a:lnTo>
                    <a:pt x="215678" y="532495"/>
                  </a:lnTo>
                  <a:lnTo>
                    <a:pt x="177897" y="490185"/>
                  </a:lnTo>
                  <a:lnTo>
                    <a:pt x="144055" y="447841"/>
                  </a:lnTo>
                  <a:lnTo>
                    <a:pt x="114565" y="408076"/>
                  </a:lnTo>
                  <a:lnTo>
                    <a:pt x="86828" y="362491"/>
                  </a:lnTo>
                  <a:lnTo>
                    <a:pt x="68353" y="317353"/>
                  </a:lnTo>
                  <a:lnTo>
                    <a:pt x="55836" y="271387"/>
                  </a:lnTo>
                  <a:lnTo>
                    <a:pt x="45973" y="223316"/>
                  </a:lnTo>
                  <a:lnTo>
                    <a:pt x="37210" y="178587"/>
                  </a:lnTo>
                  <a:lnTo>
                    <a:pt x="27883" y="128045"/>
                  </a:lnTo>
                  <a:lnTo>
                    <a:pt x="24979" y="111378"/>
                  </a:lnTo>
                  <a:lnTo>
                    <a:pt x="20668" y="86675"/>
                  </a:lnTo>
                  <a:lnTo>
                    <a:pt x="16132" y="61636"/>
                  </a:lnTo>
                  <a:lnTo>
                    <a:pt x="11222" y="36344"/>
                  </a:lnTo>
                  <a:lnTo>
                    <a:pt x="5790" y="10883"/>
                  </a:lnTo>
                  <a:lnTo>
                    <a:pt x="3066" y="0"/>
                  </a:lnTo>
                </a:path>
                <a:path w="354965" h="641985">
                  <a:moveTo>
                    <a:pt x="0" y="0"/>
                  </a:moveTo>
                  <a:lnTo>
                    <a:pt x="13267" y="62455"/>
                  </a:lnTo>
                  <a:lnTo>
                    <a:pt x="22147" y="112369"/>
                  </a:lnTo>
                  <a:lnTo>
                    <a:pt x="25032" y="128910"/>
                  </a:lnTo>
                  <a:lnTo>
                    <a:pt x="27993" y="145621"/>
                  </a:lnTo>
                  <a:lnTo>
                    <a:pt x="31063" y="162393"/>
                  </a:lnTo>
                  <a:lnTo>
                    <a:pt x="34276" y="179120"/>
                  </a:lnTo>
                  <a:lnTo>
                    <a:pt x="35749" y="186499"/>
                  </a:lnTo>
                  <a:lnTo>
                    <a:pt x="37159" y="193776"/>
                  </a:lnTo>
                  <a:lnTo>
                    <a:pt x="52970" y="272274"/>
                  </a:lnTo>
                  <a:lnTo>
                    <a:pt x="65573" y="318479"/>
                  </a:lnTo>
                  <a:lnTo>
                    <a:pt x="84185" y="363896"/>
                  </a:lnTo>
                  <a:lnTo>
                    <a:pt x="112140" y="409828"/>
                  </a:lnTo>
                  <a:lnTo>
                    <a:pt x="142815" y="451137"/>
                  </a:lnTo>
                  <a:lnTo>
                    <a:pt x="176789" y="493558"/>
                  </a:lnTo>
                  <a:lnTo>
                    <a:pt x="214163" y="535253"/>
                  </a:lnTo>
                  <a:lnTo>
                    <a:pt x="255040" y="574382"/>
                  </a:lnTo>
                  <a:lnTo>
                    <a:pt x="295004" y="606007"/>
                  </a:lnTo>
                  <a:lnTo>
                    <a:pt x="335863" y="631774"/>
                  </a:lnTo>
                  <a:lnTo>
                    <a:pt x="354964" y="6414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901351" y="0"/>
              <a:ext cx="378643" cy="6598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03008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376986" y="647024"/>
                  </a:moveTo>
                  <a:lnTo>
                    <a:pt x="339546" y="629018"/>
                  </a:lnTo>
                  <a:lnTo>
                    <a:pt x="298702" y="603249"/>
                  </a:lnTo>
                  <a:lnTo>
                    <a:pt x="258685" y="571576"/>
                  </a:lnTo>
                  <a:lnTo>
                    <a:pt x="217490" y="532070"/>
                  </a:lnTo>
                  <a:lnTo>
                    <a:pt x="179671" y="489862"/>
                  </a:lnTo>
                  <a:lnTo>
                    <a:pt x="145687" y="447576"/>
                  </a:lnTo>
                  <a:lnTo>
                    <a:pt x="116001" y="407835"/>
                  </a:lnTo>
                  <a:lnTo>
                    <a:pt x="88154" y="362380"/>
                  </a:lnTo>
                  <a:lnTo>
                    <a:pt x="69594" y="317403"/>
                  </a:lnTo>
                  <a:lnTo>
                    <a:pt x="57002" y="271623"/>
                  </a:lnTo>
                  <a:lnTo>
                    <a:pt x="47065" y="223761"/>
                  </a:lnTo>
                  <a:lnTo>
                    <a:pt x="42648" y="201362"/>
                  </a:lnTo>
                  <a:lnTo>
                    <a:pt x="41166" y="193862"/>
                  </a:lnTo>
                  <a:lnTo>
                    <a:pt x="39656" y="186290"/>
                  </a:lnTo>
                  <a:lnTo>
                    <a:pt x="38112" y="178638"/>
                  </a:lnTo>
                  <a:lnTo>
                    <a:pt x="34859" y="162088"/>
                  </a:lnTo>
                  <a:lnTo>
                    <a:pt x="31733" y="145472"/>
                  </a:lnTo>
                  <a:lnTo>
                    <a:pt x="28707" y="128903"/>
                  </a:lnTo>
                  <a:lnTo>
                    <a:pt x="25755" y="112496"/>
                  </a:lnTo>
                  <a:lnTo>
                    <a:pt x="21265" y="87583"/>
                  </a:lnTo>
                  <a:lnTo>
                    <a:pt x="16555" y="62333"/>
                  </a:lnTo>
                  <a:lnTo>
                    <a:pt x="11476" y="36828"/>
                  </a:lnTo>
                  <a:lnTo>
                    <a:pt x="5879" y="11150"/>
                  </a:lnTo>
                  <a:lnTo>
                    <a:pt x="3054" y="0"/>
                  </a:lnTo>
                </a:path>
                <a:path w="377190" h="650240">
                  <a:moveTo>
                    <a:pt x="0" y="0"/>
                  </a:moveTo>
                  <a:lnTo>
                    <a:pt x="8554" y="37350"/>
                  </a:lnTo>
                  <a:lnTo>
                    <a:pt x="18298" y="87851"/>
                  </a:lnTo>
                  <a:lnTo>
                    <a:pt x="25735" y="129153"/>
                  </a:lnTo>
                  <a:lnTo>
                    <a:pt x="28779" y="145826"/>
                  </a:lnTo>
                  <a:lnTo>
                    <a:pt x="44208" y="224523"/>
                  </a:lnTo>
                  <a:lnTo>
                    <a:pt x="54195" y="272591"/>
                  </a:lnTo>
                  <a:lnTo>
                    <a:pt x="66860" y="318584"/>
                  </a:lnTo>
                  <a:lnTo>
                    <a:pt x="85547" y="363803"/>
                  </a:lnTo>
                  <a:lnTo>
                    <a:pt x="113601" y="409549"/>
                  </a:lnTo>
                  <a:lnTo>
                    <a:pt x="144378" y="450756"/>
                  </a:lnTo>
                  <a:lnTo>
                    <a:pt x="178439" y="493090"/>
                  </a:lnTo>
                  <a:lnTo>
                    <a:pt x="215869" y="534718"/>
                  </a:lnTo>
                  <a:lnTo>
                    <a:pt x="256755" y="573811"/>
                  </a:lnTo>
                  <a:lnTo>
                    <a:pt x="296995" y="605666"/>
                  </a:lnTo>
                  <a:lnTo>
                    <a:pt x="338111" y="631596"/>
                  </a:lnTo>
                  <a:lnTo>
                    <a:pt x="363905" y="644728"/>
                  </a:lnTo>
                  <a:lnTo>
                    <a:pt x="376986" y="6502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78736" y="0"/>
              <a:ext cx="401258" cy="66080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1379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79" h="657860">
                  <a:moveTo>
                    <a:pt x="398615" y="654585"/>
                  </a:moveTo>
                  <a:lnTo>
                    <a:pt x="341845" y="628865"/>
                  </a:lnTo>
                  <a:lnTo>
                    <a:pt x="300716" y="602926"/>
                  </a:lnTo>
                  <a:lnTo>
                    <a:pt x="260426" y="571042"/>
                  </a:lnTo>
                  <a:lnTo>
                    <a:pt x="219873" y="532295"/>
                  </a:lnTo>
                  <a:lnTo>
                    <a:pt x="182538" y="490901"/>
                  </a:lnTo>
                  <a:lnTo>
                    <a:pt x="148406" y="448718"/>
                  </a:lnTo>
                  <a:lnTo>
                    <a:pt x="117462" y="407606"/>
                  </a:lnTo>
                  <a:lnTo>
                    <a:pt x="89503" y="362284"/>
                  </a:lnTo>
                  <a:lnTo>
                    <a:pt x="70864" y="317455"/>
                  </a:lnTo>
                  <a:lnTo>
                    <a:pt x="58213" y="271835"/>
                  </a:lnTo>
                  <a:lnTo>
                    <a:pt x="48221" y="224142"/>
                  </a:lnTo>
                  <a:lnTo>
                    <a:pt x="45783" y="211924"/>
                  </a:lnTo>
                  <a:lnTo>
                    <a:pt x="44144" y="203759"/>
                  </a:lnTo>
                  <a:lnTo>
                    <a:pt x="42481" y="195521"/>
                  </a:lnTo>
                  <a:lnTo>
                    <a:pt x="40790" y="187195"/>
                  </a:lnTo>
                  <a:lnTo>
                    <a:pt x="39065" y="178765"/>
                  </a:lnTo>
                  <a:lnTo>
                    <a:pt x="35770" y="162394"/>
                  </a:lnTo>
                  <a:lnTo>
                    <a:pt x="32594" y="145953"/>
                  </a:lnTo>
                  <a:lnTo>
                    <a:pt x="29514" y="129557"/>
                  </a:lnTo>
                  <a:lnTo>
                    <a:pt x="26504" y="113322"/>
                  </a:lnTo>
                  <a:lnTo>
                    <a:pt x="21857" y="88273"/>
                  </a:lnTo>
                  <a:lnTo>
                    <a:pt x="16984" y="62887"/>
                  </a:lnTo>
                  <a:lnTo>
                    <a:pt x="11747" y="37248"/>
                  </a:lnTo>
                  <a:lnTo>
                    <a:pt x="6007" y="11442"/>
                  </a:lnTo>
                  <a:lnTo>
                    <a:pt x="3066" y="0"/>
                  </a:lnTo>
                </a:path>
                <a:path w="398779" h="657860">
                  <a:moveTo>
                    <a:pt x="0" y="0"/>
                  </a:moveTo>
                  <a:lnTo>
                    <a:pt x="8820" y="37792"/>
                  </a:lnTo>
                  <a:lnTo>
                    <a:pt x="18895" y="88588"/>
                  </a:lnTo>
                  <a:lnTo>
                    <a:pt x="26554" y="129859"/>
                  </a:lnTo>
                  <a:lnTo>
                    <a:pt x="29651" y="146342"/>
                  </a:lnTo>
                  <a:lnTo>
                    <a:pt x="32848" y="162872"/>
                  </a:lnTo>
                  <a:lnTo>
                    <a:pt x="36169" y="179336"/>
                  </a:lnTo>
                  <a:lnTo>
                    <a:pt x="37617" y="186397"/>
                  </a:lnTo>
                  <a:lnTo>
                    <a:pt x="39001" y="193332"/>
                  </a:lnTo>
                  <a:lnTo>
                    <a:pt x="55460" y="273164"/>
                  </a:lnTo>
                  <a:lnTo>
                    <a:pt x="68186" y="318874"/>
                  </a:lnTo>
                  <a:lnTo>
                    <a:pt x="86941" y="363827"/>
                  </a:lnTo>
                  <a:lnTo>
                    <a:pt x="115074" y="409320"/>
                  </a:lnTo>
                  <a:lnTo>
                    <a:pt x="146033" y="450498"/>
                  </a:lnTo>
                  <a:lnTo>
                    <a:pt x="180224" y="492774"/>
                  </a:lnTo>
                  <a:lnTo>
                    <a:pt x="217689" y="534309"/>
                  </a:lnTo>
                  <a:lnTo>
                    <a:pt x="258470" y="573265"/>
                  </a:lnTo>
                  <a:lnTo>
                    <a:pt x="299062" y="605386"/>
                  </a:lnTo>
                  <a:lnTo>
                    <a:pt x="340474" y="631507"/>
                  </a:lnTo>
                  <a:lnTo>
                    <a:pt x="392069" y="655521"/>
                  </a:lnTo>
                  <a:lnTo>
                    <a:pt x="398615" y="6577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59817" y="0"/>
              <a:ext cx="420177" cy="67423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60215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419778" y="660905"/>
                  </a:moveTo>
                  <a:lnTo>
                    <a:pt x="369282" y="641605"/>
                  </a:lnTo>
                  <a:lnTo>
                    <a:pt x="323236" y="616406"/>
                  </a:lnTo>
                  <a:lnTo>
                    <a:pt x="282411" y="587401"/>
                  </a:lnTo>
                  <a:lnTo>
                    <a:pt x="221626" y="531860"/>
                  </a:lnTo>
                  <a:lnTo>
                    <a:pt x="184238" y="490534"/>
                  </a:lnTo>
                  <a:lnTo>
                    <a:pt x="149993" y="448412"/>
                  </a:lnTo>
                  <a:lnTo>
                    <a:pt x="118903" y="407352"/>
                  </a:lnTo>
                  <a:lnTo>
                    <a:pt x="90904" y="362369"/>
                  </a:lnTo>
                  <a:lnTo>
                    <a:pt x="72221" y="317879"/>
                  </a:lnTo>
                  <a:lnTo>
                    <a:pt x="59524" y="272605"/>
                  </a:lnTo>
                  <a:lnTo>
                    <a:pt x="49485" y="225272"/>
                  </a:lnTo>
                  <a:lnTo>
                    <a:pt x="45395" y="205054"/>
                  </a:lnTo>
                  <a:lnTo>
                    <a:pt x="44075" y="198605"/>
                  </a:lnTo>
                  <a:lnTo>
                    <a:pt x="42739" y="192096"/>
                  </a:lnTo>
                  <a:lnTo>
                    <a:pt x="41382" y="185526"/>
                  </a:lnTo>
                  <a:lnTo>
                    <a:pt x="39998" y="178892"/>
                  </a:lnTo>
                  <a:lnTo>
                    <a:pt x="36658" y="162654"/>
                  </a:lnTo>
                  <a:lnTo>
                    <a:pt x="33427" y="146346"/>
                  </a:lnTo>
                  <a:lnTo>
                    <a:pt x="30284" y="130084"/>
                  </a:lnTo>
                  <a:lnTo>
                    <a:pt x="27209" y="113982"/>
                  </a:lnTo>
                  <a:lnTo>
                    <a:pt x="22400" y="88836"/>
                  </a:lnTo>
                  <a:lnTo>
                    <a:pt x="17373" y="63352"/>
                  </a:lnTo>
                  <a:lnTo>
                    <a:pt x="11993" y="37617"/>
                  </a:lnTo>
                  <a:lnTo>
                    <a:pt x="6127" y="11721"/>
                  </a:lnTo>
                  <a:lnTo>
                    <a:pt x="3074" y="0"/>
                  </a:lnTo>
                </a:path>
                <a:path w="420370" h="664210">
                  <a:moveTo>
                    <a:pt x="0" y="0"/>
                  </a:moveTo>
                  <a:lnTo>
                    <a:pt x="9105" y="38326"/>
                  </a:lnTo>
                  <a:lnTo>
                    <a:pt x="19523" y="89617"/>
                  </a:lnTo>
                  <a:lnTo>
                    <a:pt x="27392" y="130860"/>
                  </a:lnTo>
                  <a:lnTo>
                    <a:pt x="30522" y="147070"/>
                  </a:lnTo>
                  <a:lnTo>
                    <a:pt x="33745" y="163326"/>
                  </a:lnTo>
                  <a:lnTo>
                    <a:pt x="37077" y="179514"/>
                  </a:lnTo>
                  <a:lnTo>
                    <a:pt x="38779" y="187667"/>
                  </a:lnTo>
                  <a:lnTo>
                    <a:pt x="40417" y="195668"/>
                  </a:lnTo>
                  <a:lnTo>
                    <a:pt x="56692" y="273556"/>
                  </a:lnTo>
                  <a:lnTo>
                    <a:pt x="69478" y="319052"/>
                  </a:lnTo>
                  <a:lnTo>
                    <a:pt x="88298" y="363810"/>
                  </a:lnTo>
                  <a:lnTo>
                    <a:pt x="116503" y="409130"/>
                  </a:lnTo>
                  <a:lnTo>
                    <a:pt x="147634" y="450249"/>
                  </a:lnTo>
                  <a:lnTo>
                    <a:pt x="181958" y="492461"/>
                  </a:lnTo>
                  <a:lnTo>
                    <a:pt x="219483" y="533920"/>
                  </a:lnTo>
                  <a:lnTo>
                    <a:pt x="260216" y="572782"/>
                  </a:lnTo>
                  <a:lnTo>
                    <a:pt x="301029" y="605081"/>
                  </a:lnTo>
                  <a:lnTo>
                    <a:pt x="342651" y="631342"/>
                  </a:lnTo>
                  <a:lnTo>
                    <a:pt x="393858" y="655230"/>
                  </a:lnTo>
                  <a:lnTo>
                    <a:pt x="419778" y="66404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38140" y="0"/>
              <a:ext cx="441855" cy="67469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39548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440446" y="665836"/>
                  </a:moveTo>
                  <a:lnTo>
                    <a:pt x="396782" y="652256"/>
                  </a:lnTo>
                  <a:lnTo>
                    <a:pt x="346441" y="628713"/>
                  </a:lnTo>
                  <a:lnTo>
                    <a:pt x="304767" y="602414"/>
                  </a:lnTo>
                  <a:lnTo>
                    <a:pt x="263827" y="570001"/>
                  </a:lnTo>
                  <a:lnTo>
                    <a:pt x="223472" y="531561"/>
                  </a:lnTo>
                  <a:lnTo>
                    <a:pt x="186060" y="490350"/>
                  </a:lnTo>
                  <a:lnTo>
                    <a:pt x="151661" y="448257"/>
                  </a:lnTo>
                  <a:lnTo>
                    <a:pt x="120343" y="407174"/>
                  </a:lnTo>
                  <a:lnTo>
                    <a:pt x="92238" y="362390"/>
                  </a:lnTo>
                  <a:lnTo>
                    <a:pt x="73476" y="318115"/>
                  </a:lnTo>
                  <a:lnTo>
                    <a:pt x="60721" y="273079"/>
                  </a:lnTo>
                  <a:lnTo>
                    <a:pt x="50632" y="226009"/>
                  </a:lnTo>
                  <a:lnTo>
                    <a:pt x="45717" y="202120"/>
                  </a:lnTo>
                  <a:lnTo>
                    <a:pt x="44143" y="194551"/>
                  </a:lnTo>
                  <a:lnTo>
                    <a:pt x="42555" y="186867"/>
                  </a:lnTo>
                  <a:lnTo>
                    <a:pt x="40853" y="179044"/>
                  </a:lnTo>
                  <a:lnTo>
                    <a:pt x="37562" y="163360"/>
                  </a:lnTo>
                  <a:lnTo>
                    <a:pt x="34367" y="147605"/>
                  </a:lnTo>
                  <a:lnTo>
                    <a:pt x="31252" y="131888"/>
                  </a:lnTo>
                  <a:lnTo>
                    <a:pt x="28204" y="116319"/>
                  </a:lnTo>
                  <a:lnTo>
                    <a:pt x="23159" y="90684"/>
                  </a:lnTo>
                  <a:lnTo>
                    <a:pt x="17896" y="64706"/>
                  </a:lnTo>
                  <a:lnTo>
                    <a:pt x="12279" y="38480"/>
                  </a:lnTo>
                  <a:lnTo>
                    <a:pt x="6170" y="12103"/>
                  </a:lnTo>
                  <a:lnTo>
                    <a:pt x="3054" y="0"/>
                  </a:lnTo>
                </a:path>
                <a:path w="440690" h="669290">
                  <a:moveTo>
                    <a:pt x="0" y="0"/>
                  </a:moveTo>
                  <a:lnTo>
                    <a:pt x="9362" y="39039"/>
                  </a:lnTo>
                  <a:lnTo>
                    <a:pt x="20187" y="90980"/>
                  </a:lnTo>
                  <a:lnTo>
                    <a:pt x="25207" y="116497"/>
                  </a:lnTo>
                  <a:lnTo>
                    <a:pt x="28291" y="132166"/>
                  </a:lnTo>
                  <a:lnTo>
                    <a:pt x="31436" y="147991"/>
                  </a:lnTo>
                  <a:lnTo>
                    <a:pt x="34658" y="163861"/>
                  </a:lnTo>
                  <a:lnTo>
                    <a:pt x="37970" y="179666"/>
                  </a:lnTo>
                  <a:lnTo>
                    <a:pt x="39755" y="188093"/>
                  </a:lnTo>
                  <a:lnTo>
                    <a:pt x="41496" y="196410"/>
                  </a:lnTo>
                  <a:lnTo>
                    <a:pt x="43201" y="204628"/>
                  </a:lnTo>
                  <a:lnTo>
                    <a:pt x="44879" y="212763"/>
                  </a:lnTo>
                  <a:lnTo>
                    <a:pt x="47775" y="226936"/>
                  </a:lnTo>
                  <a:lnTo>
                    <a:pt x="57933" y="274174"/>
                  </a:lnTo>
                  <a:lnTo>
                    <a:pt x="70773" y="319390"/>
                  </a:lnTo>
                  <a:lnTo>
                    <a:pt x="89650" y="363880"/>
                  </a:lnTo>
                  <a:lnTo>
                    <a:pt x="117917" y="408939"/>
                  </a:lnTo>
                  <a:lnTo>
                    <a:pt x="149286" y="450087"/>
                  </a:lnTo>
                  <a:lnTo>
                    <a:pt x="183766" y="492274"/>
                  </a:lnTo>
                  <a:lnTo>
                    <a:pt x="221305" y="533626"/>
                  </a:lnTo>
                  <a:lnTo>
                    <a:pt x="261846" y="572274"/>
                  </a:lnTo>
                  <a:lnTo>
                    <a:pt x="302940" y="604807"/>
                  </a:lnTo>
                  <a:lnTo>
                    <a:pt x="344853" y="631253"/>
                  </a:lnTo>
                  <a:lnTo>
                    <a:pt x="395633" y="654996"/>
                  </a:lnTo>
                  <a:lnTo>
                    <a:pt x="421840" y="663975"/>
                  </a:lnTo>
                  <a:lnTo>
                    <a:pt x="440446" y="6688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16919" y="0"/>
              <a:ext cx="463075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19341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460653" y="669972"/>
                  </a:moveTo>
                  <a:lnTo>
                    <a:pt x="398482" y="652014"/>
                  </a:lnTo>
                  <a:lnTo>
                    <a:pt x="348423" y="628548"/>
                  </a:lnTo>
                  <a:lnTo>
                    <a:pt x="306462" y="602065"/>
                  </a:lnTo>
                  <a:lnTo>
                    <a:pt x="265225" y="569429"/>
                  </a:lnTo>
                  <a:lnTo>
                    <a:pt x="224735" y="530863"/>
                  </a:lnTo>
                  <a:lnTo>
                    <a:pt x="187312" y="489711"/>
                  </a:lnTo>
                  <a:lnTo>
                    <a:pt x="152988" y="447807"/>
                  </a:lnTo>
                  <a:lnTo>
                    <a:pt x="121792" y="406984"/>
                  </a:lnTo>
                  <a:lnTo>
                    <a:pt x="93790" y="362838"/>
                  </a:lnTo>
                  <a:lnTo>
                    <a:pt x="75067" y="319193"/>
                  </a:lnTo>
                  <a:lnTo>
                    <a:pt x="62304" y="274794"/>
                  </a:lnTo>
                  <a:lnTo>
                    <a:pt x="52183" y="228383"/>
                  </a:lnTo>
                  <a:lnTo>
                    <a:pt x="47143" y="204150"/>
                  </a:lnTo>
                  <a:lnTo>
                    <a:pt x="45417" y="195940"/>
                  </a:lnTo>
                  <a:lnTo>
                    <a:pt x="43638" y="187632"/>
                  </a:lnTo>
                  <a:lnTo>
                    <a:pt x="41807" y="179209"/>
                  </a:lnTo>
                  <a:lnTo>
                    <a:pt x="38431" y="163464"/>
                  </a:lnTo>
                  <a:lnTo>
                    <a:pt x="35136" y="147643"/>
                  </a:lnTo>
                  <a:lnTo>
                    <a:pt x="31913" y="131860"/>
                  </a:lnTo>
                  <a:lnTo>
                    <a:pt x="28751" y="116230"/>
                  </a:lnTo>
                  <a:lnTo>
                    <a:pt x="23590" y="90694"/>
                  </a:lnTo>
                  <a:lnTo>
                    <a:pt x="18213" y="64822"/>
                  </a:lnTo>
                  <a:lnTo>
                    <a:pt x="12499" y="38704"/>
                  </a:lnTo>
                  <a:lnTo>
                    <a:pt x="6323" y="12433"/>
                  </a:lnTo>
                  <a:lnTo>
                    <a:pt x="3074" y="0"/>
                  </a:lnTo>
                </a:path>
                <a:path w="461009" h="673100">
                  <a:moveTo>
                    <a:pt x="0" y="0"/>
                  </a:moveTo>
                  <a:lnTo>
                    <a:pt x="9628" y="39457"/>
                  </a:lnTo>
                  <a:lnTo>
                    <a:pt x="20753" y="91584"/>
                  </a:lnTo>
                  <a:lnTo>
                    <a:pt x="29065" y="132740"/>
                  </a:lnTo>
                  <a:lnTo>
                    <a:pt x="32263" y="148439"/>
                  </a:lnTo>
                  <a:lnTo>
                    <a:pt x="35537" y="164178"/>
                  </a:lnTo>
                  <a:lnTo>
                    <a:pt x="38899" y="179844"/>
                  </a:lnTo>
                  <a:lnTo>
                    <a:pt x="40727" y="188266"/>
                  </a:lnTo>
                  <a:lnTo>
                    <a:pt x="42502" y="196568"/>
                  </a:lnTo>
                  <a:lnTo>
                    <a:pt x="44235" y="204763"/>
                  </a:lnTo>
                  <a:lnTo>
                    <a:pt x="45934" y="212864"/>
                  </a:lnTo>
                  <a:lnTo>
                    <a:pt x="49338" y="229222"/>
                  </a:lnTo>
                  <a:lnTo>
                    <a:pt x="59511" y="275822"/>
                  </a:lnTo>
                  <a:lnTo>
                    <a:pt x="72350" y="320427"/>
                  </a:lnTo>
                  <a:lnTo>
                    <a:pt x="91200" y="364317"/>
                  </a:lnTo>
                  <a:lnTo>
                    <a:pt x="119404" y="408774"/>
                  </a:lnTo>
                  <a:lnTo>
                    <a:pt x="150770" y="449765"/>
                  </a:lnTo>
                  <a:lnTo>
                    <a:pt x="185244" y="491813"/>
                  </a:lnTo>
                  <a:lnTo>
                    <a:pt x="222770" y="533061"/>
                  </a:lnTo>
                  <a:lnTo>
                    <a:pt x="263295" y="571652"/>
                  </a:lnTo>
                  <a:lnTo>
                    <a:pt x="304803" y="604527"/>
                  </a:lnTo>
                  <a:lnTo>
                    <a:pt x="347064" y="631202"/>
                  </a:lnTo>
                  <a:lnTo>
                    <a:pt x="397462" y="654818"/>
                  </a:lnTo>
                  <a:lnTo>
                    <a:pt x="450214" y="670928"/>
                  </a:lnTo>
                  <a:lnTo>
                    <a:pt x="460653" y="67299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99588" y="0"/>
              <a:ext cx="480406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99694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480300" y="673361"/>
                  </a:moveTo>
                  <a:lnTo>
                    <a:pt x="425903" y="660683"/>
                  </a:lnTo>
                  <a:lnTo>
                    <a:pt x="375280" y="641071"/>
                  </a:lnTo>
                  <a:lnTo>
                    <a:pt x="329373" y="615857"/>
                  </a:lnTo>
                  <a:lnTo>
                    <a:pt x="287670" y="586218"/>
                  </a:lnTo>
                  <a:lnTo>
                    <a:pt x="226586" y="530565"/>
                  </a:lnTo>
                  <a:lnTo>
                    <a:pt x="189133" y="489499"/>
                  </a:lnTo>
                  <a:lnTo>
                    <a:pt x="154661" y="447629"/>
                  </a:lnTo>
                  <a:lnTo>
                    <a:pt x="123252" y="406806"/>
                  </a:lnTo>
                  <a:lnTo>
                    <a:pt x="95180" y="362889"/>
                  </a:lnTo>
                  <a:lnTo>
                    <a:pt x="76397" y="319494"/>
                  </a:lnTo>
                  <a:lnTo>
                    <a:pt x="63578" y="275365"/>
                  </a:lnTo>
                  <a:lnTo>
                    <a:pt x="53402" y="229248"/>
                  </a:lnTo>
                  <a:lnTo>
                    <a:pt x="48152" y="204310"/>
                  </a:lnTo>
                  <a:lnTo>
                    <a:pt x="46400" y="196109"/>
                  </a:lnTo>
                  <a:lnTo>
                    <a:pt x="44592" y="187805"/>
                  </a:lnTo>
                  <a:lnTo>
                    <a:pt x="42721" y="179387"/>
                  </a:lnTo>
                  <a:lnTo>
                    <a:pt x="39389" y="164123"/>
                  </a:lnTo>
                  <a:lnTo>
                    <a:pt x="36128" y="148785"/>
                  </a:lnTo>
                  <a:lnTo>
                    <a:pt x="32933" y="133483"/>
                  </a:lnTo>
                  <a:lnTo>
                    <a:pt x="29793" y="118326"/>
                  </a:lnTo>
                  <a:lnTo>
                    <a:pt x="24402" y="92358"/>
                  </a:lnTo>
                  <a:lnTo>
                    <a:pt x="18798" y="66048"/>
                  </a:lnTo>
                  <a:lnTo>
                    <a:pt x="12855" y="39493"/>
                  </a:lnTo>
                  <a:lnTo>
                    <a:pt x="6450" y="12789"/>
                  </a:lnTo>
                  <a:lnTo>
                    <a:pt x="3062" y="0"/>
                  </a:lnTo>
                </a:path>
                <a:path w="480695" h="676910">
                  <a:moveTo>
                    <a:pt x="0" y="0"/>
                  </a:moveTo>
                  <a:lnTo>
                    <a:pt x="9991" y="40303"/>
                  </a:lnTo>
                  <a:lnTo>
                    <a:pt x="21580" y="93381"/>
                  </a:lnTo>
                  <a:lnTo>
                    <a:pt x="30119" y="134498"/>
                  </a:lnTo>
                  <a:lnTo>
                    <a:pt x="33293" y="149682"/>
                  </a:lnTo>
                  <a:lnTo>
                    <a:pt x="36527" y="164905"/>
                  </a:lnTo>
                  <a:lnTo>
                    <a:pt x="39826" y="180061"/>
                  </a:lnTo>
                  <a:lnTo>
                    <a:pt x="41692" y="188459"/>
                  </a:lnTo>
                  <a:lnTo>
                    <a:pt x="43491" y="196748"/>
                  </a:lnTo>
                  <a:lnTo>
                    <a:pt x="45235" y="204942"/>
                  </a:lnTo>
                  <a:lnTo>
                    <a:pt x="46938" y="213055"/>
                  </a:lnTo>
                  <a:lnTo>
                    <a:pt x="50519" y="230022"/>
                  </a:lnTo>
                  <a:lnTo>
                    <a:pt x="60750" y="276348"/>
                  </a:lnTo>
                  <a:lnTo>
                    <a:pt x="73651" y="320700"/>
                  </a:lnTo>
                  <a:lnTo>
                    <a:pt x="92569" y="364357"/>
                  </a:lnTo>
                  <a:lnTo>
                    <a:pt x="120852" y="408597"/>
                  </a:lnTo>
                  <a:lnTo>
                    <a:pt x="152337" y="449502"/>
                  </a:lnTo>
                  <a:lnTo>
                    <a:pt x="186908" y="491469"/>
                  </a:lnTo>
                  <a:lnTo>
                    <a:pt x="224493" y="532654"/>
                  </a:lnTo>
                  <a:lnTo>
                    <a:pt x="265022" y="571208"/>
                  </a:lnTo>
                  <a:lnTo>
                    <a:pt x="306776" y="604279"/>
                  </a:lnTo>
                  <a:lnTo>
                    <a:pt x="349274" y="631101"/>
                  </a:lnTo>
                  <a:lnTo>
                    <a:pt x="399282" y="654585"/>
                  </a:lnTo>
                  <a:lnTo>
                    <a:pt x="451585" y="670725"/>
                  </a:lnTo>
                  <a:lnTo>
                    <a:pt x="477670" y="675998"/>
                  </a:lnTo>
                  <a:lnTo>
                    <a:pt x="480300" y="676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79427" y="0"/>
              <a:ext cx="500568" cy="68814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80567" y="0"/>
              <a:ext cx="499745" cy="678815"/>
            </a:xfrm>
            <a:custGeom>
              <a:avLst/>
              <a:gdLst/>
              <a:ahLst/>
              <a:cxnLst/>
              <a:rect l="l" t="t" r="r" b="b"/>
              <a:pathLst>
                <a:path w="499745" h="678815">
                  <a:moveTo>
                    <a:pt x="499427" y="675831"/>
                  </a:moveTo>
                  <a:lnTo>
                    <a:pt x="453681" y="667651"/>
                  </a:lnTo>
                  <a:lnTo>
                    <a:pt x="402249" y="651644"/>
                  </a:lnTo>
                  <a:lnTo>
                    <a:pt x="353046" y="628484"/>
                  </a:lnTo>
                  <a:lnTo>
                    <a:pt x="310554" y="601657"/>
                  </a:lnTo>
                  <a:lnTo>
                    <a:pt x="268756" y="568553"/>
                  </a:lnTo>
                  <a:lnTo>
                    <a:pt x="228487" y="530271"/>
                  </a:lnTo>
                  <a:lnTo>
                    <a:pt x="190974" y="489286"/>
                  </a:lnTo>
                  <a:lnTo>
                    <a:pt x="156344" y="447463"/>
                  </a:lnTo>
                  <a:lnTo>
                    <a:pt x="124726" y="406666"/>
                  </a:lnTo>
                  <a:lnTo>
                    <a:pt x="96583" y="362916"/>
                  </a:lnTo>
                  <a:lnTo>
                    <a:pt x="77736" y="319698"/>
                  </a:lnTo>
                  <a:lnTo>
                    <a:pt x="64861" y="275759"/>
                  </a:lnTo>
                  <a:lnTo>
                    <a:pt x="54634" y="229844"/>
                  </a:lnTo>
                  <a:lnTo>
                    <a:pt x="52209" y="218414"/>
                  </a:lnTo>
                  <a:lnTo>
                    <a:pt x="50939" y="212572"/>
                  </a:lnTo>
                  <a:lnTo>
                    <a:pt x="49223" y="204501"/>
                  </a:lnTo>
                  <a:lnTo>
                    <a:pt x="47448" y="196322"/>
                  </a:lnTo>
                  <a:lnTo>
                    <a:pt x="45618" y="188030"/>
                  </a:lnTo>
                  <a:lnTo>
                    <a:pt x="43738" y="179615"/>
                  </a:lnTo>
                  <a:lnTo>
                    <a:pt x="40409" y="164716"/>
                  </a:lnTo>
                  <a:lnTo>
                    <a:pt x="37150" y="149774"/>
                  </a:lnTo>
                  <a:lnTo>
                    <a:pt x="33933" y="134788"/>
                  </a:lnTo>
                  <a:lnTo>
                    <a:pt x="30733" y="119760"/>
                  </a:lnTo>
                  <a:lnTo>
                    <a:pt x="25139" y="93526"/>
                  </a:lnTo>
                  <a:lnTo>
                    <a:pt x="19330" y="66952"/>
                  </a:lnTo>
                  <a:lnTo>
                    <a:pt x="13190" y="40138"/>
                  </a:lnTo>
                  <a:lnTo>
                    <a:pt x="6603" y="13182"/>
                  </a:lnTo>
                  <a:lnTo>
                    <a:pt x="3060" y="0"/>
                  </a:lnTo>
                </a:path>
                <a:path w="499745" h="678815">
                  <a:moveTo>
                    <a:pt x="0" y="0"/>
                  </a:moveTo>
                  <a:lnTo>
                    <a:pt x="10330" y="40940"/>
                  </a:lnTo>
                  <a:lnTo>
                    <a:pt x="22308" y="94489"/>
                  </a:lnTo>
                  <a:lnTo>
                    <a:pt x="31105" y="135728"/>
                  </a:lnTo>
                  <a:lnTo>
                    <a:pt x="34297" y="150617"/>
                  </a:lnTo>
                  <a:lnTo>
                    <a:pt x="37529" y="165470"/>
                  </a:lnTo>
                  <a:lnTo>
                    <a:pt x="40830" y="180289"/>
                  </a:lnTo>
                  <a:lnTo>
                    <a:pt x="42721" y="188663"/>
                  </a:lnTo>
                  <a:lnTo>
                    <a:pt x="44540" y="196943"/>
                  </a:lnTo>
                  <a:lnTo>
                    <a:pt x="46303" y="205126"/>
                  </a:lnTo>
                  <a:lnTo>
                    <a:pt x="48030" y="213207"/>
                  </a:lnTo>
                  <a:lnTo>
                    <a:pt x="49300" y="219074"/>
                  </a:lnTo>
                  <a:lnTo>
                    <a:pt x="62012" y="276733"/>
                  </a:lnTo>
                  <a:lnTo>
                    <a:pt x="74977" y="320905"/>
                  </a:lnTo>
                  <a:lnTo>
                    <a:pt x="93985" y="364383"/>
                  </a:lnTo>
                  <a:lnTo>
                    <a:pt x="122402" y="408444"/>
                  </a:lnTo>
                  <a:lnTo>
                    <a:pt x="154151" y="449400"/>
                  </a:lnTo>
                  <a:lnTo>
                    <a:pt x="188897" y="491362"/>
                  </a:lnTo>
                  <a:lnTo>
                    <a:pt x="226499" y="532449"/>
                  </a:lnTo>
                  <a:lnTo>
                    <a:pt x="266813" y="570775"/>
                  </a:lnTo>
                  <a:lnTo>
                    <a:pt x="308846" y="604067"/>
                  </a:lnTo>
                  <a:lnTo>
                    <a:pt x="351611" y="631062"/>
                  </a:lnTo>
                  <a:lnTo>
                    <a:pt x="401184" y="654400"/>
                  </a:lnTo>
                  <a:lnTo>
                    <a:pt x="452995" y="670547"/>
                  </a:lnTo>
                  <a:lnTo>
                    <a:pt x="479052" y="675900"/>
                  </a:lnTo>
                  <a:lnTo>
                    <a:pt x="499427" y="67882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59794" y="0"/>
              <a:ext cx="483149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762015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517980" y="677722"/>
                  </a:moveTo>
                  <a:lnTo>
                    <a:pt x="455127" y="667499"/>
                  </a:lnTo>
                  <a:lnTo>
                    <a:pt x="404251" y="651503"/>
                  </a:lnTo>
                  <a:lnTo>
                    <a:pt x="355508" y="628497"/>
                  </a:lnTo>
                  <a:lnTo>
                    <a:pt x="312711" y="601478"/>
                  </a:lnTo>
                  <a:lnTo>
                    <a:pt x="270571" y="568096"/>
                  </a:lnTo>
                  <a:lnTo>
                    <a:pt x="230369" y="529924"/>
                  </a:lnTo>
                  <a:lnTo>
                    <a:pt x="192815" y="489027"/>
                  </a:lnTo>
                  <a:lnTo>
                    <a:pt x="158071" y="447275"/>
                  </a:lnTo>
                  <a:lnTo>
                    <a:pt x="126299" y="406539"/>
                  </a:lnTo>
                  <a:lnTo>
                    <a:pt x="98014" y="362939"/>
                  </a:lnTo>
                  <a:lnTo>
                    <a:pt x="79074" y="319887"/>
                  </a:lnTo>
                  <a:lnTo>
                    <a:pt x="66134" y="276130"/>
                  </a:lnTo>
                  <a:lnTo>
                    <a:pt x="55852" y="230415"/>
                  </a:lnTo>
                  <a:lnTo>
                    <a:pt x="54620" y="224612"/>
                  </a:lnTo>
                  <a:lnTo>
                    <a:pt x="53362" y="218731"/>
                  </a:lnTo>
                  <a:lnTo>
                    <a:pt x="52054" y="212762"/>
                  </a:lnTo>
                  <a:lnTo>
                    <a:pt x="50313" y="204684"/>
                  </a:lnTo>
                  <a:lnTo>
                    <a:pt x="48517" y="196511"/>
                  </a:lnTo>
                  <a:lnTo>
                    <a:pt x="46664" y="188222"/>
                  </a:lnTo>
                  <a:lnTo>
                    <a:pt x="44752" y="179793"/>
                  </a:lnTo>
                  <a:lnTo>
                    <a:pt x="41390" y="165044"/>
                  </a:lnTo>
                  <a:lnTo>
                    <a:pt x="38089" y="150247"/>
                  </a:lnTo>
                  <a:lnTo>
                    <a:pt x="34824" y="135402"/>
                  </a:lnTo>
                  <a:lnTo>
                    <a:pt x="31569" y="120510"/>
                  </a:lnTo>
                  <a:lnTo>
                    <a:pt x="25800" y="94177"/>
                  </a:lnTo>
                  <a:lnTo>
                    <a:pt x="19827" y="67503"/>
                  </a:lnTo>
                  <a:lnTo>
                    <a:pt x="13537" y="40596"/>
                  </a:lnTo>
                  <a:lnTo>
                    <a:pt x="6817" y="13563"/>
                  </a:lnTo>
                  <a:lnTo>
                    <a:pt x="3061" y="0"/>
                  </a:lnTo>
                </a:path>
                <a:path w="518159" h="680720">
                  <a:moveTo>
                    <a:pt x="0" y="0"/>
                  </a:moveTo>
                  <a:lnTo>
                    <a:pt x="10691" y="41397"/>
                  </a:lnTo>
                  <a:lnTo>
                    <a:pt x="22981" y="95102"/>
                  </a:lnTo>
                  <a:lnTo>
                    <a:pt x="31993" y="136309"/>
                  </a:lnTo>
                  <a:lnTo>
                    <a:pt x="35240" y="151075"/>
                  </a:lnTo>
                  <a:lnTo>
                    <a:pt x="38524" y="165799"/>
                  </a:lnTo>
                  <a:lnTo>
                    <a:pt x="41869" y="180479"/>
                  </a:lnTo>
                  <a:lnTo>
                    <a:pt x="43783" y="188877"/>
                  </a:lnTo>
                  <a:lnTo>
                    <a:pt x="45628" y="197162"/>
                  </a:lnTo>
                  <a:lnTo>
                    <a:pt x="47416" y="205345"/>
                  </a:lnTo>
                  <a:lnTo>
                    <a:pt x="49159" y="213436"/>
                  </a:lnTo>
                  <a:lnTo>
                    <a:pt x="50454" y="219379"/>
                  </a:lnTo>
                  <a:lnTo>
                    <a:pt x="63286" y="276975"/>
                  </a:lnTo>
                  <a:lnTo>
                    <a:pt x="76315" y="321003"/>
                  </a:lnTo>
                  <a:lnTo>
                    <a:pt x="95406" y="364372"/>
                  </a:lnTo>
                  <a:lnTo>
                    <a:pt x="123936" y="408368"/>
                  </a:lnTo>
                  <a:lnTo>
                    <a:pt x="155899" y="449278"/>
                  </a:lnTo>
                  <a:lnTo>
                    <a:pt x="190794" y="491172"/>
                  </a:lnTo>
                  <a:lnTo>
                    <a:pt x="228430" y="532151"/>
                  </a:lnTo>
                  <a:lnTo>
                    <a:pt x="268615" y="570318"/>
                  </a:lnTo>
                  <a:lnTo>
                    <a:pt x="311052" y="603938"/>
                  </a:lnTo>
                  <a:lnTo>
                    <a:pt x="354137" y="631139"/>
                  </a:lnTo>
                  <a:lnTo>
                    <a:pt x="403206" y="654300"/>
                  </a:lnTo>
                  <a:lnTo>
                    <a:pt x="454428" y="670394"/>
                  </a:lnTo>
                  <a:lnTo>
                    <a:pt x="506902" y="679711"/>
                  </a:lnTo>
                  <a:lnTo>
                    <a:pt x="51798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40738" y="0"/>
              <a:ext cx="511990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44124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535870" y="679248"/>
                  </a:moveTo>
                  <a:lnTo>
                    <a:pt x="482230" y="672843"/>
                  </a:lnTo>
                  <a:lnTo>
                    <a:pt x="431020" y="660228"/>
                  </a:lnTo>
                  <a:lnTo>
                    <a:pt x="381828" y="640922"/>
                  </a:lnTo>
                  <a:lnTo>
                    <a:pt x="336243" y="615811"/>
                  </a:lnTo>
                  <a:lnTo>
                    <a:pt x="293769" y="585599"/>
                  </a:lnTo>
                  <a:lnTo>
                    <a:pt x="232643" y="530053"/>
                  </a:lnTo>
                  <a:lnTo>
                    <a:pt x="195031" y="489201"/>
                  </a:lnTo>
                  <a:lnTo>
                    <a:pt x="160014" y="447343"/>
                  </a:lnTo>
                  <a:lnTo>
                    <a:pt x="127845" y="406412"/>
                  </a:lnTo>
                  <a:lnTo>
                    <a:pt x="99434" y="362955"/>
                  </a:lnTo>
                  <a:lnTo>
                    <a:pt x="80408" y="320060"/>
                  </a:lnTo>
                  <a:lnTo>
                    <a:pt x="67410" y="276473"/>
                  </a:lnTo>
                  <a:lnTo>
                    <a:pt x="57080" y="230937"/>
                  </a:lnTo>
                  <a:lnTo>
                    <a:pt x="54515" y="219049"/>
                  </a:lnTo>
                  <a:lnTo>
                    <a:pt x="53169" y="212979"/>
                  </a:lnTo>
                  <a:lnTo>
                    <a:pt x="42508" y="166002"/>
                  </a:lnTo>
                  <a:lnTo>
                    <a:pt x="39300" y="151925"/>
                  </a:lnTo>
                  <a:lnTo>
                    <a:pt x="36120" y="137803"/>
                  </a:lnTo>
                  <a:lnTo>
                    <a:pt x="32950" y="123634"/>
                  </a:lnTo>
                  <a:lnTo>
                    <a:pt x="26889" y="96647"/>
                  </a:lnTo>
                  <a:lnTo>
                    <a:pt x="20615" y="69307"/>
                  </a:lnTo>
                  <a:lnTo>
                    <a:pt x="14023" y="41724"/>
                  </a:lnTo>
                  <a:lnTo>
                    <a:pt x="7004" y="14008"/>
                  </a:lnTo>
                  <a:lnTo>
                    <a:pt x="3088" y="0"/>
                  </a:lnTo>
                </a:path>
                <a:path w="535940" h="682625">
                  <a:moveTo>
                    <a:pt x="0" y="0"/>
                  </a:moveTo>
                  <a:lnTo>
                    <a:pt x="11076" y="42205"/>
                  </a:lnTo>
                  <a:lnTo>
                    <a:pt x="23833" y="96671"/>
                  </a:lnTo>
                  <a:lnTo>
                    <a:pt x="33071" y="137831"/>
                  </a:lnTo>
                  <a:lnTo>
                    <a:pt x="36303" y="152173"/>
                  </a:lnTo>
                  <a:lnTo>
                    <a:pt x="39563" y="166469"/>
                  </a:lnTo>
                  <a:lnTo>
                    <a:pt x="42869" y="180721"/>
                  </a:lnTo>
                  <a:lnTo>
                    <a:pt x="44812" y="189129"/>
                  </a:lnTo>
                  <a:lnTo>
                    <a:pt x="46685" y="197405"/>
                  </a:lnTo>
                  <a:lnTo>
                    <a:pt x="48502" y="205563"/>
                  </a:lnTo>
                  <a:lnTo>
                    <a:pt x="50273" y="213614"/>
                  </a:lnTo>
                  <a:lnTo>
                    <a:pt x="51632" y="219786"/>
                  </a:lnTo>
                  <a:lnTo>
                    <a:pt x="52953" y="225857"/>
                  </a:lnTo>
                  <a:lnTo>
                    <a:pt x="54235" y="231851"/>
                  </a:lnTo>
                  <a:lnTo>
                    <a:pt x="64641" y="277568"/>
                  </a:lnTo>
                  <a:lnTo>
                    <a:pt x="77727" y="321351"/>
                  </a:lnTo>
                  <a:lnTo>
                    <a:pt x="96876" y="364482"/>
                  </a:lnTo>
                  <a:lnTo>
                    <a:pt x="125470" y="408241"/>
                  </a:lnTo>
                  <a:lnTo>
                    <a:pt x="157679" y="449211"/>
                  </a:lnTo>
                  <a:lnTo>
                    <a:pt x="192767" y="491142"/>
                  </a:lnTo>
                  <a:lnTo>
                    <a:pt x="230493" y="532123"/>
                  </a:lnTo>
                  <a:lnTo>
                    <a:pt x="270618" y="570242"/>
                  </a:lnTo>
                  <a:lnTo>
                    <a:pt x="313160" y="603939"/>
                  </a:lnTo>
                  <a:lnTo>
                    <a:pt x="356292" y="631177"/>
                  </a:lnTo>
                  <a:lnTo>
                    <a:pt x="405035" y="654196"/>
                  </a:lnTo>
                  <a:lnTo>
                    <a:pt x="455873" y="670242"/>
                  </a:lnTo>
                  <a:lnTo>
                    <a:pt x="508240" y="679753"/>
                  </a:lnTo>
                  <a:lnTo>
                    <a:pt x="535410" y="682196"/>
                  </a:lnTo>
                  <a:lnTo>
                    <a:pt x="53587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26083" y="1"/>
              <a:ext cx="537715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26953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4" h="683260">
                  <a:moveTo>
                    <a:pt x="553041" y="679955"/>
                  </a:moveTo>
                  <a:lnTo>
                    <a:pt x="509845" y="676848"/>
                  </a:lnTo>
                  <a:lnTo>
                    <a:pt x="457982" y="667245"/>
                  </a:lnTo>
                  <a:lnTo>
                    <a:pt x="408040" y="651316"/>
                  </a:lnTo>
                  <a:lnTo>
                    <a:pt x="360128" y="628625"/>
                  </a:lnTo>
                  <a:lnTo>
                    <a:pt x="316945" y="601350"/>
                  </a:lnTo>
                  <a:lnTo>
                    <a:pt x="274314" y="567588"/>
                  </a:lnTo>
                  <a:lnTo>
                    <a:pt x="234891" y="530280"/>
                  </a:lnTo>
                  <a:lnTo>
                    <a:pt x="197738" y="490141"/>
                  </a:lnTo>
                  <a:lnTo>
                    <a:pt x="162631" y="448406"/>
                  </a:lnTo>
                  <a:lnTo>
                    <a:pt x="129344" y="406311"/>
                  </a:lnTo>
                  <a:lnTo>
                    <a:pt x="100863" y="363066"/>
                  </a:lnTo>
                  <a:lnTo>
                    <a:pt x="81776" y="320394"/>
                  </a:lnTo>
                  <a:lnTo>
                    <a:pt x="68718" y="277043"/>
                  </a:lnTo>
                  <a:lnTo>
                    <a:pt x="58325" y="231762"/>
                  </a:lnTo>
                  <a:lnTo>
                    <a:pt x="57004" y="225679"/>
                  </a:lnTo>
                  <a:lnTo>
                    <a:pt x="55658" y="219507"/>
                  </a:lnTo>
                  <a:lnTo>
                    <a:pt x="54261" y="213220"/>
                  </a:lnTo>
                  <a:lnTo>
                    <a:pt x="52478" y="205150"/>
                  </a:lnTo>
                  <a:lnTo>
                    <a:pt x="50632" y="196990"/>
                  </a:lnTo>
                  <a:lnTo>
                    <a:pt x="48725" y="188724"/>
                  </a:lnTo>
                  <a:lnTo>
                    <a:pt x="46756" y="180340"/>
                  </a:lnTo>
                  <a:lnTo>
                    <a:pt x="43497" y="166602"/>
                  </a:lnTo>
                  <a:lnTo>
                    <a:pt x="40283" y="152819"/>
                  </a:lnTo>
                  <a:lnTo>
                    <a:pt x="37095" y="138988"/>
                  </a:lnTo>
                  <a:lnTo>
                    <a:pt x="33916" y="125108"/>
                  </a:lnTo>
                  <a:lnTo>
                    <a:pt x="27647" y="97846"/>
                  </a:lnTo>
                  <a:lnTo>
                    <a:pt x="21170" y="70239"/>
                  </a:lnTo>
                  <a:lnTo>
                    <a:pt x="14376" y="42395"/>
                  </a:lnTo>
                  <a:lnTo>
                    <a:pt x="7157" y="14427"/>
                  </a:lnTo>
                  <a:lnTo>
                    <a:pt x="3073" y="0"/>
                  </a:lnTo>
                </a:path>
                <a:path w="553084" h="683260">
                  <a:moveTo>
                    <a:pt x="0" y="0"/>
                  </a:moveTo>
                  <a:lnTo>
                    <a:pt x="11534" y="43254"/>
                  </a:lnTo>
                  <a:lnTo>
                    <a:pt x="24856" y="98942"/>
                  </a:lnTo>
                  <a:lnTo>
                    <a:pt x="34298" y="140062"/>
                  </a:lnTo>
                  <a:lnTo>
                    <a:pt x="37454" y="153757"/>
                  </a:lnTo>
                  <a:lnTo>
                    <a:pt x="40632" y="167412"/>
                  </a:lnTo>
                  <a:lnTo>
                    <a:pt x="43847" y="181026"/>
                  </a:lnTo>
                  <a:lnTo>
                    <a:pt x="45827" y="189413"/>
                  </a:lnTo>
                  <a:lnTo>
                    <a:pt x="47732" y="197669"/>
                  </a:lnTo>
                  <a:lnTo>
                    <a:pt x="49568" y="205811"/>
                  </a:lnTo>
                  <a:lnTo>
                    <a:pt x="51340" y="213855"/>
                  </a:lnTo>
                  <a:lnTo>
                    <a:pt x="52737" y="220091"/>
                  </a:lnTo>
                  <a:lnTo>
                    <a:pt x="65849" y="277854"/>
                  </a:lnTo>
                  <a:lnTo>
                    <a:pt x="79002" y="321502"/>
                  </a:lnTo>
                  <a:lnTo>
                    <a:pt x="98245" y="364505"/>
                  </a:lnTo>
                  <a:lnTo>
                    <a:pt x="126969" y="408140"/>
                  </a:lnTo>
                  <a:lnTo>
                    <a:pt x="160327" y="450299"/>
                  </a:lnTo>
                  <a:lnTo>
                    <a:pt x="195522" y="492119"/>
                  </a:lnTo>
                  <a:lnTo>
                    <a:pt x="232791" y="532366"/>
                  </a:lnTo>
                  <a:lnTo>
                    <a:pt x="272371" y="569811"/>
                  </a:lnTo>
                  <a:lnTo>
                    <a:pt x="315275" y="603799"/>
                  </a:lnTo>
                  <a:lnTo>
                    <a:pt x="358731" y="631253"/>
                  </a:lnTo>
                  <a:lnTo>
                    <a:pt x="406980" y="654090"/>
                  </a:lnTo>
                  <a:lnTo>
                    <a:pt x="457258" y="670115"/>
                  </a:lnTo>
                  <a:lnTo>
                    <a:pt x="509393" y="679801"/>
                  </a:lnTo>
                  <a:lnTo>
                    <a:pt x="536598" y="682337"/>
                  </a:lnTo>
                  <a:lnTo>
                    <a:pt x="553041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08393" y="0"/>
              <a:ext cx="571601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10457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569537" y="680473"/>
                  </a:moveTo>
                  <a:lnTo>
                    <a:pt x="511271" y="676932"/>
                  </a:lnTo>
                  <a:lnTo>
                    <a:pt x="459428" y="667131"/>
                  </a:lnTo>
                  <a:lnTo>
                    <a:pt x="410066" y="651224"/>
                  </a:lnTo>
                  <a:lnTo>
                    <a:pt x="362667" y="628726"/>
                  </a:lnTo>
                  <a:lnTo>
                    <a:pt x="319153" y="601232"/>
                  </a:lnTo>
                  <a:lnTo>
                    <a:pt x="276154" y="567156"/>
                  </a:lnTo>
                  <a:lnTo>
                    <a:pt x="236769" y="529954"/>
                  </a:lnTo>
                  <a:lnTo>
                    <a:pt x="199557" y="489909"/>
                  </a:lnTo>
                  <a:lnTo>
                    <a:pt x="164322" y="448263"/>
                  </a:lnTo>
                  <a:lnTo>
                    <a:pt x="130866" y="406260"/>
                  </a:lnTo>
                  <a:lnTo>
                    <a:pt x="102284" y="363143"/>
                  </a:lnTo>
                  <a:lnTo>
                    <a:pt x="83119" y="320621"/>
                  </a:lnTo>
                  <a:lnTo>
                    <a:pt x="70000" y="277437"/>
                  </a:lnTo>
                  <a:lnTo>
                    <a:pt x="59556" y="232334"/>
                  </a:lnTo>
                  <a:lnTo>
                    <a:pt x="58197" y="226136"/>
                  </a:lnTo>
                  <a:lnTo>
                    <a:pt x="56800" y="219837"/>
                  </a:lnTo>
                  <a:lnTo>
                    <a:pt x="55365" y="213436"/>
                  </a:lnTo>
                  <a:lnTo>
                    <a:pt x="53572" y="205402"/>
                  </a:lnTo>
                  <a:lnTo>
                    <a:pt x="51713" y="197258"/>
                  </a:lnTo>
                  <a:lnTo>
                    <a:pt x="49778" y="188992"/>
                  </a:lnTo>
                  <a:lnTo>
                    <a:pt x="47757" y="180594"/>
                  </a:lnTo>
                  <a:lnTo>
                    <a:pt x="44922" y="168783"/>
                  </a:lnTo>
                  <a:lnTo>
                    <a:pt x="42106" y="156935"/>
                  </a:lnTo>
                  <a:lnTo>
                    <a:pt x="39299" y="145052"/>
                  </a:lnTo>
                  <a:lnTo>
                    <a:pt x="36492" y="133134"/>
                  </a:lnTo>
                  <a:lnTo>
                    <a:pt x="29626" y="104026"/>
                  </a:lnTo>
                  <a:lnTo>
                    <a:pt x="22543" y="74539"/>
                  </a:lnTo>
                  <a:lnTo>
                    <a:pt x="15149" y="44791"/>
                  </a:lnTo>
                  <a:lnTo>
                    <a:pt x="7346" y="14897"/>
                  </a:lnTo>
                  <a:lnTo>
                    <a:pt x="3053" y="0"/>
                  </a:lnTo>
                </a:path>
                <a:path w="569595" h="683895">
                  <a:moveTo>
                    <a:pt x="0" y="0"/>
                  </a:moveTo>
                  <a:lnTo>
                    <a:pt x="12293" y="45536"/>
                  </a:lnTo>
                  <a:lnTo>
                    <a:pt x="26751" y="104752"/>
                  </a:lnTo>
                  <a:lnTo>
                    <a:pt x="36427" y="145766"/>
                  </a:lnTo>
                  <a:lnTo>
                    <a:pt x="39229" y="157642"/>
                  </a:lnTo>
                  <a:lnTo>
                    <a:pt x="42041" y="169484"/>
                  </a:lnTo>
                  <a:lnTo>
                    <a:pt x="44874" y="181292"/>
                  </a:lnTo>
                  <a:lnTo>
                    <a:pt x="46883" y="189668"/>
                  </a:lnTo>
                  <a:lnTo>
                    <a:pt x="48816" y="197923"/>
                  </a:lnTo>
                  <a:lnTo>
                    <a:pt x="50681" y="206063"/>
                  </a:lnTo>
                  <a:lnTo>
                    <a:pt x="52482" y="214096"/>
                  </a:lnTo>
                  <a:lnTo>
                    <a:pt x="53917" y="220472"/>
                  </a:lnTo>
                  <a:lnTo>
                    <a:pt x="67152" y="278284"/>
                  </a:lnTo>
                  <a:lnTo>
                    <a:pt x="80363" y="321757"/>
                  </a:lnTo>
                  <a:lnTo>
                    <a:pt x="99687" y="364607"/>
                  </a:lnTo>
                  <a:lnTo>
                    <a:pt x="128529" y="408114"/>
                  </a:lnTo>
                  <a:lnTo>
                    <a:pt x="162022" y="450161"/>
                  </a:lnTo>
                  <a:lnTo>
                    <a:pt x="197322" y="491872"/>
                  </a:lnTo>
                  <a:lnTo>
                    <a:pt x="234646" y="532024"/>
                  </a:lnTo>
                  <a:lnTo>
                    <a:pt x="274211" y="569392"/>
                  </a:lnTo>
                  <a:lnTo>
                    <a:pt x="317526" y="603713"/>
                  </a:lnTo>
                  <a:lnTo>
                    <a:pt x="361346" y="631406"/>
                  </a:lnTo>
                  <a:lnTo>
                    <a:pt x="409037" y="654047"/>
                  </a:lnTo>
                  <a:lnTo>
                    <a:pt x="458691" y="670039"/>
                  </a:lnTo>
                  <a:lnTo>
                    <a:pt x="510979" y="679889"/>
                  </a:lnTo>
                  <a:lnTo>
                    <a:pt x="565790" y="683539"/>
                  </a:lnTo>
                  <a:lnTo>
                    <a:pt x="569537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91482" y="0"/>
              <a:ext cx="516021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9469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585305" y="680374"/>
                  </a:moveTo>
                  <a:lnTo>
                    <a:pt x="539599" y="679728"/>
                  </a:lnTo>
                  <a:lnTo>
                    <a:pt x="486634" y="672878"/>
                  </a:lnTo>
                  <a:lnTo>
                    <a:pt x="436178" y="659933"/>
                  </a:lnTo>
                  <a:lnTo>
                    <a:pt x="388516" y="640913"/>
                  </a:lnTo>
                  <a:lnTo>
                    <a:pt x="343162" y="615837"/>
                  </a:lnTo>
                  <a:lnTo>
                    <a:pt x="299686" y="584883"/>
                  </a:lnTo>
                  <a:lnTo>
                    <a:pt x="238747" y="529778"/>
                  </a:lnTo>
                  <a:lnTo>
                    <a:pt x="201518" y="489830"/>
                  </a:lnTo>
                  <a:lnTo>
                    <a:pt x="166131" y="448209"/>
                  </a:lnTo>
                  <a:lnTo>
                    <a:pt x="132435" y="406184"/>
                  </a:lnTo>
                  <a:lnTo>
                    <a:pt x="103734" y="363209"/>
                  </a:lnTo>
                  <a:lnTo>
                    <a:pt x="84486" y="320831"/>
                  </a:lnTo>
                  <a:lnTo>
                    <a:pt x="71306" y="277800"/>
                  </a:lnTo>
                  <a:lnTo>
                    <a:pt x="60807" y="232867"/>
                  </a:lnTo>
                  <a:lnTo>
                    <a:pt x="58000" y="220193"/>
                  </a:lnTo>
                  <a:lnTo>
                    <a:pt x="56515" y="213690"/>
                  </a:lnTo>
                  <a:lnTo>
                    <a:pt x="46001" y="169473"/>
                  </a:lnTo>
                  <a:lnTo>
                    <a:pt x="43221" y="158021"/>
                  </a:lnTo>
                  <a:lnTo>
                    <a:pt x="40445" y="146534"/>
                  </a:lnTo>
                  <a:lnTo>
                    <a:pt x="37668" y="135014"/>
                  </a:lnTo>
                  <a:lnTo>
                    <a:pt x="30563" y="105542"/>
                  </a:lnTo>
                  <a:lnTo>
                    <a:pt x="23245" y="75692"/>
                  </a:lnTo>
                  <a:lnTo>
                    <a:pt x="15620" y="45585"/>
                  </a:lnTo>
                  <a:lnTo>
                    <a:pt x="7594" y="15342"/>
                  </a:lnTo>
                  <a:lnTo>
                    <a:pt x="3116" y="0"/>
                  </a:lnTo>
                </a:path>
                <a:path w="585470" h="683895">
                  <a:moveTo>
                    <a:pt x="0" y="0"/>
                  </a:moveTo>
                  <a:lnTo>
                    <a:pt x="12872" y="46835"/>
                  </a:lnTo>
                  <a:lnTo>
                    <a:pt x="28044" y="107664"/>
                  </a:lnTo>
                  <a:lnTo>
                    <a:pt x="37913" y="148620"/>
                  </a:lnTo>
                  <a:lnTo>
                    <a:pt x="40574" y="159645"/>
                  </a:lnTo>
                  <a:lnTo>
                    <a:pt x="43243" y="170642"/>
                  </a:lnTo>
                  <a:lnTo>
                    <a:pt x="45923" y="181610"/>
                  </a:lnTo>
                  <a:lnTo>
                    <a:pt x="47965" y="189976"/>
                  </a:lnTo>
                  <a:lnTo>
                    <a:pt x="49914" y="198220"/>
                  </a:lnTo>
                  <a:lnTo>
                    <a:pt x="51791" y="206347"/>
                  </a:lnTo>
                  <a:lnTo>
                    <a:pt x="53619" y="214363"/>
                  </a:lnTo>
                  <a:lnTo>
                    <a:pt x="55092" y="220802"/>
                  </a:lnTo>
                  <a:lnTo>
                    <a:pt x="68428" y="278592"/>
                  </a:lnTo>
                  <a:lnTo>
                    <a:pt x="81702" y="321923"/>
                  </a:lnTo>
                  <a:lnTo>
                    <a:pt x="101115" y="364640"/>
                  </a:lnTo>
                  <a:lnTo>
                    <a:pt x="130086" y="408026"/>
                  </a:lnTo>
                  <a:lnTo>
                    <a:pt x="163862" y="450130"/>
                  </a:lnTo>
                  <a:lnTo>
                    <a:pt x="199342" y="491839"/>
                  </a:lnTo>
                  <a:lnTo>
                    <a:pt x="236674" y="531891"/>
                  </a:lnTo>
                  <a:lnTo>
                    <a:pt x="276009" y="569024"/>
                  </a:lnTo>
                  <a:lnTo>
                    <a:pt x="319638" y="603595"/>
                  </a:lnTo>
                  <a:lnTo>
                    <a:pt x="363753" y="631469"/>
                  </a:lnTo>
                  <a:lnTo>
                    <a:pt x="410992" y="653953"/>
                  </a:lnTo>
                  <a:lnTo>
                    <a:pt x="460146" y="669950"/>
                  </a:lnTo>
                  <a:lnTo>
                    <a:pt x="512370" y="679985"/>
                  </a:lnTo>
                  <a:lnTo>
                    <a:pt x="567156" y="683781"/>
                  </a:lnTo>
                  <a:lnTo>
                    <a:pt x="585305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79134" y="0"/>
              <a:ext cx="541612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79743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09" h="684530">
                  <a:moveTo>
                    <a:pt x="600251" y="680382"/>
                  </a:moveTo>
                  <a:lnTo>
                    <a:pt x="540998" y="679866"/>
                  </a:lnTo>
                  <a:lnTo>
                    <a:pt x="487813" y="672807"/>
                  </a:lnTo>
                  <a:lnTo>
                    <a:pt x="437870" y="659810"/>
                  </a:lnTo>
                  <a:lnTo>
                    <a:pt x="390647" y="640857"/>
                  </a:lnTo>
                  <a:lnTo>
                    <a:pt x="345367" y="615794"/>
                  </a:lnTo>
                  <a:lnTo>
                    <a:pt x="301612" y="584644"/>
                  </a:lnTo>
                  <a:lnTo>
                    <a:pt x="240660" y="529570"/>
                  </a:lnTo>
                  <a:lnTo>
                    <a:pt x="203396" y="489715"/>
                  </a:lnTo>
                  <a:lnTo>
                    <a:pt x="167859" y="448150"/>
                  </a:lnTo>
                  <a:lnTo>
                    <a:pt x="133945" y="406158"/>
                  </a:lnTo>
                  <a:lnTo>
                    <a:pt x="105163" y="363327"/>
                  </a:lnTo>
                  <a:lnTo>
                    <a:pt x="85842" y="321127"/>
                  </a:lnTo>
                  <a:lnTo>
                    <a:pt x="72596" y="278301"/>
                  </a:lnTo>
                  <a:lnTo>
                    <a:pt x="62037" y="233591"/>
                  </a:lnTo>
                  <a:lnTo>
                    <a:pt x="59142" y="220624"/>
                  </a:lnTo>
                  <a:lnTo>
                    <a:pt x="57605" y="213982"/>
                  </a:lnTo>
                  <a:lnTo>
                    <a:pt x="47213" y="170782"/>
                  </a:lnTo>
                  <a:lnTo>
                    <a:pt x="44627" y="160342"/>
                  </a:lnTo>
                  <a:lnTo>
                    <a:pt x="42044" y="149871"/>
                  </a:lnTo>
                  <a:lnTo>
                    <a:pt x="39457" y="139369"/>
                  </a:lnTo>
                  <a:lnTo>
                    <a:pt x="31958" y="108948"/>
                  </a:lnTo>
                  <a:lnTo>
                    <a:pt x="24239" y="78136"/>
                  </a:lnTo>
                  <a:lnTo>
                    <a:pt x="16211" y="47058"/>
                  </a:lnTo>
                  <a:lnTo>
                    <a:pt x="7783" y="15837"/>
                  </a:lnTo>
                  <a:lnTo>
                    <a:pt x="3114" y="0"/>
                  </a:lnTo>
                </a:path>
                <a:path w="600709" h="684530">
                  <a:moveTo>
                    <a:pt x="0" y="0"/>
                  </a:moveTo>
                  <a:lnTo>
                    <a:pt x="13296" y="47689"/>
                  </a:lnTo>
                  <a:lnTo>
                    <a:pt x="28967" y="109254"/>
                  </a:lnTo>
                  <a:lnTo>
                    <a:pt x="39057" y="150166"/>
                  </a:lnTo>
                  <a:lnTo>
                    <a:pt x="41675" y="160780"/>
                  </a:lnTo>
                  <a:lnTo>
                    <a:pt x="44294" y="171363"/>
                  </a:lnTo>
                  <a:lnTo>
                    <a:pt x="46924" y="181914"/>
                  </a:lnTo>
                  <a:lnTo>
                    <a:pt x="48996" y="190284"/>
                  </a:lnTo>
                  <a:lnTo>
                    <a:pt x="50973" y="198521"/>
                  </a:lnTo>
                  <a:lnTo>
                    <a:pt x="52868" y="206637"/>
                  </a:lnTo>
                  <a:lnTo>
                    <a:pt x="54697" y="214642"/>
                  </a:lnTo>
                  <a:lnTo>
                    <a:pt x="56221" y="221259"/>
                  </a:lnTo>
                  <a:lnTo>
                    <a:pt x="57681" y="227761"/>
                  </a:lnTo>
                  <a:lnTo>
                    <a:pt x="59116" y="234162"/>
                  </a:lnTo>
                  <a:lnTo>
                    <a:pt x="69745" y="279153"/>
                  </a:lnTo>
                  <a:lnTo>
                    <a:pt x="83088" y="322267"/>
                  </a:lnTo>
                  <a:lnTo>
                    <a:pt x="102565" y="364787"/>
                  </a:lnTo>
                  <a:lnTo>
                    <a:pt x="131595" y="408000"/>
                  </a:lnTo>
                  <a:lnTo>
                    <a:pt x="165555" y="450044"/>
                  </a:lnTo>
                  <a:lnTo>
                    <a:pt x="201164" y="491682"/>
                  </a:lnTo>
                  <a:lnTo>
                    <a:pt x="238543" y="531646"/>
                  </a:lnTo>
                  <a:lnTo>
                    <a:pt x="277810" y="568668"/>
                  </a:lnTo>
                  <a:lnTo>
                    <a:pt x="321764" y="603516"/>
                  </a:lnTo>
                  <a:lnTo>
                    <a:pt x="366164" y="631583"/>
                  </a:lnTo>
                  <a:lnTo>
                    <a:pt x="412956" y="653894"/>
                  </a:lnTo>
                  <a:lnTo>
                    <a:pt x="461605" y="669861"/>
                  </a:lnTo>
                  <a:lnTo>
                    <a:pt x="513722" y="680053"/>
                  </a:lnTo>
                  <a:lnTo>
                    <a:pt x="568488" y="684072"/>
                  </a:lnTo>
                  <a:lnTo>
                    <a:pt x="600251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3777" y="0"/>
              <a:ext cx="616217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65597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79" h="684530">
                  <a:moveTo>
                    <a:pt x="614397" y="680534"/>
                  </a:moveTo>
                  <a:lnTo>
                    <a:pt x="569909" y="681393"/>
                  </a:lnTo>
                  <a:lnTo>
                    <a:pt x="515464" y="677221"/>
                  </a:lnTo>
                  <a:lnTo>
                    <a:pt x="463800" y="666953"/>
                  </a:lnTo>
                  <a:lnTo>
                    <a:pt x="416090" y="651127"/>
                  </a:lnTo>
                  <a:lnTo>
                    <a:pt x="370151" y="629158"/>
                  </a:lnTo>
                  <a:lnTo>
                    <a:pt x="325669" y="601042"/>
                  </a:lnTo>
                  <a:lnTo>
                    <a:pt x="281568" y="566077"/>
                  </a:lnTo>
                  <a:lnTo>
                    <a:pt x="242576" y="529352"/>
                  </a:lnTo>
                  <a:lnTo>
                    <a:pt x="205279" y="489590"/>
                  </a:lnTo>
                  <a:lnTo>
                    <a:pt x="169611" y="448082"/>
                  </a:lnTo>
                  <a:lnTo>
                    <a:pt x="135505" y="406121"/>
                  </a:lnTo>
                  <a:lnTo>
                    <a:pt x="106621" y="363439"/>
                  </a:lnTo>
                  <a:lnTo>
                    <a:pt x="87233" y="321404"/>
                  </a:lnTo>
                  <a:lnTo>
                    <a:pt x="73940" y="278756"/>
                  </a:lnTo>
                  <a:lnTo>
                    <a:pt x="63344" y="234239"/>
                  </a:lnTo>
                  <a:lnTo>
                    <a:pt x="60347" y="221043"/>
                  </a:lnTo>
                  <a:lnTo>
                    <a:pt x="58772" y="214249"/>
                  </a:lnTo>
                  <a:lnTo>
                    <a:pt x="48474" y="172187"/>
                  </a:lnTo>
                  <a:lnTo>
                    <a:pt x="46118" y="162854"/>
                  </a:lnTo>
                  <a:lnTo>
                    <a:pt x="43764" y="153494"/>
                  </a:lnTo>
                  <a:lnTo>
                    <a:pt x="41411" y="144107"/>
                  </a:lnTo>
                  <a:lnTo>
                    <a:pt x="33474" y="112639"/>
                  </a:lnTo>
                  <a:lnTo>
                    <a:pt x="25319" y="80767"/>
                  </a:lnTo>
                  <a:lnTo>
                    <a:pt x="16856" y="48622"/>
                  </a:lnTo>
                  <a:lnTo>
                    <a:pt x="7997" y="16332"/>
                  </a:lnTo>
                  <a:lnTo>
                    <a:pt x="3130" y="0"/>
                  </a:lnTo>
                </a:path>
                <a:path w="614679" h="684530">
                  <a:moveTo>
                    <a:pt x="0" y="0"/>
                  </a:moveTo>
                  <a:lnTo>
                    <a:pt x="13944" y="49260"/>
                  </a:lnTo>
                  <a:lnTo>
                    <a:pt x="30496" y="112962"/>
                  </a:lnTo>
                  <a:lnTo>
                    <a:pt x="40779" y="153807"/>
                  </a:lnTo>
                  <a:lnTo>
                    <a:pt x="43172" y="163304"/>
                  </a:lnTo>
                  <a:lnTo>
                    <a:pt x="45566" y="172776"/>
                  </a:lnTo>
                  <a:lnTo>
                    <a:pt x="47964" y="182220"/>
                  </a:lnTo>
                  <a:lnTo>
                    <a:pt x="50070" y="190583"/>
                  </a:lnTo>
                  <a:lnTo>
                    <a:pt x="58950" y="228295"/>
                  </a:lnTo>
                  <a:lnTo>
                    <a:pt x="60423" y="234810"/>
                  </a:lnTo>
                  <a:lnTo>
                    <a:pt x="71086" y="279617"/>
                  </a:lnTo>
                  <a:lnTo>
                    <a:pt x="84475" y="322558"/>
                  </a:lnTo>
                  <a:lnTo>
                    <a:pt x="104034" y="364912"/>
                  </a:lnTo>
                  <a:lnTo>
                    <a:pt x="133207" y="407962"/>
                  </a:lnTo>
                  <a:lnTo>
                    <a:pt x="167293" y="449930"/>
                  </a:lnTo>
                  <a:lnTo>
                    <a:pt x="202996" y="491490"/>
                  </a:lnTo>
                  <a:lnTo>
                    <a:pt x="240409" y="531374"/>
                  </a:lnTo>
                  <a:lnTo>
                    <a:pt x="279625" y="568312"/>
                  </a:lnTo>
                  <a:lnTo>
                    <a:pt x="323992" y="603493"/>
                  </a:lnTo>
                  <a:lnTo>
                    <a:pt x="368741" y="631787"/>
                  </a:lnTo>
                  <a:lnTo>
                    <a:pt x="415005" y="653901"/>
                  </a:lnTo>
                  <a:lnTo>
                    <a:pt x="463051" y="669823"/>
                  </a:lnTo>
                  <a:lnTo>
                    <a:pt x="515146" y="680180"/>
                  </a:lnTo>
                  <a:lnTo>
                    <a:pt x="569833" y="684365"/>
                  </a:lnTo>
                  <a:lnTo>
                    <a:pt x="614397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649302" y="0"/>
              <a:ext cx="520040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652344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627650" y="680521"/>
                  </a:moveTo>
                  <a:lnTo>
                    <a:pt x="624116" y="680822"/>
                  </a:lnTo>
                  <a:lnTo>
                    <a:pt x="571224" y="681672"/>
                  </a:lnTo>
                  <a:lnTo>
                    <a:pt x="543850" y="680293"/>
                  </a:lnTo>
                  <a:lnTo>
                    <a:pt x="490761" y="672901"/>
                  </a:lnTo>
                  <a:lnTo>
                    <a:pt x="441376" y="659736"/>
                  </a:lnTo>
                  <a:lnTo>
                    <a:pt x="395273" y="641020"/>
                  </a:lnTo>
                  <a:lnTo>
                    <a:pt x="350164" y="615990"/>
                  </a:lnTo>
                  <a:lnTo>
                    <a:pt x="305663" y="584287"/>
                  </a:lnTo>
                  <a:lnTo>
                    <a:pt x="244521" y="529163"/>
                  </a:lnTo>
                  <a:lnTo>
                    <a:pt x="207187" y="489497"/>
                  </a:lnTo>
                  <a:lnTo>
                    <a:pt x="171359" y="448033"/>
                  </a:lnTo>
                  <a:lnTo>
                    <a:pt x="137024" y="406082"/>
                  </a:lnTo>
                  <a:lnTo>
                    <a:pt x="108016" y="363527"/>
                  </a:lnTo>
                  <a:lnTo>
                    <a:pt x="88537" y="321624"/>
                  </a:lnTo>
                  <a:lnTo>
                    <a:pt x="75175" y="279116"/>
                  </a:lnTo>
                  <a:lnTo>
                    <a:pt x="64520" y="234746"/>
                  </a:lnTo>
                  <a:lnTo>
                    <a:pt x="61472" y="221398"/>
                  </a:lnTo>
                  <a:lnTo>
                    <a:pt x="59859" y="214528"/>
                  </a:lnTo>
                  <a:lnTo>
                    <a:pt x="49615" y="173261"/>
                  </a:lnTo>
                  <a:lnTo>
                    <a:pt x="47400" y="164658"/>
                  </a:lnTo>
                  <a:lnTo>
                    <a:pt x="45185" y="156031"/>
                  </a:lnTo>
                  <a:lnTo>
                    <a:pt x="42968" y="147383"/>
                  </a:lnTo>
                  <a:lnTo>
                    <a:pt x="34702" y="115225"/>
                  </a:lnTo>
                  <a:lnTo>
                    <a:pt x="26210" y="82657"/>
                  </a:lnTo>
                  <a:lnTo>
                    <a:pt x="17404" y="49814"/>
                  </a:lnTo>
                  <a:lnTo>
                    <a:pt x="8195" y="16827"/>
                  </a:lnTo>
                  <a:lnTo>
                    <a:pt x="3123" y="0"/>
                  </a:lnTo>
                </a:path>
                <a:path w="628015" h="685165">
                  <a:moveTo>
                    <a:pt x="0" y="0"/>
                  </a:moveTo>
                  <a:lnTo>
                    <a:pt x="14580" y="50831"/>
                  </a:lnTo>
                  <a:lnTo>
                    <a:pt x="32001" y="116629"/>
                  </a:lnTo>
                  <a:lnTo>
                    <a:pt x="42486" y="157405"/>
                  </a:lnTo>
                  <a:lnTo>
                    <a:pt x="44644" y="165814"/>
                  </a:lnTo>
                  <a:lnTo>
                    <a:pt x="46802" y="174198"/>
                  </a:lnTo>
                  <a:lnTo>
                    <a:pt x="48962" y="182562"/>
                  </a:lnTo>
                  <a:lnTo>
                    <a:pt x="51089" y="190936"/>
                  </a:lnTo>
                  <a:lnTo>
                    <a:pt x="60100" y="228739"/>
                  </a:lnTo>
                  <a:lnTo>
                    <a:pt x="61611" y="235343"/>
                  </a:lnTo>
                  <a:lnTo>
                    <a:pt x="72333" y="280001"/>
                  </a:lnTo>
                  <a:lnTo>
                    <a:pt x="85787" y="322798"/>
                  </a:lnTo>
                  <a:lnTo>
                    <a:pt x="105426" y="365020"/>
                  </a:lnTo>
                  <a:lnTo>
                    <a:pt x="134700" y="407949"/>
                  </a:lnTo>
                  <a:lnTo>
                    <a:pt x="169087" y="449955"/>
                  </a:lnTo>
                  <a:lnTo>
                    <a:pt x="204985" y="491494"/>
                  </a:lnTo>
                  <a:lnTo>
                    <a:pt x="242420" y="531259"/>
                  </a:lnTo>
                  <a:lnTo>
                    <a:pt x="281423" y="567943"/>
                  </a:lnTo>
                  <a:lnTo>
                    <a:pt x="326094" y="603411"/>
                  </a:lnTo>
                  <a:lnTo>
                    <a:pt x="371174" y="631926"/>
                  </a:lnTo>
                  <a:lnTo>
                    <a:pt x="416943" y="653856"/>
                  </a:lnTo>
                  <a:lnTo>
                    <a:pt x="464455" y="669747"/>
                  </a:lnTo>
                  <a:lnTo>
                    <a:pt x="516449" y="680302"/>
                  </a:lnTo>
                  <a:lnTo>
                    <a:pt x="571148" y="684656"/>
                  </a:lnTo>
                  <a:lnTo>
                    <a:pt x="624224" y="683804"/>
                  </a:lnTo>
                  <a:lnTo>
                    <a:pt x="627650" y="6835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639647" y="0"/>
              <a:ext cx="640346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639926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79" h="685165">
                  <a:moveTo>
                    <a:pt x="640068" y="680096"/>
                  </a:moveTo>
                  <a:lnTo>
                    <a:pt x="625451" y="681291"/>
                  </a:lnTo>
                  <a:lnTo>
                    <a:pt x="572606" y="681964"/>
                  </a:lnTo>
                  <a:lnTo>
                    <a:pt x="545118" y="680492"/>
                  </a:lnTo>
                  <a:lnTo>
                    <a:pt x="492080" y="672929"/>
                  </a:lnTo>
                  <a:lnTo>
                    <a:pt x="443143" y="659705"/>
                  </a:lnTo>
                  <a:lnTo>
                    <a:pt x="397546" y="641111"/>
                  </a:lnTo>
                  <a:lnTo>
                    <a:pt x="352518" y="616104"/>
                  </a:lnTo>
                  <a:lnTo>
                    <a:pt x="307660" y="584144"/>
                  </a:lnTo>
                  <a:lnTo>
                    <a:pt x="248585" y="531215"/>
                  </a:lnTo>
                  <a:lnTo>
                    <a:pt x="212720" y="493531"/>
                  </a:lnTo>
                  <a:lnTo>
                    <a:pt x="176435" y="451946"/>
                  </a:lnTo>
                  <a:lnTo>
                    <a:pt x="138596" y="406057"/>
                  </a:lnTo>
                  <a:lnTo>
                    <a:pt x="109461" y="363627"/>
                  </a:lnTo>
                  <a:lnTo>
                    <a:pt x="89893" y="321871"/>
                  </a:lnTo>
                  <a:lnTo>
                    <a:pt x="76462" y="279530"/>
                  </a:lnTo>
                  <a:lnTo>
                    <a:pt x="65736" y="235343"/>
                  </a:lnTo>
                  <a:lnTo>
                    <a:pt x="64200" y="228650"/>
                  </a:lnTo>
                  <a:lnTo>
                    <a:pt x="62625" y="221830"/>
                  </a:lnTo>
                  <a:lnTo>
                    <a:pt x="60974" y="214871"/>
                  </a:lnTo>
                  <a:lnTo>
                    <a:pt x="58967" y="206382"/>
                  </a:lnTo>
                  <a:lnTo>
                    <a:pt x="56956" y="198140"/>
                  </a:lnTo>
                  <a:lnTo>
                    <a:pt x="45569" y="154304"/>
                  </a:lnTo>
                  <a:lnTo>
                    <a:pt x="27628" y="86421"/>
                  </a:lnTo>
                  <a:lnTo>
                    <a:pt x="8383" y="17348"/>
                  </a:lnTo>
                  <a:lnTo>
                    <a:pt x="3099" y="0"/>
                  </a:lnTo>
                </a:path>
                <a:path w="640079" h="685165">
                  <a:moveTo>
                    <a:pt x="0" y="0"/>
                  </a:moveTo>
                  <a:lnTo>
                    <a:pt x="15456" y="53131"/>
                  </a:lnTo>
                  <a:lnTo>
                    <a:pt x="34140" y="122415"/>
                  </a:lnTo>
                  <a:lnTo>
                    <a:pt x="50014" y="182930"/>
                  </a:lnTo>
                  <a:lnTo>
                    <a:pt x="58091" y="215569"/>
                  </a:lnTo>
                  <a:lnTo>
                    <a:pt x="59755" y="222580"/>
                  </a:lnTo>
                  <a:lnTo>
                    <a:pt x="61342" y="229450"/>
                  </a:lnTo>
                  <a:lnTo>
                    <a:pt x="62904" y="236219"/>
                  </a:lnTo>
                  <a:lnTo>
                    <a:pt x="73682" y="280622"/>
                  </a:lnTo>
                  <a:lnTo>
                    <a:pt x="87198" y="323188"/>
                  </a:lnTo>
                  <a:lnTo>
                    <a:pt x="106911" y="365198"/>
                  </a:lnTo>
                  <a:lnTo>
                    <a:pt x="136285" y="407936"/>
                  </a:lnTo>
                  <a:lnTo>
                    <a:pt x="174328" y="454021"/>
                  </a:lnTo>
                  <a:lnTo>
                    <a:pt x="210758" y="495742"/>
                  </a:lnTo>
                  <a:lnTo>
                    <a:pt x="246691" y="533489"/>
                  </a:lnTo>
                  <a:lnTo>
                    <a:pt x="283249" y="567651"/>
                  </a:lnTo>
                  <a:lnTo>
                    <a:pt x="328323" y="603396"/>
                  </a:lnTo>
                  <a:lnTo>
                    <a:pt x="373711" y="632091"/>
                  </a:lnTo>
                  <a:lnTo>
                    <a:pt x="419003" y="653854"/>
                  </a:lnTo>
                  <a:lnTo>
                    <a:pt x="465951" y="669721"/>
                  </a:lnTo>
                  <a:lnTo>
                    <a:pt x="517885" y="680421"/>
                  </a:lnTo>
                  <a:lnTo>
                    <a:pt x="572542" y="684949"/>
                  </a:lnTo>
                  <a:lnTo>
                    <a:pt x="625578" y="684271"/>
                  </a:lnTo>
                  <a:lnTo>
                    <a:pt x="640068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26873" y="0"/>
              <a:ext cx="653121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28443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651551" y="679849"/>
                  </a:moveTo>
                  <a:lnTo>
                    <a:pt x="626791" y="681788"/>
                  </a:lnTo>
                  <a:lnTo>
                    <a:pt x="574004" y="682295"/>
                  </a:lnTo>
                  <a:lnTo>
                    <a:pt x="546605" y="680737"/>
                  </a:lnTo>
                  <a:lnTo>
                    <a:pt x="493596" y="673002"/>
                  </a:lnTo>
                  <a:lnTo>
                    <a:pt x="444896" y="659680"/>
                  </a:lnTo>
                  <a:lnTo>
                    <a:pt x="399856" y="641204"/>
                  </a:lnTo>
                  <a:lnTo>
                    <a:pt x="354933" y="616216"/>
                  </a:lnTo>
                  <a:lnTo>
                    <a:pt x="309722" y="583989"/>
                  </a:lnTo>
                  <a:lnTo>
                    <a:pt x="250646" y="531123"/>
                  </a:lnTo>
                  <a:lnTo>
                    <a:pt x="214759" y="493558"/>
                  </a:lnTo>
                  <a:lnTo>
                    <a:pt x="178282" y="452010"/>
                  </a:lnTo>
                  <a:lnTo>
                    <a:pt x="140122" y="406095"/>
                  </a:lnTo>
                  <a:lnTo>
                    <a:pt x="110945" y="363875"/>
                  </a:lnTo>
                  <a:lnTo>
                    <a:pt x="91330" y="322350"/>
                  </a:lnTo>
                  <a:lnTo>
                    <a:pt x="77851" y="280260"/>
                  </a:lnTo>
                  <a:lnTo>
                    <a:pt x="67084" y="236347"/>
                  </a:lnTo>
                  <a:lnTo>
                    <a:pt x="65471" y="229425"/>
                  </a:lnTo>
                  <a:lnTo>
                    <a:pt x="63820" y="222390"/>
                  </a:lnTo>
                  <a:lnTo>
                    <a:pt x="53876" y="182524"/>
                  </a:lnTo>
                  <a:lnTo>
                    <a:pt x="39781" y="129665"/>
                  </a:lnTo>
                  <a:lnTo>
                    <a:pt x="29779" y="92680"/>
                  </a:lnTo>
                  <a:lnTo>
                    <a:pt x="19418" y="55364"/>
                  </a:lnTo>
                  <a:lnTo>
                    <a:pt x="8600" y="17856"/>
                  </a:lnTo>
                  <a:lnTo>
                    <a:pt x="3108" y="0"/>
                  </a:lnTo>
                </a:path>
                <a:path w="652145" h="685800">
                  <a:moveTo>
                    <a:pt x="0" y="0"/>
                  </a:moveTo>
                  <a:lnTo>
                    <a:pt x="16121" y="54650"/>
                  </a:lnTo>
                  <a:lnTo>
                    <a:pt x="35690" y="125905"/>
                  </a:lnTo>
                  <a:lnTo>
                    <a:pt x="51044" y="183299"/>
                  </a:lnTo>
                  <a:lnTo>
                    <a:pt x="60975" y="222999"/>
                  </a:lnTo>
                  <a:lnTo>
                    <a:pt x="64188" y="236842"/>
                  </a:lnTo>
                  <a:lnTo>
                    <a:pt x="75005" y="281073"/>
                  </a:lnTo>
                  <a:lnTo>
                    <a:pt x="88571" y="323480"/>
                  </a:lnTo>
                  <a:lnTo>
                    <a:pt x="108363" y="365342"/>
                  </a:lnTo>
                  <a:lnTo>
                    <a:pt x="137861" y="407937"/>
                  </a:lnTo>
                  <a:lnTo>
                    <a:pt x="175985" y="453859"/>
                  </a:lnTo>
                  <a:lnTo>
                    <a:pt x="212485" y="495462"/>
                  </a:lnTo>
                  <a:lnTo>
                    <a:pt x="248477" y="533145"/>
                  </a:lnTo>
                  <a:lnTo>
                    <a:pt x="285079" y="567309"/>
                  </a:lnTo>
                  <a:lnTo>
                    <a:pt x="330576" y="603393"/>
                  </a:lnTo>
                  <a:lnTo>
                    <a:pt x="376329" y="632333"/>
                  </a:lnTo>
                  <a:lnTo>
                    <a:pt x="421060" y="653882"/>
                  </a:lnTo>
                  <a:lnTo>
                    <a:pt x="467401" y="669696"/>
                  </a:lnTo>
                  <a:lnTo>
                    <a:pt x="519320" y="680615"/>
                  </a:lnTo>
                  <a:lnTo>
                    <a:pt x="573915" y="685267"/>
                  </a:lnTo>
                  <a:lnTo>
                    <a:pt x="626881" y="684757"/>
                  </a:lnTo>
                  <a:lnTo>
                    <a:pt x="651551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615090" y="0"/>
              <a:ext cx="52405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17906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4" h="685800">
                  <a:moveTo>
                    <a:pt x="662088" y="679745"/>
                  </a:moveTo>
                  <a:lnTo>
                    <a:pt x="628146" y="682285"/>
                  </a:lnTo>
                  <a:lnTo>
                    <a:pt x="575410" y="682625"/>
                  </a:lnTo>
                  <a:lnTo>
                    <a:pt x="548046" y="680989"/>
                  </a:lnTo>
                  <a:lnTo>
                    <a:pt x="495089" y="673093"/>
                  </a:lnTo>
                  <a:lnTo>
                    <a:pt x="446676" y="659683"/>
                  </a:lnTo>
                  <a:lnTo>
                    <a:pt x="402129" y="641307"/>
                  </a:lnTo>
                  <a:lnTo>
                    <a:pt x="357279" y="616335"/>
                  </a:lnTo>
                  <a:lnTo>
                    <a:pt x="311720" y="583856"/>
                  </a:lnTo>
                  <a:lnTo>
                    <a:pt x="252712" y="531097"/>
                  </a:lnTo>
                  <a:lnTo>
                    <a:pt x="216851" y="493644"/>
                  </a:lnTo>
                  <a:lnTo>
                    <a:pt x="180209" y="452098"/>
                  </a:lnTo>
                  <a:lnTo>
                    <a:pt x="141730" y="406108"/>
                  </a:lnTo>
                  <a:lnTo>
                    <a:pt x="112429" y="364019"/>
                  </a:lnTo>
                  <a:lnTo>
                    <a:pt x="92732" y="322637"/>
                  </a:lnTo>
                  <a:lnTo>
                    <a:pt x="79196" y="280703"/>
                  </a:lnTo>
                  <a:lnTo>
                    <a:pt x="68375" y="236956"/>
                  </a:lnTo>
                  <a:lnTo>
                    <a:pt x="65048" y="222821"/>
                  </a:lnTo>
                  <a:lnTo>
                    <a:pt x="63270" y="215531"/>
                  </a:lnTo>
                  <a:lnTo>
                    <a:pt x="52005" y="171907"/>
                  </a:lnTo>
                  <a:lnTo>
                    <a:pt x="41708" y="134133"/>
                  </a:lnTo>
                  <a:lnTo>
                    <a:pt x="31140" y="95869"/>
                  </a:lnTo>
                  <a:lnTo>
                    <a:pt x="20213" y="57257"/>
                  </a:lnTo>
                  <a:lnTo>
                    <a:pt x="8838" y="18440"/>
                  </a:lnTo>
                  <a:lnTo>
                    <a:pt x="3103" y="0"/>
                  </a:lnTo>
                </a:path>
                <a:path w="662304" h="685800">
                  <a:moveTo>
                    <a:pt x="0" y="0"/>
                  </a:moveTo>
                  <a:lnTo>
                    <a:pt x="17144" y="57301"/>
                  </a:lnTo>
                  <a:lnTo>
                    <a:pt x="27854" y="95143"/>
                  </a:lnTo>
                  <a:lnTo>
                    <a:pt x="38209" y="132664"/>
                  </a:lnTo>
                  <a:lnTo>
                    <a:pt x="48296" y="169710"/>
                  </a:lnTo>
                  <a:lnTo>
                    <a:pt x="52106" y="183693"/>
                  </a:lnTo>
                  <a:lnTo>
                    <a:pt x="62152" y="223494"/>
                  </a:lnTo>
                  <a:lnTo>
                    <a:pt x="65467" y="237579"/>
                  </a:lnTo>
                  <a:lnTo>
                    <a:pt x="76359" y="281621"/>
                  </a:lnTo>
                  <a:lnTo>
                    <a:pt x="89999" y="323848"/>
                  </a:lnTo>
                  <a:lnTo>
                    <a:pt x="109860" y="365539"/>
                  </a:lnTo>
                  <a:lnTo>
                    <a:pt x="139419" y="407975"/>
                  </a:lnTo>
                  <a:lnTo>
                    <a:pt x="177944" y="454024"/>
                  </a:lnTo>
                  <a:lnTo>
                    <a:pt x="214655" y="495639"/>
                  </a:lnTo>
                  <a:lnTo>
                    <a:pt x="250617" y="533183"/>
                  </a:lnTo>
                  <a:lnTo>
                    <a:pt x="286891" y="567017"/>
                  </a:lnTo>
                  <a:lnTo>
                    <a:pt x="332808" y="603450"/>
                  </a:lnTo>
                  <a:lnTo>
                    <a:pt x="378916" y="632625"/>
                  </a:lnTo>
                  <a:lnTo>
                    <a:pt x="423126" y="653964"/>
                  </a:lnTo>
                  <a:lnTo>
                    <a:pt x="468870" y="669722"/>
                  </a:lnTo>
                  <a:lnTo>
                    <a:pt x="520684" y="680731"/>
                  </a:lnTo>
                  <a:lnTo>
                    <a:pt x="575308" y="685597"/>
                  </a:lnTo>
                  <a:lnTo>
                    <a:pt x="628254" y="685257"/>
                  </a:lnTo>
                  <a:lnTo>
                    <a:pt x="662088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08111" y="0"/>
              <a:ext cx="671883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0844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29" h="686435">
                  <a:moveTo>
                    <a:pt x="671554" y="679791"/>
                  </a:moveTo>
                  <a:lnTo>
                    <a:pt x="629414" y="682799"/>
                  </a:lnTo>
                  <a:lnTo>
                    <a:pt x="576736" y="682968"/>
                  </a:lnTo>
                  <a:lnTo>
                    <a:pt x="524925" y="678347"/>
                  </a:lnTo>
                  <a:lnTo>
                    <a:pt x="475563" y="668080"/>
                  </a:lnTo>
                  <a:lnTo>
                    <a:pt x="428308" y="652075"/>
                  </a:lnTo>
                  <a:lnTo>
                    <a:pt x="382820" y="630238"/>
                  </a:lnTo>
                  <a:lnTo>
                    <a:pt x="336660" y="601024"/>
                  </a:lnTo>
                  <a:lnTo>
                    <a:pt x="290605" y="564477"/>
                  </a:lnTo>
                  <a:lnTo>
                    <a:pt x="254403" y="530745"/>
                  </a:lnTo>
                  <a:lnTo>
                    <a:pt x="218477" y="493352"/>
                  </a:lnTo>
                  <a:lnTo>
                    <a:pt x="181772" y="451933"/>
                  </a:lnTo>
                  <a:lnTo>
                    <a:pt x="143234" y="406121"/>
                  </a:lnTo>
                  <a:lnTo>
                    <a:pt x="113802" y="364151"/>
                  </a:lnTo>
                  <a:lnTo>
                    <a:pt x="94012" y="322883"/>
                  </a:lnTo>
                  <a:lnTo>
                    <a:pt x="80408" y="281060"/>
                  </a:lnTo>
                  <a:lnTo>
                    <a:pt x="69536" y="237427"/>
                  </a:lnTo>
                  <a:lnTo>
                    <a:pt x="66429" y="224381"/>
                  </a:lnTo>
                  <a:lnTo>
                    <a:pt x="63184" y="211049"/>
                  </a:lnTo>
                  <a:lnTo>
                    <a:pt x="42962" y="136425"/>
                  </a:lnTo>
                  <a:lnTo>
                    <a:pt x="29488" y="88654"/>
                  </a:lnTo>
                  <a:lnTo>
                    <a:pt x="15379" y="40247"/>
                  </a:lnTo>
                  <a:lnTo>
                    <a:pt x="3082" y="0"/>
                  </a:lnTo>
                </a:path>
                <a:path w="671829" h="686435">
                  <a:moveTo>
                    <a:pt x="0" y="0"/>
                  </a:moveTo>
                  <a:lnTo>
                    <a:pt x="12585" y="41223"/>
                  </a:lnTo>
                  <a:lnTo>
                    <a:pt x="26665" y="89577"/>
                  </a:lnTo>
                  <a:lnTo>
                    <a:pt x="40109" y="137298"/>
                  </a:lnTo>
                  <a:lnTo>
                    <a:pt x="53064" y="184087"/>
                  </a:lnTo>
                  <a:lnTo>
                    <a:pt x="63523" y="225058"/>
                  </a:lnTo>
                  <a:lnTo>
                    <a:pt x="66628" y="238074"/>
                  </a:lnTo>
                  <a:lnTo>
                    <a:pt x="77571" y="281972"/>
                  </a:lnTo>
                  <a:lnTo>
                    <a:pt x="91277" y="324074"/>
                  </a:lnTo>
                  <a:lnTo>
                    <a:pt x="111239" y="365663"/>
                  </a:lnTo>
                  <a:lnTo>
                    <a:pt x="140948" y="408026"/>
                  </a:lnTo>
                  <a:lnTo>
                    <a:pt x="180414" y="454899"/>
                  </a:lnTo>
                  <a:lnTo>
                    <a:pt x="217188" y="496384"/>
                  </a:lnTo>
                  <a:lnTo>
                    <a:pt x="252764" y="533372"/>
                  </a:lnTo>
                  <a:lnTo>
                    <a:pt x="288636" y="566750"/>
                  </a:lnTo>
                  <a:lnTo>
                    <a:pt x="334922" y="603469"/>
                  </a:lnTo>
                  <a:lnTo>
                    <a:pt x="381359" y="632854"/>
                  </a:lnTo>
                  <a:lnTo>
                    <a:pt x="427196" y="654863"/>
                  </a:lnTo>
                  <a:lnTo>
                    <a:pt x="474790" y="670984"/>
                  </a:lnTo>
                  <a:lnTo>
                    <a:pt x="524484" y="681312"/>
                  </a:lnTo>
                  <a:lnTo>
                    <a:pt x="576622" y="685940"/>
                  </a:lnTo>
                  <a:lnTo>
                    <a:pt x="629521" y="685767"/>
                  </a:lnTo>
                  <a:lnTo>
                    <a:pt x="671554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946949" y="9902910"/>
            <a:ext cx="336550" cy="360680"/>
            <a:chOff x="7946949" y="9902910"/>
            <a:chExt cx="336550" cy="360680"/>
          </a:xfrm>
        </p:grpSpPr>
        <p:sp>
          <p:nvSpPr>
            <p:cNvPr id="108" name="object 108"/>
            <p:cNvSpPr/>
            <p:nvPr/>
          </p:nvSpPr>
          <p:spPr>
            <a:xfrm>
              <a:off x="8279280" y="10255598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714" y="0"/>
                  </a:moveTo>
                  <a:lnTo>
                    <a:pt x="0" y="44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61143" y="10185929"/>
              <a:ext cx="18851" cy="740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259709" y="10179542"/>
              <a:ext cx="20320" cy="80645"/>
            </a:xfrm>
            <a:custGeom>
              <a:avLst/>
              <a:gdLst/>
              <a:ahLst/>
              <a:cxnLst/>
              <a:rect l="l" t="t" r="r" b="b"/>
              <a:pathLst>
                <a:path w="20320" h="80645">
                  <a:moveTo>
                    <a:pt x="20285" y="0"/>
                  </a:moveTo>
                  <a:lnTo>
                    <a:pt x="19712" y="1605"/>
                  </a:lnTo>
                  <a:lnTo>
                    <a:pt x="13433" y="21643"/>
                  </a:lnTo>
                  <a:lnTo>
                    <a:pt x="7878" y="42062"/>
                  </a:lnTo>
                  <a:lnTo>
                    <a:pt x="3064" y="62791"/>
                  </a:lnTo>
                  <a:lnTo>
                    <a:pt x="0" y="80458"/>
                  </a:lnTo>
                </a:path>
                <a:path w="20320" h="80645">
                  <a:moveTo>
                    <a:pt x="3185" y="80458"/>
                  </a:moveTo>
                  <a:lnTo>
                    <a:pt x="5959" y="63375"/>
                  </a:lnTo>
                  <a:lnTo>
                    <a:pt x="10747" y="42753"/>
                  </a:lnTo>
                  <a:lnTo>
                    <a:pt x="16276" y="22443"/>
                  </a:lnTo>
                  <a:lnTo>
                    <a:pt x="20285" y="96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241609" y="10138136"/>
              <a:ext cx="38384" cy="12186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240256" y="10132378"/>
              <a:ext cx="40005" cy="127635"/>
            </a:xfrm>
            <a:custGeom>
              <a:avLst/>
              <a:gdLst/>
              <a:ahLst/>
              <a:cxnLst/>
              <a:rect l="l" t="t" r="r" b="b"/>
              <a:pathLst>
                <a:path w="40004" h="127634">
                  <a:moveTo>
                    <a:pt x="39739" y="0"/>
                  </a:moveTo>
                  <a:lnTo>
                    <a:pt x="20454" y="45893"/>
                  </a:lnTo>
                  <a:lnTo>
                    <a:pt x="8255" y="87293"/>
                  </a:lnTo>
                  <a:lnTo>
                    <a:pt x="3315" y="108533"/>
                  </a:lnTo>
                  <a:lnTo>
                    <a:pt x="0" y="127623"/>
                  </a:lnTo>
                </a:path>
                <a:path w="40004" h="127634">
                  <a:moveTo>
                    <a:pt x="2978" y="127623"/>
                  </a:moveTo>
                  <a:lnTo>
                    <a:pt x="11103" y="88031"/>
                  </a:lnTo>
                  <a:lnTo>
                    <a:pt x="23241" y="46855"/>
                  </a:lnTo>
                  <a:lnTo>
                    <a:pt x="36563" y="12166"/>
                  </a:lnTo>
                  <a:lnTo>
                    <a:pt x="39739" y="62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21927" y="10105122"/>
              <a:ext cx="58067" cy="15487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220627" y="10095744"/>
              <a:ext cx="59690" cy="164465"/>
            </a:xfrm>
            <a:custGeom>
              <a:avLst/>
              <a:gdLst/>
              <a:ahLst/>
              <a:cxnLst/>
              <a:rect l="l" t="t" r="r" b="b"/>
              <a:pathLst>
                <a:path w="59690" h="164465">
                  <a:moveTo>
                    <a:pt x="59366" y="0"/>
                  </a:moveTo>
                  <a:lnTo>
                    <a:pt x="34437" y="45408"/>
                  </a:lnTo>
                  <a:lnTo>
                    <a:pt x="14525" y="100610"/>
                  </a:lnTo>
                  <a:lnTo>
                    <a:pt x="3576" y="143681"/>
                  </a:lnTo>
                  <a:lnTo>
                    <a:pt x="0" y="164256"/>
                  </a:lnTo>
                </a:path>
                <a:path w="59690" h="164465">
                  <a:moveTo>
                    <a:pt x="3002" y="164256"/>
                  </a:moveTo>
                  <a:lnTo>
                    <a:pt x="11506" y="122695"/>
                  </a:lnTo>
                  <a:lnTo>
                    <a:pt x="24000" y="80623"/>
                  </a:lnTo>
                  <a:lnTo>
                    <a:pt x="37129" y="46615"/>
                  </a:lnTo>
                  <a:lnTo>
                    <a:pt x="59366" y="512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202318" y="10078311"/>
              <a:ext cx="77676" cy="18169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01111" y="10067038"/>
              <a:ext cx="79375" cy="193040"/>
            </a:xfrm>
            <a:custGeom>
              <a:avLst/>
              <a:gdLst/>
              <a:ahLst/>
              <a:cxnLst/>
              <a:rect l="l" t="t" r="r" b="b"/>
              <a:pathLst>
                <a:path w="79375" h="193040">
                  <a:moveTo>
                    <a:pt x="78883" y="0"/>
                  </a:moveTo>
                  <a:lnTo>
                    <a:pt x="34979" y="72032"/>
                  </a:lnTo>
                  <a:lnTo>
                    <a:pt x="15038" y="127051"/>
                  </a:lnTo>
                  <a:lnTo>
                    <a:pt x="3800" y="171117"/>
                  </a:lnTo>
                  <a:lnTo>
                    <a:pt x="0" y="192962"/>
                  </a:lnTo>
                </a:path>
                <a:path w="79375" h="193040">
                  <a:moveTo>
                    <a:pt x="3005" y="192962"/>
                  </a:moveTo>
                  <a:lnTo>
                    <a:pt x="11867" y="149602"/>
                  </a:lnTo>
                  <a:lnTo>
                    <a:pt x="24718" y="106621"/>
                  </a:lnTo>
                  <a:lnTo>
                    <a:pt x="60137" y="31309"/>
                  </a:lnTo>
                  <a:lnTo>
                    <a:pt x="78883" y="50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182867" y="10054087"/>
              <a:ext cx="97127" cy="20591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81927" y="10041916"/>
              <a:ext cx="98425" cy="218440"/>
            </a:xfrm>
            <a:custGeom>
              <a:avLst/>
              <a:gdLst/>
              <a:ahLst/>
              <a:cxnLst/>
              <a:rect l="l" t="t" r="r" b="b"/>
              <a:pathLst>
                <a:path w="98425" h="218440">
                  <a:moveTo>
                    <a:pt x="98067" y="0"/>
                  </a:moveTo>
                  <a:lnTo>
                    <a:pt x="57878" y="52970"/>
                  </a:lnTo>
                  <a:lnTo>
                    <a:pt x="35228" y="95160"/>
                  </a:lnTo>
                  <a:lnTo>
                    <a:pt x="15293" y="149946"/>
                  </a:lnTo>
                  <a:lnTo>
                    <a:pt x="3782" y="194918"/>
                  </a:lnTo>
                  <a:lnTo>
                    <a:pt x="0" y="218084"/>
                  </a:lnTo>
                </a:path>
                <a:path w="98425" h="218440">
                  <a:moveTo>
                    <a:pt x="2773" y="218084"/>
                  </a:moveTo>
                  <a:lnTo>
                    <a:pt x="11970" y="173074"/>
                  </a:lnTo>
                  <a:lnTo>
                    <a:pt x="25202" y="129136"/>
                  </a:lnTo>
                  <a:lnTo>
                    <a:pt x="60407" y="54511"/>
                  </a:lnTo>
                  <a:lnTo>
                    <a:pt x="89069" y="14340"/>
                  </a:lnTo>
                  <a:lnTo>
                    <a:pt x="98067" y="435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63555" y="10031707"/>
              <a:ext cx="116438" cy="22829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162713" y="10019327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117281" y="0"/>
                  </a:moveTo>
                  <a:lnTo>
                    <a:pt x="87285" y="33277"/>
                  </a:lnTo>
                  <a:lnTo>
                    <a:pt x="58361" y="73783"/>
                  </a:lnTo>
                  <a:lnTo>
                    <a:pt x="35722" y="115983"/>
                  </a:lnTo>
                  <a:lnTo>
                    <a:pt x="15762" y="170576"/>
                  </a:lnTo>
                  <a:lnTo>
                    <a:pt x="3946" y="216542"/>
                  </a:lnTo>
                  <a:lnTo>
                    <a:pt x="0" y="240673"/>
                  </a:lnTo>
                </a:path>
                <a:path w="117475" h="241300">
                  <a:moveTo>
                    <a:pt x="2973" y="240673"/>
                  </a:moveTo>
                  <a:lnTo>
                    <a:pt x="12235" y="194093"/>
                  </a:lnTo>
                  <a:lnTo>
                    <a:pt x="25847" y="149250"/>
                  </a:lnTo>
                  <a:lnTo>
                    <a:pt x="60890" y="75304"/>
                  </a:lnTo>
                  <a:lnTo>
                    <a:pt x="89602" y="35087"/>
                  </a:lnTo>
                  <a:lnTo>
                    <a:pt x="117281" y="43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144552" y="10003662"/>
              <a:ext cx="135442" cy="25633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143789" y="10000332"/>
              <a:ext cx="136525" cy="259715"/>
            </a:xfrm>
            <a:custGeom>
              <a:avLst/>
              <a:gdLst/>
              <a:ahLst/>
              <a:cxnLst/>
              <a:rect l="l" t="t" r="r" b="b"/>
              <a:pathLst>
                <a:path w="136525" h="259715">
                  <a:moveTo>
                    <a:pt x="136205" y="0"/>
                  </a:moveTo>
                  <a:lnTo>
                    <a:pt x="87754" y="50722"/>
                  </a:lnTo>
                  <a:lnTo>
                    <a:pt x="58804" y="91267"/>
                  </a:lnTo>
                  <a:lnTo>
                    <a:pt x="36167" y="133455"/>
                  </a:lnTo>
                  <a:lnTo>
                    <a:pt x="16215" y="187768"/>
                  </a:lnTo>
                  <a:lnTo>
                    <a:pt x="4087" y="234724"/>
                  </a:lnTo>
                  <a:lnTo>
                    <a:pt x="0" y="259669"/>
                  </a:lnTo>
                </a:path>
                <a:path w="136525" h="259715">
                  <a:moveTo>
                    <a:pt x="2993" y="259669"/>
                  </a:moveTo>
                  <a:lnTo>
                    <a:pt x="12524" y="211757"/>
                  </a:lnTo>
                  <a:lnTo>
                    <a:pt x="26504" y="166002"/>
                  </a:lnTo>
                  <a:lnTo>
                    <a:pt x="61373" y="92743"/>
                  </a:lnTo>
                  <a:lnTo>
                    <a:pt x="90122" y="52468"/>
                  </a:lnTo>
                  <a:lnTo>
                    <a:pt x="123991" y="14859"/>
                  </a:lnTo>
                  <a:lnTo>
                    <a:pt x="136205" y="39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125923" y="9990729"/>
              <a:ext cx="154071" cy="2692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125189" y="9982646"/>
              <a:ext cx="154940" cy="277495"/>
            </a:xfrm>
            <a:custGeom>
              <a:avLst/>
              <a:gdLst/>
              <a:ahLst/>
              <a:cxnLst/>
              <a:rect l="l" t="t" r="r" b="b"/>
              <a:pathLst>
                <a:path w="154940" h="277495">
                  <a:moveTo>
                    <a:pt x="154805" y="0"/>
                  </a:moveTo>
                  <a:lnTo>
                    <a:pt x="122416" y="29061"/>
                  </a:lnTo>
                  <a:lnTo>
                    <a:pt x="88243" y="67017"/>
                  </a:lnTo>
                  <a:lnTo>
                    <a:pt x="59261" y="107610"/>
                  </a:lnTo>
                  <a:lnTo>
                    <a:pt x="36619" y="149807"/>
                  </a:lnTo>
                  <a:lnTo>
                    <a:pt x="34295" y="155090"/>
                  </a:lnTo>
                  <a:lnTo>
                    <a:pt x="33164" y="157719"/>
                  </a:lnTo>
                  <a:lnTo>
                    <a:pt x="24391" y="180517"/>
                  </a:lnTo>
                  <a:lnTo>
                    <a:pt x="16632" y="203823"/>
                  </a:lnTo>
                  <a:lnTo>
                    <a:pt x="9897" y="227592"/>
                  </a:lnTo>
                  <a:lnTo>
                    <a:pt x="4196" y="251775"/>
                  </a:lnTo>
                  <a:lnTo>
                    <a:pt x="0" y="277355"/>
                  </a:lnTo>
                </a:path>
                <a:path w="154940" h="277495">
                  <a:moveTo>
                    <a:pt x="3030" y="277355"/>
                  </a:moveTo>
                  <a:lnTo>
                    <a:pt x="12792" y="228375"/>
                  </a:lnTo>
                  <a:lnTo>
                    <a:pt x="27159" y="181691"/>
                  </a:lnTo>
                  <a:lnTo>
                    <a:pt x="61795" y="109114"/>
                  </a:lnTo>
                  <a:lnTo>
                    <a:pt x="90570" y="68809"/>
                  </a:lnTo>
                  <a:lnTo>
                    <a:pt x="124494" y="31125"/>
                  </a:lnTo>
                  <a:lnTo>
                    <a:pt x="154805" y="39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08328" y="9975301"/>
              <a:ext cx="171667" cy="28469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07169" y="9967704"/>
              <a:ext cx="173355" cy="292735"/>
            </a:xfrm>
            <a:custGeom>
              <a:avLst/>
              <a:gdLst/>
              <a:ahLst/>
              <a:cxnLst/>
              <a:rect l="l" t="t" r="r" b="b"/>
              <a:pathLst>
                <a:path w="173354" h="292734">
                  <a:moveTo>
                    <a:pt x="172825" y="0"/>
                  </a:moveTo>
                  <a:lnTo>
                    <a:pt x="122810" y="42858"/>
                  </a:lnTo>
                  <a:lnTo>
                    <a:pt x="88565" y="80898"/>
                  </a:lnTo>
                  <a:lnTo>
                    <a:pt x="59530" y="121535"/>
                  </a:lnTo>
                  <a:lnTo>
                    <a:pt x="36859" y="163733"/>
                  </a:lnTo>
                  <a:lnTo>
                    <a:pt x="16917" y="217476"/>
                  </a:lnTo>
                  <a:lnTo>
                    <a:pt x="4169" y="266413"/>
                  </a:lnTo>
                  <a:lnTo>
                    <a:pt x="0" y="292296"/>
                  </a:lnTo>
                </a:path>
                <a:path w="173354" h="292734">
                  <a:moveTo>
                    <a:pt x="3031" y="292296"/>
                  </a:moveTo>
                  <a:lnTo>
                    <a:pt x="12889" y="242537"/>
                  </a:lnTo>
                  <a:lnTo>
                    <a:pt x="27643" y="194930"/>
                  </a:lnTo>
                  <a:lnTo>
                    <a:pt x="38548" y="167314"/>
                  </a:lnTo>
                  <a:lnTo>
                    <a:pt x="39602" y="164940"/>
                  </a:lnTo>
                  <a:lnTo>
                    <a:pt x="62072" y="123042"/>
                  </a:lnTo>
                  <a:lnTo>
                    <a:pt x="90867" y="82696"/>
                  </a:lnTo>
                  <a:lnTo>
                    <a:pt x="124844" y="44928"/>
                  </a:lnTo>
                  <a:lnTo>
                    <a:pt x="162859" y="10770"/>
                  </a:lnTo>
                  <a:lnTo>
                    <a:pt x="172825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90714" y="9959186"/>
              <a:ext cx="189280" cy="30081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089597" y="9954407"/>
              <a:ext cx="190500" cy="306070"/>
            </a:xfrm>
            <a:custGeom>
              <a:avLst/>
              <a:gdLst/>
              <a:ahLst/>
              <a:cxnLst/>
              <a:rect l="l" t="t" r="r" b="b"/>
              <a:pathLst>
                <a:path w="190500" h="306070">
                  <a:moveTo>
                    <a:pt x="190397" y="0"/>
                  </a:moveTo>
                  <a:lnTo>
                    <a:pt x="123184" y="55391"/>
                  </a:lnTo>
                  <a:lnTo>
                    <a:pt x="88888" y="93514"/>
                  </a:lnTo>
                  <a:lnTo>
                    <a:pt x="59836" y="134192"/>
                  </a:lnTo>
                  <a:lnTo>
                    <a:pt x="37184" y="176382"/>
                  </a:lnTo>
                  <a:lnTo>
                    <a:pt x="36041" y="178935"/>
                  </a:lnTo>
                  <a:lnTo>
                    <a:pt x="35279" y="180650"/>
                  </a:lnTo>
                  <a:lnTo>
                    <a:pt x="17192" y="229919"/>
                  </a:lnTo>
                  <a:lnTo>
                    <a:pt x="4164" y="279786"/>
                  </a:lnTo>
                  <a:lnTo>
                    <a:pt x="0" y="305593"/>
                  </a:lnTo>
                </a:path>
                <a:path w="190500" h="306070">
                  <a:moveTo>
                    <a:pt x="2990" y="305593"/>
                  </a:moveTo>
                  <a:lnTo>
                    <a:pt x="12984" y="255325"/>
                  </a:lnTo>
                  <a:lnTo>
                    <a:pt x="28125" y="206828"/>
                  </a:lnTo>
                  <a:lnTo>
                    <a:pt x="62387" y="135656"/>
                  </a:lnTo>
                  <a:lnTo>
                    <a:pt x="91236" y="95258"/>
                  </a:lnTo>
                  <a:lnTo>
                    <a:pt x="125286" y="57402"/>
                  </a:lnTo>
                  <a:lnTo>
                    <a:pt x="163391" y="23119"/>
                  </a:lnTo>
                  <a:lnTo>
                    <a:pt x="190397" y="35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076867" y="9945451"/>
              <a:ext cx="203126" cy="3145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075498" y="9941794"/>
              <a:ext cx="205104" cy="318770"/>
            </a:xfrm>
            <a:custGeom>
              <a:avLst/>
              <a:gdLst/>
              <a:ahLst/>
              <a:cxnLst/>
              <a:rect l="l" t="t" r="r" b="b"/>
              <a:pathLst>
                <a:path w="205104" h="318770">
                  <a:moveTo>
                    <a:pt x="204496" y="0"/>
                  </a:moveTo>
                  <a:lnTo>
                    <a:pt x="159690" y="31161"/>
                  </a:lnTo>
                  <a:lnTo>
                    <a:pt x="121759" y="64503"/>
                  </a:lnTo>
                  <a:lnTo>
                    <a:pt x="88087" y="101102"/>
                  </a:lnTo>
                  <a:lnTo>
                    <a:pt x="59815" y="139953"/>
                  </a:lnTo>
                  <a:lnTo>
                    <a:pt x="38087" y="180055"/>
                  </a:lnTo>
                  <a:lnTo>
                    <a:pt x="17728" y="237062"/>
                  </a:lnTo>
                  <a:lnTo>
                    <a:pt x="6287" y="282264"/>
                  </a:lnTo>
                  <a:lnTo>
                    <a:pt x="0" y="318207"/>
                  </a:lnTo>
                </a:path>
                <a:path w="205104" h="318770">
                  <a:moveTo>
                    <a:pt x="2992" y="318207"/>
                  </a:moveTo>
                  <a:lnTo>
                    <a:pt x="14443" y="260218"/>
                  </a:lnTo>
                  <a:lnTo>
                    <a:pt x="27481" y="216028"/>
                  </a:lnTo>
                  <a:lnTo>
                    <a:pt x="62345" y="141452"/>
                  </a:lnTo>
                  <a:lnTo>
                    <a:pt x="90402" y="102883"/>
                  </a:lnTo>
                  <a:lnTo>
                    <a:pt x="123827" y="66552"/>
                  </a:lnTo>
                  <a:lnTo>
                    <a:pt x="161488" y="33455"/>
                  </a:lnTo>
                  <a:lnTo>
                    <a:pt x="202250" y="4588"/>
                  </a:lnTo>
                  <a:lnTo>
                    <a:pt x="204496" y="33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60682" y="9936575"/>
              <a:ext cx="219312" cy="32342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059355" y="9932712"/>
              <a:ext cx="220979" cy="327660"/>
            </a:xfrm>
            <a:custGeom>
              <a:avLst/>
              <a:gdLst/>
              <a:ahLst/>
              <a:cxnLst/>
              <a:rect l="l" t="t" r="r" b="b"/>
              <a:pathLst>
                <a:path w="220979" h="327659">
                  <a:moveTo>
                    <a:pt x="220639" y="0"/>
                  </a:moveTo>
                  <a:lnTo>
                    <a:pt x="160041" y="40012"/>
                  </a:lnTo>
                  <a:lnTo>
                    <a:pt x="122043" y="73422"/>
                  </a:lnTo>
                  <a:lnTo>
                    <a:pt x="88328" y="110041"/>
                  </a:lnTo>
                  <a:lnTo>
                    <a:pt x="60038" y="148863"/>
                  </a:lnTo>
                  <a:lnTo>
                    <a:pt x="38318" y="188882"/>
                  </a:lnTo>
                  <a:lnTo>
                    <a:pt x="17887" y="245972"/>
                  </a:lnTo>
                  <a:lnTo>
                    <a:pt x="6162" y="292133"/>
                  </a:lnTo>
                  <a:lnTo>
                    <a:pt x="0" y="327288"/>
                  </a:lnTo>
                </a:path>
                <a:path w="220979" h="327659">
                  <a:moveTo>
                    <a:pt x="3011" y="327288"/>
                  </a:moveTo>
                  <a:lnTo>
                    <a:pt x="14467" y="269560"/>
                  </a:lnTo>
                  <a:lnTo>
                    <a:pt x="27851" y="224482"/>
                  </a:lnTo>
                  <a:lnTo>
                    <a:pt x="62591" y="150380"/>
                  </a:lnTo>
                  <a:lnTo>
                    <a:pt x="90654" y="111827"/>
                  </a:lnTo>
                  <a:lnTo>
                    <a:pt x="124113" y="75466"/>
                  </a:lnTo>
                  <a:lnTo>
                    <a:pt x="161834" y="42296"/>
                  </a:lnTo>
                  <a:lnTo>
                    <a:pt x="202680" y="13318"/>
                  </a:lnTo>
                  <a:lnTo>
                    <a:pt x="220639" y="334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045296" y="9928667"/>
              <a:ext cx="234698" cy="3313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044014" y="9924408"/>
              <a:ext cx="236220" cy="335915"/>
            </a:xfrm>
            <a:custGeom>
              <a:avLst/>
              <a:gdLst/>
              <a:ahLst/>
              <a:cxnLst/>
              <a:rect l="l" t="t" r="r" b="b"/>
              <a:pathLst>
                <a:path w="236220" h="335915">
                  <a:moveTo>
                    <a:pt x="235980" y="0"/>
                  </a:moveTo>
                  <a:lnTo>
                    <a:pt x="201513" y="19246"/>
                  </a:lnTo>
                  <a:lnTo>
                    <a:pt x="160290" y="48569"/>
                  </a:lnTo>
                  <a:lnTo>
                    <a:pt x="122232" y="82057"/>
                  </a:lnTo>
                  <a:lnTo>
                    <a:pt x="88485" y="118704"/>
                  </a:lnTo>
                  <a:lnTo>
                    <a:pt x="60195" y="157501"/>
                  </a:lnTo>
                  <a:lnTo>
                    <a:pt x="38508" y="197440"/>
                  </a:lnTo>
                  <a:lnTo>
                    <a:pt x="17961" y="254584"/>
                  </a:lnTo>
                  <a:lnTo>
                    <a:pt x="5945" y="301720"/>
                  </a:lnTo>
                  <a:lnTo>
                    <a:pt x="0" y="335592"/>
                  </a:lnTo>
                </a:path>
                <a:path w="236220" h="335915">
                  <a:moveTo>
                    <a:pt x="3001" y="335592"/>
                  </a:moveTo>
                  <a:lnTo>
                    <a:pt x="14363" y="278676"/>
                  </a:lnTo>
                  <a:lnTo>
                    <a:pt x="28112" y="232654"/>
                  </a:lnTo>
                  <a:lnTo>
                    <a:pt x="62726" y="158986"/>
                  </a:lnTo>
                  <a:lnTo>
                    <a:pt x="90802" y="120463"/>
                  </a:lnTo>
                  <a:lnTo>
                    <a:pt x="124304" y="84079"/>
                  </a:lnTo>
                  <a:lnTo>
                    <a:pt x="162092" y="50834"/>
                  </a:lnTo>
                  <a:lnTo>
                    <a:pt x="203030" y="21731"/>
                  </a:lnTo>
                  <a:lnTo>
                    <a:pt x="235980" y="33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030766" y="9923347"/>
              <a:ext cx="249229" cy="33665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029567" y="9917780"/>
              <a:ext cx="250825" cy="342265"/>
            </a:xfrm>
            <a:custGeom>
              <a:avLst/>
              <a:gdLst/>
              <a:ahLst/>
              <a:cxnLst/>
              <a:rect l="l" t="t" r="r" b="b"/>
              <a:pathLst>
                <a:path w="250825" h="342265">
                  <a:moveTo>
                    <a:pt x="250427" y="0"/>
                  </a:moveTo>
                  <a:lnTo>
                    <a:pt x="201739" y="26511"/>
                  </a:lnTo>
                  <a:lnTo>
                    <a:pt x="160418" y="55965"/>
                  </a:lnTo>
                  <a:lnTo>
                    <a:pt x="122298" y="89534"/>
                  </a:lnTo>
                  <a:lnTo>
                    <a:pt x="88526" y="126208"/>
                  </a:lnTo>
                  <a:lnTo>
                    <a:pt x="60249" y="164977"/>
                  </a:lnTo>
                  <a:lnTo>
                    <a:pt x="38616" y="204831"/>
                  </a:lnTo>
                  <a:lnTo>
                    <a:pt x="17947" y="262043"/>
                  </a:lnTo>
                  <a:lnTo>
                    <a:pt x="5634" y="310164"/>
                  </a:lnTo>
                  <a:lnTo>
                    <a:pt x="0" y="342221"/>
                  </a:lnTo>
                </a:path>
                <a:path w="250825" h="342265">
                  <a:moveTo>
                    <a:pt x="3016" y="342221"/>
                  </a:moveTo>
                  <a:lnTo>
                    <a:pt x="14198" y="286573"/>
                  </a:lnTo>
                  <a:lnTo>
                    <a:pt x="28292" y="239625"/>
                  </a:lnTo>
                  <a:lnTo>
                    <a:pt x="62795" y="166445"/>
                  </a:lnTo>
                  <a:lnTo>
                    <a:pt x="90877" y="127949"/>
                  </a:lnTo>
                  <a:lnTo>
                    <a:pt x="124414" y="91539"/>
                  </a:lnTo>
                  <a:lnTo>
                    <a:pt x="162267" y="58219"/>
                  </a:lnTo>
                  <a:lnTo>
                    <a:pt x="203295" y="28991"/>
                  </a:lnTo>
                  <a:lnTo>
                    <a:pt x="246358" y="4858"/>
                  </a:lnTo>
                  <a:lnTo>
                    <a:pt x="250427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017221" y="9921458"/>
              <a:ext cx="262773" cy="33854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16097" y="9913286"/>
              <a:ext cx="264160" cy="346710"/>
            </a:xfrm>
            <a:custGeom>
              <a:avLst/>
              <a:gdLst/>
              <a:ahLst/>
              <a:cxnLst/>
              <a:rect l="l" t="t" r="r" b="b"/>
              <a:pathLst>
                <a:path w="264159" h="346709">
                  <a:moveTo>
                    <a:pt x="263898" y="0"/>
                  </a:moveTo>
                  <a:lnTo>
                    <a:pt x="201900" y="32161"/>
                  </a:lnTo>
                  <a:lnTo>
                    <a:pt x="160487" y="61735"/>
                  </a:lnTo>
                  <a:lnTo>
                    <a:pt x="122296" y="95379"/>
                  </a:lnTo>
                  <a:lnTo>
                    <a:pt x="88478" y="132079"/>
                  </a:lnTo>
                  <a:lnTo>
                    <a:pt x="60183" y="170822"/>
                  </a:lnTo>
                  <a:lnTo>
                    <a:pt x="38561" y="210595"/>
                  </a:lnTo>
                  <a:lnTo>
                    <a:pt x="17844" y="267835"/>
                  </a:lnTo>
                  <a:lnTo>
                    <a:pt x="5249" y="316894"/>
                  </a:lnTo>
                  <a:lnTo>
                    <a:pt x="0" y="346715"/>
                  </a:lnTo>
                </a:path>
                <a:path w="264159" h="346709">
                  <a:moveTo>
                    <a:pt x="3003" y="346715"/>
                  </a:moveTo>
                  <a:lnTo>
                    <a:pt x="13902" y="292943"/>
                  </a:lnTo>
                  <a:lnTo>
                    <a:pt x="28381" y="245031"/>
                  </a:lnTo>
                  <a:lnTo>
                    <a:pt x="62732" y="172333"/>
                  </a:lnTo>
                  <a:lnTo>
                    <a:pt x="90797" y="133873"/>
                  </a:lnTo>
                  <a:lnTo>
                    <a:pt x="124359" y="97440"/>
                  </a:lnTo>
                  <a:lnTo>
                    <a:pt x="162275" y="64039"/>
                  </a:lnTo>
                  <a:lnTo>
                    <a:pt x="203404" y="34677"/>
                  </a:lnTo>
                  <a:lnTo>
                    <a:pt x="246604" y="10359"/>
                  </a:lnTo>
                  <a:lnTo>
                    <a:pt x="263898" y="32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04649" y="9920435"/>
              <a:ext cx="275345" cy="33956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003670" y="9909666"/>
              <a:ext cx="276860" cy="350520"/>
            </a:xfrm>
            <a:custGeom>
              <a:avLst/>
              <a:gdLst/>
              <a:ahLst/>
              <a:cxnLst/>
              <a:rect l="l" t="t" r="r" b="b"/>
              <a:pathLst>
                <a:path w="276859" h="350520">
                  <a:moveTo>
                    <a:pt x="276324" y="0"/>
                  </a:moveTo>
                  <a:lnTo>
                    <a:pt x="201968" y="37513"/>
                  </a:lnTo>
                  <a:lnTo>
                    <a:pt x="160465" y="67216"/>
                  </a:lnTo>
                  <a:lnTo>
                    <a:pt x="122213" y="100941"/>
                  </a:lnTo>
                  <a:lnTo>
                    <a:pt x="88363" y="137673"/>
                  </a:lnTo>
                  <a:lnTo>
                    <a:pt x="60068" y="176396"/>
                  </a:lnTo>
                  <a:lnTo>
                    <a:pt x="38478" y="216094"/>
                  </a:lnTo>
                  <a:lnTo>
                    <a:pt x="17638" y="273383"/>
                  </a:lnTo>
                  <a:lnTo>
                    <a:pt x="4734" y="323485"/>
                  </a:lnTo>
                  <a:lnTo>
                    <a:pt x="0" y="350334"/>
                  </a:lnTo>
                </a:path>
                <a:path w="276859" h="350520">
                  <a:moveTo>
                    <a:pt x="3070" y="350334"/>
                  </a:moveTo>
                  <a:lnTo>
                    <a:pt x="13539" y="298923"/>
                  </a:lnTo>
                  <a:lnTo>
                    <a:pt x="28390" y="250074"/>
                  </a:lnTo>
                  <a:lnTo>
                    <a:pt x="62597" y="177881"/>
                  </a:lnTo>
                  <a:lnTo>
                    <a:pt x="90690" y="139433"/>
                  </a:lnTo>
                  <a:lnTo>
                    <a:pt x="124306" y="102966"/>
                  </a:lnTo>
                  <a:lnTo>
                    <a:pt x="162301" y="69487"/>
                  </a:lnTo>
                  <a:lnTo>
                    <a:pt x="203531" y="40004"/>
                  </a:lnTo>
                  <a:lnTo>
                    <a:pt x="246852" y="15524"/>
                  </a:lnTo>
                  <a:lnTo>
                    <a:pt x="276324" y="3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992995" y="9908424"/>
              <a:ext cx="286998" cy="35157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92438" y="9907020"/>
              <a:ext cx="287655" cy="353060"/>
            </a:xfrm>
            <a:custGeom>
              <a:avLst/>
              <a:gdLst/>
              <a:ahLst/>
              <a:cxnLst/>
              <a:rect l="l" t="t" r="r" b="b"/>
              <a:pathLst>
                <a:path w="287654" h="353059">
                  <a:moveTo>
                    <a:pt x="287556" y="0"/>
                  </a:moveTo>
                  <a:lnTo>
                    <a:pt x="245121" y="17779"/>
                  </a:lnTo>
                  <a:lnTo>
                    <a:pt x="201265" y="42511"/>
                  </a:lnTo>
                  <a:lnTo>
                    <a:pt x="159789" y="72125"/>
                  </a:lnTo>
                  <a:lnTo>
                    <a:pt x="121721" y="105713"/>
                  </a:lnTo>
                  <a:lnTo>
                    <a:pt x="88091" y="142366"/>
                  </a:lnTo>
                  <a:lnTo>
                    <a:pt x="59930" y="181174"/>
                  </a:lnTo>
                  <a:lnTo>
                    <a:pt x="38268" y="221229"/>
                  </a:lnTo>
                  <a:lnTo>
                    <a:pt x="17262" y="278538"/>
                  </a:lnTo>
                  <a:lnTo>
                    <a:pt x="4067" y="329598"/>
                  </a:lnTo>
                  <a:lnTo>
                    <a:pt x="0" y="352980"/>
                  </a:lnTo>
                </a:path>
                <a:path w="287654" h="353059">
                  <a:moveTo>
                    <a:pt x="3026" y="352980"/>
                  </a:moveTo>
                  <a:lnTo>
                    <a:pt x="13011" y="304621"/>
                  </a:lnTo>
                  <a:lnTo>
                    <a:pt x="28247" y="254792"/>
                  </a:lnTo>
                  <a:lnTo>
                    <a:pt x="62333" y="183114"/>
                  </a:lnTo>
                  <a:lnTo>
                    <a:pt x="90402" y="144700"/>
                  </a:lnTo>
                  <a:lnTo>
                    <a:pt x="124034" y="108206"/>
                  </a:lnTo>
                  <a:lnTo>
                    <a:pt x="162082" y="74641"/>
                  </a:lnTo>
                  <a:lnTo>
                    <a:pt x="203401" y="45017"/>
                  </a:lnTo>
                  <a:lnTo>
                    <a:pt x="246843" y="20344"/>
                  </a:lnTo>
                  <a:lnTo>
                    <a:pt x="287556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84393" y="9910584"/>
              <a:ext cx="295601" cy="34941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82592" y="9906161"/>
              <a:ext cx="297815" cy="354330"/>
            </a:xfrm>
            <a:custGeom>
              <a:avLst/>
              <a:gdLst/>
              <a:ahLst/>
              <a:cxnLst/>
              <a:rect l="l" t="t" r="r" b="b"/>
              <a:pathLst>
                <a:path w="297815" h="354329">
                  <a:moveTo>
                    <a:pt x="297402" y="0"/>
                  </a:moveTo>
                  <a:lnTo>
                    <a:pt x="244885" y="21471"/>
                  </a:lnTo>
                  <a:lnTo>
                    <a:pt x="200911" y="46386"/>
                  </a:lnTo>
                  <a:lnTo>
                    <a:pt x="159337" y="76137"/>
                  </a:lnTo>
                  <a:lnTo>
                    <a:pt x="121196" y="109810"/>
                  </a:lnTo>
                  <a:lnTo>
                    <a:pt x="87519" y="146495"/>
                  </a:lnTo>
                  <a:lnTo>
                    <a:pt x="59339" y="185279"/>
                  </a:lnTo>
                  <a:lnTo>
                    <a:pt x="37687" y="225250"/>
                  </a:lnTo>
                  <a:lnTo>
                    <a:pt x="16622" y="282670"/>
                  </a:lnTo>
                  <a:lnTo>
                    <a:pt x="3105" y="334826"/>
                  </a:lnTo>
                  <a:lnTo>
                    <a:pt x="0" y="353839"/>
                  </a:lnTo>
                </a:path>
                <a:path w="297815" h="354329">
                  <a:moveTo>
                    <a:pt x="2788" y="353839"/>
                  </a:moveTo>
                  <a:lnTo>
                    <a:pt x="12167" y="309218"/>
                  </a:lnTo>
                  <a:lnTo>
                    <a:pt x="27801" y="258402"/>
                  </a:lnTo>
                  <a:lnTo>
                    <a:pt x="61759" y="187124"/>
                  </a:lnTo>
                  <a:lnTo>
                    <a:pt x="89783" y="148462"/>
                  </a:lnTo>
                  <a:lnTo>
                    <a:pt x="123256" y="111939"/>
                  </a:lnTo>
                  <a:lnTo>
                    <a:pt x="161155" y="78450"/>
                  </a:lnTo>
                  <a:lnTo>
                    <a:pt x="202462" y="48889"/>
                  </a:lnTo>
                  <a:lnTo>
                    <a:pt x="246156" y="24152"/>
                  </a:lnTo>
                  <a:lnTo>
                    <a:pt x="291217" y="5134"/>
                  </a:lnTo>
                  <a:lnTo>
                    <a:pt x="297402" y="31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75615" y="9915004"/>
              <a:ext cx="289456" cy="34499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73738" y="9906594"/>
              <a:ext cx="306705" cy="353695"/>
            </a:xfrm>
            <a:custGeom>
              <a:avLst/>
              <a:gdLst/>
              <a:ahLst/>
              <a:cxnLst/>
              <a:rect l="l" t="t" r="r" b="b"/>
              <a:pathLst>
                <a:path w="306704" h="353695">
                  <a:moveTo>
                    <a:pt x="306256" y="0"/>
                  </a:moveTo>
                  <a:lnTo>
                    <a:pt x="244825" y="24578"/>
                  </a:lnTo>
                  <a:lnTo>
                    <a:pt x="200720" y="49670"/>
                  </a:lnTo>
                  <a:lnTo>
                    <a:pt x="159049" y="79548"/>
                  </a:lnTo>
                  <a:lnTo>
                    <a:pt x="120847" y="113298"/>
                  </a:lnTo>
                  <a:lnTo>
                    <a:pt x="87146" y="150007"/>
                  </a:lnTo>
                  <a:lnTo>
                    <a:pt x="58981" y="188763"/>
                  </a:lnTo>
                  <a:lnTo>
                    <a:pt x="37385" y="228652"/>
                  </a:lnTo>
                  <a:lnTo>
                    <a:pt x="36394" y="230888"/>
                  </a:lnTo>
                  <a:lnTo>
                    <a:pt x="35403" y="233110"/>
                  </a:lnTo>
                  <a:lnTo>
                    <a:pt x="16145" y="286166"/>
                  </a:lnTo>
                  <a:lnTo>
                    <a:pt x="2294" y="339384"/>
                  </a:lnTo>
                  <a:lnTo>
                    <a:pt x="0" y="353406"/>
                  </a:lnTo>
                </a:path>
                <a:path w="306704" h="353695">
                  <a:moveTo>
                    <a:pt x="3010" y="353406"/>
                  </a:moveTo>
                  <a:lnTo>
                    <a:pt x="11526" y="313215"/>
                  </a:lnTo>
                  <a:lnTo>
                    <a:pt x="27570" y="261397"/>
                  </a:lnTo>
                  <a:lnTo>
                    <a:pt x="38388" y="233783"/>
                  </a:lnTo>
                  <a:lnTo>
                    <a:pt x="39213" y="231827"/>
                  </a:lnTo>
                  <a:lnTo>
                    <a:pt x="61537" y="190238"/>
                  </a:lnTo>
                  <a:lnTo>
                    <a:pt x="89513" y="151756"/>
                  </a:lnTo>
                  <a:lnTo>
                    <a:pt x="122988" y="115306"/>
                  </a:lnTo>
                  <a:lnTo>
                    <a:pt x="160936" y="81795"/>
                  </a:lnTo>
                  <a:lnTo>
                    <a:pt x="202330" y="52130"/>
                  </a:lnTo>
                  <a:lnTo>
                    <a:pt x="246143" y="27218"/>
                  </a:lnTo>
                  <a:lnTo>
                    <a:pt x="291346" y="7964"/>
                  </a:lnTo>
                  <a:lnTo>
                    <a:pt x="306256" y="310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68178" y="9919896"/>
              <a:ext cx="311816" cy="34010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66299" y="9908125"/>
              <a:ext cx="313690" cy="352425"/>
            </a:xfrm>
            <a:custGeom>
              <a:avLst/>
              <a:gdLst/>
              <a:ahLst/>
              <a:cxnLst/>
              <a:rect l="l" t="t" r="r" b="b"/>
              <a:pathLst>
                <a:path w="313690" h="352425">
                  <a:moveTo>
                    <a:pt x="313696" y="0"/>
                  </a:moveTo>
                  <a:lnTo>
                    <a:pt x="244665" y="27328"/>
                  </a:lnTo>
                  <a:lnTo>
                    <a:pt x="200428" y="52607"/>
                  </a:lnTo>
                  <a:lnTo>
                    <a:pt x="158654" y="82625"/>
                  </a:lnTo>
                  <a:lnTo>
                    <a:pt x="120376" y="116466"/>
                  </a:lnTo>
                  <a:lnTo>
                    <a:pt x="86632" y="153214"/>
                  </a:lnTo>
                  <a:lnTo>
                    <a:pt x="58457" y="191954"/>
                  </a:lnTo>
                  <a:lnTo>
                    <a:pt x="36886" y="231770"/>
                  </a:lnTo>
                  <a:lnTo>
                    <a:pt x="15539" y="289248"/>
                  </a:lnTo>
                  <a:lnTo>
                    <a:pt x="1377" y="343479"/>
                  </a:lnTo>
                  <a:lnTo>
                    <a:pt x="0" y="351875"/>
                  </a:lnTo>
                </a:path>
                <a:path w="313690" h="352425">
                  <a:moveTo>
                    <a:pt x="3035" y="351875"/>
                  </a:moveTo>
                  <a:lnTo>
                    <a:pt x="18393" y="290176"/>
                  </a:lnTo>
                  <a:lnTo>
                    <a:pt x="37165" y="238641"/>
                  </a:lnTo>
                  <a:lnTo>
                    <a:pt x="61008" y="193446"/>
                  </a:lnTo>
                  <a:lnTo>
                    <a:pt x="88988" y="154980"/>
                  </a:lnTo>
                  <a:lnTo>
                    <a:pt x="122503" y="118490"/>
                  </a:lnTo>
                  <a:lnTo>
                    <a:pt x="160522" y="84884"/>
                  </a:lnTo>
                  <a:lnTo>
                    <a:pt x="202016" y="55073"/>
                  </a:lnTo>
                  <a:lnTo>
                    <a:pt x="245958" y="29966"/>
                  </a:lnTo>
                  <a:lnTo>
                    <a:pt x="291318" y="10472"/>
                  </a:lnTo>
                  <a:lnTo>
                    <a:pt x="313696" y="30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56985" y="9913340"/>
              <a:ext cx="323009" cy="34666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56611" y="9911047"/>
              <a:ext cx="323850" cy="349250"/>
            </a:xfrm>
            <a:custGeom>
              <a:avLst/>
              <a:gdLst/>
              <a:ahLst/>
              <a:cxnLst/>
              <a:rect l="l" t="t" r="r" b="b"/>
              <a:pathLst>
                <a:path w="323850" h="349250">
                  <a:moveTo>
                    <a:pt x="323384" y="0"/>
                  </a:moveTo>
                  <a:lnTo>
                    <a:pt x="249408" y="29060"/>
                  </a:lnTo>
                  <a:lnTo>
                    <a:pt x="205809" y="54542"/>
                  </a:lnTo>
                  <a:lnTo>
                    <a:pt x="164154" y="85076"/>
                  </a:lnTo>
                  <a:lnTo>
                    <a:pt x="125491" y="119726"/>
                  </a:lnTo>
                  <a:lnTo>
                    <a:pt x="90865" y="157552"/>
                  </a:lnTo>
                  <a:lnTo>
                    <a:pt x="61324" y="197617"/>
                  </a:lnTo>
                  <a:lnTo>
                    <a:pt x="37913" y="238983"/>
                  </a:lnTo>
                  <a:lnTo>
                    <a:pt x="21891" y="276253"/>
                  </a:lnTo>
                  <a:lnTo>
                    <a:pt x="4657" y="329504"/>
                  </a:lnTo>
                  <a:lnTo>
                    <a:pt x="0" y="348954"/>
                  </a:lnTo>
                </a:path>
                <a:path w="323850" h="349250">
                  <a:moveTo>
                    <a:pt x="3041" y="348954"/>
                  </a:moveTo>
                  <a:lnTo>
                    <a:pt x="15430" y="303429"/>
                  </a:lnTo>
                  <a:lnTo>
                    <a:pt x="35157" y="252000"/>
                  </a:lnTo>
                  <a:lnTo>
                    <a:pt x="63868" y="199165"/>
                  </a:lnTo>
                  <a:lnTo>
                    <a:pt x="93193" y="159352"/>
                  </a:lnTo>
                  <a:lnTo>
                    <a:pt x="127579" y="121769"/>
                  </a:lnTo>
                  <a:lnTo>
                    <a:pt x="165987" y="87349"/>
                  </a:lnTo>
                  <a:lnTo>
                    <a:pt x="207377" y="57023"/>
                  </a:lnTo>
                  <a:lnTo>
                    <a:pt x="250711" y="31722"/>
                  </a:lnTo>
                  <a:lnTo>
                    <a:pt x="294948" y="12377"/>
                  </a:lnTo>
                  <a:lnTo>
                    <a:pt x="317700" y="4751"/>
                  </a:lnTo>
                  <a:lnTo>
                    <a:pt x="323384" y="31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3058" y="9920071"/>
              <a:ext cx="326936" cy="33992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2665" y="9915175"/>
              <a:ext cx="327660" cy="345440"/>
            </a:xfrm>
            <a:custGeom>
              <a:avLst/>
              <a:gdLst/>
              <a:ahLst/>
              <a:cxnLst/>
              <a:rect l="l" t="t" r="r" b="b"/>
              <a:pathLst>
                <a:path w="327659" h="345440">
                  <a:moveTo>
                    <a:pt x="327329" y="0"/>
                  </a:moveTo>
                  <a:lnTo>
                    <a:pt x="248753" y="30697"/>
                  </a:lnTo>
                  <a:lnTo>
                    <a:pt x="205197" y="56243"/>
                  </a:lnTo>
                  <a:lnTo>
                    <a:pt x="163558" y="86781"/>
                  </a:lnTo>
                  <a:lnTo>
                    <a:pt x="124882" y="121377"/>
                  </a:lnTo>
                  <a:lnTo>
                    <a:pt x="90218" y="159092"/>
                  </a:lnTo>
                  <a:lnTo>
                    <a:pt x="60611" y="198991"/>
                  </a:lnTo>
                  <a:lnTo>
                    <a:pt x="37109" y="240138"/>
                  </a:lnTo>
                  <a:lnTo>
                    <a:pt x="20143" y="279408"/>
                  </a:lnTo>
                  <a:lnTo>
                    <a:pt x="2919" y="332626"/>
                  </a:lnTo>
                  <a:lnTo>
                    <a:pt x="0" y="344826"/>
                  </a:lnTo>
                </a:path>
                <a:path w="327659" h="345440">
                  <a:moveTo>
                    <a:pt x="3028" y="344826"/>
                  </a:moveTo>
                  <a:lnTo>
                    <a:pt x="13685" y="306553"/>
                  </a:lnTo>
                  <a:lnTo>
                    <a:pt x="33400" y="255162"/>
                  </a:lnTo>
                  <a:lnTo>
                    <a:pt x="63158" y="200549"/>
                  </a:lnTo>
                  <a:lnTo>
                    <a:pt x="92570" y="160888"/>
                  </a:lnTo>
                  <a:lnTo>
                    <a:pt x="127007" y="123407"/>
                  </a:lnTo>
                  <a:lnTo>
                    <a:pt x="165431" y="89034"/>
                  </a:lnTo>
                  <a:lnTo>
                    <a:pt x="206802" y="58701"/>
                  </a:lnTo>
                  <a:lnTo>
                    <a:pt x="250078" y="33338"/>
                  </a:lnTo>
                  <a:lnTo>
                    <a:pt x="294220" y="13875"/>
                  </a:lnTo>
                  <a:lnTo>
                    <a:pt x="316943" y="6155"/>
                  </a:lnTo>
                  <a:lnTo>
                    <a:pt x="327329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51021" y="9927666"/>
              <a:ext cx="328973" cy="3323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50409" y="9920538"/>
              <a:ext cx="330200" cy="339725"/>
            </a:xfrm>
            <a:custGeom>
              <a:avLst/>
              <a:gdLst/>
              <a:ahLst/>
              <a:cxnLst/>
              <a:rect l="l" t="t" r="r" b="b"/>
              <a:pathLst>
                <a:path w="330200" h="339725">
                  <a:moveTo>
                    <a:pt x="329585" y="0"/>
                  </a:moveTo>
                  <a:lnTo>
                    <a:pt x="292247" y="12194"/>
                  </a:lnTo>
                  <a:lnTo>
                    <a:pt x="247915" y="31928"/>
                  </a:lnTo>
                  <a:lnTo>
                    <a:pt x="204421" y="57534"/>
                  </a:lnTo>
                  <a:lnTo>
                    <a:pt x="162812" y="88078"/>
                  </a:lnTo>
                  <a:lnTo>
                    <a:pt x="124135" y="122624"/>
                  </a:lnTo>
                  <a:lnTo>
                    <a:pt x="89437" y="160239"/>
                  </a:lnTo>
                  <a:lnTo>
                    <a:pt x="59764" y="199987"/>
                  </a:lnTo>
                  <a:lnTo>
                    <a:pt x="36164" y="240934"/>
                  </a:lnTo>
                  <a:lnTo>
                    <a:pt x="18199" y="282154"/>
                  </a:lnTo>
                  <a:lnTo>
                    <a:pt x="987" y="335339"/>
                  </a:lnTo>
                  <a:lnTo>
                    <a:pt x="0" y="339462"/>
                  </a:lnTo>
                </a:path>
                <a:path w="330200" h="339725">
                  <a:moveTo>
                    <a:pt x="3029" y="339462"/>
                  </a:moveTo>
                  <a:lnTo>
                    <a:pt x="20953" y="283200"/>
                  </a:lnTo>
                  <a:lnTo>
                    <a:pt x="36253" y="247436"/>
                  </a:lnTo>
                  <a:lnTo>
                    <a:pt x="62245" y="201539"/>
                  </a:lnTo>
                  <a:lnTo>
                    <a:pt x="91724" y="162049"/>
                  </a:lnTo>
                  <a:lnTo>
                    <a:pt x="126202" y="124678"/>
                  </a:lnTo>
                  <a:lnTo>
                    <a:pt x="164640" y="90355"/>
                  </a:lnTo>
                  <a:lnTo>
                    <a:pt x="205997" y="60008"/>
                  </a:lnTo>
                  <a:lnTo>
                    <a:pt x="249235" y="34568"/>
                  </a:lnTo>
                  <a:lnTo>
                    <a:pt x="293314" y="14963"/>
                  </a:lnTo>
                  <a:lnTo>
                    <a:pt x="315986" y="7161"/>
                  </a:lnTo>
                  <a:lnTo>
                    <a:pt x="329585" y="309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50741" y="9936137"/>
              <a:ext cx="314051" cy="32386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50200" y="9927268"/>
              <a:ext cx="330200" cy="332740"/>
            </a:xfrm>
            <a:custGeom>
              <a:avLst/>
              <a:gdLst/>
              <a:ahLst/>
              <a:cxnLst/>
              <a:rect l="l" t="t" r="r" b="b"/>
              <a:pathLst>
                <a:path w="330200" h="332740">
                  <a:moveTo>
                    <a:pt x="329795" y="0"/>
                  </a:moveTo>
                  <a:lnTo>
                    <a:pt x="290907" y="12843"/>
                  </a:lnTo>
                  <a:lnTo>
                    <a:pt x="246637" y="32713"/>
                  </a:lnTo>
                  <a:lnTo>
                    <a:pt x="203180" y="58390"/>
                  </a:lnTo>
                  <a:lnTo>
                    <a:pt x="161583" y="88940"/>
                  </a:lnTo>
                  <a:lnTo>
                    <a:pt x="122892" y="123432"/>
                  </a:lnTo>
                  <a:lnTo>
                    <a:pt x="88156" y="160933"/>
                  </a:lnTo>
                  <a:lnTo>
                    <a:pt x="58421" y="200509"/>
                  </a:lnTo>
                  <a:lnTo>
                    <a:pt x="34735" y="241228"/>
                  </a:lnTo>
                  <a:lnTo>
                    <a:pt x="15761" y="284462"/>
                  </a:lnTo>
                  <a:lnTo>
                    <a:pt x="6503" y="310682"/>
                  </a:lnTo>
                  <a:lnTo>
                    <a:pt x="0" y="332732"/>
                  </a:lnTo>
                </a:path>
                <a:path w="330200" h="332740">
                  <a:moveTo>
                    <a:pt x="3111" y="332732"/>
                  </a:moveTo>
                  <a:lnTo>
                    <a:pt x="18557" y="285541"/>
                  </a:lnTo>
                  <a:lnTo>
                    <a:pt x="34456" y="248416"/>
                  </a:lnTo>
                  <a:lnTo>
                    <a:pt x="60907" y="202090"/>
                  </a:lnTo>
                  <a:lnTo>
                    <a:pt x="90451" y="162749"/>
                  </a:lnTo>
                  <a:lnTo>
                    <a:pt x="124968" y="125476"/>
                  </a:lnTo>
                  <a:lnTo>
                    <a:pt x="163418" y="91198"/>
                  </a:lnTo>
                  <a:lnTo>
                    <a:pt x="204760" y="60844"/>
                  </a:lnTo>
                  <a:lnTo>
                    <a:pt x="247955" y="35340"/>
                  </a:lnTo>
                  <a:lnTo>
                    <a:pt x="291961" y="15612"/>
                  </a:lnTo>
                  <a:lnTo>
                    <a:pt x="314603" y="7717"/>
                  </a:lnTo>
                  <a:lnTo>
                    <a:pt x="329795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52714" y="9945547"/>
              <a:ext cx="312147" cy="31445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52143" y="9935424"/>
              <a:ext cx="328295" cy="325120"/>
            </a:xfrm>
            <a:custGeom>
              <a:avLst/>
              <a:gdLst/>
              <a:ahLst/>
              <a:cxnLst/>
              <a:rect l="l" t="t" r="r" b="b"/>
              <a:pathLst>
                <a:path w="328295" h="325120">
                  <a:moveTo>
                    <a:pt x="327851" y="0"/>
                  </a:moveTo>
                  <a:lnTo>
                    <a:pt x="289053" y="13005"/>
                  </a:lnTo>
                  <a:lnTo>
                    <a:pt x="244869" y="32979"/>
                  </a:lnTo>
                  <a:lnTo>
                    <a:pt x="201464" y="58708"/>
                  </a:lnTo>
                  <a:lnTo>
                    <a:pt x="159884" y="89259"/>
                  </a:lnTo>
                  <a:lnTo>
                    <a:pt x="121176" y="123701"/>
                  </a:lnTo>
                  <a:lnTo>
                    <a:pt x="86387" y="161101"/>
                  </a:lnTo>
                  <a:lnTo>
                    <a:pt x="56564" y="200527"/>
                  </a:lnTo>
                  <a:lnTo>
                    <a:pt x="32754" y="241047"/>
                  </a:lnTo>
                  <a:lnTo>
                    <a:pt x="12829" y="286245"/>
                  </a:lnTo>
                  <a:lnTo>
                    <a:pt x="3576" y="312451"/>
                  </a:lnTo>
                  <a:lnTo>
                    <a:pt x="0" y="324576"/>
                  </a:lnTo>
                </a:path>
                <a:path w="328295" h="325120">
                  <a:moveTo>
                    <a:pt x="3075" y="324576"/>
                  </a:moveTo>
                  <a:lnTo>
                    <a:pt x="15578" y="287316"/>
                  </a:lnTo>
                  <a:lnTo>
                    <a:pt x="32221" y="248705"/>
                  </a:lnTo>
                  <a:lnTo>
                    <a:pt x="59054" y="202090"/>
                  </a:lnTo>
                  <a:lnTo>
                    <a:pt x="88683" y="162912"/>
                  </a:lnTo>
                  <a:lnTo>
                    <a:pt x="123254" y="125748"/>
                  </a:lnTo>
                  <a:lnTo>
                    <a:pt x="161726" y="91524"/>
                  </a:lnTo>
                  <a:lnTo>
                    <a:pt x="203057" y="61166"/>
                  </a:lnTo>
                  <a:lnTo>
                    <a:pt x="246206" y="35598"/>
                  </a:lnTo>
                  <a:lnTo>
                    <a:pt x="290132" y="15749"/>
                  </a:lnTo>
                  <a:lnTo>
                    <a:pt x="312704" y="7782"/>
                  </a:lnTo>
                  <a:lnTo>
                    <a:pt x="327851" y="31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56739" y="9947911"/>
              <a:ext cx="323255" cy="31208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56116" y="9945068"/>
              <a:ext cx="324485" cy="314960"/>
            </a:xfrm>
            <a:custGeom>
              <a:avLst/>
              <a:gdLst/>
              <a:ahLst/>
              <a:cxnLst/>
              <a:rect l="l" t="t" r="r" b="b"/>
              <a:pathLst>
                <a:path w="324484" h="314959">
                  <a:moveTo>
                    <a:pt x="323878" y="0"/>
                  </a:moveTo>
                  <a:lnTo>
                    <a:pt x="286908" y="12608"/>
                  </a:lnTo>
                  <a:lnTo>
                    <a:pt x="242796" y="32719"/>
                  </a:lnTo>
                  <a:lnTo>
                    <a:pt x="199433" y="58522"/>
                  </a:lnTo>
                  <a:lnTo>
                    <a:pt x="157865" y="89086"/>
                  </a:lnTo>
                  <a:lnTo>
                    <a:pt x="119142" y="123480"/>
                  </a:lnTo>
                  <a:lnTo>
                    <a:pt x="84312" y="160773"/>
                  </a:lnTo>
                  <a:lnTo>
                    <a:pt x="54422" y="200034"/>
                  </a:lnTo>
                  <a:lnTo>
                    <a:pt x="30520" y="240331"/>
                  </a:lnTo>
                  <a:lnTo>
                    <a:pt x="9599" y="287556"/>
                  </a:lnTo>
                  <a:lnTo>
                    <a:pt x="350" y="313745"/>
                  </a:lnTo>
                  <a:lnTo>
                    <a:pt x="0" y="314932"/>
                  </a:lnTo>
                </a:path>
                <a:path w="324484" h="314959">
                  <a:moveTo>
                    <a:pt x="3106" y="314932"/>
                  </a:moveTo>
                  <a:lnTo>
                    <a:pt x="22875" y="263382"/>
                  </a:lnTo>
                  <a:lnTo>
                    <a:pt x="56925" y="201660"/>
                  </a:lnTo>
                  <a:lnTo>
                    <a:pt x="86600" y="162647"/>
                  </a:lnTo>
                  <a:lnTo>
                    <a:pt x="121196" y="125590"/>
                  </a:lnTo>
                  <a:lnTo>
                    <a:pt x="159673" y="91412"/>
                  </a:lnTo>
                  <a:lnTo>
                    <a:pt x="200990" y="61038"/>
                  </a:lnTo>
                  <a:lnTo>
                    <a:pt x="244104" y="35393"/>
                  </a:lnTo>
                  <a:lnTo>
                    <a:pt x="287975" y="15402"/>
                  </a:lnTo>
                  <a:lnTo>
                    <a:pt x="310590" y="7311"/>
                  </a:lnTo>
                  <a:lnTo>
                    <a:pt x="323878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963433" y="9961307"/>
              <a:ext cx="316561" cy="29869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962807" y="9956371"/>
              <a:ext cx="317500" cy="304165"/>
            </a:xfrm>
            <a:custGeom>
              <a:avLst/>
              <a:gdLst/>
              <a:ahLst/>
              <a:cxnLst/>
              <a:rect l="l" t="t" r="r" b="b"/>
              <a:pathLst>
                <a:path w="317500" h="304165">
                  <a:moveTo>
                    <a:pt x="317188" y="0"/>
                  </a:moveTo>
                  <a:lnTo>
                    <a:pt x="239349" y="31982"/>
                  </a:lnTo>
                  <a:lnTo>
                    <a:pt x="195926" y="57758"/>
                  </a:lnTo>
                  <a:lnTo>
                    <a:pt x="154516" y="88115"/>
                  </a:lnTo>
                  <a:lnTo>
                    <a:pt x="116040" y="122237"/>
                  </a:lnTo>
                  <a:lnTo>
                    <a:pt x="81423" y="159304"/>
                  </a:lnTo>
                  <a:lnTo>
                    <a:pt x="51585" y="198501"/>
                  </a:lnTo>
                  <a:lnTo>
                    <a:pt x="27450" y="239010"/>
                  </a:lnTo>
                  <a:lnTo>
                    <a:pt x="5446" y="288199"/>
                  </a:lnTo>
                  <a:lnTo>
                    <a:pt x="0" y="303629"/>
                  </a:lnTo>
                </a:path>
                <a:path w="317500" h="304165">
                  <a:moveTo>
                    <a:pt x="3172" y="303629"/>
                  </a:moveTo>
                  <a:lnTo>
                    <a:pt x="18712" y="264067"/>
                  </a:lnTo>
                  <a:lnTo>
                    <a:pt x="53908" y="200526"/>
                  </a:lnTo>
                  <a:lnTo>
                    <a:pt x="83658" y="161672"/>
                  </a:lnTo>
                  <a:lnTo>
                    <a:pt x="118299" y="124717"/>
                  </a:lnTo>
                  <a:lnTo>
                    <a:pt x="156790" y="90586"/>
                  </a:lnTo>
                  <a:lnTo>
                    <a:pt x="198088" y="60200"/>
                  </a:lnTo>
                  <a:lnTo>
                    <a:pt x="241153" y="34483"/>
                  </a:lnTo>
                  <a:lnTo>
                    <a:pt x="284942" y="14360"/>
                  </a:lnTo>
                  <a:lnTo>
                    <a:pt x="307503" y="6192"/>
                  </a:lnTo>
                  <a:lnTo>
                    <a:pt x="317188" y="31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70914" y="9976089"/>
              <a:ext cx="309080" cy="28391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70346" y="9968856"/>
              <a:ext cx="309880" cy="291465"/>
            </a:xfrm>
            <a:custGeom>
              <a:avLst/>
              <a:gdLst/>
              <a:ahLst/>
              <a:cxnLst/>
              <a:rect l="l" t="t" r="r" b="b"/>
              <a:pathLst>
                <a:path w="309879" h="291465">
                  <a:moveTo>
                    <a:pt x="309648" y="0"/>
                  </a:moveTo>
                  <a:lnTo>
                    <a:pt x="235969" y="30948"/>
                  </a:lnTo>
                  <a:lnTo>
                    <a:pt x="192578" y="56789"/>
                  </a:lnTo>
                  <a:lnTo>
                    <a:pt x="151174" y="87152"/>
                  </a:lnTo>
                  <a:lnTo>
                    <a:pt x="112679" y="121222"/>
                  </a:lnTo>
                  <a:lnTo>
                    <a:pt x="78018" y="158181"/>
                  </a:lnTo>
                  <a:lnTo>
                    <a:pt x="48112" y="197212"/>
                  </a:lnTo>
                  <a:lnTo>
                    <a:pt x="23885" y="237498"/>
                  </a:lnTo>
                  <a:lnTo>
                    <a:pt x="868" y="288684"/>
                  </a:lnTo>
                  <a:lnTo>
                    <a:pt x="0" y="291144"/>
                  </a:lnTo>
                </a:path>
                <a:path w="309879" h="291465">
                  <a:moveTo>
                    <a:pt x="3185" y="291144"/>
                  </a:moveTo>
                  <a:lnTo>
                    <a:pt x="20169" y="251571"/>
                  </a:lnTo>
                  <a:lnTo>
                    <a:pt x="50565" y="198819"/>
                  </a:lnTo>
                  <a:lnTo>
                    <a:pt x="80280" y="160030"/>
                  </a:lnTo>
                  <a:lnTo>
                    <a:pt x="114727" y="123300"/>
                  </a:lnTo>
                  <a:lnTo>
                    <a:pt x="152990" y="89441"/>
                  </a:lnTo>
                  <a:lnTo>
                    <a:pt x="194152" y="59264"/>
                  </a:lnTo>
                  <a:lnTo>
                    <a:pt x="237296" y="33581"/>
                  </a:lnTo>
                  <a:lnTo>
                    <a:pt x="281505" y="13203"/>
                  </a:lnTo>
                  <a:lnTo>
                    <a:pt x="304012" y="4956"/>
                  </a:lnTo>
                  <a:lnTo>
                    <a:pt x="309648" y="31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78184" y="9991023"/>
              <a:ext cx="301811" cy="26897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77765" y="9981873"/>
              <a:ext cx="302260" cy="278130"/>
            </a:xfrm>
            <a:custGeom>
              <a:avLst/>
              <a:gdLst/>
              <a:ahLst/>
              <a:cxnLst/>
              <a:rect l="l" t="t" r="r" b="b"/>
              <a:pathLst>
                <a:path w="302259" h="278129">
                  <a:moveTo>
                    <a:pt x="302230" y="0"/>
                  </a:moveTo>
                  <a:lnTo>
                    <a:pt x="231546" y="30255"/>
                  </a:lnTo>
                  <a:lnTo>
                    <a:pt x="188207" y="56165"/>
                  </a:lnTo>
                  <a:lnTo>
                    <a:pt x="146823" y="86537"/>
                  </a:lnTo>
                  <a:lnTo>
                    <a:pt x="108316" y="120554"/>
                  </a:lnTo>
                  <a:lnTo>
                    <a:pt x="73611" y="157403"/>
                  </a:lnTo>
                  <a:lnTo>
                    <a:pt x="43631" y="196267"/>
                  </a:lnTo>
                  <a:lnTo>
                    <a:pt x="19299" y="236330"/>
                  </a:lnTo>
                  <a:lnTo>
                    <a:pt x="5773" y="264220"/>
                  </a:lnTo>
                  <a:lnTo>
                    <a:pt x="0" y="278127"/>
                  </a:lnTo>
                </a:path>
                <a:path w="302259" h="278129">
                  <a:moveTo>
                    <a:pt x="3191" y="278127"/>
                  </a:moveTo>
                  <a:lnTo>
                    <a:pt x="21915" y="237702"/>
                  </a:lnTo>
                  <a:lnTo>
                    <a:pt x="46089" y="197887"/>
                  </a:lnTo>
                  <a:lnTo>
                    <a:pt x="75880" y="159265"/>
                  </a:lnTo>
                  <a:lnTo>
                    <a:pt x="110373" y="122646"/>
                  </a:lnTo>
                  <a:lnTo>
                    <a:pt x="148648" y="88840"/>
                  </a:lnTo>
                  <a:lnTo>
                    <a:pt x="189789" y="58658"/>
                  </a:lnTo>
                  <a:lnTo>
                    <a:pt x="232877" y="32909"/>
                  </a:lnTo>
                  <a:lnTo>
                    <a:pt x="276995" y="12404"/>
                  </a:lnTo>
                  <a:lnTo>
                    <a:pt x="299512" y="4033"/>
                  </a:lnTo>
                  <a:lnTo>
                    <a:pt x="30223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89363" y="10006873"/>
              <a:ext cx="290631" cy="25312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985960" y="9995857"/>
              <a:ext cx="294640" cy="264160"/>
            </a:xfrm>
            <a:custGeom>
              <a:avLst/>
              <a:gdLst/>
              <a:ahLst/>
              <a:cxnLst/>
              <a:rect l="l" t="t" r="r" b="b"/>
              <a:pathLst>
                <a:path w="294640" h="264159">
                  <a:moveTo>
                    <a:pt x="294034" y="0"/>
                  </a:moveTo>
                  <a:lnTo>
                    <a:pt x="226582" y="29454"/>
                  </a:lnTo>
                  <a:lnTo>
                    <a:pt x="183290" y="55438"/>
                  </a:lnTo>
                  <a:lnTo>
                    <a:pt x="141928" y="85818"/>
                  </a:lnTo>
                  <a:lnTo>
                    <a:pt x="103420" y="119782"/>
                  </a:lnTo>
                  <a:lnTo>
                    <a:pt x="68689" y="156514"/>
                  </a:lnTo>
                  <a:lnTo>
                    <a:pt x="38659" y="195203"/>
                  </a:lnTo>
                  <a:lnTo>
                    <a:pt x="14253" y="235034"/>
                  </a:lnTo>
                  <a:lnTo>
                    <a:pt x="3049" y="257483"/>
                  </a:lnTo>
                  <a:lnTo>
                    <a:pt x="0" y="264143"/>
                  </a:lnTo>
                </a:path>
                <a:path w="294640" h="264159">
                  <a:moveTo>
                    <a:pt x="3263" y="264143"/>
                  </a:moveTo>
                  <a:lnTo>
                    <a:pt x="41120" y="196829"/>
                  </a:lnTo>
                  <a:lnTo>
                    <a:pt x="70976" y="158365"/>
                  </a:lnTo>
                  <a:lnTo>
                    <a:pt x="105507" y="121849"/>
                  </a:lnTo>
                  <a:lnTo>
                    <a:pt x="143796" y="88090"/>
                  </a:lnTo>
                  <a:lnTo>
                    <a:pt x="184926" y="57895"/>
                  </a:lnTo>
                  <a:lnTo>
                    <a:pt x="227978" y="32075"/>
                  </a:lnTo>
                  <a:lnTo>
                    <a:pt x="272037" y="11437"/>
                  </a:lnTo>
                  <a:lnTo>
                    <a:pt x="294034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000618" y="10022154"/>
              <a:ext cx="260885" cy="23784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95608" y="10010868"/>
              <a:ext cx="284480" cy="249554"/>
            </a:xfrm>
            <a:custGeom>
              <a:avLst/>
              <a:gdLst/>
              <a:ahLst/>
              <a:cxnLst/>
              <a:rect l="l" t="t" r="r" b="b"/>
              <a:pathLst>
                <a:path w="284479" h="249554">
                  <a:moveTo>
                    <a:pt x="284386" y="0"/>
                  </a:moveTo>
                  <a:lnTo>
                    <a:pt x="220498" y="28393"/>
                  </a:lnTo>
                  <a:lnTo>
                    <a:pt x="177242" y="54448"/>
                  </a:lnTo>
                  <a:lnTo>
                    <a:pt x="135893" y="84839"/>
                  </a:lnTo>
                  <a:lnTo>
                    <a:pt x="97374" y="118755"/>
                  </a:lnTo>
                  <a:lnTo>
                    <a:pt x="62609" y="155383"/>
                  </a:lnTo>
                  <a:lnTo>
                    <a:pt x="32521" y="193910"/>
                  </a:lnTo>
                  <a:lnTo>
                    <a:pt x="8034" y="233523"/>
                  </a:lnTo>
                  <a:lnTo>
                    <a:pt x="3873" y="241433"/>
                  </a:lnTo>
                  <a:lnTo>
                    <a:pt x="0" y="249132"/>
                  </a:lnTo>
                </a:path>
                <a:path w="284479" h="249554">
                  <a:moveTo>
                    <a:pt x="3307" y="249132"/>
                  </a:moveTo>
                  <a:lnTo>
                    <a:pt x="34979" y="195523"/>
                  </a:lnTo>
                  <a:lnTo>
                    <a:pt x="64901" y="157224"/>
                  </a:lnTo>
                  <a:lnTo>
                    <a:pt x="99472" y="120816"/>
                  </a:lnTo>
                  <a:lnTo>
                    <a:pt x="137774" y="87108"/>
                  </a:lnTo>
                  <a:lnTo>
                    <a:pt x="178891" y="56907"/>
                  </a:lnTo>
                  <a:lnTo>
                    <a:pt x="221903" y="31021"/>
                  </a:lnTo>
                  <a:lnTo>
                    <a:pt x="265894" y="10257"/>
                  </a:lnTo>
                  <a:lnTo>
                    <a:pt x="284386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011457" y="10028923"/>
              <a:ext cx="268537" cy="23107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006586" y="10026831"/>
              <a:ext cx="273685" cy="233679"/>
            </a:xfrm>
            <a:custGeom>
              <a:avLst/>
              <a:gdLst/>
              <a:ahLst/>
              <a:cxnLst/>
              <a:rect l="l" t="t" r="r" b="b"/>
              <a:pathLst>
                <a:path w="273684" h="233679">
                  <a:moveTo>
                    <a:pt x="273408" y="0"/>
                  </a:moveTo>
                  <a:lnTo>
                    <a:pt x="213406" y="27154"/>
                  </a:lnTo>
                  <a:lnTo>
                    <a:pt x="170192" y="53278"/>
                  </a:lnTo>
                  <a:lnTo>
                    <a:pt x="128852" y="83677"/>
                  </a:lnTo>
                  <a:lnTo>
                    <a:pt x="90312" y="117540"/>
                  </a:lnTo>
                  <a:lnTo>
                    <a:pt x="55494" y="154055"/>
                  </a:lnTo>
                  <a:lnTo>
                    <a:pt x="25324" y="192411"/>
                  </a:lnTo>
                  <a:lnTo>
                    <a:pt x="726" y="231796"/>
                  </a:lnTo>
                  <a:lnTo>
                    <a:pt x="0" y="233169"/>
                  </a:lnTo>
                </a:path>
                <a:path w="273684" h="233679">
                  <a:moveTo>
                    <a:pt x="3349" y="233169"/>
                  </a:moveTo>
                  <a:lnTo>
                    <a:pt x="27788" y="194024"/>
                  </a:lnTo>
                  <a:lnTo>
                    <a:pt x="57777" y="155893"/>
                  </a:lnTo>
                  <a:lnTo>
                    <a:pt x="92389" y="119595"/>
                  </a:lnTo>
                  <a:lnTo>
                    <a:pt x="130705" y="85936"/>
                  </a:lnTo>
                  <a:lnTo>
                    <a:pt x="171806" y="55723"/>
                  </a:lnTo>
                  <a:lnTo>
                    <a:pt x="214774" y="29762"/>
                  </a:lnTo>
                  <a:lnTo>
                    <a:pt x="258688" y="8861"/>
                  </a:lnTo>
                  <a:lnTo>
                    <a:pt x="273408" y="31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26113" y="10047606"/>
              <a:ext cx="253881" cy="21239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019866" y="10043669"/>
              <a:ext cx="260350" cy="216535"/>
            </a:xfrm>
            <a:custGeom>
              <a:avLst/>
              <a:gdLst/>
              <a:ahLst/>
              <a:cxnLst/>
              <a:rect l="l" t="t" r="r" b="b"/>
              <a:pathLst>
                <a:path w="260350" h="216534">
                  <a:moveTo>
                    <a:pt x="260128" y="0"/>
                  </a:moveTo>
                  <a:lnTo>
                    <a:pt x="204197" y="25780"/>
                  </a:lnTo>
                  <a:lnTo>
                    <a:pt x="161030" y="51966"/>
                  </a:lnTo>
                  <a:lnTo>
                    <a:pt x="119715" y="82369"/>
                  </a:lnTo>
                  <a:lnTo>
                    <a:pt x="81173" y="116179"/>
                  </a:lnTo>
                  <a:lnTo>
                    <a:pt x="46328" y="152585"/>
                  </a:lnTo>
                  <a:lnTo>
                    <a:pt x="16103" y="190777"/>
                  </a:lnTo>
                  <a:lnTo>
                    <a:pt x="0" y="216331"/>
                  </a:lnTo>
                </a:path>
                <a:path w="260350" h="216534">
                  <a:moveTo>
                    <a:pt x="3495" y="216331"/>
                  </a:moveTo>
                  <a:lnTo>
                    <a:pt x="48614" y="154456"/>
                  </a:lnTo>
                  <a:lnTo>
                    <a:pt x="83265" y="118260"/>
                  </a:lnTo>
                  <a:lnTo>
                    <a:pt x="121592" y="84650"/>
                  </a:lnTo>
                  <a:lnTo>
                    <a:pt x="162677" y="54431"/>
                  </a:lnTo>
                  <a:lnTo>
                    <a:pt x="205601" y="28409"/>
                  </a:lnTo>
                  <a:lnTo>
                    <a:pt x="249447" y="7389"/>
                  </a:lnTo>
                  <a:lnTo>
                    <a:pt x="260128" y="3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41785" y="10067173"/>
              <a:ext cx="238209" cy="19282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34127" y="10061325"/>
              <a:ext cx="246379" cy="198755"/>
            </a:xfrm>
            <a:custGeom>
              <a:avLst/>
              <a:gdLst/>
              <a:ahLst/>
              <a:cxnLst/>
              <a:rect l="l" t="t" r="r" b="b"/>
              <a:pathLst>
                <a:path w="246379" h="198754">
                  <a:moveTo>
                    <a:pt x="245868" y="0"/>
                  </a:moveTo>
                  <a:lnTo>
                    <a:pt x="194324" y="24281"/>
                  </a:lnTo>
                  <a:lnTo>
                    <a:pt x="151188" y="50552"/>
                  </a:lnTo>
                  <a:lnTo>
                    <a:pt x="109877" y="80972"/>
                  </a:lnTo>
                  <a:lnTo>
                    <a:pt x="71314" y="114732"/>
                  </a:lnTo>
                  <a:lnTo>
                    <a:pt x="36425" y="151022"/>
                  </a:lnTo>
                  <a:lnTo>
                    <a:pt x="6134" y="189035"/>
                  </a:lnTo>
                  <a:lnTo>
                    <a:pt x="0" y="198675"/>
                  </a:lnTo>
                </a:path>
                <a:path w="246379" h="198754">
                  <a:moveTo>
                    <a:pt x="3488" y="198675"/>
                  </a:moveTo>
                  <a:lnTo>
                    <a:pt x="38688" y="152887"/>
                  </a:lnTo>
                  <a:lnTo>
                    <a:pt x="73379" y="116802"/>
                  </a:lnTo>
                  <a:lnTo>
                    <a:pt x="111722" y="83235"/>
                  </a:lnTo>
                  <a:lnTo>
                    <a:pt x="152799" y="52992"/>
                  </a:lnTo>
                  <a:lnTo>
                    <a:pt x="195692" y="26878"/>
                  </a:lnTo>
                  <a:lnTo>
                    <a:pt x="239479" y="5697"/>
                  </a:lnTo>
                  <a:lnTo>
                    <a:pt x="245868" y="31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50526" y="10087587"/>
              <a:ext cx="229468" cy="17241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50175" y="10079792"/>
              <a:ext cx="229870" cy="180340"/>
            </a:xfrm>
            <a:custGeom>
              <a:avLst/>
              <a:gdLst/>
              <a:ahLst/>
              <a:cxnLst/>
              <a:rect l="l" t="t" r="r" b="b"/>
              <a:pathLst>
                <a:path w="229870" h="180340">
                  <a:moveTo>
                    <a:pt x="229819" y="0"/>
                  </a:moveTo>
                  <a:lnTo>
                    <a:pt x="182363" y="22792"/>
                  </a:lnTo>
                  <a:lnTo>
                    <a:pt x="139180" y="49039"/>
                  </a:lnTo>
                  <a:lnTo>
                    <a:pt x="98032" y="79255"/>
                  </a:lnTo>
                  <a:lnTo>
                    <a:pt x="59719" y="112743"/>
                  </a:lnTo>
                  <a:lnTo>
                    <a:pt x="25039" y="148804"/>
                  </a:lnTo>
                  <a:lnTo>
                    <a:pt x="0" y="180208"/>
                  </a:lnTo>
                </a:path>
                <a:path w="229870" h="180340">
                  <a:moveTo>
                    <a:pt x="3969" y="180208"/>
                  </a:moveTo>
                  <a:lnTo>
                    <a:pt x="61968" y="115206"/>
                  </a:lnTo>
                  <a:lnTo>
                    <a:pt x="100323" y="81687"/>
                  </a:lnTo>
                  <a:lnTo>
                    <a:pt x="141387" y="51434"/>
                  </a:lnTo>
                  <a:lnTo>
                    <a:pt x="184241" y="25252"/>
                  </a:lnTo>
                  <a:lnTo>
                    <a:pt x="227965" y="3943"/>
                  </a:lnTo>
                  <a:lnTo>
                    <a:pt x="229819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070004" y="10108131"/>
              <a:ext cx="209990" cy="15187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68799" y="10099180"/>
              <a:ext cx="211454" cy="161290"/>
            </a:xfrm>
            <a:custGeom>
              <a:avLst/>
              <a:gdLst/>
              <a:ahLst/>
              <a:cxnLst/>
              <a:rect l="l" t="t" r="r" b="b"/>
              <a:pathLst>
                <a:path w="211454" h="161290">
                  <a:moveTo>
                    <a:pt x="211195" y="0"/>
                  </a:moveTo>
                  <a:lnTo>
                    <a:pt x="168634" y="20831"/>
                  </a:lnTo>
                  <a:lnTo>
                    <a:pt x="125507" y="47137"/>
                  </a:lnTo>
                  <a:lnTo>
                    <a:pt x="84377" y="77356"/>
                  </a:lnTo>
                  <a:lnTo>
                    <a:pt x="46042" y="110792"/>
                  </a:lnTo>
                  <a:lnTo>
                    <a:pt x="11301" y="146750"/>
                  </a:lnTo>
                  <a:lnTo>
                    <a:pt x="0" y="160821"/>
                  </a:lnTo>
                </a:path>
                <a:path w="211454" h="161290">
                  <a:moveTo>
                    <a:pt x="3780" y="160821"/>
                  </a:moveTo>
                  <a:lnTo>
                    <a:pt x="48105" y="112885"/>
                  </a:lnTo>
                  <a:lnTo>
                    <a:pt x="86222" y="79638"/>
                  </a:lnTo>
                  <a:lnTo>
                    <a:pt x="127121" y="49590"/>
                  </a:lnTo>
                  <a:lnTo>
                    <a:pt x="170009" y="23435"/>
                  </a:lnTo>
                  <a:lnTo>
                    <a:pt x="211195" y="328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90910" y="10128557"/>
              <a:ext cx="189084" cy="131443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88930" y="10119537"/>
              <a:ext cx="191135" cy="140970"/>
            </a:xfrm>
            <a:custGeom>
              <a:avLst/>
              <a:gdLst/>
              <a:ahLst/>
              <a:cxnLst/>
              <a:rect l="l" t="t" r="r" b="b"/>
              <a:pathLst>
                <a:path w="191134" h="140970">
                  <a:moveTo>
                    <a:pt x="191065" y="0"/>
                  </a:moveTo>
                  <a:lnTo>
                    <a:pt x="153492" y="18536"/>
                  </a:lnTo>
                  <a:lnTo>
                    <a:pt x="110405" y="44920"/>
                  </a:lnTo>
                  <a:lnTo>
                    <a:pt x="69295" y="75153"/>
                  </a:lnTo>
                  <a:lnTo>
                    <a:pt x="30960" y="108539"/>
                  </a:lnTo>
                  <a:lnTo>
                    <a:pt x="0" y="140463"/>
                  </a:lnTo>
                </a:path>
                <a:path w="191134" h="140970">
                  <a:moveTo>
                    <a:pt x="4117" y="140463"/>
                  </a:moveTo>
                  <a:lnTo>
                    <a:pt x="33044" y="110638"/>
                  </a:lnTo>
                  <a:lnTo>
                    <a:pt x="71173" y="77435"/>
                  </a:lnTo>
                  <a:lnTo>
                    <a:pt x="112066" y="47369"/>
                  </a:lnTo>
                  <a:lnTo>
                    <a:pt x="154927" y="21131"/>
                  </a:lnTo>
                  <a:lnTo>
                    <a:pt x="191065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14119" y="10149663"/>
              <a:ext cx="165875" cy="1103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12275" y="10140635"/>
              <a:ext cx="168275" cy="119380"/>
            </a:xfrm>
            <a:custGeom>
              <a:avLst/>
              <a:gdLst/>
              <a:ahLst/>
              <a:cxnLst/>
              <a:rect l="l" t="t" r="r" b="b"/>
              <a:pathLst>
                <a:path w="168275" h="119379">
                  <a:moveTo>
                    <a:pt x="167718" y="0"/>
                  </a:moveTo>
                  <a:lnTo>
                    <a:pt x="135427" y="16050"/>
                  </a:lnTo>
                  <a:lnTo>
                    <a:pt x="92393" y="42496"/>
                  </a:lnTo>
                  <a:lnTo>
                    <a:pt x="51302" y="72732"/>
                  </a:lnTo>
                  <a:lnTo>
                    <a:pt x="12953" y="106065"/>
                  </a:lnTo>
                  <a:lnTo>
                    <a:pt x="0" y="119365"/>
                  </a:lnTo>
                </a:path>
                <a:path w="168275" h="119379">
                  <a:moveTo>
                    <a:pt x="4115" y="119365"/>
                  </a:moveTo>
                  <a:lnTo>
                    <a:pt x="15013" y="108176"/>
                  </a:lnTo>
                  <a:lnTo>
                    <a:pt x="53157" y="75025"/>
                  </a:lnTo>
                  <a:lnTo>
                    <a:pt x="94036" y="44953"/>
                  </a:lnTo>
                  <a:lnTo>
                    <a:pt x="136852" y="18651"/>
                  </a:lnTo>
                  <a:lnTo>
                    <a:pt x="167718" y="33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42774" y="10171357"/>
              <a:ext cx="137220" cy="88643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37522" y="10162414"/>
              <a:ext cx="142875" cy="97790"/>
            </a:xfrm>
            <a:custGeom>
              <a:avLst/>
              <a:gdLst/>
              <a:ahLst/>
              <a:cxnLst/>
              <a:rect l="l" t="t" r="r" b="b"/>
              <a:pathLst>
                <a:path w="142875" h="97790">
                  <a:moveTo>
                    <a:pt x="142472" y="0"/>
                  </a:moveTo>
                  <a:lnTo>
                    <a:pt x="115673" y="13421"/>
                  </a:lnTo>
                  <a:lnTo>
                    <a:pt x="72670" y="39940"/>
                  </a:lnTo>
                  <a:lnTo>
                    <a:pt x="31585" y="70188"/>
                  </a:lnTo>
                  <a:lnTo>
                    <a:pt x="0" y="97586"/>
                  </a:lnTo>
                </a:path>
                <a:path w="142875" h="97790">
                  <a:moveTo>
                    <a:pt x="4495" y="97586"/>
                  </a:moveTo>
                  <a:lnTo>
                    <a:pt x="33446" y="72475"/>
                  </a:lnTo>
                  <a:lnTo>
                    <a:pt x="74316" y="42395"/>
                  </a:lnTo>
                  <a:lnTo>
                    <a:pt x="117095" y="16024"/>
                  </a:lnTo>
                  <a:lnTo>
                    <a:pt x="142472" y="33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78236" y="10187503"/>
              <a:ext cx="101757" cy="7249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165951" y="10184806"/>
              <a:ext cx="114300" cy="75565"/>
            </a:xfrm>
            <a:custGeom>
              <a:avLst/>
              <a:gdLst/>
              <a:ahLst/>
              <a:cxnLst/>
              <a:rect l="l" t="t" r="r" b="b"/>
              <a:pathLst>
                <a:path w="114300" h="75565">
                  <a:moveTo>
                    <a:pt x="114042" y="0"/>
                  </a:moveTo>
                  <a:lnTo>
                    <a:pt x="92849" y="10699"/>
                  </a:lnTo>
                  <a:lnTo>
                    <a:pt x="49882" y="37300"/>
                  </a:lnTo>
                  <a:lnTo>
                    <a:pt x="8813" y="67562"/>
                  </a:lnTo>
                  <a:lnTo>
                    <a:pt x="0" y="75194"/>
                  </a:lnTo>
                </a:path>
                <a:path w="114300" h="75565">
                  <a:moveTo>
                    <a:pt x="4502" y="75194"/>
                  </a:moveTo>
                  <a:lnTo>
                    <a:pt x="10700" y="69829"/>
                  </a:lnTo>
                  <a:lnTo>
                    <a:pt x="51557" y="39731"/>
                  </a:lnTo>
                  <a:lnTo>
                    <a:pt x="94296" y="13278"/>
                  </a:lnTo>
                  <a:lnTo>
                    <a:pt x="114042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206774" y="10211886"/>
              <a:ext cx="73220" cy="4811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97698" y="10207794"/>
              <a:ext cx="82550" cy="52705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297" y="0"/>
                  </a:moveTo>
                  <a:lnTo>
                    <a:pt x="66920" y="7827"/>
                  </a:lnTo>
                  <a:lnTo>
                    <a:pt x="23991" y="34512"/>
                  </a:lnTo>
                  <a:lnTo>
                    <a:pt x="0" y="52206"/>
                  </a:lnTo>
                </a:path>
                <a:path w="82550" h="52704">
                  <a:moveTo>
                    <a:pt x="4986" y="52206"/>
                  </a:moveTo>
                  <a:lnTo>
                    <a:pt x="25631" y="36984"/>
                  </a:lnTo>
                  <a:lnTo>
                    <a:pt x="68344" y="10440"/>
                  </a:lnTo>
                  <a:lnTo>
                    <a:pt x="82297" y="3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40698" y="10236889"/>
              <a:ext cx="39296" cy="2311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32404" y="10231349"/>
              <a:ext cx="47625" cy="29209"/>
            </a:xfrm>
            <a:custGeom>
              <a:avLst/>
              <a:gdLst/>
              <a:ahLst/>
              <a:cxnLst/>
              <a:rect l="l" t="t" r="r" b="b"/>
              <a:pathLst>
                <a:path w="47625" h="29209">
                  <a:moveTo>
                    <a:pt x="47590" y="0"/>
                  </a:moveTo>
                  <a:lnTo>
                    <a:pt x="38173" y="4831"/>
                  </a:lnTo>
                  <a:lnTo>
                    <a:pt x="0" y="28651"/>
                  </a:lnTo>
                </a:path>
                <a:path w="47625" h="29209">
                  <a:moveTo>
                    <a:pt x="5578" y="28651"/>
                  </a:moveTo>
                  <a:lnTo>
                    <a:pt x="39670" y="7405"/>
                  </a:lnTo>
                  <a:lnTo>
                    <a:pt x="4759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271976" y="10255409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79">
                  <a:moveTo>
                    <a:pt x="8018" y="0"/>
                  </a:moveTo>
                  <a:lnTo>
                    <a:pt x="4321" y="1901"/>
                  </a:lnTo>
                  <a:lnTo>
                    <a:pt x="0" y="4592"/>
                  </a:lnTo>
                </a:path>
                <a:path w="8254" h="5079">
                  <a:moveTo>
                    <a:pt x="5764" y="4592"/>
                  </a:moveTo>
                  <a:lnTo>
                    <a:pt x="6239" y="4294"/>
                  </a:lnTo>
                  <a:lnTo>
                    <a:pt x="8018" y="33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4" name="object 194"/>
          <p:cNvGrpSpPr/>
          <p:nvPr/>
        </p:nvGrpSpPr>
        <p:grpSpPr>
          <a:xfrm>
            <a:off x="652654" y="3320059"/>
            <a:ext cx="2294255" cy="6046470"/>
            <a:chOff x="652654" y="3320059"/>
            <a:chExt cx="2294255" cy="6046470"/>
          </a:xfrm>
        </p:grpSpPr>
        <p:sp>
          <p:nvSpPr>
            <p:cNvPr id="195" name="object 195"/>
            <p:cNvSpPr/>
            <p:nvPr/>
          </p:nvSpPr>
          <p:spPr>
            <a:xfrm>
              <a:off x="1665593" y="3326409"/>
              <a:ext cx="1274445" cy="2597785"/>
            </a:xfrm>
            <a:custGeom>
              <a:avLst/>
              <a:gdLst/>
              <a:ahLst/>
              <a:cxnLst/>
              <a:rect l="l" t="t" r="r" b="b"/>
              <a:pathLst>
                <a:path w="1274445" h="2597785">
                  <a:moveTo>
                    <a:pt x="1076464" y="0"/>
                  </a:moveTo>
                  <a:lnTo>
                    <a:pt x="1274406" y="0"/>
                  </a:lnTo>
                </a:path>
                <a:path w="1274445" h="2597785">
                  <a:moveTo>
                    <a:pt x="1076464" y="1298143"/>
                  </a:moveTo>
                  <a:lnTo>
                    <a:pt x="1274406" y="1298143"/>
                  </a:lnTo>
                </a:path>
                <a:path w="1274445" h="2597785">
                  <a:moveTo>
                    <a:pt x="875868" y="2597632"/>
                  </a:moveTo>
                  <a:lnTo>
                    <a:pt x="1274406" y="2597632"/>
                  </a:lnTo>
                </a:path>
                <a:path w="1274445" h="2597785">
                  <a:moveTo>
                    <a:pt x="0" y="1501406"/>
                  </a:moveTo>
                  <a:lnTo>
                    <a:pt x="0" y="2332177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633183" y="5638914"/>
              <a:ext cx="65405" cy="89535"/>
            </a:xfrm>
            <a:custGeom>
              <a:avLst/>
              <a:gdLst/>
              <a:ahLst/>
              <a:cxnLst/>
              <a:rect l="l" t="t" r="r" b="b"/>
              <a:pathLst>
                <a:path w="65405" h="89535">
                  <a:moveTo>
                    <a:pt x="64820" y="0"/>
                  </a:moveTo>
                  <a:lnTo>
                    <a:pt x="0" y="0"/>
                  </a:lnTo>
                  <a:lnTo>
                    <a:pt x="32410" y="89052"/>
                  </a:lnTo>
                  <a:lnTo>
                    <a:pt x="64820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665593" y="6172682"/>
              <a:ext cx="0" cy="568960"/>
            </a:xfrm>
            <a:custGeom>
              <a:avLst/>
              <a:gdLst/>
              <a:ahLst/>
              <a:cxnLst/>
              <a:rect l="l" t="t" r="r" b="b"/>
              <a:pathLst>
                <a:path h="568959">
                  <a:moveTo>
                    <a:pt x="0" y="0"/>
                  </a:moveTo>
                  <a:lnTo>
                    <a:pt x="0" y="568464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633183" y="6721462"/>
              <a:ext cx="65405" cy="89535"/>
            </a:xfrm>
            <a:custGeom>
              <a:avLst/>
              <a:gdLst/>
              <a:ahLst/>
              <a:cxnLst/>
              <a:rect l="l" t="t" r="r" b="b"/>
              <a:pathLst>
                <a:path w="65405" h="89534">
                  <a:moveTo>
                    <a:pt x="64820" y="0"/>
                  </a:moveTo>
                  <a:lnTo>
                    <a:pt x="0" y="0"/>
                  </a:lnTo>
                  <a:lnTo>
                    <a:pt x="32410" y="89052"/>
                  </a:lnTo>
                  <a:lnTo>
                    <a:pt x="64820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52654" y="5660619"/>
              <a:ext cx="2089785" cy="512445"/>
            </a:xfrm>
            <a:custGeom>
              <a:avLst/>
              <a:gdLst/>
              <a:ahLst/>
              <a:cxnLst/>
              <a:rect l="l" t="t" r="r" b="b"/>
              <a:pathLst>
                <a:path w="2089785" h="512445">
                  <a:moveTo>
                    <a:pt x="2089404" y="0"/>
                  </a:moveTo>
                  <a:lnTo>
                    <a:pt x="0" y="0"/>
                  </a:lnTo>
                  <a:lnTo>
                    <a:pt x="0" y="512063"/>
                  </a:lnTo>
                  <a:lnTo>
                    <a:pt x="2089404" y="512063"/>
                  </a:lnTo>
                  <a:lnTo>
                    <a:pt x="2089404" y="0"/>
                  </a:ln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720002" y="5727967"/>
              <a:ext cx="1956435" cy="379730"/>
            </a:xfrm>
            <a:custGeom>
              <a:avLst/>
              <a:gdLst/>
              <a:ahLst/>
              <a:cxnLst/>
              <a:rect l="l" t="t" r="r" b="b"/>
              <a:pathLst>
                <a:path w="1956435" h="379729">
                  <a:moveTo>
                    <a:pt x="1956003" y="0"/>
                  </a:moveTo>
                  <a:lnTo>
                    <a:pt x="0" y="0"/>
                  </a:lnTo>
                  <a:lnTo>
                    <a:pt x="0" y="379463"/>
                  </a:lnTo>
                  <a:lnTo>
                    <a:pt x="1956003" y="379463"/>
                  </a:lnTo>
                  <a:lnTo>
                    <a:pt x="1956003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662355" y="6954164"/>
              <a:ext cx="1278255" cy="982344"/>
            </a:xfrm>
            <a:custGeom>
              <a:avLst/>
              <a:gdLst/>
              <a:ahLst/>
              <a:cxnLst/>
              <a:rect l="l" t="t" r="r" b="b"/>
              <a:pathLst>
                <a:path w="1278255" h="982345">
                  <a:moveTo>
                    <a:pt x="830643" y="0"/>
                  </a:moveTo>
                  <a:lnTo>
                    <a:pt x="1277645" y="0"/>
                  </a:lnTo>
                </a:path>
                <a:path w="1278255" h="982345">
                  <a:moveTo>
                    <a:pt x="0" y="209626"/>
                  </a:moveTo>
                  <a:lnTo>
                    <a:pt x="0" y="982306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629944" y="7916774"/>
              <a:ext cx="65405" cy="89535"/>
            </a:xfrm>
            <a:custGeom>
              <a:avLst/>
              <a:gdLst/>
              <a:ahLst/>
              <a:cxnLst/>
              <a:rect l="l" t="t" r="r" b="b"/>
              <a:pathLst>
                <a:path w="65405" h="89534">
                  <a:moveTo>
                    <a:pt x="64820" y="0"/>
                  </a:moveTo>
                  <a:lnTo>
                    <a:pt x="0" y="0"/>
                  </a:lnTo>
                  <a:lnTo>
                    <a:pt x="32410" y="89065"/>
                  </a:lnTo>
                  <a:lnTo>
                    <a:pt x="64820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492998" y="8155851"/>
              <a:ext cx="447040" cy="0"/>
            </a:xfrm>
            <a:custGeom>
              <a:avLst/>
              <a:gdLst/>
              <a:ahLst/>
              <a:cxnLst/>
              <a:rect l="l" t="t" r="r" b="b"/>
              <a:pathLst>
                <a:path w="447039">
                  <a:moveTo>
                    <a:pt x="0" y="0"/>
                  </a:moveTo>
                  <a:lnTo>
                    <a:pt x="447001" y="0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492998" y="9359951"/>
              <a:ext cx="447040" cy="0"/>
            </a:xfrm>
            <a:custGeom>
              <a:avLst/>
              <a:gdLst/>
              <a:ahLst/>
              <a:cxnLst/>
              <a:rect l="l" t="t" r="r" b="b"/>
              <a:pathLst>
                <a:path w="447039">
                  <a:moveTo>
                    <a:pt x="0" y="0"/>
                  </a:moveTo>
                  <a:lnTo>
                    <a:pt x="447001" y="0"/>
                  </a:lnTo>
                </a:path>
              </a:pathLst>
            </a:custGeom>
            <a:ln w="12699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665593" y="8359127"/>
              <a:ext cx="0" cy="781685"/>
            </a:xfrm>
            <a:custGeom>
              <a:avLst/>
              <a:gdLst/>
              <a:ahLst/>
              <a:cxnLst/>
              <a:rect l="l" t="t" r="r" b="b"/>
              <a:pathLst>
                <a:path h="781684">
                  <a:moveTo>
                    <a:pt x="0" y="0"/>
                  </a:moveTo>
                  <a:lnTo>
                    <a:pt x="0" y="781443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633183" y="9120899"/>
              <a:ext cx="65405" cy="89535"/>
            </a:xfrm>
            <a:custGeom>
              <a:avLst/>
              <a:gdLst/>
              <a:ahLst/>
              <a:cxnLst/>
              <a:rect l="l" t="t" r="r" b="b"/>
              <a:pathLst>
                <a:path w="65405" h="89534">
                  <a:moveTo>
                    <a:pt x="64820" y="0"/>
                  </a:moveTo>
                  <a:lnTo>
                    <a:pt x="0" y="0"/>
                  </a:lnTo>
                  <a:lnTo>
                    <a:pt x="32410" y="89052"/>
                  </a:lnTo>
                  <a:lnTo>
                    <a:pt x="64820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7" name="object 207"/>
          <p:cNvSpPr txBox="1"/>
          <p:nvPr/>
        </p:nvSpPr>
        <p:spPr>
          <a:xfrm>
            <a:off x="707302" y="890727"/>
            <a:ext cx="5066030" cy="107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Arial"/>
                <a:cs typeface="Arial"/>
              </a:rPr>
              <a:t>2. </a:t>
            </a:r>
            <a:r>
              <a:rPr sz="1800" b="1" spc="-190" dirty="0">
                <a:latin typeface="Arial"/>
                <a:cs typeface="Arial"/>
              </a:rPr>
              <a:t>El </a:t>
            </a:r>
            <a:r>
              <a:rPr sz="1800" b="1" spc="-125" dirty="0">
                <a:latin typeface="Arial"/>
                <a:cs typeface="Arial"/>
              </a:rPr>
              <a:t>ciclo </a:t>
            </a:r>
            <a:r>
              <a:rPr sz="1800" b="1" spc="-140" dirty="0">
                <a:latin typeface="Arial"/>
                <a:cs typeface="Arial"/>
              </a:rPr>
              <a:t>de</a:t>
            </a:r>
            <a:r>
              <a:rPr sz="1800" b="1" spc="-325" dirty="0">
                <a:latin typeface="Arial"/>
                <a:cs typeface="Arial"/>
              </a:rPr>
              <a:t> </a:t>
            </a:r>
            <a:r>
              <a:rPr sz="1800" b="1" spc="-105" dirty="0">
                <a:latin typeface="Arial"/>
                <a:cs typeface="Arial"/>
              </a:rPr>
              <a:t>compras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ts val="1200"/>
              </a:lnSpc>
              <a:spcBef>
                <a:spcPts val="1295"/>
              </a:spcBef>
            </a:pPr>
            <a:r>
              <a:rPr sz="1050" spc="-85" dirty="0">
                <a:latin typeface="Arial"/>
                <a:cs typeface="Arial"/>
              </a:rPr>
              <a:t>El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hecho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adquirir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las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mercancías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o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materiales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necesarios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para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desarrollo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actividad  </a:t>
            </a:r>
            <a:r>
              <a:rPr sz="1050" spc="-40" dirty="0">
                <a:latin typeface="Arial"/>
                <a:cs typeface="Arial"/>
              </a:rPr>
              <a:t>empresarial, </a:t>
            </a:r>
            <a:r>
              <a:rPr sz="1050" spc="-20" dirty="0">
                <a:latin typeface="Arial"/>
                <a:cs typeface="Arial"/>
              </a:rPr>
              <a:t>implica </a:t>
            </a:r>
            <a:r>
              <a:rPr sz="1050" spc="-25" dirty="0">
                <a:latin typeface="Arial"/>
                <a:cs typeface="Arial"/>
              </a:rPr>
              <a:t>poner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0" dirty="0">
                <a:latin typeface="Arial"/>
                <a:cs typeface="Arial"/>
              </a:rPr>
              <a:t>funcionamiento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50" dirty="0">
                <a:latin typeface="Arial"/>
                <a:cs typeface="Arial"/>
              </a:rPr>
              <a:t>serie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70" dirty="0">
                <a:latin typeface="Arial"/>
                <a:cs typeface="Arial"/>
              </a:rPr>
              <a:t>fases </a:t>
            </a:r>
            <a:r>
              <a:rPr sz="1050" spc="-50" dirty="0">
                <a:latin typeface="Arial"/>
                <a:cs typeface="Arial"/>
              </a:rPr>
              <a:t>concatenadas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25" dirty="0">
                <a:latin typeface="Arial"/>
                <a:cs typeface="Arial"/>
              </a:rPr>
              <a:t>ini-  </a:t>
            </a:r>
            <a:r>
              <a:rPr sz="1050" spc="-40" dirty="0">
                <a:latin typeface="Arial"/>
                <a:cs typeface="Arial"/>
              </a:rPr>
              <a:t>cian cuando </a:t>
            </a:r>
            <a:r>
              <a:rPr sz="1050" spc="-45" dirty="0">
                <a:latin typeface="Arial"/>
                <a:cs typeface="Arial"/>
              </a:rPr>
              <a:t>surge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50" dirty="0">
                <a:latin typeface="Arial"/>
                <a:cs typeface="Arial"/>
              </a:rPr>
              <a:t>necesidad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5" dirty="0">
                <a:latin typeface="Arial"/>
                <a:cs typeface="Arial"/>
              </a:rPr>
              <a:t>abastecerse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concluye </a:t>
            </a:r>
            <a:r>
              <a:rPr sz="1050" spc="-40" dirty="0">
                <a:latin typeface="Arial"/>
                <a:cs typeface="Arial"/>
              </a:rPr>
              <a:t>cuando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5" dirty="0">
                <a:latin typeface="Arial"/>
                <a:cs typeface="Arial"/>
              </a:rPr>
              <a:t>producto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5" dirty="0">
                <a:latin typeface="Arial"/>
                <a:cs typeface="Arial"/>
              </a:rPr>
              <a:t>factura  </a:t>
            </a:r>
            <a:r>
              <a:rPr sz="1050" spc="-35" dirty="0">
                <a:latin typeface="Arial"/>
                <a:cs typeface="Arial"/>
              </a:rPr>
              <a:t>de compra </a:t>
            </a:r>
            <a:r>
              <a:rPr sz="1050" spc="-30" dirty="0">
                <a:latin typeface="Arial"/>
                <a:cs typeface="Arial"/>
              </a:rPr>
              <a:t>llegan </a:t>
            </a:r>
            <a:r>
              <a:rPr sz="1050" spc="-35" dirty="0">
                <a:latin typeface="Arial"/>
                <a:cs typeface="Arial"/>
              </a:rPr>
              <a:t>al</a:t>
            </a:r>
            <a:r>
              <a:rPr sz="1050" spc="-45" dirty="0">
                <a:latin typeface="Arial"/>
                <a:cs typeface="Arial"/>
              </a:rPr>
              <a:t> almacén.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707302" y="2681605"/>
            <a:ext cx="25247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85" dirty="0">
                <a:latin typeface="Arial"/>
                <a:cs typeface="Arial"/>
              </a:rPr>
              <a:t>Las </a:t>
            </a:r>
            <a:r>
              <a:rPr sz="1050" spc="-30" dirty="0">
                <a:latin typeface="Arial"/>
                <a:cs typeface="Arial"/>
              </a:rPr>
              <a:t>principales </a:t>
            </a:r>
            <a:r>
              <a:rPr sz="1050" spc="-70" dirty="0">
                <a:latin typeface="Arial"/>
                <a:cs typeface="Arial"/>
              </a:rPr>
              <a:t>fases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0" dirty="0">
                <a:latin typeface="Arial"/>
                <a:cs typeface="Arial"/>
              </a:rPr>
              <a:t>ciclo </a:t>
            </a:r>
            <a:r>
              <a:rPr sz="1050" spc="-35" dirty="0">
                <a:latin typeface="Arial"/>
                <a:cs typeface="Arial"/>
              </a:rPr>
              <a:t>de compra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son: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720002" y="976655"/>
            <a:ext cx="184912" cy="184911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 txBox="1"/>
          <p:nvPr/>
        </p:nvSpPr>
        <p:spPr>
          <a:xfrm>
            <a:off x="720002" y="2058733"/>
            <a:ext cx="5039995" cy="560070"/>
          </a:xfrm>
          <a:prstGeom prst="rect">
            <a:avLst/>
          </a:prstGeom>
          <a:solidFill>
            <a:srgbClr val="F8C5B9"/>
          </a:solidFill>
        </p:spPr>
        <p:txBody>
          <a:bodyPr vert="horz" wrap="square" lIns="0" tIns="114935" rIns="0" bIns="0" rtlCol="0">
            <a:spAutoFit/>
          </a:bodyPr>
          <a:lstStyle/>
          <a:p>
            <a:pPr marL="143510" marR="135890">
              <a:lnSpc>
                <a:spcPts val="1200"/>
              </a:lnSpc>
              <a:spcBef>
                <a:spcPts val="905"/>
              </a:spcBef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b="1" spc="-65" dirty="0">
                <a:latin typeface="Arial"/>
                <a:cs typeface="Arial"/>
              </a:rPr>
              <a:t>ciclo de </a:t>
            </a:r>
            <a:r>
              <a:rPr sz="1050" b="1" spc="-55" dirty="0">
                <a:latin typeface="Arial"/>
                <a:cs typeface="Arial"/>
              </a:rPr>
              <a:t>compra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55" dirty="0">
                <a:latin typeface="Arial"/>
                <a:cs typeface="Arial"/>
              </a:rPr>
              <a:t>secuencia </a:t>
            </a:r>
            <a:r>
              <a:rPr sz="1050" spc="-20" dirty="0">
                <a:latin typeface="Arial"/>
                <a:cs typeface="Arial"/>
              </a:rPr>
              <a:t>temporal </a:t>
            </a:r>
            <a:r>
              <a:rPr sz="1050" spc="-35" dirty="0">
                <a:latin typeface="Arial"/>
                <a:cs typeface="Arial"/>
              </a:rPr>
              <a:t>de actividades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45" dirty="0">
                <a:latin typeface="Arial"/>
                <a:cs typeface="Arial"/>
              </a:rPr>
              <a:t>da </a:t>
            </a:r>
            <a:r>
              <a:rPr sz="1050" spc="-25" dirty="0">
                <a:latin typeface="Arial"/>
                <a:cs typeface="Arial"/>
              </a:rPr>
              <a:t>lugar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realiza-  </a:t>
            </a:r>
            <a:r>
              <a:rPr sz="1050" spc="-25" dirty="0">
                <a:latin typeface="Arial"/>
                <a:cs typeface="Arial"/>
              </a:rPr>
              <a:t>ción </a:t>
            </a:r>
            <a:r>
              <a:rPr sz="1050" spc="-35" dirty="0">
                <a:latin typeface="Arial"/>
                <a:cs typeface="Arial"/>
              </a:rPr>
              <a:t>de una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compra.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707302" y="9673011"/>
            <a:ext cx="16198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D63044"/>
                </a:solidFill>
                <a:latin typeface="Arial"/>
                <a:cs typeface="Arial"/>
              </a:rPr>
              <a:t>Fig. </a:t>
            </a:r>
            <a:r>
              <a:rPr sz="900" b="1" spc="-110" dirty="0">
                <a:solidFill>
                  <a:srgbClr val="D63044"/>
                </a:solidFill>
                <a:latin typeface="Arial"/>
                <a:cs typeface="Arial"/>
              </a:rPr>
              <a:t>1.4. </a:t>
            </a:r>
            <a:r>
              <a:rPr sz="900" i="1" spc="-95" dirty="0">
                <a:latin typeface="Arial"/>
                <a:cs typeface="Arial"/>
              </a:rPr>
              <a:t>Fases </a:t>
            </a:r>
            <a:r>
              <a:rPr sz="900" i="1" spc="-35" dirty="0">
                <a:latin typeface="Arial"/>
                <a:cs typeface="Arial"/>
              </a:rPr>
              <a:t>del </a:t>
            </a:r>
            <a:r>
              <a:rPr sz="900" i="1" spc="-15" dirty="0">
                <a:latin typeface="Arial"/>
                <a:cs typeface="Arial"/>
              </a:rPr>
              <a:t>ciclo </a:t>
            </a:r>
            <a:r>
              <a:rPr sz="900" i="1" spc="-40" dirty="0">
                <a:latin typeface="Arial"/>
                <a:cs typeface="Arial"/>
              </a:rPr>
              <a:t>de</a:t>
            </a:r>
            <a:r>
              <a:rPr sz="900" i="1" spc="-175" dirty="0">
                <a:latin typeface="Arial"/>
                <a:cs typeface="Arial"/>
              </a:rPr>
              <a:t> </a:t>
            </a:r>
            <a:r>
              <a:rPr sz="900" i="1" spc="-30" dirty="0">
                <a:latin typeface="Arial"/>
                <a:cs typeface="Arial"/>
              </a:rPr>
              <a:t>compra.</a:t>
            </a:r>
            <a:endParaRPr sz="90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927977" y="5762117"/>
            <a:ext cx="1540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1175" marR="5080" indent="-499109">
              <a:lnSpc>
                <a:spcPct val="100000"/>
              </a:lnSpc>
              <a:spcBef>
                <a:spcPts val="100"/>
              </a:spcBef>
            </a:pPr>
            <a:r>
              <a:rPr sz="900" b="1" spc="-55" dirty="0">
                <a:latin typeface="Arial"/>
                <a:cs typeface="Arial"/>
              </a:rPr>
              <a:t>Negociación</a:t>
            </a:r>
            <a:r>
              <a:rPr sz="900" b="1" spc="-114" dirty="0">
                <a:latin typeface="Arial"/>
                <a:cs typeface="Arial"/>
              </a:rPr>
              <a:t> </a:t>
            </a:r>
            <a:r>
              <a:rPr sz="900" b="1" spc="-60" dirty="0">
                <a:latin typeface="Arial"/>
                <a:cs typeface="Arial"/>
              </a:rPr>
              <a:t>de</a:t>
            </a:r>
            <a:r>
              <a:rPr sz="900" b="1" spc="-110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las</a:t>
            </a:r>
            <a:r>
              <a:rPr sz="900" b="1" spc="-110" dirty="0">
                <a:latin typeface="Arial"/>
                <a:cs typeface="Arial"/>
              </a:rPr>
              <a:t> </a:t>
            </a:r>
            <a:r>
              <a:rPr sz="900" b="1" spc="-60" dirty="0">
                <a:latin typeface="Arial"/>
                <a:cs typeface="Arial"/>
              </a:rPr>
              <a:t>condiciones  de</a:t>
            </a:r>
            <a:r>
              <a:rPr sz="900" b="1" spc="-105" dirty="0">
                <a:latin typeface="Arial"/>
                <a:cs typeface="Arial"/>
              </a:rPr>
              <a:t> </a:t>
            </a:r>
            <a:r>
              <a:rPr sz="900" b="1" spc="-50" dirty="0">
                <a:latin typeface="Arial"/>
                <a:cs typeface="Arial"/>
              </a:rPr>
              <a:t>compra</a:t>
            </a:r>
            <a:endParaRPr sz="900">
              <a:latin typeface="Arial"/>
              <a:cs typeface="Arial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652654" y="4407192"/>
            <a:ext cx="2089785" cy="421005"/>
          </a:xfrm>
          <a:custGeom>
            <a:avLst/>
            <a:gdLst/>
            <a:ahLst/>
            <a:cxnLst/>
            <a:rect l="l" t="t" r="r" b="b"/>
            <a:pathLst>
              <a:path w="2089785" h="421004">
                <a:moveTo>
                  <a:pt x="2089404" y="0"/>
                </a:moveTo>
                <a:lnTo>
                  <a:pt x="0" y="0"/>
                </a:lnTo>
                <a:lnTo>
                  <a:pt x="0" y="420624"/>
                </a:lnTo>
                <a:lnTo>
                  <a:pt x="2089404" y="420624"/>
                </a:lnTo>
                <a:lnTo>
                  <a:pt x="2089404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 txBox="1"/>
          <p:nvPr/>
        </p:nvSpPr>
        <p:spPr>
          <a:xfrm>
            <a:off x="720002" y="4474540"/>
            <a:ext cx="1956435" cy="287655"/>
          </a:xfrm>
          <a:prstGeom prst="rect">
            <a:avLst/>
          </a:prstGeom>
          <a:solidFill>
            <a:srgbClr val="66C1BE"/>
          </a:solidFill>
        </p:spPr>
        <p:txBody>
          <a:bodyPr vert="horz" wrap="square" lIns="0" tIns="6921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545"/>
              </a:spcBef>
            </a:pPr>
            <a:r>
              <a:rPr sz="900" b="1" spc="-55" dirty="0">
                <a:latin typeface="Arial"/>
                <a:cs typeface="Arial"/>
              </a:rPr>
              <a:t>Evaluación</a:t>
            </a:r>
            <a:r>
              <a:rPr sz="900" b="1" spc="-105" dirty="0">
                <a:latin typeface="Arial"/>
                <a:cs typeface="Arial"/>
              </a:rPr>
              <a:t> </a:t>
            </a:r>
            <a:r>
              <a:rPr sz="900" b="1" spc="-35" dirty="0">
                <a:latin typeface="Arial"/>
                <a:cs typeface="Arial"/>
              </a:rPr>
              <a:t>y</a:t>
            </a:r>
            <a:r>
              <a:rPr sz="900" b="1" spc="-100" dirty="0">
                <a:latin typeface="Arial"/>
                <a:cs typeface="Arial"/>
              </a:rPr>
              <a:t> </a:t>
            </a:r>
            <a:r>
              <a:rPr sz="900" b="1" spc="-60" dirty="0">
                <a:latin typeface="Arial"/>
                <a:cs typeface="Arial"/>
              </a:rPr>
              <a:t>selección</a:t>
            </a:r>
            <a:r>
              <a:rPr sz="900" b="1" spc="-105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del</a:t>
            </a:r>
            <a:r>
              <a:rPr sz="900" b="1" spc="-100" dirty="0">
                <a:latin typeface="Arial"/>
                <a:cs typeface="Arial"/>
              </a:rPr>
              <a:t> </a:t>
            </a:r>
            <a:r>
              <a:rPr sz="900" b="1" spc="-45" dirty="0">
                <a:latin typeface="Arial"/>
                <a:cs typeface="Arial"/>
              </a:rPr>
              <a:t>proveedor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15" name="object 215"/>
          <p:cNvGrpSpPr/>
          <p:nvPr/>
        </p:nvGrpSpPr>
        <p:grpSpPr>
          <a:xfrm>
            <a:off x="620243" y="9142603"/>
            <a:ext cx="2089785" cy="421005"/>
            <a:chOff x="620243" y="9142603"/>
            <a:chExt cx="2089785" cy="421005"/>
          </a:xfrm>
        </p:grpSpPr>
        <p:sp>
          <p:nvSpPr>
            <p:cNvPr id="216" name="object 216"/>
            <p:cNvSpPr/>
            <p:nvPr/>
          </p:nvSpPr>
          <p:spPr>
            <a:xfrm>
              <a:off x="620243" y="9142603"/>
              <a:ext cx="2089785" cy="421005"/>
            </a:xfrm>
            <a:custGeom>
              <a:avLst/>
              <a:gdLst/>
              <a:ahLst/>
              <a:cxnLst/>
              <a:rect l="l" t="t" r="r" b="b"/>
              <a:pathLst>
                <a:path w="2089785" h="421004">
                  <a:moveTo>
                    <a:pt x="2089404" y="0"/>
                  </a:moveTo>
                  <a:lnTo>
                    <a:pt x="0" y="0"/>
                  </a:lnTo>
                  <a:lnTo>
                    <a:pt x="0" y="420624"/>
                  </a:lnTo>
                  <a:lnTo>
                    <a:pt x="2089404" y="420624"/>
                  </a:lnTo>
                  <a:lnTo>
                    <a:pt x="2089404" y="0"/>
                  </a:ln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87591" y="9209951"/>
              <a:ext cx="1956435" cy="287655"/>
            </a:xfrm>
            <a:custGeom>
              <a:avLst/>
              <a:gdLst/>
              <a:ahLst/>
              <a:cxnLst/>
              <a:rect l="l" t="t" r="r" b="b"/>
              <a:pathLst>
                <a:path w="1956435" h="287654">
                  <a:moveTo>
                    <a:pt x="1956003" y="0"/>
                  </a:moveTo>
                  <a:lnTo>
                    <a:pt x="0" y="0"/>
                  </a:lnTo>
                  <a:lnTo>
                    <a:pt x="0" y="287312"/>
                  </a:lnTo>
                  <a:lnTo>
                    <a:pt x="1956003" y="287312"/>
                  </a:lnTo>
                  <a:lnTo>
                    <a:pt x="1956003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8" name="object 218"/>
          <p:cNvSpPr txBox="1"/>
          <p:nvPr/>
        </p:nvSpPr>
        <p:spPr>
          <a:xfrm>
            <a:off x="815214" y="9266605"/>
            <a:ext cx="17011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65" dirty="0">
                <a:latin typeface="Arial"/>
                <a:cs typeface="Arial"/>
              </a:rPr>
              <a:t>Recepción</a:t>
            </a:r>
            <a:r>
              <a:rPr sz="900" b="1" spc="-105" dirty="0">
                <a:latin typeface="Arial"/>
                <a:cs typeface="Arial"/>
              </a:rPr>
              <a:t> </a:t>
            </a:r>
            <a:r>
              <a:rPr sz="900" b="1" spc="-60" dirty="0">
                <a:latin typeface="Arial"/>
                <a:cs typeface="Arial"/>
              </a:rPr>
              <a:t>de</a:t>
            </a:r>
            <a:r>
              <a:rPr sz="900" b="1" spc="-100" dirty="0">
                <a:latin typeface="Arial"/>
                <a:cs typeface="Arial"/>
              </a:rPr>
              <a:t> </a:t>
            </a:r>
            <a:r>
              <a:rPr sz="900" b="1" spc="-40" dirty="0">
                <a:latin typeface="Arial"/>
                <a:cs typeface="Arial"/>
              </a:rPr>
              <a:t>la</a:t>
            </a:r>
            <a:r>
              <a:rPr sz="900" b="1" spc="-100" dirty="0">
                <a:latin typeface="Arial"/>
                <a:cs typeface="Arial"/>
              </a:rPr>
              <a:t> </a:t>
            </a:r>
            <a:r>
              <a:rPr sz="900" b="1" spc="-25" dirty="0">
                <a:latin typeface="Arial"/>
                <a:cs typeface="Arial"/>
              </a:rPr>
              <a:t>factura</a:t>
            </a:r>
            <a:r>
              <a:rPr sz="900" b="1" spc="-100" dirty="0">
                <a:latin typeface="Arial"/>
                <a:cs typeface="Arial"/>
              </a:rPr>
              <a:t> </a:t>
            </a:r>
            <a:r>
              <a:rPr sz="900" b="1" spc="-60" dirty="0">
                <a:latin typeface="Arial"/>
                <a:cs typeface="Arial"/>
              </a:rPr>
              <a:t>de</a:t>
            </a:r>
            <a:r>
              <a:rPr sz="900" b="1" spc="-105" dirty="0">
                <a:latin typeface="Arial"/>
                <a:cs typeface="Arial"/>
              </a:rPr>
              <a:t> </a:t>
            </a:r>
            <a:r>
              <a:rPr sz="900" b="1" spc="-50" dirty="0">
                <a:latin typeface="Arial"/>
                <a:cs typeface="Arial"/>
              </a:rPr>
              <a:t>compra</a:t>
            </a:r>
            <a:endParaRPr sz="900">
              <a:latin typeface="Arial"/>
              <a:cs typeface="Arial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652654" y="3109061"/>
            <a:ext cx="2089785" cy="421005"/>
          </a:xfrm>
          <a:custGeom>
            <a:avLst/>
            <a:gdLst/>
            <a:ahLst/>
            <a:cxnLst/>
            <a:rect l="l" t="t" r="r" b="b"/>
            <a:pathLst>
              <a:path w="2089785" h="421004">
                <a:moveTo>
                  <a:pt x="2089404" y="0"/>
                </a:moveTo>
                <a:lnTo>
                  <a:pt x="0" y="0"/>
                </a:lnTo>
                <a:lnTo>
                  <a:pt x="0" y="420624"/>
                </a:lnTo>
                <a:lnTo>
                  <a:pt x="2089404" y="420624"/>
                </a:lnTo>
                <a:lnTo>
                  <a:pt x="2089404" y="0"/>
                </a:lnTo>
                <a:close/>
              </a:path>
            </a:pathLst>
          </a:custGeom>
          <a:solidFill>
            <a:srgbClr val="000000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 txBox="1"/>
          <p:nvPr/>
        </p:nvSpPr>
        <p:spPr>
          <a:xfrm>
            <a:off x="720002" y="3176409"/>
            <a:ext cx="1956435" cy="287655"/>
          </a:xfrm>
          <a:prstGeom prst="rect">
            <a:avLst/>
          </a:prstGeom>
          <a:solidFill>
            <a:srgbClr val="66C1BE"/>
          </a:solidFill>
        </p:spPr>
        <p:txBody>
          <a:bodyPr vert="horz" wrap="square" lIns="0" tIns="69215" rIns="0" bIns="0" rtlCol="0">
            <a:spAutoFit/>
          </a:bodyPr>
          <a:lstStyle/>
          <a:p>
            <a:pPr marL="490855">
              <a:lnSpc>
                <a:spcPct val="100000"/>
              </a:lnSpc>
              <a:spcBef>
                <a:spcPts val="545"/>
              </a:spcBef>
            </a:pPr>
            <a:r>
              <a:rPr sz="900" b="1" spc="-45" dirty="0">
                <a:latin typeface="Arial"/>
                <a:cs typeface="Arial"/>
              </a:rPr>
              <a:t>Solicitud </a:t>
            </a:r>
            <a:r>
              <a:rPr sz="900" b="1" spc="-60" dirty="0">
                <a:latin typeface="Arial"/>
                <a:cs typeface="Arial"/>
              </a:rPr>
              <a:t>de</a:t>
            </a:r>
            <a:r>
              <a:rPr sz="900" b="1" spc="-160" dirty="0">
                <a:latin typeface="Arial"/>
                <a:cs typeface="Arial"/>
              </a:rPr>
              <a:t> </a:t>
            </a:r>
            <a:r>
              <a:rPr sz="900" b="1" spc="-50" dirty="0">
                <a:latin typeface="Arial"/>
                <a:cs typeface="Arial"/>
              </a:rPr>
              <a:t>compra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21" name="object 221"/>
          <p:cNvGrpSpPr/>
          <p:nvPr/>
        </p:nvGrpSpPr>
        <p:grpSpPr>
          <a:xfrm>
            <a:off x="652654" y="6743166"/>
            <a:ext cx="2089785" cy="421005"/>
            <a:chOff x="652654" y="6743166"/>
            <a:chExt cx="2089785" cy="421005"/>
          </a:xfrm>
        </p:grpSpPr>
        <p:sp>
          <p:nvSpPr>
            <p:cNvPr id="222" name="object 222"/>
            <p:cNvSpPr/>
            <p:nvPr/>
          </p:nvSpPr>
          <p:spPr>
            <a:xfrm>
              <a:off x="652654" y="6743166"/>
              <a:ext cx="2089785" cy="421005"/>
            </a:xfrm>
            <a:custGeom>
              <a:avLst/>
              <a:gdLst/>
              <a:ahLst/>
              <a:cxnLst/>
              <a:rect l="l" t="t" r="r" b="b"/>
              <a:pathLst>
                <a:path w="2089785" h="421004">
                  <a:moveTo>
                    <a:pt x="2089404" y="0"/>
                  </a:moveTo>
                  <a:lnTo>
                    <a:pt x="0" y="0"/>
                  </a:lnTo>
                  <a:lnTo>
                    <a:pt x="0" y="420623"/>
                  </a:lnTo>
                  <a:lnTo>
                    <a:pt x="2089404" y="420623"/>
                  </a:lnTo>
                  <a:lnTo>
                    <a:pt x="2089404" y="0"/>
                  </a:ln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20002" y="6810514"/>
              <a:ext cx="1956435" cy="287655"/>
            </a:xfrm>
            <a:custGeom>
              <a:avLst/>
              <a:gdLst/>
              <a:ahLst/>
              <a:cxnLst/>
              <a:rect l="l" t="t" r="r" b="b"/>
              <a:pathLst>
                <a:path w="1956435" h="287654">
                  <a:moveTo>
                    <a:pt x="1956003" y="0"/>
                  </a:moveTo>
                  <a:lnTo>
                    <a:pt x="0" y="0"/>
                  </a:lnTo>
                  <a:lnTo>
                    <a:pt x="0" y="287312"/>
                  </a:lnTo>
                  <a:lnTo>
                    <a:pt x="1956003" y="287312"/>
                  </a:lnTo>
                  <a:lnTo>
                    <a:pt x="1956003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4" name="object 224"/>
          <p:cNvSpPr txBox="1"/>
          <p:nvPr/>
        </p:nvSpPr>
        <p:spPr>
          <a:xfrm>
            <a:off x="1109765" y="6867169"/>
            <a:ext cx="11766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40" dirty="0">
                <a:latin typeface="Arial"/>
                <a:cs typeface="Arial"/>
              </a:rPr>
              <a:t>Seguimiento </a:t>
            </a:r>
            <a:r>
              <a:rPr sz="900" b="1" spc="-55" dirty="0">
                <a:latin typeface="Arial"/>
                <a:cs typeface="Arial"/>
              </a:rPr>
              <a:t>del</a:t>
            </a:r>
            <a:r>
              <a:rPr sz="900" b="1" spc="-210" dirty="0">
                <a:latin typeface="Arial"/>
                <a:cs typeface="Arial"/>
              </a:rPr>
              <a:t> </a:t>
            </a:r>
            <a:r>
              <a:rPr sz="900" b="1" spc="-60" dirty="0">
                <a:latin typeface="Arial"/>
                <a:cs typeface="Arial"/>
              </a:rPr>
              <a:t>pedido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25" name="object 225"/>
          <p:cNvGrpSpPr/>
          <p:nvPr/>
        </p:nvGrpSpPr>
        <p:grpSpPr>
          <a:xfrm>
            <a:off x="652654" y="7938503"/>
            <a:ext cx="2089785" cy="421005"/>
            <a:chOff x="652654" y="7938503"/>
            <a:chExt cx="2089785" cy="421005"/>
          </a:xfrm>
        </p:grpSpPr>
        <p:sp>
          <p:nvSpPr>
            <p:cNvPr id="226" name="object 226"/>
            <p:cNvSpPr/>
            <p:nvPr/>
          </p:nvSpPr>
          <p:spPr>
            <a:xfrm>
              <a:off x="652654" y="7938503"/>
              <a:ext cx="2089785" cy="421005"/>
            </a:xfrm>
            <a:custGeom>
              <a:avLst/>
              <a:gdLst/>
              <a:ahLst/>
              <a:cxnLst/>
              <a:rect l="l" t="t" r="r" b="b"/>
              <a:pathLst>
                <a:path w="2089785" h="421004">
                  <a:moveTo>
                    <a:pt x="2089404" y="0"/>
                  </a:moveTo>
                  <a:lnTo>
                    <a:pt x="0" y="0"/>
                  </a:lnTo>
                  <a:lnTo>
                    <a:pt x="0" y="420624"/>
                  </a:lnTo>
                  <a:lnTo>
                    <a:pt x="2089404" y="420624"/>
                  </a:lnTo>
                  <a:lnTo>
                    <a:pt x="2089404" y="0"/>
                  </a:ln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20002" y="8005851"/>
              <a:ext cx="1956435" cy="287655"/>
            </a:xfrm>
            <a:custGeom>
              <a:avLst/>
              <a:gdLst/>
              <a:ahLst/>
              <a:cxnLst/>
              <a:rect l="l" t="t" r="r" b="b"/>
              <a:pathLst>
                <a:path w="1956435" h="287654">
                  <a:moveTo>
                    <a:pt x="1956003" y="0"/>
                  </a:moveTo>
                  <a:lnTo>
                    <a:pt x="0" y="0"/>
                  </a:lnTo>
                  <a:lnTo>
                    <a:pt x="0" y="287312"/>
                  </a:lnTo>
                  <a:lnTo>
                    <a:pt x="1956003" y="287312"/>
                  </a:lnTo>
                  <a:lnTo>
                    <a:pt x="1956003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8" name="object 228"/>
          <p:cNvSpPr txBox="1"/>
          <p:nvPr/>
        </p:nvSpPr>
        <p:spPr>
          <a:xfrm>
            <a:off x="1038353" y="8062506"/>
            <a:ext cx="13195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65" dirty="0">
                <a:latin typeface="Arial"/>
                <a:cs typeface="Arial"/>
              </a:rPr>
              <a:t>Recepción </a:t>
            </a:r>
            <a:r>
              <a:rPr sz="900" b="1" spc="-60" dirty="0">
                <a:latin typeface="Arial"/>
                <a:cs typeface="Arial"/>
              </a:rPr>
              <a:t>de </a:t>
            </a:r>
            <a:r>
              <a:rPr sz="900" b="1" spc="-40" dirty="0">
                <a:latin typeface="Arial"/>
                <a:cs typeface="Arial"/>
              </a:rPr>
              <a:t>la</a:t>
            </a:r>
            <a:r>
              <a:rPr sz="900" b="1" spc="-200" dirty="0">
                <a:latin typeface="Arial"/>
                <a:cs typeface="Arial"/>
              </a:rPr>
              <a:t> </a:t>
            </a:r>
            <a:r>
              <a:rPr sz="900" b="1" spc="-45" dirty="0">
                <a:latin typeface="Arial"/>
                <a:cs typeface="Arial"/>
              </a:rPr>
              <a:t>mercancía</a:t>
            </a:r>
            <a:endParaRPr sz="900">
              <a:latin typeface="Arial"/>
              <a:cs typeface="Arial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2940000" y="3068612"/>
            <a:ext cx="4980305" cy="502920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1435" rIns="0" bIns="0" rtlCol="0">
            <a:spAutoFit/>
          </a:bodyPr>
          <a:lstStyle/>
          <a:p>
            <a:pPr marL="71755" marR="64135" algn="just">
              <a:lnSpc>
                <a:spcPts val="1050"/>
              </a:lnSpc>
              <a:spcBef>
                <a:spcPts val="405"/>
              </a:spcBef>
            </a:pPr>
            <a:r>
              <a:rPr sz="900" spc="-45" dirty="0">
                <a:latin typeface="Arial"/>
                <a:cs typeface="Arial"/>
              </a:rPr>
              <a:t>Cuando </a:t>
            </a:r>
            <a:r>
              <a:rPr sz="900" spc="-20" dirty="0">
                <a:latin typeface="Arial"/>
                <a:cs typeface="Arial"/>
              </a:rPr>
              <a:t>cualquier </a:t>
            </a:r>
            <a:r>
              <a:rPr sz="900" spc="-15" dirty="0">
                <a:latin typeface="Arial"/>
                <a:cs typeface="Arial"/>
              </a:rPr>
              <a:t>departamento detecta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35" dirty="0">
                <a:latin typeface="Arial"/>
                <a:cs typeface="Arial"/>
              </a:rPr>
              <a:t>necesidad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25" dirty="0">
                <a:latin typeface="Arial"/>
                <a:cs typeface="Arial"/>
              </a:rPr>
              <a:t>compra </a:t>
            </a:r>
            <a:r>
              <a:rPr sz="900" spc="-35" dirty="0">
                <a:latin typeface="Arial"/>
                <a:cs typeface="Arial"/>
              </a:rPr>
              <a:t>para </a:t>
            </a:r>
            <a:r>
              <a:rPr sz="900" spc="-20" dirty="0">
                <a:latin typeface="Arial"/>
                <a:cs typeface="Arial"/>
              </a:rPr>
              <a:t>el desarrollo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55" dirty="0">
                <a:latin typeface="Arial"/>
                <a:cs typeface="Arial"/>
              </a:rPr>
              <a:t>su </a:t>
            </a:r>
            <a:r>
              <a:rPr sz="900" spc="-15" dirty="0">
                <a:latin typeface="Arial"/>
                <a:cs typeface="Arial"/>
              </a:rPr>
              <a:t>actividad, 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25" dirty="0">
                <a:latin typeface="Arial"/>
                <a:cs typeface="Arial"/>
              </a:rPr>
              <a:t>procede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25" dirty="0">
                <a:latin typeface="Arial"/>
                <a:cs typeface="Arial"/>
              </a:rPr>
              <a:t>realizar una </a:t>
            </a:r>
            <a:r>
              <a:rPr sz="900" spc="-10" dirty="0">
                <a:latin typeface="Arial"/>
                <a:cs typeface="Arial"/>
              </a:rPr>
              <a:t>solicitud </a:t>
            </a:r>
            <a:r>
              <a:rPr sz="900" spc="-30" dirty="0">
                <a:latin typeface="Arial"/>
                <a:cs typeface="Arial"/>
              </a:rPr>
              <a:t>de compra,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70" dirty="0">
                <a:latin typeface="Arial"/>
                <a:cs typeface="Arial"/>
              </a:rPr>
              <a:t>es </a:t>
            </a:r>
            <a:r>
              <a:rPr sz="900" spc="-5" dirty="0">
                <a:latin typeface="Arial"/>
                <a:cs typeface="Arial"/>
              </a:rPr>
              <a:t>un </a:t>
            </a:r>
            <a:r>
              <a:rPr sz="900" spc="-15" dirty="0">
                <a:latin typeface="Arial"/>
                <a:cs typeface="Arial"/>
              </a:rPr>
              <a:t>documento </a:t>
            </a:r>
            <a:r>
              <a:rPr sz="900" spc="-5" dirty="0">
                <a:latin typeface="Arial"/>
                <a:cs typeface="Arial"/>
              </a:rPr>
              <a:t>interno </a:t>
            </a:r>
            <a:r>
              <a:rPr sz="900" spc="-10" dirty="0">
                <a:latin typeface="Arial"/>
                <a:cs typeface="Arial"/>
              </a:rPr>
              <a:t>y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40" dirty="0">
                <a:latin typeface="Arial"/>
                <a:cs typeface="Arial"/>
              </a:rPr>
              <a:t>envía desde </a:t>
            </a:r>
            <a:r>
              <a:rPr sz="900" spc="-20" dirty="0">
                <a:latin typeface="Arial"/>
                <a:cs typeface="Arial"/>
              </a:rPr>
              <a:t>el  </a:t>
            </a:r>
            <a:r>
              <a:rPr sz="900" spc="-15" dirty="0">
                <a:latin typeface="Arial"/>
                <a:cs typeface="Arial"/>
              </a:rPr>
              <a:t>departamento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10" dirty="0">
                <a:latin typeface="Arial"/>
                <a:cs typeface="Arial"/>
              </a:rPr>
              <a:t>tiene </a:t>
            </a:r>
            <a:r>
              <a:rPr sz="900" spc="-25" dirty="0">
                <a:latin typeface="Arial"/>
                <a:cs typeface="Arial"/>
              </a:rPr>
              <a:t>dicha </a:t>
            </a:r>
            <a:r>
              <a:rPr sz="900" spc="-35" dirty="0">
                <a:latin typeface="Arial"/>
                <a:cs typeface="Arial"/>
              </a:rPr>
              <a:t>necesidad </a:t>
            </a:r>
            <a:r>
              <a:rPr sz="900" spc="-30" dirty="0">
                <a:latin typeface="Arial"/>
                <a:cs typeface="Arial"/>
              </a:rPr>
              <a:t>al </a:t>
            </a:r>
            <a:r>
              <a:rPr sz="900" spc="-10" dirty="0">
                <a:latin typeface="Arial"/>
                <a:cs typeface="Arial"/>
              </a:rPr>
              <a:t>departamento </a:t>
            </a:r>
            <a:r>
              <a:rPr sz="900" spc="-30" dirty="0">
                <a:latin typeface="Arial"/>
                <a:cs typeface="Arial"/>
              </a:rPr>
              <a:t>de</a:t>
            </a:r>
            <a:r>
              <a:rPr sz="900" spc="-9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compras.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2940000" y="5666232"/>
            <a:ext cx="4980305" cy="502920"/>
          </a:xfrm>
          <a:custGeom>
            <a:avLst/>
            <a:gdLst/>
            <a:ahLst/>
            <a:cxnLst/>
            <a:rect l="l" t="t" r="r" b="b"/>
            <a:pathLst>
              <a:path w="4980305" h="502920">
                <a:moveTo>
                  <a:pt x="4980000" y="0"/>
                </a:moveTo>
                <a:lnTo>
                  <a:pt x="0" y="0"/>
                </a:lnTo>
                <a:lnTo>
                  <a:pt x="0" y="502920"/>
                </a:lnTo>
                <a:lnTo>
                  <a:pt x="4980000" y="502920"/>
                </a:lnTo>
                <a:lnTo>
                  <a:pt x="4980000" y="0"/>
                </a:lnTo>
                <a:close/>
              </a:path>
            </a:pathLst>
          </a:custGeom>
          <a:solidFill>
            <a:srgbClr val="AFD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 txBox="1"/>
          <p:nvPr/>
        </p:nvSpPr>
        <p:spPr>
          <a:xfrm>
            <a:off x="2999296" y="5697347"/>
            <a:ext cx="4761230" cy="42989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sz="900" spc="-75" dirty="0">
                <a:latin typeface="Arial"/>
                <a:cs typeface="Arial"/>
              </a:rPr>
              <a:t>Tras </a:t>
            </a:r>
            <a:r>
              <a:rPr sz="900" spc="-40" dirty="0">
                <a:latin typeface="Arial"/>
                <a:cs typeface="Arial"/>
              </a:rPr>
              <a:t>escoger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5" dirty="0">
                <a:latin typeface="Arial"/>
                <a:cs typeface="Arial"/>
              </a:rPr>
              <a:t>oferta </a:t>
            </a:r>
            <a:r>
              <a:rPr sz="900" spc="-40" dirty="0">
                <a:latin typeface="Arial"/>
                <a:cs typeface="Arial"/>
              </a:rPr>
              <a:t>adecuada,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25" dirty="0">
                <a:latin typeface="Arial"/>
                <a:cs typeface="Arial"/>
              </a:rPr>
              <a:t>procede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25" dirty="0">
                <a:latin typeface="Arial"/>
                <a:cs typeface="Arial"/>
              </a:rPr>
              <a:t>negociación, </a:t>
            </a:r>
            <a:r>
              <a:rPr sz="900" spc="-45" dirty="0">
                <a:latin typeface="Arial"/>
                <a:cs typeface="Arial"/>
              </a:rPr>
              <a:t>fase </a:t>
            </a:r>
            <a:r>
              <a:rPr sz="900" spc="-35" dirty="0">
                <a:latin typeface="Arial"/>
                <a:cs typeface="Arial"/>
              </a:rPr>
              <a:t>cuya </a:t>
            </a:r>
            <a:r>
              <a:rPr sz="900" spc="-10" dirty="0">
                <a:latin typeface="Arial"/>
                <a:cs typeface="Arial"/>
              </a:rPr>
              <a:t>finalidad </a:t>
            </a:r>
            <a:r>
              <a:rPr sz="900" spc="-35" dirty="0">
                <a:latin typeface="Arial"/>
                <a:cs typeface="Arial"/>
              </a:rPr>
              <a:t>consiste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45" dirty="0">
                <a:latin typeface="Arial"/>
                <a:cs typeface="Arial"/>
              </a:rPr>
              <a:t>con-  </a:t>
            </a:r>
            <a:r>
              <a:rPr sz="900" spc="-15" dirty="0">
                <a:latin typeface="Arial"/>
                <a:cs typeface="Arial"/>
              </a:rPr>
              <a:t>cretar </a:t>
            </a:r>
            <a:r>
              <a:rPr sz="900" spc="-10" dirty="0">
                <a:latin typeface="Arial"/>
                <a:cs typeface="Arial"/>
              </a:rPr>
              <a:t>y </a:t>
            </a:r>
            <a:r>
              <a:rPr sz="900" spc="-40" dirty="0">
                <a:latin typeface="Arial"/>
                <a:cs typeface="Arial"/>
              </a:rPr>
              <a:t>acercar </a:t>
            </a:r>
            <a:r>
              <a:rPr sz="900" spc="-35" dirty="0">
                <a:latin typeface="Arial"/>
                <a:cs typeface="Arial"/>
              </a:rPr>
              <a:t>posiciones </a:t>
            </a:r>
            <a:r>
              <a:rPr sz="900" spc="-30" dirty="0">
                <a:latin typeface="Arial"/>
                <a:cs typeface="Arial"/>
              </a:rPr>
              <a:t>en aquellos </a:t>
            </a:r>
            <a:r>
              <a:rPr sz="900" spc="-20" dirty="0">
                <a:latin typeface="Arial"/>
                <a:cs typeface="Arial"/>
              </a:rPr>
              <a:t>puntos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40" dirty="0">
                <a:latin typeface="Arial"/>
                <a:cs typeface="Arial"/>
              </a:rPr>
              <a:t>los cuales </a:t>
            </a:r>
            <a:r>
              <a:rPr sz="900" spc="-20" dirty="0">
                <a:latin typeface="Arial"/>
                <a:cs typeface="Arial"/>
              </a:rPr>
              <a:t>el proveedor </a:t>
            </a:r>
            <a:r>
              <a:rPr sz="900" spc="-10" dirty="0">
                <a:latin typeface="Arial"/>
                <a:cs typeface="Arial"/>
              </a:rPr>
              <a:t>y </a:t>
            </a:r>
            <a:r>
              <a:rPr sz="900" spc="-20" dirty="0">
                <a:latin typeface="Arial"/>
                <a:cs typeface="Arial"/>
              </a:rPr>
              <a:t>el comprador </a:t>
            </a:r>
            <a:r>
              <a:rPr sz="900" spc="-30" dirty="0">
                <a:latin typeface="Arial"/>
                <a:cs typeface="Arial"/>
              </a:rPr>
              <a:t>sostienen  </a:t>
            </a:r>
            <a:r>
              <a:rPr sz="900" spc="-35" dirty="0">
                <a:latin typeface="Arial"/>
                <a:cs typeface="Arial"/>
              </a:rPr>
              <a:t>posiciones </a:t>
            </a:r>
            <a:r>
              <a:rPr sz="900" spc="-25" dirty="0">
                <a:latin typeface="Arial"/>
                <a:cs typeface="Arial"/>
              </a:rPr>
              <a:t>distantes, </a:t>
            </a:r>
            <a:r>
              <a:rPr sz="900" spc="-20" dirty="0">
                <a:latin typeface="Arial"/>
                <a:cs typeface="Arial"/>
              </a:rPr>
              <a:t>logrando </a:t>
            </a:r>
            <a:r>
              <a:rPr sz="900" spc="-5" dirty="0">
                <a:latin typeface="Arial"/>
                <a:cs typeface="Arial"/>
              </a:rPr>
              <a:t>un </a:t>
            </a:r>
            <a:r>
              <a:rPr sz="900" spc="-30" dirty="0">
                <a:latin typeface="Arial"/>
                <a:cs typeface="Arial"/>
              </a:rPr>
              <a:t>acuerdo </a:t>
            </a:r>
            <a:r>
              <a:rPr sz="900" spc="-20" dirty="0">
                <a:latin typeface="Arial"/>
                <a:cs typeface="Arial"/>
              </a:rPr>
              <a:t>que beneficie </a:t>
            </a:r>
            <a:r>
              <a:rPr sz="900" spc="-70" dirty="0">
                <a:latin typeface="Arial"/>
                <a:cs typeface="Arial"/>
              </a:rPr>
              <a:t>a</a:t>
            </a:r>
            <a:r>
              <a:rPr sz="900" spc="-85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ambos.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2940000" y="6702704"/>
            <a:ext cx="4980305" cy="502920"/>
          </a:xfrm>
          <a:custGeom>
            <a:avLst/>
            <a:gdLst/>
            <a:ahLst/>
            <a:cxnLst/>
            <a:rect l="l" t="t" r="r" b="b"/>
            <a:pathLst>
              <a:path w="4980305" h="502920">
                <a:moveTo>
                  <a:pt x="4980000" y="0"/>
                </a:moveTo>
                <a:lnTo>
                  <a:pt x="0" y="0"/>
                </a:lnTo>
                <a:lnTo>
                  <a:pt x="0" y="502920"/>
                </a:lnTo>
                <a:lnTo>
                  <a:pt x="4980000" y="502920"/>
                </a:lnTo>
                <a:lnTo>
                  <a:pt x="4980000" y="0"/>
                </a:lnTo>
                <a:close/>
              </a:path>
            </a:pathLst>
          </a:custGeom>
          <a:solidFill>
            <a:srgbClr val="AFD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2999296" y="6733819"/>
            <a:ext cx="4784725" cy="42989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algn="just">
              <a:lnSpc>
                <a:spcPts val="1050"/>
              </a:lnSpc>
              <a:spcBef>
                <a:spcPts val="160"/>
              </a:spcBef>
            </a:pPr>
            <a:r>
              <a:rPr sz="900" spc="-50" dirty="0">
                <a:latin typeface="Arial"/>
                <a:cs typeface="Arial"/>
              </a:rPr>
              <a:t>Una </a:t>
            </a:r>
            <a:r>
              <a:rPr sz="900" spc="-30" dirty="0">
                <a:latin typeface="Arial"/>
                <a:cs typeface="Arial"/>
              </a:rPr>
              <a:t>vez </a:t>
            </a:r>
            <a:r>
              <a:rPr sz="900" spc="-25" dirty="0">
                <a:latin typeface="Arial"/>
                <a:cs typeface="Arial"/>
              </a:rPr>
              <a:t>enviado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15" dirty="0">
                <a:latin typeface="Arial"/>
                <a:cs typeface="Arial"/>
              </a:rPr>
              <a:t>pedido </a:t>
            </a:r>
            <a:r>
              <a:rPr sz="900" spc="-30" dirty="0">
                <a:latin typeface="Arial"/>
                <a:cs typeface="Arial"/>
              </a:rPr>
              <a:t>al proveedor,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25" dirty="0">
                <a:latin typeface="Arial"/>
                <a:cs typeface="Arial"/>
              </a:rPr>
              <a:t>realiza </a:t>
            </a:r>
            <a:r>
              <a:rPr sz="900" spc="-5" dirty="0">
                <a:latin typeface="Arial"/>
                <a:cs typeface="Arial"/>
              </a:rPr>
              <a:t>un </a:t>
            </a:r>
            <a:r>
              <a:rPr sz="900" spc="-20" dirty="0">
                <a:latin typeface="Arial"/>
                <a:cs typeface="Arial"/>
              </a:rPr>
              <a:t>seguimiento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40" dirty="0">
                <a:latin typeface="Arial"/>
                <a:cs typeface="Arial"/>
              </a:rPr>
              <a:t>los </a:t>
            </a:r>
            <a:r>
              <a:rPr sz="900" spc="-25" dirty="0">
                <a:latin typeface="Arial"/>
                <a:cs typeface="Arial"/>
              </a:rPr>
              <a:t>pedidos </a:t>
            </a:r>
            <a:r>
              <a:rPr sz="900" spc="-20" dirty="0">
                <a:latin typeface="Arial"/>
                <a:cs typeface="Arial"/>
              </a:rPr>
              <a:t>(mediante </a:t>
            </a:r>
            <a:r>
              <a:rPr sz="900" spc="-25" dirty="0">
                <a:latin typeface="Arial"/>
                <a:cs typeface="Arial"/>
              </a:rPr>
              <a:t>tecno-  </a:t>
            </a:r>
            <a:r>
              <a:rPr sz="900" spc="-35" dirty="0">
                <a:latin typeface="Arial"/>
                <a:cs typeface="Arial"/>
              </a:rPr>
              <a:t>logías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20" dirty="0">
                <a:latin typeface="Arial"/>
                <a:cs typeface="Arial"/>
              </a:rPr>
              <a:t>comunicación </a:t>
            </a:r>
            <a:r>
              <a:rPr sz="900" spc="-35" dirty="0">
                <a:latin typeface="Arial"/>
                <a:cs typeface="Arial"/>
              </a:rPr>
              <a:t>o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40" dirty="0">
                <a:latin typeface="Arial"/>
                <a:cs typeface="Arial"/>
              </a:rPr>
              <a:t>persona) </a:t>
            </a:r>
            <a:r>
              <a:rPr sz="900" spc="-35" dirty="0">
                <a:latin typeface="Arial"/>
                <a:cs typeface="Arial"/>
              </a:rPr>
              <a:t>para conocer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5" dirty="0">
                <a:latin typeface="Arial"/>
                <a:cs typeface="Arial"/>
              </a:rPr>
              <a:t>todo </a:t>
            </a:r>
            <a:r>
              <a:rPr sz="900" spc="-10" dirty="0">
                <a:latin typeface="Arial"/>
                <a:cs typeface="Arial"/>
              </a:rPr>
              <a:t>momento </a:t>
            </a:r>
            <a:r>
              <a:rPr sz="900" spc="-25" dirty="0">
                <a:latin typeface="Arial"/>
                <a:cs typeface="Arial"/>
              </a:rPr>
              <a:t>cómo evoluciona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35" dirty="0">
                <a:latin typeface="Arial"/>
                <a:cs typeface="Arial"/>
              </a:rPr>
              <a:t>prepara-  </a:t>
            </a:r>
            <a:r>
              <a:rPr sz="900" spc="-15" dirty="0">
                <a:latin typeface="Arial"/>
                <a:cs typeface="Arial"/>
              </a:rPr>
              <a:t>ción </a:t>
            </a:r>
            <a:r>
              <a:rPr sz="900" spc="-30" dirty="0">
                <a:latin typeface="Arial"/>
                <a:cs typeface="Arial"/>
              </a:rPr>
              <a:t>de la </a:t>
            </a:r>
            <a:r>
              <a:rPr sz="900" spc="-35" dirty="0">
                <a:latin typeface="Arial"/>
                <a:cs typeface="Arial"/>
              </a:rPr>
              <a:t>mercancía </a:t>
            </a:r>
            <a:r>
              <a:rPr sz="900" spc="-25" dirty="0">
                <a:latin typeface="Arial"/>
                <a:cs typeface="Arial"/>
              </a:rPr>
              <a:t>solicitada, </a:t>
            </a:r>
            <a:r>
              <a:rPr sz="900" spc="-35" dirty="0">
                <a:latin typeface="Arial"/>
                <a:cs typeface="Arial"/>
              </a:rPr>
              <a:t>o </a:t>
            </a:r>
            <a:r>
              <a:rPr sz="900" spc="-45" dirty="0">
                <a:latin typeface="Arial"/>
                <a:cs typeface="Arial"/>
              </a:rPr>
              <a:t>si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15" dirty="0">
                <a:latin typeface="Arial"/>
                <a:cs typeface="Arial"/>
              </a:rPr>
              <a:t>cumplirá </a:t>
            </a:r>
            <a:r>
              <a:rPr sz="900" spc="-20" dirty="0">
                <a:latin typeface="Arial"/>
                <a:cs typeface="Arial"/>
              </a:rPr>
              <a:t>el plazo </a:t>
            </a:r>
            <a:r>
              <a:rPr sz="900" spc="-30" dirty="0">
                <a:latin typeface="Arial"/>
                <a:cs typeface="Arial"/>
              </a:rPr>
              <a:t>de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entrega.</a:t>
            </a:r>
            <a:endParaRPr sz="900">
              <a:latin typeface="Arial"/>
              <a:cs typeface="Arial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2940000" y="9102141"/>
            <a:ext cx="4980305" cy="502920"/>
          </a:xfrm>
          <a:custGeom>
            <a:avLst/>
            <a:gdLst/>
            <a:ahLst/>
            <a:cxnLst/>
            <a:rect l="l" t="t" r="r" b="b"/>
            <a:pathLst>
              <a:path w="4980305" h="502920">
                <a:moveTo>
                  <a:pt x="4980000" y="0"/>
                </a:moveTo>
                <a:lnTo>
                  <a:pt x="0" y="0"/>
                </a:lnTo>
                <a:lnTo>
                  <a:pt x="0" y="502920"/>
                </a:lnTo>
                <a:lnTo>
                  <a:pt x="4980000" y="502920"/>
                </a:lnTo>
                <a:lnTo>
                  <a:pt x="4980000" y="0"/>
                </a:lnTo>
                <a:close/>
              </a:path>
            </a:pathLst>
          </a:custGeom>
          <a:solidFill>
            <a:srgbClr val="AFD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 txBox="1"/>
          <p:nvPr/>
        </p:nvSpPr>
        <p:spPr>
          <a:xfrm>
            <a:off x="2999296" y="9133256"/>
            <a:ext cx="4822825" cy="42989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algn="just">
              <a:lnSpc>
                <a:spcPts val="1050"/>
              </a:lnSpc>
              <a:spcBef>
                <a:spcPts val="160"/>
              </a:spcBef>
            </a:pPr>
            <a:r>
              <a:rPr sz="900" spc="-70" dirty="0">
                <a:latin typeface="Arial"/>
                <a:cs typeface="Arial"/>
              </a:rPr>
              <a:t>El </a:t>
            </a:r>
            <a:r>
              <a:rPr sz="900" spc="-20" dirty="0">
                <a:latin typeface="Arial"/>
                <a:cs typeface="Arial"/>
              </a:rPr>
              <a:t>ciclo </a:t>
            </a:r>
            <a:r>
              <a:rPr sz="900" spc="-30" dirty="0">
                <a:latin typeface="Arial"/>
                <a:cs typeface="Arial"/>
              </a:rPr>
              <a:t>de la </a:t>
            </a:r>
            <a:r>
              <a:rPr sz="900" spc="-25" dirty="0">
                <a:latin typeface="Arial"/>
                <a:cs typeface="Arial"/>
              </a:rPr>
              <a:t>compra </a:t>
            </a:r>
            <a:r>
              <a:rPr sz="900" spc="-15" dirty="0">
                <a:latin typeface="Arial"/>
                <a:cs typeface="Arial"/>
              </a:rPr>
              <a:t>finaliza </a:t>
            </a:r>
            <a:r>
              <a:rPr sz="900" spc="-30" dirty="0">
                <a:latin typeface="Arial"/>
                <a:cs typeface="Arial"/>
              </a:rPr>
              <a:t>con la </a:t>
            </a:r>
            <a:r>
              <a:rPr sz="900" spc="-25" dirty="0">
                <a:latin typeface="Arial"/>
                <a:cs typeface="Arial"/>
              </a:rPr>
              <a:t>transacción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25" dirty="0">
                <a:latin typeface="Arial"/>
                <a:cs typeface="Arial"/>
              </a:rPr>
              <a:t>compra </a:t>
            </a:r>
            <a:r>
              <a:rPr sz="900" spc="-10" dirty="0">
                <a:latin typeface="Arial"/>
                <a:cs typeface="Arial"/>
              </a:rPr>
              <a:t>y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25" dirty="0">
                <a:latin typeface="Arial"/>
                <a:cs typeface="Arial"/>
              </a:rPr>
              <a:t>recepción </a:t>
            </a:r>
            <a:r>
              <a:rPr sz="900" spc="-20" dirty="0">
                <a:latin typeface="Arial"/>
                <a:cs typeface="Arial"/>
              </a:rPr>
              <a:t>del </a:t>
            </a:r>
            <a:r>
              <a:rPr sz="900" spc="-15" dirty="0">
                <a:latin typeface="Arial"/>
                <a:cs typeface="Arial"/>
              </a:rPr>
              <a:t>documento </a:t>
            </a:r>
            <a:r>
              <a:rPr sz="900" spc="-25" dirty="0">
                <a:latin typeface="Arial"/>
                <a:cs typeface="Arial"/>
              </a:rPr>
              <a:t>denomina-  </a:t>
            </a:r>
            <a:r>
              <a:rPr sz="900" spc="-15" dirty="0">
                <a:latin typeface="Arial"/>
                <a:cs typeface="Arial"/>
              </a:rPr>
              <a:t>do </a:t>
            </a:r>
            <a:r>
              <a:rPr sz="900" spc="-20" dirty="0">
                <a:latin typeface="Arial"/>
                <a:cs typeface="Arial"/>
              </a:rPr>
              <a:t>factura, expedido </a:t>
            </a:r>
            <a:r>
              <a:rPr sz="900" spc="-10" dirty="0">
                <a:latin typeface="Arial"/>
                <a:cs typeface="Arial"/>
              </a:rPr>
              <a:t>por </a:t>
            </a:r>
            <a:r>
              <a:rPr sz="900" spc="-20" dirty="0">
                <a:latin typeface="Arial"/>
                <a:cs typeface="Arial"/>
              </a:rPr>
              <a:t>el proveedor </a:t>
            </a:r>
            <a:r>
              <a:rPr sz="900" spc="-25" dirty="0">
                <a:latin typeface="Arial"/>
                <a:cs typeface="Arial"/>
              </a:rPr>
              <a:t>como prueba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35" dirty="0">
                <a:latin typeface="Arial"/>
                <a:cs typeface="Arial"/>
              </a:rPr>
              <a:t>ha </a:t>
            </a:r>
            <a:r>
              <a:rPr sz="900" spc="-25" dirty="0">
                <a:latin typeface="Arial"/>
                <a:cs typeface="Arial"/>
              </a:rPr>
              <a:t>realizado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25" dirty="0">
                <a:latin typeface="Arial"/>
                <a:cs typeface="Arial"/>
              </a:rPr>
              <a:t>compraventa </a:t>
            </a:r>
            <a:r>
              <a:rPr sz="900" spc="-30" dirty="0">
                <a:latin typeface="Arial"/>
                <a:cs typeface="Arial"/>
              </a:rPr>
              <a:t>correspon-  </a:t>
            </a:r>
            <a:r>
              <a:rPr sz="900" spc="-20" dirty="0">
                <a:latin typeface="Arial"/>
                <a:cs typeface="Arial"/>
              </a:rPr>
              <a:t>diente. </a:t>
            </a:r>
            <a:r>
              <a:rPr sz="900" spc="-80" dirty="0">
                <a:latin typeface="Arial"/>
                <a:cs typeface="Arial"/>
              </a:rPr>
              <a:t>En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15" dirty="0">
                <a:latin typeface="Arial"/>
                <a:cs typeface="Arial"/>
              </a:rPr>
              <a:t>factura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15" dirty="0">
                <a:latin typeface="Arial"/>
                <a:cs typeface="Arial"/>
              </a:rPr>
              <a:t>detalla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35" dirty="0">
                <a:latin typeface="Arial"/>
                <a:cs typeface="Arial"/>
              </a:rPr>
              <a:t>mercancía </a:t>
            </a:r>
            <a:r>
              <a:rPr sz="900" spc="-10" dirty="0">
                <a:latin typeface="Arial"/>
                <a:cs typeface="Arial"/>
              </a:rPr>
              <a:t>finalmente </a:t>
            </a:r>
            <a:r>
              <a:rPr sz="900" spc="-15" dirty="0">
                <a:latin typeface="Arial"/>
                <a:cs typeface="Arial"/>
              </a:rPr>
              <a:t>adquirida </a:t>
            </a:r>
            <a:r>
              <a:rPr sz="900" spc="-65" dirty="0">
                <a:latin typeface="Arial"/>
                <a:cs typeface="Arial"/>
              </a:rPr>
              <a:t>así </a:t>
            </a:r>
            <a:r>
              <a:rPr sz="900" spc="-25" dirty="0">
                <a:latin typeface="Arial"/>
                <a:cs typeface="Arial"/>
              </a:rPr>
              <a:t>como </a:t>
            </a:r>
            <a:r>
              <a:rPr sz="900" spc="-40" dirty="0">
                <a:latin typeface="Arial"/>
                <a:cs typeface="Arial"/>
              </a:rPr>
              <a:t>los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precios.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2940000" y="7767002"/>
            <a:ext cx="4980305" cy="765175"/>
          </a:xfrm>
          <a:custGeom>
            <a:avLst/>
            <a:gdLst/>
            <a:ahLst/>
            <a:cxnLst/>
            <a:rect l="l" t="t" r="r" b="b"/>
            <a:pathLst>
              <a:path w="4980305" h="765175">
                <a:moveTo>
                  <a:pt x="4980000" y="0"/>
                </a:moveTo>
                <a:lnTo>
                  <a:pt x="0" y="0"/>
                </a:lnTo>
                <a:lnTo>
                  <a:pt x="0" y="764997"/>
                </a:lnTo>
                <a:lnTo>
                  <a:pt x="4980000" y="764997"/>
                </a:lnTo>
                <a:lnTo>
                  <a:pt x="4980000" y="0"/>
                </a:lnTo>
                <a:close/>
              </a:path>
            </a:pathLst>
          </a:custGeom>
          <a:solidFill>
            <a:srgbClr val="AFD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2999296" y="7795806"/>
            <a:ext cx="4862195" cy="69659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-635" algn="just">
              <a:lnSpc>
                <a:spcPts val="1050"/>
              </a:lnSpc>
              <a:spcBef>
                <a:spcPts val="160"/>
              </a:spcBef>
            </a:pPr>
            <a:r>
              <a:rPr sz="900" spc="-50" dirty="0">
                <a:latin typeface="Arial"/>
                <a:cs typeface="Arial"/>
              </a:rPr>
              <a:t>A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25" dirty="0">
                <a:latin typeface="Arial"/>
                <a:cs typeface="Arial"/>
              </a:rPr>
              <a:t>llegada </a:t>
            </a:r>
            <a:r>
              <a:rPr sz="900" spc="-30" dirty="0">
                <a:latin typeface="Arial"/>
                <a:cs typeface="Arial"/>
              </a:rPr>
              <a:t>de la </a:t>
            </a:r>
            <a:r>
              <a:rPr sz="900" spc="-35" dirty="0">
                <a:latin typeface="Arial"/>
                <a:cs typeface="Arial"/>
              </a:rPr>
              <a:t>mercancía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30" dirty="0">
                <a:latin typeface="Arial"/>
                <a:cs typeface="Arial"/>
              </a:rPr>
              <a:t>la zona de </a:t>
            </a:r>
            <a:r>
              <a:rPr sz="900" spc="-25" dirty="0">
                <a:latin typeface="Arial"/>
                <a:cs typeface="Arial"/>
              </a:rPr>
              <a:t>recepción </a:t>
            </a:r>
            <a:r>
              <a:rPr sz="900" spc="-30" dirty="0">
                <a:latin typeface="Arial"/>
                <a:cs typeface="Arial"/>
              </a:rPr>
              <a:t>de la </a:t>
            </a:r>
            <a:r>
              <a:rPr sz="900" spc="-35" dirty="0">
                <a:latin typeface="Arial"/>
                <a:cs typeface="Arial"/>
              </a:rPr>
              <a:t>empresa </a:t>
            </a:r>
            <a:r>
              <a:rPr sz="900" spc="-30" dirty="0">
                <a:latin typeface="Arial"/>
                <a:cs typeface="Arial"/>
              </a:rPr>
              <a:t>compradora,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25" dirty="0">
                <a:latin typeface="Arial"/>
                <a:cs typeface="Arial"/>
              </a:rPr>
              <a:t>realiza </a:t>
            </a:r>
            <a:r>
              <a:rPr sz="900" spc="-20" dirty="0">
                <a:latin typeface="Arial"/>
                <a:cs typeface="Arial"/>
              </a:rPr>
              <a:t>el recuento  </a:t>
            </a:r>
            <a:r>
              <a:rPr sz="900" spc="-45" dirty="0">
                <a:latin typeface="Arial"/>
                <a:cs typeface="Arial"/>
              </a:rPr>
              <a:t>e </a:t>
            </a:r>
            <a:r>
              <a:rPr sz="900" spc="-25" dirty="0">
                <a:latin typeface="Arial"/>
                <a:cs typeface="Arial"/>
              </a:rPr>
              <a:t>inspección </a:t>
            </a:r>
            <a:r>
              <a:rPr sz="900" spc="-30" dirty="0">
                <a:latin typeface="Arial"/>
                <a:cs typeface="Arial"/>
              </a:rPr>
              <a:t>de la misma, </a:t>
            </a:r>
            <a:r>
              <a:rPr sz="900" spc="-25" dirty="0">
                <a:latin typeface="Arial"/>
                <a:cs typeface="Arial"/>
              </a:rPr>
              <a:t>comprobando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15" dirty="0">
                <a:latin typeface="Arial"/>
                <a:cs typeface="Arial"/>
              </a:rPr>
              <a:t>cantidad </a:t>
            </a:r>
            <a:r>
              <a:rPr sz="900" spc="-10" dirty="0">
                <a:latin typeface="Arial"/>
                <a:cs typeface="Arial"/>
              </a:rPr>
              <a:t>y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25" dirty="0">
                <a:latin typeface="Arial"/>
                <a:cs typeface="Arial"/>
              </a:rPr>
              <a:t>calidad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40" dirty="0">
                <a:latin typeface="Arial"/>
                <a:cs typeface="Arial"/>
              </a:rPr>
              <a:t>los </a:t>
            </a:r>
            <a:r>
              <a:rPr sz="900" spc="-20" dirty="0">
                <a:latin typeface="Arial"/>
                <a:cs typeface="Arial"/>
              </a:rPr>
              <a:t>artículos </a:t>
            </a:r>
            <a:r>
              <a:rPr sz="900" spc="-25" dirty="0">
                <a:latin typeface="Arial"/>
                <a:cs typeface="Arial"/>
              </a:rPr>
              <a:t>recibidos </a:t>
            </a:r>
            <a:r>
              <a:rPr sz="900" spc="-70" dirty="0">
                <a:latin typeface="Arial"/>
                <a:cs typeface="Arial"/>
              </a:rPr>
              <a:t>se  </a:t>
            </a:r>
            <a:r>
              <a:rPr sz="900" spc="-20" dirty="0">
                <a:latin typeface="Arial"/>
                <a:cs typeface="Arial"/>
              </a:rPr>
              <a:t>ajustan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10" dirty="0">
                <a:latin typeface="Arial"/>
                <a:cs typeface="Arial"/>
              </a:rPr>
              <a:t>lo </a:t>
            </a:r>
            <a:r>
              <a:rPr sz="900" spc="-20" dirty="0">
                <a:latin typeface="Arial"/>
                <a:cs typeface="Arial"/>
              </a:rPr>
              <a:t>descrito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15" dirty="0">
                <a:latin typeface="Arial"/>
                <a:cs typeface="Arial"/>
              </a:rPr>
              <a:t>pedido </a:t>
            </a:r>
            <a:r>
              <a:rPr sz="900" spc="-25" dirty="0">
                <a:latin typeface="Arial"/>
                <a:cs typeface="Arial"/>
              </a:rPr>
              <a:t>realizado (cotejo </a:t>
            </a:r>
            <a:r>
              <a:rPr sz="900" spc="-30" dirty="0">
                <a:latin typeface="Arial"/>
                <a:cs typeface="Arial"/>
              </a:rPr>
              <a:t>de la </a:t>
            </a:r>
            <a:r>
              <a:rPr sz="900" spc="-40" dirty="0">
                <a:latin typeface="Arial"/>
                <a:cs typeface="Arial"/>
              </a:rPr>
              <a:t>mercancía). </a:t>
            </a:r>
            <a:r>
              <a:rPr sz="900" spc="-75" dirty="0">
                <a:latin typeface="Arial"/>
                <a:cs typeface="Arial"/>
              </a:rPr>
              <a:t>Si </a:t>
            </a:r>
            <a:r>
              <a:rPr sz="900" spc="-5" dirty="0">
                <a:latin typeface="Arial"/>
                <a:cs typeface="Arial"/>
              </a:rPr>
              <a:t>todo </a:t>
            </a:r>
            <a:r>
              <a:rPr sz="900" spc="-70" dirty="0">
                <a:latin typeface="Arial"/>
                <a:cs typeface="Arial"/>
              </a:rPr>
              <a:t>es </a:t>
            </a:r>
            <a:r>
              <a:rPr sz="900" spc="-20" dirty="0">
                <a:latin typeface="Arial"/>
                <a:cs typeface="Arial"/>
              </a:rPr>
              <a:t>correcto,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25" dirty="0">
                <a:latin typeface="Arial"/>
                <a:cs typeface="Arial"/>
              </a:rPr>
              <a:t>procede 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20" dirty="0">
                <a:latin typeface="Arial"/>
                <a:cs typeface="Arial"/>
              </a:rPr>
              <a:t>dar entrada </a:t>
            </a:r>
            <a:r>
              <a:rPr sz="900" spc="-30" dirty="0">
                <a:latin typeface="Arial"/>
                <a:cs typeface="Arial"/>
              </a:rPr>
              <a:t>al </a:t>
            </a:r>
            <a:r>
              <a:rPr sz="900" spc="-35" dirty="0">
                <a:latin typeface="Arial"/>
                <a:cs typeface="Arial"/>
              </a:rPr>
              <a:t>almacén,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55" dirty="0">
                <a:latin typeface="Arial"/>
                <a:cs typeface="Arial"/>
              </a:rPr>
              <a:t>caso </a:t>
            </a:r>
            <a:r>
              <a:rPr sz="900" spc="-20" dirty="0">
                <a:latin typeface="Arial"/>
                <a:cs typeface="Arial"/>
              </a:rPr>
              <a:t>contrario,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35" dirty="0">
                <a:latin typeface="Arial"/>
                <a:cs typeface="Arial"/>
              </a:rPr>
              <a:t>hará </a:t>
            </a:r>
            <a:r>
              <a:rPr sz="900" spc="-25" dirty="0">
                <a:latin typeface="Arial"/>
                <a:cs typeface="Arial"/>
              </a:rPr>
              <a:t>constar </a:t>
            </a:r>
            <a:r>
              <a:rPr sz="900" spc="-30" dirty="0">
                <a:latin typeface="Arial"/>
                <a:cs typeface="Arial"/>
              </a:rPr>
              <a:t>en </a:t>
            </a:r>
            <a:r>
              <a:rPr sz="900" spc="-20" dirty="0">
                <a:latin typeface="Arial"/>
                <a:cs typeface="Arial"/>
              </a:rPr>
              <a:t>el </a:t>
            </a:r>
            <a:r>
              <a:rPr sz="900" spc="-15" dirty="0">
                <a:latin typeface="Arial"/>
                <a:cs typeface="Arial"/>
              </a:rPr>
              <a:t>documento </a:t>
            </a:r>
            <a:r>
              <a:rPr sz="900" spc="-20" dirty="0">
                <a:latin typeface="Arial"/>
                <a:cs typeface="Arial"/>
              </a:rPr>
              <a:t>correspondiente  denominado</a:t>
            </a:r>
            <a:r>
              <a:rPr sz="900" spc="-35" dirty="0">
                <a:latin typeface="Arial"/>
                <a:cs typeface="Arial"/>
              </a:rPr>
              <a:t> albarán.</a:t>
            </a:r>
            <a:endParaRPr sz="900">
              <a:latin typeface="Arial"/>
              <a:cs typeface="Arial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2940000" y="4135539"/>
            <a:ext cx="4980305" cy="965835"/>
          </a:xfrm>
          <a:custGeom>
            <a:avLst/>
            <a:gdLst/>
            <a:ahLst/>
            <a:cxnLst/>
            <a:rect l="l" t="t" r="r" b="b"/>
            <a:pathLst>
              <a:path w="4980305" h="965835">
                <a:moveTo>
                  <a:pt x="4980000" y="0"/>
                </a:moveTo>
                <a:lnTo>
                  <a:pt x="0" y="0"/>
                </a:lnTo>
                <a:lnTo>
                  <a:pt x="0" y="965314"/>
                </a:lnTo>
                <a:lnTo>
                  <a:pt x="4980000" y="965314"/>
                </a:lnTo>
                <a:lnTo>
                  <a:pt x="4980000" y="0"/>
                </a:lnTo>
                <a:close/>
              </a:path>
            </a:pathLst>
          </a:custGeom>
          <a:solidFill>
            <a:srgbClr val="AFD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 txBox="1"/>
          <p:nvPr/>
        </p:nvSpPr>
        <p:spPr>
          <a:xfrm>
            <a:off x="2999296" y="4179823"/>
            <a:ext cx="4862195" cy="8655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algn="just">
              <a:lnSpc>
                <a:spcPts val="1050"/>
              </a:lnSpc>
              <a:spcBef>
                <a:spcPts val="160"/>
              </a:spcBef>
            </a:pPr>
            <a:r>
              <a:rPr sz="900" spc="-70" dirty="0">
                <a:latin typeface="Arial"/>
                <a:cs typeface="Arial"/>
              </a:rPr>
              <a:t>El </a:t>
            </a:r>
            <a:r>
              <a:rPr sz="900" spc="-15" dirty="0">
                <a:latin typeface="Arial"/>
                <a:cs typeface="Arial"/>
              </a:rPr>
              <a:t>departamento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35" dirty="0">
                <a:latin typeface="Arial"/>
                <a:cs typeface="Arial"/>
              </a:rPr>
              <a:t>compras </a:t>
            </a:r>
            <a:r>
              <a:rPr sz="900" spc="-30" dirty="0">
                <a:latin typeface="Arial"/>
                <a:cs typeface="Arial"/>
              </a:rPr>
              <a:t>analiza la </a:t>
            </a:r>
            <a:r>
              <a:rPr sz="900" spc="-10" dirty="0">
                <a:latin typeface="Arial"/>
                <a:cs typeface="Arial"/>
              </a:rPr>
              <a:t>solicitud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25" dirty="0">
                <a:latin typeface="Arial"/>
                <a:cs typeface="Arial"/>
              </a:rPr>
              <a:t>compra </a:t>
            </a:r>
            <a:r>
              <a:rPr sz="900" spc="-10" dirty="0">
                <a:latin typeface="Arial"/>
                <a:cs typeface="Arial"/>
              </a:rPr>
              <a:t>y </a:t>
            </a:r>
            <a:r>
              <a:rPr sz="900" spc="-25" dirty="0">
                <a:latin typeface="Arial"/>
                <a:cs typeface="Arial"/>
              </a:rPr>
              <a:t>comienza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35" dirty="0">
                <a:latin typeface="Arial"/>
                <a:cs typeface="Arial"/>
              </a:rPr>
              <a:t>buscar </a:t>
            </a:r>
            <a:r>
              <a:rPr sz="900" spc="-30" dirty="0">
                <a:latin typeface="Arial"/>
                <a:cs typeface="Arial"/>
              </a:rPr>
              <a:t>al </a:t>
            </a:r>
            <a:r>
              <a:rPr sz="900" spc="-20" dirty="0">
                <a:latin typeface="Arial"/>
                <a:cs typeface="Arial"/>
              </a:rPr>
              <a:t>proveedor que 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25" dirty="0">
                <a:latin typeface="Arial"/>
                <a:cs typeface="Arial"/>
              </a:rPr>
              <a:t>ajuste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40" dirty="0">
                <a:latin typeface="Arial"/>
                <a:cs typeface="Arial"/>
              </a:rPr>
              <a:t>los </a:t>
            </a:r>
            <a:r>
              <a:rPr sz="900" spc="-20" dirty="0">
                <a:latin typeface="Arial"/>
                <a:cs typeface="Arial"/>
              </a:rPr>
              <a:t>requerimientos. </a:t>
            </a:r>
            <a:r>
              <a:rPr sz="900" spc="-25" dirty="0">
                <a:latin typeface="Arial"/>
                <a:cs typeface="Arial"/>
              </a:rPr>
              <a:t>Solicita </a:t>
            </a:r>
            <a:r>
              <a:rPr sz="900" spc="-10" dirty="0">
                <a:latin typeface="Arial"/>
                <a:cs typeface="Arial"/>
              </a:rPr>
              <a:t>información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40" dirty="0">
                <a:latin typeface="Arial"/>
                <a:cs typeface="Arial"/>
              </a:rPr>
              <a:t>los </a:t>
            </a:r>
            <a:r>
              <a:rPr sz="900" spc="-35" dirty="0">
                <a:latin typeface="Arial"/>
                <a:cs typeface="Arial"/>
              </a:rPr>
              <a:t>posibles </a:t>
            </a:r>
            <a:r>
              <a:rPr sz="900" spc="-30" dirty="0">
                <a:latin typeface="Arial"/>
                <a:cs typeface="Arial"/>
              </a:rPr>
              <a:t>proveedores </a:t>
            </a:r>
            <a:r>
              <a:rPr sz="900" spc="-40" dirty="0">
                <a:latin typeface="Arial"/>
                <a:cs typeface="Arial"/>
              </a:rPr>
              <a:t>sobre </a:t>
            </a:r>
            <a:r>
              <a:rPr sz="900" spc="-45" dirty="0">
                <a:latin typeface="Arial"/>
                <a:cs typeface="Arial"/>
              </a:rPr>
              <a:t>las </a:t>
            </a:r>
            <a:r>
              <a:rPr sz="900" spc="-30" dirty="0">
                <a:latin typeface="Arial"/>
                <a:cs typeface="Arial"/>
              </a:rPr>
              <a:t>condiciones  económicas (precio, </a:t>
            </a:r>
            <a:r>
              <a:rPr sz="900" spc="-35" dirty="0">
                <a:latin typeface="Arial"/>
                <a:cs typeface="Arial"/>
              </a:rPr>
              <a:t>descuentos, </a:t>
            </a:r>
            <a:r>
              <a:rPr sz="900" spc="-40" dirty="0">
                <a:latin typeface="Arial"/>
                <a:cs typeface="Arial"/>
              </a:rPr>
              <a:t>gastos, </a:t>
            </a:r>
            <a:r>
              <a:rPr sz="900" spc="-35" dirty="0">
                <a:latin typeface="Arial"/>
                <a:cs typeface="Arial"/>
              </a:rPr>
              <a:t>etc.),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10" dirty="0">
                <a:latin typeface="Arial"/>
                <a:cs typeface="Arial"/>
              </a:rPr>
              <a:t>crédito </a:t>
            </a:r>
            <a:r>
              <a:rPr sz="900" spc="-15" dirty="0">
                <a:latin typeface="Arial"/>
                <a:cs typeface="Arial"/>
              </a:rPr>
              <a:t>(forma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35" dirty="0">
                <a:latin typeface="Arial"/>
                <a:cs typeface="Arial"/>
              </a:rPr>
              <a:t>pago, intereses, etc.) </a:t>
            </a:r>
            <a:r>
              <a:rPr sz="900" spc="-10" dirty="0">
                <a:latin typeface="Arial"/>
                <a:cs typeface="Arial"/>
              </a:rPr>
              <a:t>y </a:t>
            </a:r>
            <a:r>
              <a:rPr sz="900" spc="-25" dirty="0">
                <a:latin typeface="Arial"/>
                <a:cs typeface="Arial"/>
              </a:rPr>
              <a:t>otras </a:t>
            </a:r>
            <a:r>
              <a:rPr sz="900" spc="-45" dirty="0">
                <a:latin typeface="Arial"/>
                <a:cs typeface="Arial"/>
              </a:rPr>
              <a:t>con-  </a:t>
            </a:r>
            <a:r>
              <a:rPr sz="900" spc="-25" dirty="0">
                <a:latin typeface="Arial"/>
                <a:cs typeface="Arial"/>
              </a:rPr>
              <a:t>diciones (plazo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20" dirty="0">
                <a:latin typeface="Arial"/>
                <a:cs typeface="Arial"/>
              </a:rPr>
              <a:t>entrega, </a:t>
            </a:r>
            <a:r>
              <a:rPr sz="900" spc="-30" dirty="0">
                <a:latin typeface="Arial"/>
                <a:cs typeface="Arial"/>
              </a:rPr>
              <a:t>calidad,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etc.).</a:t>
            </a:r>
            <a:endParaRPr sz="900">
              <a:latin typeface="Arial"/>
              <a:cs typeface="Arial"/>
            </a:endParaRPr>
          </a:p>
          <a:p>
            <a:pPr marL="12700" marR="5080" algn="just">
              <a:lnSpc>
                <a:spcPts val="1050"/>
              </a:lnSpc>
              <a:spcBef>
                <a:spcPts val="284"/>
              </a:spcBef>
            </a:pPr>
            <a:r>
              <a:rPr sz="900" spc="-45" dirty="0">
                <a:latin typeface="Arial"/>
                <a:cs typeface="Arial"/>
              </a:rPr>
              <a:t>Recibidas las </a:t>
            </a:r>
            <a:r>
              <a:rPr sz="900" spc="-20" dirty="0">
                <a:latin typeface="Arial"/>
                <a:cs typeface="Arial"/>
              </a:rPr>
              <a:t>ofertas </a:t>
            </a:r>
            <a:r>
              <a:rPr sz="900" spc="-35" dirty="0">
                <a:latin typeface="Arial"/>
                <a:cs typeface="Arial"/>
              </a:rPr>
              <a:t>realizadas </a:t>
            </a:r>
            <a:r>
              <a:rPr sz="900" spc="-30" dirty="0">
                <a:latin typeface="Arial"/>
                <a:cs typeface="Arial"/>
              </a:rPr>
              <a:t>de </a:t>
            </a:r>
            <a:r>
              <a:rPr sz="900" spc="-40" dirty="0">
                <a:latin typeface="Arial"/>
                <a:cs typeface="Arial"/>
              </a:rPr>
              <a:t>los </a:t>
            </a:r>
            <a:r>
              <a:rPr sz="900" spc="-35" dirty="0">
                <a:latin typeface="Arial"/>
                <a:cs typeface="Arial"/>
              </a:rPr>
              <a:t>posibles </a:t>
            </a:r>
            <a:r>
              <a:rPr sz="900" spc="-30" dirty="0">
                <a:latin typeface="Arial"/>
                <a:cs typeface="Arial"/>
              </a:rPr>
              <a:t>proveedores,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30" dirty="0">
                <a:latin typeface="Arial"/>
                <a:cs typeface="Arial"/>
              </a:rPr>
              <a:t>evalúan </a:t>
            </a:r>
            <a:r>
              <a:rPr sz="900" spc="-10" dirty="0">
                <a:latin typeface="Arial"/>
                <a:cs typeface="Arial"/>
              </a:rPr>
              <a:t>y </a:t>
            </a:r>
            <a:r>
              <a:rPr sz="900" spc="-70" dirty="0">
                <a:latin typeface="Arial"/>
                <a:cs typeface="Arial"/>
              </a:rPr>
              <a:t>se </a:t>
            </a:r>
            <a:r>
              <a:rPr sz="900" spc="-40" dirty="0">
                <a:latin typeface="Arial"/>
                <a:cs typeface="Arial"/>
              </a:rPr>
              <a:t>selecciona </a:t>
            </a:r>
            <a:r>
              <a:rPr sz="900" spc="-30" dirty="0">
                <a:latin typeface="Arial"/>
                <a:cs typeface="Arial"/>
              </a:rPr>
              <a:t>la </a:t>
            </a:r>
            <a:r>
              <a:rPr sz="900" spc="-20" dirty="0">
                <a:latin typeface="Arial"/>
                <a:cs typeface="Arial"/>
              </a:rPr>
              <a:t>que </a:t>
            </a:r>
            <a:r>
              <a:rPr sz="900" spc="-45" dirty="0">
                <a:latin typeface="Arial"/>
                <a:cs typeface="Arial"/>
              </a:rPr>
              <a:t>más </a:t>
            </a:r>
            <a:r>
              <a:rPr sz="900" spc="-70" dirty="0">
                <a:latin typeface="Arial"/>
                <a:cs typeface="Arial"/>
              </a:rPr>
              <a:t>se  </a:t>
            </a:r>
            <a:r>
              <a:rPr sz="900" spc="-25" dirty="0">
                <a:latin typeface="Arial"/>
                <a:cs typeface="Arial"/>
              </a:rPr>
              <a:t>ajuste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40" dirty="0">
                <a:latin typeface="Arial"/>
                <a:cs typeface="Arial"/>
              </a:rPr>
              <a:t>los </a:t>
            </a:r>
            <a:r>
              <a:rPr sz="900" spc="-25" dirty="0">
                <a:latin typeface="Arial"/>
                <a:cs typeface="Arial"/>
              </a:rPr>
              <a:t>requisitos estipulados </a:t>
            </a:r>
            <a:r>
              <a:rPr sz="900" spc="-10" dirty="0">
                <a:latin typeface="Arial"/>
                <a:cs typeface="Arial"/>
              </a:rPr>
              <a:t>por </a:t>
            </a:r>
            <a:r>
              <a:rPr sz="900" spc="-30" dirty="0">
                <a:latin typeface="Arial"/>
                <a:cs typeface="Arial"/>
              </a:rPr>
              <a:t>la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empresa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40" name="object 240"/>
          <p:cNvGrpSpPr/>
          <p:nvPr/>
        </p:nvGrpSpPr>
        <p:grpSpPr>
          <a:xfrm>
            <a:off x="1629944" y="3463721"/>
            <a:ext cx="65405" cy="1010919"/>
            <a:chOff x="1629944" y="3463721"/>
            <a:chExt cx="65405" cy="1010919"/>
          </a:xfrm>
        </p:grpSpPr>
        <p:sp>
          <p:nvSpPr>
            <p:cNvPr id="241" name="object 241"/>
            <p:cNvSpPr/>
            <p:nvPr/>
          </p:nvSpPr>
          <p:spPr>
            <a:xfrm>
              <a:off x="1662355" y="3463721"/>
              <a:ext cx="0" cy="941705"/>
            </a:xfrm>
            <a:custGeom>
              <a:avLst/>
              <a:gdLst/>
              <a:ahLst/>
              <a:cxnLst/>
              <a:rect l="l" t="t" r="r" b="b"/>
              <a:pathLst>
                <a:path h="941704">
                  <a:moveTo>
                    <a:pt x="0" y="0"/>
                  </a:moveTo>
                  <a:lnTo>
                    <a:pt x="0" y="941438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629944" y="4385487"/>
              <a:ext cx="65405" cy="89535"/>
            </a:xfrm>
            <a:custGeom>
              <a:avLst/>
              <a:gdLst/>
              <a:ahLst/>
              <a:cxnLst/>
              <a:rect l="l" t="t" r="r" b="b"/>
              <a:pathLst>
                <a:path w="65405" h="89535">
                  <a:moveTo>
                    <a:pt x="64820" y="0"/>
                  </a:moveTo>
                  <a:lnTo>
                    <a:pt x="0" y="0"/>
                  </a:lnTo>
                  <a:lnTo>
                    <a:pt x="32410" y="89052"/>
                  </a:lnTo>
                  <a:lnTo>
                    <a:pt x="64820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251" y="0"/>
            <a:ext cx="1965325" cy="699135"/>
            <a:chOff x="-3251" y="0"/>
            <a:chExt cx="1965325" cy="6991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61984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10" h="209550">
                  <a:moveTo>
                    <a:pt x="0" y="141257"/>
                  </a:moveTo>
                  <a:lnTo>
                    <a:pt x="46739" y="127290"/>
                  </a:lnTo>
                  <a:lnTo>
                    <a:pt x="103253" y="114824"/>
                  </a:lnTo>
                  <a:lnTo>
                    <a:pt x="160184" y="106158"/>
                  </a:lnTo>
                  <a:lnTo>
                    <a:pt x="217101" y="100921"/>
                  </a:lnTo>
                  <a:lnTo>
                    <a:pt x="273574" y="98745"/>
                  </a:lnTo>
                  <a:lnTo>
                    <a:pt x="329173" y="99259"/>
                  </a:lnTo>
                  <a:lnTo>
                    <a:pt x="383469" y="102095"/>
                  </a:lnTo>
                  <a:lnTo>
                    <a:pt x="436033" y="106881"/>
                  </a:lnTo>
                  <a:lnTo>
                    <a:pt x="486433" y="113249"/>
                  </a:lnTo>
                  <a:lnTo>
                    <a:pt x="534241" y="120828"/>
                  </a:lnTo>
                  <a:lnTo>
                    <a:pt x="579027" y="129249"/>
                  </a:lnTo>
                  <a:lnTo>
                    <a:pt x="620361" y="138143"/>
                  </a:lnTo>
                  <a:lnTo>
                    <a:pt x="657813" y="147138"/>
                  </a:lnTo>
                  <a:lnTo>
                    <a:pt x="719354" y="163958"/>
                  </a:lnTo>
                  <a:lnTo>
                    <a:pt x="742583" y="171043"/>
                  </a:lnTo>
                  <a:lnTo>
                    <a:pt x="795806" y="185729"/>
                  </a:lnTo>
                  <a:lnTo>
                    <a:pt x="848005" y="196165"/>
                  </a:lnTo>
                  <a:lnTo>
                    <a:pt x="899304" y="202774"/>
                  </a:lnTo>
                  <a:lnTo>
                    <a:pt x="949828" y="205976"/>
                  </a:lnTo>
                  <a:lnTo>
                    <a:pt x="999704" y="206192"/>
                  </a:lnTo>
                  <a:lnTo>
                    <a:pt x="1049056" y="203843"/>
                  </a:lnTo>
                  <a:lnTo>
                    <a:pt x="1098010" y="199352"/>
                  </a:lnTo>
                  <a:lnTo>
                    <a:pt x="1146691" y="193138"/>
                  </a:lnTo>
                  <a:lnTo>
                    <a:pt x="1195225" y="185623"/>
                  </a:lnTo>
                  <a:lnTo>
                    <a:pt x="1243737" y="177228"/>
                  </a:lnTo>
                  <a:lnTo>
                    <a:pt x="1303147" y="166564"/>
                  </a:lnTo>
                  <a:lnTo>
                    <a:pt x="1350918" y="157877"/>
                  </a:lnTo>
                  <a:lnTo>
                    <a:pt x="1399186" y="148883"/>
                  </a:lnTo>
                  <a:lnTo>
                    <a:pt x="1447833" y="139492"/>
                  </a:lnTo>
                  <a:lnTo>
                    <a:pt x="1496742" y="129616"/>
                  </a:lnTo>
                  <a:lnTo>
                    <a:pt x="1545794" y="119166"/>
                  </a:lnTo>
                  <a:lnTo>
                    <a:pt x="1594871" y="108055"/>
                  </a:lnTo>
                  <a:lnTo>
                    <a:pt x="1643853" y="96194"/>
                  </a:lnTo>
                  <a:lnTo>
                    <a:pt x="1692624" y="83495"/>
                  </a:lnTo>
                  <a:lnTo>
                    <a:pt x="1741065" y="69869"/>
                  </a:lnTo>
                  <a:lnTo>
                    <a:pt x="1789057" y="55227"/>
                  </a:lnTo>
                  <a:lnTo>
                    <a:pt x="1836483" y="39482"/>
                  </a:lnTo>
                  <a:lnTo>
                    <a:pt x="1883223" y="22545"/>
                  </a:lnTo>
                  <a:lnTo>
                    <a:pt x="1929161" y="4328"/>
                  </a:lnTo>
                  <a:lnTo>
                    <a:pt x="1939109" y="0"/>
                  </a:lnTo>
                </a:path>
                <a:path w="1946910" h="209550">
                  <a:moveTo>
                    <a:pt x="1946554" y="0"/>
                  </a:moveTo>
                  <a:lnTo>
                    <a:pt x="1884400" y="25278"/>
                  </a:lnTo>
                  <a:lnTo>
                    <a:pt x="1837606" y="42240"/>
                  </a:lnTo>
                  <a:lnTo>
                    <a:pt x="1790132" y="58007"/>
                  </a:lnTo>
                  <a:lnTo>
                    <a:pt x="1742097" y="72667"/>
                  </a:lnTo>
                  <a:lnTo>
                    <a:pt x="1693617" y="86308"/>
                  </a:lnTo>
                  <a:lnTo>
                    <a:pt x="1644811" y="99020"/>
                  </a:lnTo>
                  <a:lnTo>
                    <a:pt x="1595798" y="110890"/>
                  </a:lnTo>
                  <a:lnTo>
                    <a:pt x="1546694" y="122009"/>
                  </a:lnTo>
                  <a:lnTo>
                    <a:pt x="1497617" y="132464"/>
                  </a:lnTo>
                  <a:lnTo>
                    <a:pt x="1448687" y="142344"/>
                  </a:lnTo>
                  <a:lnTo>
                    <a:pt x="1400020" y="151738"/>
                  </a:lnTo>
                  <a:lnTo>
                    <a:pt x="1351734" y="160734"/>
                  </a:lnTo>
                  <a:lnTo>
                    <a:pt x="1303949" y="169421"/>
                  </a:lnTo>
                  <a:lnTo>
                    <a:pt x="1256780" y="177888"/>
                  </a:lnTo>
                  <a:lnTo>
                    <a:pt x="1195654" y="188547"/>
                  </a:lnTo>
                  <a:lnTo>
                    <a:pt x="1147013" y="196088"/>
                  </a:lnTo>
                  <a:lnTo>
                    <a:pt x="1098219" y="202322"/>
                  </a:lnTo>
                  <a:lnTo>
                    <a:pt x="1049146" y="206827"/>
                  </a:lnTo>
                  <a:lnTo>
                    <a:pt x="999665" y="209181"/>
                  </a:lnTo>
                  <a:lnTo>
                    <a:pt x="949651" y="208961"/>
                  </a:lnTo>
                  <a:lnTo>
                    <a:pt x="898975" y="205744"/>
                  </a:lnTo>
                  <a:lnTo>
                    <a:pt x="847510" y="199108"/>
                  </a:lnTo>
                  <a:lnTo>
                    <a:pt x="795130" y="188630"/>
                  </a:lnTo>
                  <a:lnTo>
                    <a:pt x="741706" y="173888"/>
                  </a:lnTo>
                  <a:lnTo>
                    <a:pt x="718531" y="166819"/>
                  </a:lnTo>
                  <a:lnTo>
                    <a:pt x="690198" y="158746"/>
                  </a:lnTo>
                  <a:lnTo>
                    <a:pt x="619775" y="141058"/>
                  </a:lnTo>
                  <a:lnTo>
                    <a:pt x="578542" y="132181"/>
                  </a:lnTo>
                  <a:lnTo>
                    <a:pt x="533868" y="123774"/>
                  </a:lnTo>
                  <a:lnTo>
                    <a:pt x="486182" y="116206"/>
                  </a:lnTo>
                  <a:lnTo>
                    <a:pt x="435912" y="109844"/>
                  </a:lnTo>
                  <a:lnTo>
                    <a:pt x="383487" y="105059"/>
                  </a:lnTo>
                  <a:lnTo>
                    <a:pt x="329337" y="102217"/>
                  </a:lnTo>
                  <a:lnTo>
                    <a:pt x="273890" y="101689"/>
                  </a:lnTo>
                  <a:lnTo>
                    <a:pt x="217575" y="103842"/>
                  </a:lnTo>
                  <a:lnTo>
                    <a:pt x="160823" y="109046"/>
                  </a:lnTo>
                  <a:lnTo>
                    <a:pt x="104060" y="117669"/>
                  </a:lnTo>
                  <a:lnTo>
                    <a:pt x="47718" y="130080"/>
                  </a:lnTo>
                  <a:lnTo>
                    <a:pt x="0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936418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0" y="136640"/>
                  </a:moveTo>
                  <a:lnTo>
                    <a:pt x="48631" y="122062"/>
                  </a:lnTo>
                  <a:lnTo>
                    <a:pt x="104757" y="109613"/>
                  </a:lnTo>
                  <a:lnTo>
                    <a:pt x="161290" y="100926"/>
                  </a:lnTo>
                  <a:lnTo>
                    <a:pt x="217804" y="95634"/>
                  </a:lnTo>
                  <a:lnTo>
                    <a:pt x="273873" y="93372"/>
                  </a:lnTo>
                  <a:lnTo>
                    <a:pt x="329070" y="93775"/>
                  </a:lnTo>
                  <a:lnTo>
                    <a:pt x="382971" y="96478"/>
                  </a:lnTo>
                  <a:lnTo>
                    <a:pt x="435148" y="101117"/>
                  </a:lnTo>
                  <a:lnTo>
                    <a:pt x="485176" y="107325"/>
                  </a:lnTo>
                  <a:lnTo>
                    <a:pt x="532628" y="114737"/>
                  </a:lnTo>
                  <a:lnTo>
                    <a:pt x="577079" y="122989"/>
                  </a:lnTo>
                  <a:lnTo>
                    <a:pt x="618102" y="131715"/>
                  </a:lnTo>
                  <a:lnTo>
                    <a:pt x="655271" y="140550"/>
                  </a:lnTo>
                  <a:lnTo>
                    <a:pt x="716343" y="157087"/>
                  </a:lnTo>
                  <a:lnTo>
                    <a:pt x="739395" y="164058"/>
                  </a:lnTo>
                  <a:lnTo>
                    <a:pt x="786166" y="177140"/>
                  </a:lnTo>
                  <a:lnTo>
                    <a:pt x="832260" y="186966"/>
                  </a:lnTo>
                  <a:lnTo>
                    <a:pt x="877989" y="193756"/>
                  </a:lnTo>
                  <a:lnTo>
                    <a:pt x="923663" y="197731"/>
                  </a:lnTo>
                  <a:lnTo>
                    <a:pt x="969595" y="199109"/>
                  </a:lnTo>
                  <a:lnTo>
                    <a:pt x="1016095" y="198111"/>
                  </a:lnTo>
                  <a:lnTo>
                    <a:pt x="1063475" y="194956"/>
                  </a:lnTo>
                  <a:lnTo>
                    <a:pt x="1112046" y="189865"/>
                  </a:lnTo>
                  <a:lnTo>
                    <a:pt x="1162119" y="183057"/>
                  </a:lnTo>
                  <a:lnTo>
                    <a:pt x="1214006" y="174752"/>
                  </a:lnTo>
                  <a:lnTo>
                    <a:pt x="1225525" y="172758"/>
                  </a:lnTo>
                  <a:lnTo>
                    <a:pt x="1231913" y="171653"/>
                  </a:lnTo>
                  <a:lnTo>
                    <a:pt x="1238289" y="170510"/>
                  </a:lnTo>
                  <a:lnTo>
                    <a:pt x="1253999" y="167741"/>
                  </a:lnTo>
                  <a:lnTo>
                    <a:pt x="1300846" y="159477"/>
                  </a:lnTo>
                  <a:lnTo>
                    <a:pt x="1348306" y="150996"/>
                  </a:lnTo>
                  <a:lnTo>
                    <a:pt x="1396261" y="142208"/>
                  </a:lnTo>
                  <a:lnTo>
                    <a:pt x="1444594" y="133025"/>
                  </a:lnTo>
                  <a:lnTo>
                    <a:pt x="1493186" y="123357"/>
                  </a:lnTo>
                  <a:lnTo>
                    <a:pt x="1541920" y="113115"/>
                  </a:lnTo>
                  <a:lnTo>
                    <a:pt x="1590678" y="102211"/>
                  </a:lnTo>
                  <a:lnTo>
                    <a:pt x="1639343" y="90554"/>
                  </a:lnTo>
                  <a:lnTo>
                    <a:pt x="1687797" y="78057"/>
                  </a:lnTo>
                  <a:lnTo>
                    <a:pt x="1735923" y="64630"/>
                  </a:lnTo>
                  <a:lnTo>
                    <a:pt x="1783603" y="50184"/>
                  </a:lnTo>
                  <a:lnTo>
                    <a:pt x="1830720" y="34630"/>
                  </a:lnTo>
                  <a:lnTo>
                    <a:pt x="1877155" y="17879"/>
                  </a:lnTo>
                  <a:lnTo>
                    <a:pt x="1922391" y="0"/>
                  </a:lnTo>
                </a:path>
                <a:path w="1930400" h="202565">
                  <a:moveTo>
                    <a:pt x="1929925" y="0"/>
                  </a:moveTo>
                  <a:lnTo>
                    <a:pt x="1878338" y="20623"/>
                  </a:lnTo>
                  <a:lnTo>
                    <a:pt x="1831849" y="37399"/>
                  </a:lnTo>
                  <a:lnTo>
                    <a:pt x="1784684" y="52973"/>
                  </a:lnTo>
                  <a:lnTo>
                    <a:pt x="1736960" y="67437"/>
                  </a:lnTo>
                  <a:lnTo>
                    <a:pt x="1688795" y="80878"/>
                  </a:lnTo>
                  <a:lnTo>
                    <a:pt x="1640305" y="93387"/>
                  </a:lnTo>
                  <a:lnTo>
                    <a:pt x="1591608" y="105053"/>
                  </a:lnTo>
                  <a:lnTo>
                    <a:pt x="1542822" y="115965"/>
                  </a:lnTo>
                  <a:lnTo>
                    <a:pt x="1494062" y="126212"/>
                  </a:lnTo>
                  <a:lnTo>
                    <a:pt x="1445447" y="135885"/>
                  </a:lnTo>
                  <a:lnTo>
                    <a:pt x="1397093" y="145072"/>
                  </a:lnTo>
                  <a:lnTo>
                    <a:pt x="1349118" y="153862"/>
                  </a:lnTo>
                  <a:lnTo>
                    <a:pt x="1301639" y="162345"/>
                  </a:lnTo>
                  <a:lnTo>
                    <a:pt x="1254773" y="170611"/>
                  </a:lnTo>
                  <a:lnTo>
                    <a:pt x="1238797" y="173418"/>
                  </a:lnTo>
                  <a:lnTo>
                    <a:pt x="1232460" y="174561"/>
                  </a:lnTo>
                  <a:lnTo>
                    <a:pt x="1226110" y="175666"/>
                  </a:lnTo>
                  <a:lnTo>
                    <a:pt x="1219785" y="176758"/>
                  </a:lnTo>
                  <a:lnTo>
                    <a:pt x="1214489" y="177685"/>
                  </a:lnTo>
                  <a:lnTo>
                    <a:pt x="1162492" y="186011"/>
                  </a:lnTo>
                  <a:lnTo>
                    <a:pt x="1112308" y="192835"/>
                  </a:lnTo>
                  <a:lnTo>
                    <a:pt x="1063623" y="197938"/>
                  </a:lnTo>
                  <a:lnTo>
                    <a:pt x="1016126" y="201097"/>
                  </a:lnTo>
                  <a:lnTo>
                    <a:pt x="969501" y="202093"/>
                  </a:lnTo>
                  <a:lnTo>
                    <a:pt x="923436" y="200705"/>
                  </a:lnTo>
                  <a:lnTo>
                    <a:pt x="877618" y="196713"/>
                  </a:lnTo>
                  <a:lnTo>
                    <a:pt x="831732" y="189896"/>
                  </a:lnTo>
                  <a:lnTo>
                    <a:pt x="785466" y="180033"/>
                  </a:lnTo>
                  <a:lnTo>
                    <a:pt x="738506" y="166903"/>
                  </a:lnTo>
                  <a:lnTo>
                    <a:pt x="715510" y="159948"/>
                  </a:lnTo>
                  <a:lnTo>
                    <a:pt x="687394" y="152007"/>
                  </a:lnTo>
                  <a:lnTo>
                    <a:pt x="617507" y="134628"/>
                  </a:lnTo>
                  <a:lnTo>
                    <a:pt x="576586" y="125918"/>
                  </a:lnTo>
                  <a:lnTo>
                    <a:pt x="532246" y="117679"/>
                  </a:lnTo>
                  <a:lnTo>
                    <a:pt x="484915" y="110277"/>
                  </a:lnTo>
                  <a:lnTo>
                    <a:pt x="435016" y="104075"/>
                  </a:lnTo>
                  <a:lnTo>
                    <a:pt x="382976" y="99438"/>
                  </a:lnTo>
                  <a:lnTo>
                    <a:pt x="329219" y="96729"/>
                  </a:lnTo>
                  <a:lnTo>
                    <a:pt x="274171" y="96313"/>
                  </a:lnTo>
                  <a:lnTo>
                    <a:pt x="218257" y="98555"/>
                  </a:lnTo>
                  <a:lnTo>
                    <a:pt x="161904" y="103817"/>
                  </a:lnTo>
                  <a:lnTo>
                    <a:pt x="105535" y="112466"/>
                  </a:lnTo>
                  <a:lnTo>
                    <a:pt x="49577" y="124864"/>
                  </a:lnTo>
                  <a:lnTo>
                    <a:pt x="0" y="1397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11062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0" y="130463"/>
                  </a:moveTo>
                  <a:lnTo>
                    <a:pt x="49347" y="115620"/>
                  </a:lnTo>
                  <a:lnTo>
                    <a:pt x="105084" y="103185"/>
                  </a:lnTo>
                  <a:lnTo>
                    <a:pt x="161221" y="94473"/>
                  </a:lnTo>
                  <a:lnTo>
                    <a:pt x="217335" y="89122"/>
                  </a:lnTo>
                  <a:lnTo>
                    <a:pt x="273005" y="86773"/>
                  </a:lnTo>
                  <a:lnTo>
                    <a:pt x="327806" y="87064"/>
                  </a:lnTo>
                  <a:lnTo>
                    <a:pt x="381317" y="89635"/>
                  </a:lnTo>
                  <a:lnTo>
                    <a:pt x="433114" y="94124"/>
                  </a:lnTo>
                  <a:lnTo>
                    <a:pt x="482776" y="100172"/>
                  </a:lnTo>
                  <a:lnTo>
                    <a:pt x="529879" y="107418"/>
                  </a:lnTo>
                  <a:lnTo>
                    <a:pt x="574001" y="115501"/>
                  </a:lnTo>
                  <a:lnTo>
                    <a:pt x="614720" y="124059"/>
                  </a:lnTo>
                  <a:lnTo>
                    <a:pt x="684254" y="141162"/>
                  </a:lnTo>
                  <a:lnTo>
                    <a:pt x="735102" y="155841"/>
                  </a:lnTo>
                  <a:lnTo>
                    <a:pt x="786775" y="169995"/>
                  </a:lnTo>
                  <a:lnTo>
                    <a:pt x="837664" y="180219"/>
                  </a:lnTo>
                  <a:lnTo>
                    <a:pt x="888194" y="186810"/>
                  </a:lnTo>
                  <a:lnTo>
                    <a:pt x="938791" y="190066"/>
                  </a:lnTo>
                  <a:lnTo>
                    <a:pt x="989878" y="190284"/>
                  </a:lnTo>
                  <a:lnTo>
                    <a:pt x="1041882" y="187763"/>
                  </a:lnTo>
                  <a:lnTo>
                    <a:pt x="1095225" y="182800"/>
                  </a:lnTo>
                  <a:lnTo>
                    <a:pt x="1150333" y="175693"/>
                  </a:lnTo>
                  <a:lnTo>
                    <a:pt x="1207631" y="166738"/>
                  </a:lnTo>
                  <a:lnTo>
                    <a:pt x="1221766" y="164325"/>
                  </a:lnTo>
                  <a:lnTo>
                    <a:pt x="1228904" y="163093"/>
                  </a:lnTo>
                  <a:lnTo>
                    <a:pt x="1300164" y="150763"/>
                  </a:lnTo>
                  <a:lnTo>
                    <a:pt x="1350323" y="141943"/>
                  </a:lnTo>
                  <a:lnTo>
                    <a:pt x="1401020" y="132767"/>
                  </a:lnTo>
                  <a:lnTo>
                    <a:pt x="1452115" y="123126"/>
                  </a:lnTo>
                  <a:lnTo>
                    <a:pt x="1503468" y="112912"/>
                  </a:lnTo>
                  <a:lnTo>
                    <a:pt x="1554938" y="102019"/>
                  </a:lnTo>
                  <a:lnTo>
                    <a:pt x="1606387" y="90338"/>
                  </a:lnTo>
                  <a:lnTo>
                    <a:pt x="1657673" y="77762"/>
                  </a:lnTo>
                  <a:lnTo>
                    <a:pt x="1708657" y="64182"/>
                  </a:lnTo>
                  <a:lnTo>
                    <a:pt x="1759197" y="49492"/>
                  </a:lnTo>
                  <a:lnTo>
                    <a:pt x="1809155" y="33583"/>
                  </a:lnTo>
                  <a:lnTo>
                    <a:pt x="1858390" y="16348"/>
                  </a:lnTo>
                  <a:lnTo>
                    <a:pt x="1900750" y="0"/>
                  </a:lnTo>
                </a:path>
                <a:path w="1909445" h="193675">
                  <a:moveTo>
                    <a:pt x="1908872" y="0"/>
                  </a:moveTo>
                  <a:lnTo>
                    <a:pt x="1859740" y="19004"/>
                  </a:lnTo>
                  <a:lnTo>
                    <a:pt x="1810494" y="36255"/>
                  </a:lnTo>
                  <a:lnTo>
                    <a:pt x="1760533" y="52177"/>
                  </a:lnTo>
                  <a:lnTo>
                    <a:pt x="1709996" y="66879"/>
                  </a:lnTo>
                  <a:lnTo>
                    <a:pt x="1659021" y="80468"/>
                  </a:lnTo>
                  <a:lnTo>
                    <a:pt x="1607748" y="93053"/>
                  </a:lnTo>
                  <a:lnTo>
                    <a:pt x="1556318" y="104741"/>
                  </a:lnTo>
                  <a:lnTo>
                    <a:pt x="1504868" y="115639"/>
                  </a:lnTo>
                  <a:lnTo>
                    <a:pt x="1453540" y="125857"/>
                  </a:lnTo>
                  <a:lnTo>
                    <a:pt x="1402471" y="135502"/>
                  </a:lnTo>
                  <a:lnTo>
                    <a:pt x="1351802" y="144682"/>
                  </a:lnTo>
                  <a:lnTo>
                    <a:pt x="1301672" y="153504"/>
                  </a:lnTo>
                  <a:lnTo>
                    <a:pt x="1252221" y="162077"/>
                  </a:lnTo>
                  <a:lnTo>
                    <a:pt x="1232307" y="165519"/>
                  </a:lnTo>
                  <a:lnTo>
                    <a:pt x="1224205" y="166954"/>
                  </a:lnTo>
                  <a:lnTo>
                    <a:pt x="1156267" y="177799"/>
                  </a:lnTo>
                  <a:lnTo>
                    <a:pt x="1106271" y="184486"/>
                  </a:lnTo>
                  <a:lnTo>
                    <a:pt x="1057776" y="189478"/>
                  </a:lnTo>
                  <a:lnTo>
                    <a:pt x="1010471" y="192557"/>
                  </a:lnTo>
                  <a:lnTo>
                    <a:pt x="964045" y="193506"/>
                  </a:lnTo>
                  <a:lnTo>
                    <a:pt x="918188" y="192108"/>
                  </a:lnTo>
                  <a:lnTo>
                    <a:pt x="872588" y="188144"/>
                  </a:lnTo>
                  <a:lnTo>
                    <a:pt x="826935" y="181397"/>
                  </a:lnTo>
                  <a:lnTo>
                    <a:pt x="780918" y="171650"/>
                  </a:lnTo>
                  <a:lnTo>
                    <a:pt x="734226" y="158686"/>
                  </a:lnTo>
                  <a:lnTo>
                    <a:pt x="711409" y="151846"/>
                  </a:lnTo>
                  <a:lnTo>
                    <a:pt x="683512" y="144039"/>
                  </a:lnTo>
                  <a:lnTo>
                    <a:pt x="614161" y="126969"/>
                  </a:lnTo>
                  <a:lnTo>
                    <a:pt x="573551" y="118425"/>
                  </a:lnTo>
                  <a:lnTo>
                    <a:pt x="529547" y="110355"/>
                  </a:lnTo>
                  <a:lnTo>
                    <a:pt x="482571" y="103118"/>
                  </a:lnTo>
                  <a:lnTo>
                    <a:pt x="433043" y="97074"/>
                  </a:lnTo>
                  <a:lnTo>
                    <a:pt x="381387" y="92584"/>
                  </a:lnTo>
                  <a:lnTo>
                    <a:pt x="328022" y="90007"/>
                  </a:lnTo>
                  <a:lnTo>
                    <a:pt x="273372" y="89703"/>
                  </a:lnTo>
                  <a:lnTo>
                    <a:pt x="217858" y="92032"/>
                  </a:lnTo>
                  <a:lnTo>
                    <a:pt x="161901" y="97353"/>
                  </a:lnTo>
                  <a:lnTo>
                    <a:pt x="105923" y="106027"/>
                  </a:lnTo>
                  <a:lnTo>
                    <a:pt x="50346" y="118413"/>
                  </a:lnTo>
                  <a:lnTo>
                    <a:pt x="0" y="133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893753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0" y="122584"/>
                  </a:moveTo>
                  <a:lnTo>
                    <a:pt x="49579" y="107651"/>
                  </a:lnTo>
                  <a:lnTo>
                    <a:pt x="104834" y="95291"/>
                  </a:lnTo>
                  <a:lnTo>
                    <a:pt x="160491" y="86609"/>
                  </a:lnTo>
                  <a:lnTo>
                    <a:pt x="216133" y="81248"/>
                  </a:lnTo>
                  <a:lnTo>
                    <a:pt x="271339" y="78854"/>
                  </a:lnTo>
                  <a:lnTo>
                    <a:pt x="325689" y="79070"/>
                  </a:lnTo>
                  <a:lnTo>
                    <a:pt x="378764" y="81540"/>
                  </a:lnTo>
                  <a:lnTo>
                    <a:pt x="430143" y="85909"/>
                  </a:lnTo>
                  <a:lnTo>
                    <a:pt x="479408" y="91820"/>
                  </a:lnTo>
                  <a:lnTo>
                    <a:pt x="526137" y="98918"/>
                  </a:lnTo>
                  <a:lnTo>
                    <a:pt x="569911" y="106847"/>
                  </a:lnTo>
                  <a:lnTo>
                    <a:pt x="610311" y="115250"/>
                  </a:lnTo>
                  <a:lnTo>
                    <a:pt x="679308" y="132058"/>
                  </a:lnTo>
                  <a:lnTo>
                    <a:pt x="729768" y="146495"/>
                  </a:lnTo>
                  <a:lnTo>
                    <a:pt x="781111" y="160457"/>
                  </a:lnTo>
                  <a:lnTo>
                    <a:pt x="831702" y="170554"/>
                  </a:lnTo>
                  <a:lnTo>
                    <a:pt x="881962" y="177078"/>
                  </a:lnTo>
                  <a:lnTo>
                    <a:pt x="932313" y="180321"/>
                  </a:lnTo>
                  <a:lnTo>
                    <a:pt x="983175" y="180576"/>
                  </a:lnTo>
                  <a:lnTo>
                    <a:pt x="1034969" y="178137"/>
                  </a:lnTo>
                  <a:lnTo>
                    <a:pt x="1088116" y="173297"/>
                  </a:lnTo>
                  <a:lnTo>
                    <a:pt x="1143036" y="166347"/>
                  </a:lnTo>
                  <a:lnTo>
                    <a:pt x="1200151" y="157582"/>
                  </a:lnTo>
                  <a:lnTo>
                    <a:pt x="1246696" y="149758"/>
                  </a:lnTo>
                  <a:lnTo>
                    <a:pt x="1295838" y="141399"/>
                  </a:lnTo>
                  <a:lnTo>
                    <a:pt x="1345654" y="132793"/>
                  </a:lnTo>
                  <a:lnTo>
                    <a:pt x="1396005" y="123831"/>
                  </a:lnTo>
                  <a:lnTo>
                    <a:pt x="1446751" y="114407"/>
                  </a:lnTo>
                  <a:lnTo>
                    <a:pt x="1497754" y="104410"/>
                  </a:lnTo>
                  <a:lnTo>
                    <a:pt x="1548874" y="93733"/>
                  </a:lnTo>
                  <a:lnTo>
                    <a:pt x="1599972" y="82267"/>
                  </a:lnTo>
                  <a:lnTo>
                    <a:pt x="1650909" y="69904"/>
                  </a:lnTo>
                  <a:lnTo>
                    <a:pt x="1701545" y="56535"/>
                  </a:lnTo>
                  <a:lnTo>
                    <a:pt x="1751742" y="42052"/>
                  </a:lnTo>
                  <a:lnTo>
                    <a:pt x="1801361" y="26346"/>
                  </a:lnTo>
                  <a:lnTo>
                    <a:pt x="1850261" y="9309"/>
                  </a:lnTo>
                  <a:lnTo>
                    <a:pt x="1874467" y="0"/>
                  </a:lnTo>
                </a:path>
                <a:path w="1882775" h="184150">
                  <a:moveTo>
                    <a:pt x="1882707" y="0"/>
                  </a:moveTo>
                  <a:lnTo>
                    <a:pt x="1802714" y="29013"/>
                  </a:lnTo>
                  <a:lnTo>
                    <a:pt x="1753099" y="44731"/>
                  </a:lnTo>
                  <a:lnTo>
                    <a:pt x="1702911" y="59225"/>
                  </a:lnTo>
                  <a:lnTo>
                    <a:pt x="1652290" y="72603"/>
                  </a:lnTo>
                  <a:lnTo>
                    <a:pt x="1601373" y="84974"/>
                  </a:lnTo>
                  <a:lnTo>
                    <a:pt x="1550300" y="96446"/>
                  </a:lnTo>
                  <a:lnTo>
                    <a:pt x="1499208" y="107129"/>
                  </a:lnTo>
                  <a:lnTo>
                    <a:pt x="1448237" y="117131"/>
                  </a:lnTo>
                  <a:lnTo>
                    <a:pt x="1397524" y="126561"/>
                  </a:lnTo>
                  <a:lnTo>
                    <a:pt x="1347208" y="135527"/>
                  </a:lnTo>
                  <a:lnTo>
                    <a:pt x="1297428" y="144137"/>
                  </a:lnTo>
                  <a:lnTo>
                    <a:pt x="1248322" y="152502"/>
                  </a:lnTo>
                  <a:lnTo>
                    <a:pt x="1206526" y="159563"/>
                  </a:lnTo>
                  <a:lnTo>
                    <a:pt x="1143396" y="169298"/>
                  </a:lnTo>
                  <a:lnTo>
                    <a:pt x="1088351" y="176269"/>
                  </a:lnTo>
                  <a:lnTo>
                    <a:pt x="1035076" y="181121"/>
                  </a:lnTo>
                  <a:lnTo>
                    <a:pt x="983147" y="183561"/>
                  </a:lnTo>
                  <a:lnTo>
                    <a:pt x="932141" y="183295"/>
                  </a:lnTo>
                  <a:lnTo>
                    <a:pt x="881635" y="180029"/>
                  </a:lnTo>
                  <a:lnTo>
                    <a:pt x="831205" y="173468"/>
                  </a:lnTo>
                  <a:lnTo>
                    <a:pt x="780427" y="163319"/>
                  </a:lnTo>
                  <a:lnTo>
                    <a:pt x="728879" y="149289"/>
                  </a:lnTo>
                  <a:lnTo>
                    <a:pt x="706233" y="142561"/>
                  </a:lnTo>
                  <a:lnTo>
                    <a:pt x="678546" y="134886"/>
                  </a:lnTo>
                  <a:lnTo>
                    <a:pt x="609724" y="118115"/>
                  </a:lnTo>
                  <a:lnTo>
                    <a:pt x="569428" y="109728"/>
                  </a:lnTo>
                  <a:lnTo>
                    <a:pt x="525767" y="101814"/>
                  </a:lnTo>
                  <a:lnTo>
                    <a:pt x="479161" y="94728"/>
                  </a:lnTo>
                  <a:lnTo>
                    <a:pt x="430029" y="88824"/>
                  </a:lnTo>
                  <a:lnTo>
                    <a:pt x="378789" y="84457"/>
                  </a:lnTo>
                  <a:lnTo>
                    <a:pt x="325862" y="81981"/>
                  </a:lnTo>
                  <a:lnTo>
                    <a:pt x="271667" y="81753"/>
                  </a:lnTo>
                  <a:lnTo>
                    <a:pt x="216621" y="84126"/>
                  </a:lnTo>
                  <a:lnTo>
                    <a:pt x="161146" y="89456"/>
                  </a:lnTo>
                  <a:lnTo>
                    <a:pt x="105660" y="98097"/>
                  </a:lnTo>
                  <a:lnTo>
                    <a:pt x="50581" y="110404"/>
                  </a:lnTo>
                  <a:lnTo>
                    <a:pt x="0" y="1256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59449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30" h="173355">
                  <a:moveTo>
                    <a:pt x="0" y="113474"/>
                  </a:moveTo>
                  <a:lnTo>
                    <a:pt x="48506" y="98822"/>
                  </a:lnTo>
                  <a:lnTo>
                    <a:pt x="103335" y="86496"/>
                  </a:lnTo>
                  <a:lnTo>
                    <a:pt x="158564" y="77808"/>
                  </a:lnTo>
                  <a:lnTo>
                    <a:pt x="213777" y="72405"/>
                  </a:lnTo>
                  <a:lnTo>
                    <a:pt x="268558" y="69937"/>
                  </a:lnTo>
                  <a:lnTo>
                    <a:pt x="322490" y="70053"/>
                  </a:lnTo>
                  <a:lnTo>
                    <a:pt x="375156" y="72401"/>
                  </a:lnTo>
                  <a:lnTo>
                    <a:pt x="426139" y="76630"/>
                  </a:lnTo>
                  <a:lnTo>
                    <a:pt x="475024" y="82388"/>
                  </a:lnTo>
                  <a:lnTo>
                    <a:pt x="521394" y="89325"/>
                  </a:lnTo>
                  <a:lnTo>
                    <a:pt x="564831" y="97089"/>
                  </a:lnTo>
                  <a:lnTo>
                    <a:pt x="604920" y="105328"/>
                  </a:lnTo>
                  <a:lnTo>
                    <a:pt x="673385" y="121829"/>
                  </a:lnTo>
                  <a:lnTo>
                    <a:pt x="723456" y="136017"/>
                  </a:lnTo>
                  <a:lnTo>
                    <a:pt x="774546" y="149818"/>
                  </a:lnTo>
                  <a:lnTo>
                    <a:pt x="824895" y="159809"/>
                  </a:lnTo>
                  <a:lnTo>
                    <a:pt x="874920" y="166278"/>
                  </a:lnTo>
                  <a:lnTo>
                    <a:pt x="925041" y="169515"/>
                  </a:lnTo>
                  <a:lnTo>
                    <a:pt x="975677" y="169809"/>
                  </a:lnTo>
                  <a:lnTo>
                    <a:pt x="1027245" y="167448"/>
                  </a:lnTo>
                  <a:lnTo>
                    <a:pt x="1080164" y="162722"/>
                  </a:lnTo>
                  <a:lnTo>
                    <a:pt x="1134853" y="155921"/>
                  </a:lnTo>
                  <a:lnTo>
                    <a:pt x="1191731" y="147333"/>
                  </a:lnTo>
                  <a:lnTo>
                    <a:pt x="1215734" y="143383"/>
                  </a:lnTo>
                  <a:lnTo>
                    <a:pt x="1241946" y="139027"/>
                  </a:lnTo>
                  <a:lnTo>
                    <a:pt x="1290731" y="130881"/>
                  </a:lnTo>
                  <a:lnTo>
                    <a:pt x="1340184" y="122492"/>
                  </a:lnTo>
                  <a:lnTo>
                    <a:pt x="1390169" y="113750"/>
                  </a:lnTo>
                  <a:lnTo>
                    <a:pt x="1440546" y="104546"/>
                  </a:lnTo>
                  <a:lnTo>
                    <a:pt x="1491178" y="94770"/>
                  </a:lnTo>
                  <a:lnTo>
                    <a:pt x="1541927" y="84315"/>
                  </a:lnTo>
                  <a:lnTo>
                    <a:pt x="1592654" y="73069"/>
                  </a:lnTo>
                  <a:lnTo>
                    <a:pt x="1643222" y="60925"/>
                  </a:lnTo>
                  <a:lnTo>
                    <a:pt x="1693492" y="47773"/>
                  </a:lnTo>
                  <a:lnTo>
                    <a:pt x="1743327" y="33503"/>
                  </a:lnTo>
                  <a:lnTo>
                    <a:pt x="1792587" y="18006"/>
                  </a:lnTo>
                  <a:lnTo>
                    <a:pt x="1841136" y="1174"/>
                  </a:lnTo>
                  <a:lnTo>
                    <a:pt x="1844201" y="0"/>
                  </a:lnTo>
                </a:path>
                <a:path w="1852930" h="173355">
                  <a:moveTo>
                    <a:pt x="1852541" y="0"/>
                  </a:moveTo>
                  <a:lnTo>
                    <a:pt x="1793671" y="20793"/>
                  </a:lnTo>
                  <a:lnTo>
                    <a:pt x="1744359" y="36313"/>
                  </a:lnTo>
                  <a:lnTo>
                    <a:pt x="1694478" y="50602"/>
                  </a:lnTo>
                  <a:lnTo>
                    <a:pt x="1644167" y="63770"/>
                  </a:lnTo>
                  <a:lnTo>
                    <a:pt x="1593562" y="75927"/>
                  </a:lnTo>
                  <a:lnTo>
                    <a:pt x="1542803" y="87183"/>
                  </a:lnTo>
                  <a:lnTo>
                    <a:pt x="1492025" y="97646"/>
                  </a:lnTo>
                  <a:lnTo>
                    <a:pt x="1441367" y="107428"/>
                  </a:lnTo>
                  <a:lnTo>
                    <a:pt x="1390966" y="116636"/>
                  </a:lnTo>
                  <a:lnTo>
                    <a:pt x="1340960" y="125382"/>
                  </a:lnTo>
                  <a:lnTo>
                    <a:pt x="1291487" y="133774"/>
                  </a:lnTo>
                  <a:lnTo>
                    <a:pt x="1242683" y="141923"/>
                  </a:lnTo>
                  <a:lnTo>
                    <a:pt x="1212457" y="146952"/>
                  </a:lnTo>
                  <a:lnTo>
                    <a:pt x="1205675" y="148082"/>
                  </a:lnTo>
                  <a:lnTo>
                    <a:pt x="1135174" y="158864"/>
                  </a:lnTo>
                  <a:lnTo>
                    <a:pt x="1080330" y="165681"/>
                  </a:lnTo>
                  <a:lnTo>
                    <a:pt x="1027260" y="170414"/>
                  </a:lnTo>
                  <a:lnTo>
                    <a:pt x="975545" y="172775"/>
                  </a:lnTo>
                  <a:lnTo>
                    <a:pt x="924764" y="172474"/>
                  </a:lnTo>
                  <a:lnTo>
                    <a:pt x="874499" y="169222"/>
                  </a:lnTo>
                  <a:lnTo>
                    <a:pt x="824328" y="162729"/>
                  </a:lnTo>
                  <a:lnTo>
                    <a:pt x="773833" y="152705"/>
                  </a:lnTo>
                  <a:lnTo>
                    <a:pt x="722593" y="138862"/>
                  </a:lnTo>
                  <a:lnTo>
                    <a:pt x="700122" y="132246"/>
                  </a:lnTo>
                  <a:lnTo>
                    <a:pt x="672649" y="124703"/>
                  </a:lnTo>
                  <a:lnTo>
                    <a:pt x="604358" y="108235"/>
                  </a:lnTo>
                  <a:lnTo>
                    <a:pt x="564373" y="100010"/>
                  </a:lnTo>
                  <a:lnTo>
                    <a:pt x="521048" y="92258"/>
                  </a:lnTo>
                  <a:lnTo>
                    <a:pt x="474801" y="85331"/>
                  </a:lnTo>
                  <a:lnTo>
                    <a:pt x="426045" y="79578"/>
                  </a:lnTo>
                  <a:lnTo>
                    <a:pt x="375198" y="75349"/>
                  </a:lnTo>
                  <a:lnTo>
                    <a:pt x="322676" y="72995"/>
                  </a:lnTo>
                  <a:lnTo>
                    <a:pt x="268893" y="72867"/>
                  </a:lnTo>
                  <a:lnTo>
                    <a:pt x="214266" y="75314"/>
                  </a:lnTo>
                  <a:lnTo>
                    <a:pt x="159211" y="80687"/>
                  </a:lnTo>
                  <a:lnTo>
                    <a:pt x="104143" y="89336"/>
                  </a:lnTo>
                  <a:lnTo>
                    <a:pt x="49479" y="101612"/>
                  </a:lnTo>
                  <a:lnTo>
                    <a:pt x="0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829269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0" y="102845"/>
                  </a:moveTo>
                  <a:lnTo>
                    <a:pt x="56077" y="86531"/>
                  </a:lnTo>
                  <a:lnTo>
                    <a:pt x="113802" y="74329"/>
                  </a:lnTo>
                  <a:lnTo>
                    <a:pt x="171863" y="66068"/>
                  </a:lnTo>
                  <a:lnTo>
                    <a:pt x="229770" y="61335"/>
                  </a:lnTo>
                  <a:lnTo>
                    <a:pt x="287032" y="59719"/>
                  </a:lnTo>
                  <a:lnTo>
                    <a:pt x="343158" y="60810"/>
                  </a:lnTo>
                  <a:lnTo>
                    <a:pt x="397658" y="64194"/>
                  </a:lnTo>
                  <a:lnTo>
                    <a:pt x="450042" y="69461"/>
                  </a:lnTo>
                  <a:lnTo>
                    <a:pt x="499817" y="76200"/>
                  </a:lnTo>
                  <a:lnTo>
                    <a:pt x="546494" y="83999"/>
                  </a:lnTo>
                  <a:lnTo>
                    <a:pt x="589582" y="92447"/>
                  </a:lnTo>
                  <a:lnTo>
                    <a:pt x="628590" y="101132"/>
                  </a:lnTo>
                  <a:lnTo>
                    <a:pt x="692405" y="117569"/>
                  </a:lnTo>
                  <a:lnTo>
                    <a:pt x="716230" y="124498"/>
                  </a:lnTo>
                  <a:lnTo>
                    <a:pt x="767006" y="138128"/>
                  </a:lnTo>
                  <a:lnTo>
                    <a:pt x="817071" y="148007"/>
                  </a:lnTo>
                  <a:lnTo>
                    <a:pt x="866839" y="154422"/>
                  </a:lnTo>
                  <a:lnTo>
                    <a:pt x="916725" y="157657"/>
                  </a:lnTo>
                  <a:lnTo>
                    <a:pt x="967145" y="157995"/>
                  </a:lnTo>
                  <a:lnTo>
                    <a:pt x="1018512" y="155724"/>
                  </a:lnTo>
                  <a:lnTo>
                    <a:pt x="1071241" y="151126"/>
                  </a:lnTo>
                  <a:lnTo>
                    <a:pt x="1125748" y="144487"/>
                  </a:lnTo>
                  <a:lnTo>
                    <a:pt x="1182447" y="136093"/>
                  </a:lnTo>
                  <a:lnTo>
                    <a:pt x="1235597" y="127444"/>
                  </a:lnTo>
                  <a:lnTo>
                    <a:pt x="1284064" y="119514"/>
                  </a:lnTo>
                  <a:lnTo>
                    <a:pt x="1333197" y="111343"/>
                  </a:lnTo>
                  <a:lnTo>
                    <a:pt x="1382857" y="102820"/>
                  </a:lnTo>
                  <a:lnTo>
                    <a:pt x="1432908" y="93836"/>
                  </a:lnTo>
                  <a:lnTo>
                    <a:pt x="1483213" y="84281"/>
                  </a:lnTo>
                  <a:lnTo>
                    <a:pt x="1533634" y="74044"/>
                  </a:lnTo>
                  <a:lnTo>
                    <a:pt x="1584034" y="63015"/>
                  </a:lnTo>
                  <a:lnTo>
                    <a:pt x="1634277" y="51084"/>
                  </a:lnTo>
                  <a:lnTo>
                    <a:pt x="1684224" y="38140"/>
                  </a:lnTo>
                  <a:lnTo>
                    <a:pt x="1733739" y="24075"/>
                  </a:lnTo>
                  <a:lnTo>
                    <a:pt x="1782684" y="8777"/>
                  </a:lnTo>
                  <a:lnTo>
                    <a:pt x="1808128" y="0"/>
                  </a:lnTo>
                </a:path>
                <a:path w="1817370" h="161290">
                  <a:moveTo>
                    <a:pt x="1817239" y="0"/>
                  </a:moveTo>
                  <a:lnTo>
                    <a:pt x="1734769" y="26872"/>
                  </a:lnTo>
                  <a:lnTo>
                    <a:pt x="1685207" y="40957"/>
                  </a:lnTo>
                  <a:lnTo>
                    <a:pt x="1635218" y="53916"/>
                  </a:lnTo>
                  <a:lnTo>
                    <a:pt x="1584938" y="65860"/>
                  </a:lnTo>
                  <a:lnTo>
                    <a:pt x="1534503" y="76899"/>
                  </a:lnTo>
                  <a:lnTo>
                    <a:pt x="1484052" y="87144"/>
                  </a:lnTo>
                  <a:lnTo>
                    <a:pt x="1433719" y="96706"/>
                  </a:lnTo>
                  <a:lnTo>
                    <a:pt x="1383641" y="105694"/>
                  </a:lnTo>
                  <a:lnTo>
                    <a:pt x="1333956" y="114220"/>
                  </a:lnTo>
                  <a:lnTo>
                    <a:pt x="1284799" y="122394"/>
                  </a:lnTo>
                  <a:lnTo>
                    <a:pt x="1236308" y="130327"/>
                  </a:lnTo>
                  <a:lnTo>
                    <a:pt x="1197979" y="136588"/>
                  </a:lnTo>
                  <a:lnTo>
                    <a:pt x="1190410" y="137833"/>
                  </a:lnTo>
                  <a:lnTo>
                    <a:pt x="1126068" y="147440"/>
                  </a:lnTo>
                  <a:lnTo>
                    <a:pt x="1071414" y="154092"/>
                  </a:lnTo>
                  <a:lnTo>
                    <a:pt x="1018540" y="158697"/>
                  </a:lnTo>
                  <a:lnTo>
                    <a:pt x="967029" y="160971"/>
                  </a:lnTo>
                  <a:lnTo>
                    <a:pt x="916466" y="160626"/>
                  </a:lnTo>
                  <a:lnTo>
                    <a:pt x="866434" y="157379"/>
                  </a:lnTo>
                  <a:lnTo>
                    <a:pt x="816517" y="150944"/>
                  </a:lnTo>
                  <a:lnTo>
                    <a:pt x="766300" y="141035"/>
                  </a:lnTo>
                  <a:lnTo>
                    <a:pt x="715366" y="127368"/>
                  </a:lnTo>
                  <a:lnTo>
                    <a:pt x="691606" y="120449"/>
                  </a:lnTo>
                  <a:lnTo>
                    <a:pt x="662308" y="112534"/>
                  </a:lnTo>
                  <a:lnTo>
                    <a:pt x="589063" y="95358"/>
                  </a:lnTo>
                  <a:lnTo>
                    <a:pt x="546093" y="86918"/>
                  </a:lnTo>
                  <a:lnTo>
                    <a:pt x="499545" y="79124"/>
                  </a:lnTo>
                  <a:lnTo>
                    <a:pt x="449908" y="72387"/>
                  </a:lnTo>
                  <a:lnTo>
                    <a:pt x="397671" y="67117"/>
                  </a:lnTo>
                  <a:lnTo>
                    <a:pt x="343325" y="63724"/>
                  </a:lnTo>
                  <a:lnTo>
                    <a:pt x="287358" y="62619"/>
                  </a:lnTo>
                  <a:lnTo>
                    <a:pt x="230259" y="64213"/>
                  </a:lnTo>
                  <a:lnTo>
                    <a:pt x="172519" y="68915"/>
                  </a:lnTo>
                  <a:lnTo>
                    <a:pt x="114627" y="77137"/>
                  </a:lnTo>
                  <a:lnTo>
                    <a:pt x="57073" y="89289"/>
                  </a:lnTo>
                  <a:lnTo>
                    <a:pt x="345" y="105781"/>
                  </a:lnTo>
                  <a:lnTo>
                    <a:pt x="0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788367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4" h="148590">
                  <a:moveTo>
                    <a:pt x="0" y="91250"/>
                  </a:moveTo>
                  <a:lnTo>
                    <a:pt x="53230" y="75716"/>
                  </a:lnTo>
                  <a:lnTo>
                    <a:pt x="110505" y="63543"/>
                  </a:lnTo>
                  <a:lnTo>
                    <a:pt x="168111" y="55267"/>
                  </a:lnTo>
                  <a:lnTo>
                    <a:pt x="225563" y="50482"/>
                  </a:lnTo>
                  <a:lnTo>
                    <a:pt x="282374" y="48781"/>
                  </a:lnTo>
                  <a:lnTo>
                    <a:pt x="338058" y="49759"/>
                  </a:lnTo>
                  <a:lnTo>
                    <a:pt x="392126" y="53009"/>
                  </a:lnTo>
                  <a:lnTo>
                    <a:pt x="444094" y="58126"/>
                  </a:lnTo>
                  <a:lnTo>
                    <a:pt x="493474" y="64702"/>
                  </a:lnTo>
                  <a:lnTo>
                    <a:pt x="539780" y="72333"/>
                  </a:lnTo>
                  <a:lnTo>
                    <a:pt x="582526" y="80613"/>
                  </a:lnTo>
                  <a:lnTo>
                    <a:pt x="621223" y="89134"/>
                  </a:lnTo>
                  <a:lnTo>
                    <a:pt x="684530" y="105279"/>
                  </a:lnTo>
                  <a:lnTo>
                    <a:pt x="708165" y="112090"/>
                  </a:lnTo>
                  <a:lnTo>
                    <a:pt x="758623" y="125529"/>
                  </a:lnTo>
                  <a:lnTo>
                    <a:pt x="808400" y="135282"/>
                  </a:lnTo>
                  <a:lnTo>
                    <a:pt x="857905" y="141630"/>
                  </a:lnTo>
                  <a:lnTo>
                    <a:pt x="907551" y="144852"/>
                  </a:lnTo>
                  <a:lnTo>
                    <a:pt x="957748" y="145229"/>
                  </a:lnTo>
                  <a:lnTo>
                    <a:pt x="1008907" y="143040"/>
                  </a:lnTo>
                  <a:lnTo>
                    <a:pt x="1061438" y="138568"/>
                  </a:lnTo>
                  <a:lnTo>
                    <a:pt x="1115753" y="132090"/>
                  </a:lnTo>
                  <a:lnTo>
                    <a:pt x="1172262" y="123888"/>
                  </a:lnTo>
                  <a:lnTo>
                    <a:pt x="1180186" y="122644"/>
                  </a:lnTo>
                  <a:lnTo>
                    <a:pt x="1188086" y="121425"/>
                  </a:lnTo>
                  <a:lnTo>
                    <a:pt x="1195998" y="120104"/>
                  </a:lnTo>
                  <a:lnTo>
                    <a:pt x="1228319" y="114935"/>
                  </a:lnTo>
                  <a:lnTo>
                    <a:pt x="1276477" y="107216"/>
                  </a:lnTo>
                  <a:lnTo>
                    <a:pt x="1325295" y="99259"/>
                  </a:lnTo>
                  <a:lnTo>
                    <a:pt x="1374638" y="90953"/>
                  </a:lnTo>
                  <a:lnTo>
                    <a:pt x="1424368" y="82186"/>
                  </a:lnTo>
                  <a:lnTo>
                    <a:pt x="1474350" y="72848"/>
                  </a:lnTo>
                  <a:lnTo>
                    <a:pt x="1524449" y="62827"/>
                  </a:lnTo>
                  <a:lnTo>
                    <a:pt x="1574527" y="52013"/>
                  </a:lnTo>
                  <a:lnTo>
                    <a:pt x="1624448" y="40294"/>
                  </a:lnTo>
                  <a:lnTo>
                    <a:pt x="1674077" y="27559"/>
                  </a:lnTo>
                  <a:lnTo>
                    <a:pt x="1723277" y="13697"/>
                  </a:lnTo>
                  <a:lnTo>
                    <a:pt x="1767393" y="0"/>
                  </a:lnTo>
                </a:path>
                <a:path w="1777364" h="148590">
                  <a:moveTo>
                    <a:pt x="1777007" y="0"/>
                  </a:moveTo>
                  <a:lnTo>
                    <a:pt x="1724571" y="16417"/>
                  </a:lnTo>
                  <a:lnTo>
                    <a:pt x="1675375" y="30290"/>
                  </a:lnTo>
                  <a:lnTo>
                    <a:pt x="1625755" y="43034"/>
                  </a:lnTo>
                  <a:lnTo>
                    <a:pt x="1575847" y="54761"/>
                  </a:lnTo>
                  <a:lnTo>
                    <a:pt x="1525786" y="65581"/>
                  </a:lnTo>
                  <a:lnTo>
                    <a:pt x="1475709" y="75607"/>
                  </a:lnTo>
                  <a:lnTo>
                    <a:pt x="1425751" y="84949"/>
                  </a:lnTo>
                  <a:lnTo>
                    <a:pt x="1376047" y="93718"/>
                  </a:lnTo>
                  <a:lnTo>
                    <a:pt x="1326733" y="102026"/>
                  </a:lnTo>
                  <a:lnTo>
                    <a:pt x="1277945" y="109984"/>
                  </a:lnTo>
                  <a:lnTo>
                    <a:pt x="1229818" y="117703"/>
                  </a:lnTo>
                  <a:lnTo>
                    <a:pt x="1196480" y="123050"/>
                  </a:lnTo>
                  <a:lnTo>
                    <a:pt x="1188543" y="124333"/>
                  </a:lnTo>
                  <a:lnTo>
                    <a:pt x="1116069" y="135030"/>
                  </a:lnTo>
                  <a:lnTo>
                    <a:pt x="1061606" y="141522"/>
                  </a:lnTo>
                  <a:lnTo>
                    <a:pt x="1008930" y="146004"/>
                  </a:lnTo>
                  <a:lnTo>
                    <a:pt x="957628" y="148194"/>
                  </a:lnTo>
                  <a:lnTo>
                    <a:pt x="907288" y="147812"/>
                  </a:lnTo>
                  <a:lnTo>
                    <a:pt x="857498" y="144576"/>
                  </a:lnTo>
                  <a:lnTo>
                    <a:pt x="807845" y="138206"/>
                  </a:lnTo>
                  <a:lnTo>
                    <a:pt x="757917" y="128419"/>
                  </a:lnTo>
                  <a:lnTo>
                    <a:pt x="707302" y="114935"/>
                  </a:lnTo>
                  <a:lnTo>
                    <a:pt x="683725" y="108138"/>
                  </a:lnTo>
                  <a:lnTo>
                    <a:pt x="654655" y="100367"/>
                  </a:lnTo>
                  <a:lnTo>
                    <a:pt x="581979" y="83522"/>
                  </a:lnTo>
                  <a:lnTo>
                    <a:pt x="539345" y="75258"/>
                  </a:lnTo>
                  <a:lnTo>
                    <a:pt x="493160" y="67639"/>
                  </a:lnTo>
                  <a:lnTo>
                    <a:pt x="443911" y="61070"/>
                  </a:lnTo>
                  <a:lnTo>
                    <a:pt x="392083" y="55956"/>
                  </a:lnTo>
                  <a:lnTo>
                    <a:pt x="338163" y="52703"/>
                  </a:lnTo>
                  <a:lnTo>
                    <a:pt x="282635" y="51714"/>
                  </a:lnTo>
                  <a:lnTo>
                    <a:pt x="225987" y="53396"/>
                  </a:lnTo>
                  <a:lnTo>
                    <a:pt x="168703" y="58152"/>
                  </a:lnTo>
                  <a:lnTo>
                    <a:pt x="111269" y="66388"/>
                  </a:lnTo>
                  <a:lnTo>
                    <a:pt x="54171" y="78508"/>
                  </a:lnTo>
                  <a:lnTo>
                    <a:pt x="0" y="943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1745608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0" y="78479"/>
                  </a:moveTo>
                  <a:lnTo>
                    <a:pt x="49519" y="63984"/>
                  </a:lnTo>
                  <a:lnTo>
                    <a:pt x="106344" y="51842"/>
                  </a:lnTo>
                  <a:lnTo>
                    <a:pt x="163498" y="43553"/>
                  </a:lnTo>
                  <a:lnTo>
                    <a:pt x="220499" y="38716"/>
                  </a:lnTo>
                  <a:lnTo>
                    <a:pt x="276865" y="36931"/>
                  </a:lnTo>
                  <a:lnTo>
                    <a:pt x="332112" y="37797"/>
                  </a:lnTo>
                  <a:lnTo>
                    <a:pt x="385757" y="40913"/>
                  </a:lnTo>
                  <a:lnTo>
                    <a:pt x="437318" y="45878"/>
                  </a:lnTo>
                  <a:lnTo>
                    <a:pt x="486312" y="52293"/>
                  </a:lnTo>
                  <a:lnTo>
                    <a:pt x="532256" y="59755"/>
                  </a:lnTo>
                  <a:lnTo>
                    <a:pt x="574667" y="67865"/>
                  </a:lnTo>
                  <a:lnTo>
                    <a:pt x="613063" y="76222"/>
                  </a:lnTo>
                  <a:lnTo>
                    <a:pt x="675875" y="92074"/>
                  </a:lnTo>
                  <a:lnTo>
                    <a:pt x="699326" y="98768"/>
                  </a:lnTo>
                  <a:lnTo>
                    <a:pt x="749473" y="112020"/>
                  </a:lnTo>
                  <a:lnTo>
                    <a:pt x="798966" y="121649"/>
                  </a:lnTo>
                  <a:lnTo>
                    <a:pt x="848212" y="127932"/>
                  </a:lnTo>
                  <a:lnTo>
                    <a:pt x="897619" y="131143"/>
                  </a:lnTo>
                  <a:lnTo>
                    <a:pt x="947593" y="131559"/>
                  </a:lnTo>
                  <a:lnTo>
                    <a:pt x="998543" y="129455"/>
                  </a:lnTo>
                  <a:lnTo>
                    <a:pt x="1050875" y="125107"/>
                  </a:lnTo>
                  <a:lnTo>
                    <a:pt x="1104996" y="118791"/>
                  </a:lnTo>
                  <a:lnTo>
                    <a:pt x="1161314" y="110782"/>
                  </a:lnTo>
                  <a:lnTo>
                    <a:pt x="1220890" y="101473"/>
                  </a:lnTo>
                  <a:lnTo>
                    <a:pt x="1268688" y="93968"/>
                  </a:lnTo>
                  <a:lnTo>
                    <a:pt x="1317143" y="86227"/>
                  </a:lnTo>
                  <a:lnTo>
                    <a:pt x="1366118" y="78138"/>
                  </a:lnTo>
                  <a:lnTo>
                    <a:pt x="1415480" y="69591"/>
                  </a:lnTo>
                  <a:lnTo>
                    <a:pt x="1465092" y="60472"/>
                  </a:lnTo>
                  <a:lnTo>
                    <a:pt x="1514821" y="50671"/>
                  </a:lnTo>
                  <a:lnTo>
                    <a:pt x="1564529" y="40074"/>
                  </a:lnTo>
                  <a:lnTo>
                    <a:pt x="1614084" y="28572"/>
                  </a:lnTo>
                  <a:lnTo>
                    <a:pt x="1663348" y="16051"/>
                  </a:lnTo>
                  <a:lnTo>
                    <a:pt x="1712187" y="2400"/>
                  </a:lnTo>
                  <a:lnTo>
                    <a:pt x="1719969" y="0"/>
                  </a:lnTo>
                </a:path>
                <a:path w="1730375" h="134620">
                  <a:moveTo>
                    <a:pt x="1730090" y="0"/>
                  </a:moveTo>
                  <a:lnTo>
                    <a:pt x="1664144" y="18928"/>
                  </a:lnTo>
                  <a:lnTo>
                    <a:pt x="1614811" y="31466"/>
                  </a:lnTo>
                  <a:lnTo>
                    <a:pt x="1565192" y="42981"/>
                  </a:lnTo>
                  <a:lnTo>
                    <a:pt x="1515423" y="53587"/>
                  </a:lnTo>
                  <a:lnTo>
                    <a:pt x="1465637" y="63394"/>
                  </a:lnTo>
                  <a:lnTo>
                    <a:pt x="1415970" y="72516"/>
                  </a:lnTo>
                  <a:lnTo>
                    <a:pt x="1366557" y="81064"/>
                  </a:lnTo>
                  <a:lnTo>
                    <a:pt x="1317531" y="89152"/>
                  </a:lnTo>
                  <a:lnTo>
                    <a:pt x="1269028" y="96891"/>
                  </a:lnTo>
                  <a:lnTo>
                    <a:pt x="1221182" y="104394"/>
                  </a:lnTo>
                  <a:lnTo>
                    <a:pt x="1185381" y="110007"/>
                  </a:lnTo>
                  <a:lnTo>
                    <a:pt x="1177469" y="111277"/>
                  </a:lnTo>
                  <a:lnTo>
                    <a:pt x="1105295" y="121757"/>
                  </a:lnTo>
                  <a:lnTo>
                    <a:pt x="1051030" y="128078"/>
                  </a:lnTo>
                  <a:lnTo>
                    <a:pt x="998558" y="132427"/>
                  </a:lnTo>
                  <a:lnTo>
                    <a:pt x="947467" y="134528"/>
                  </a:lnTo>
                  <a:lnTo>
                    <a:pt x="897351" y="134104"/>
                  </a:lnTo>
                  <a:lnTo>
                    <a:pt x="847800" y="130878"/>
                  </a:lnTo>
                  <a:lnTo>
                    <a:pt x="798405" y="124574"/>
                  </a:lnTo>
                  <a:lnTo>
                    <a:pt x="748758" y="114915"/>
                  </a:lnTo>
                  <a:lnTo>
                    <a:pt x="698450" y="101625"/>
                  </a:lnTo>
                  <a:lnTo>
                    <a:pt x="675063" y="94944"/>
                  </a:lnTo>
                  <a:lnTo>
                    <a:pt x="646226" y="87309"/>
                  </a:lnTo>
                  <a:lnTo>
                    <a:pt x="574132" y="70776"/>
                  </a:lnTo>
                  <a:lnTo>
                    <a:pt x="531838" y="62677"/>
                  </a:lnTo>
                  <a:lnTo>
                    <a:pt x="486021" y="55223"/>
                  </a:lnTo>
                  <a:lnTo>
                    <a:pt x="437164" y="48814"/>
                  </a:lnTo>
                  <a:lnTo>
                    <a:pt x="385748" y="43848"/>
                  </a:lnTo>
                  <a:lnTo>
                    <a:pt x="332255" y="40727"/>
                  </a:lnTo>
                  <a:lnTo>
                    <a:pt x="277167" y="39849"/>
                  </a:lnTo>
                  <a:lnTo>
                    <a:pt x="220965" y="41614"/>
                  </a:lnTo>
                  <a:lnTo>
                    <a:pt x="164130" y="46421"/>
                  </a:lnTo>
                  <a:lnTo>
                    <a:pt x="107146" y="54671"/>
                  </a:lnTo>
                  <a:lnTo>
                    <a:pt x="50493" y="66763"/>
                  </a:lnTo>
                  <a:lnTo>
                    <a:pt x="0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700206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0" y="64687"/>
                  </a:moveTo>
                  <a:lnTo>
                    <a:pt x="45063" y="51454"/>
                  </a:lnTo>
                  <a:lnTo>
                    <a:pt x="101448" y="39337"/>
                  </a:lnTo>
                  <a:lnTo>
                    <a:pt x="158158" y="31030"/>
                  </a:lnTo>
                  <a:lnTo>
                    <a:pt x="214714" y="26138"/>
                  </a:lnTo>
                  <a:lnTo>
                    <a:pt x="270636" y="24265"/>
                  </a:lnTo>
                  <a:lnTo>
                    <a:pt x="325447" y="25016"/>
                  </a:lnTo>
                  <a:lnTo>
                    <a:pt x="378667" y="27995"/>
                  </a:lnTo>
                  <a:lnTo>
                    <a:pt x="429819" y="32808"/>
                  </a:lnTo>
                  <a:lnTo>
                    <a:pt x="478422" y="39059"/>
                  </a:lnTo>
                  <a:lnTo>
                    <a:pt x="523998" y="46352"/>
                  </a:lnTo>
                  <a:lnTo>
                    <a:pt x="566069" y="54292"/>
                  </a:lnTo>
                  <a:lnTo>
                    <a:pt x="604156" y="62484"/>
                  </a:lnTo>
                  <a:lnTo>
                    <a:pt x="666463" y="78043"/>
                  </a:lnTo>
                  <a:lnTo>
                    <a:pt x="689725" y="84619"/>
                  </a:lnTo>
                  <a:lnTo>
                    <a:pt x="739576" y="97688"/>
                  </a:lnTo>
                  <a:lnTo>
                    <a:pt x="788797" y="107197"/>
                  </a:lnTo>
                  <a:lnTo>
                    <a:pt x="837791" y="113416"/>
                  </a:lnTo>
                  <a:lnTo>
                    <a:pt x="886964" y="116617"/>
                  </a:lnTo>
                  <a:lnTo>
                    <a:pt x="936718" y="117072"/>
                  </a:lnTo>
                  <a:lnTo>
                    <a:pt x="987458" y="115051"/>
                  </a:lnTo>
                  <a:lnTo>
                    <a:pt x="1039587" y="110827"/>
                  </a:lnTo>
                  <a:lnTo>
                    <a:pt x="1093510" y="104669"/>
                  </a:lnTo>
                  <a:lnTo>
                    <a:pt x="1149630" y="96850"/>
                  </a:lnTo>
                  <a:lnTo>
                    <a:pt x="1173112" y="93230"/>
                  </a:lnTo>
                  <a:lnTo>
                    <a:pt x="1211593" y="87325"/>
                  </a:lnTo>
                  <a:lnTo>
                    <a:pt x="1259108" y="80035"/>
                  </a:lnTo>
                  <a:lnTo>
                    <a:pt x="1307275" y="72512"/>
                  </a:lnTo>
                  <a:lnTo>
                    <a:pt x="1355960" y="64643"/>
                  </a:lnTo>
                  <a:lnTo>
                    <a:pt x="1405029" y="56315"/>
                  </a:lnTo>
                  <a:lnTo>
                    <a:pt x="1454348" y="47414"/>
                  </a:lnTo>
                  <a:lnTo>
                    <a:pt x="1503782" y="37829"/>
                  </a:lnTo>
                  <a:lnTo>
                    <a:pt x="1553197" y="27446"/>
                  </a:lnTo>
                  <a:lnTo>
                    <a:pt x="1602460" y="16152"/>
                  </a:lnTo>
                  <a:lnTo>
                    <a:pt x="1651435" y="3835"/>
                  </a:lnTo>
                  <a:lnTo>
                    <a:pt x="1665278" y="0"/>
                  </a:lnTo>
                </a:path>
                <a:path w="1676400" h="120650">
                  <a:moveTo>
                    <a:pt x="1676395" y="0"/>
                  </a:moveTo>
                  <a:lnTo>
                    <a:pt x="1603487" y="18960"/>
                  </a:lnTo>
                  <a:lnTo>
                    <a:pt x="1554199" y="30268"/>
                  </a:lnTo>
                  <a:lnTo>
                    <a:pt x="1504763" y="40662"/>
                  </a:lnTo>
                  <a:lnTo>
                    <a:pt x="1455312" y="50256"/>
                  </a:lnTo>
                  <a:lnTo>
                    <a:pt x="1405979" y="59164"/>
                  </a:lnTo>
                  <a:lnTo>
                    <a:pt x="1356899" y="67498"/>
                  </a:lnTo>
                  <a:lnTo>
                    <a:pt x="1308205" y="75373"/>
                  </a:lnTo>
                  <a:lnTo>
                    <a:pt x="1260030" y="82901"/>
                  </a:lnTo>
                  <a:lnTo>
                    <a:pt x="1212508" y="90195"/>
                  </a:lnTo>
                  <a:lnTo>
                    <a:pt x="1173582" y="96164"/>
                  </a:lnTo>
                  <a:lnTo>
                    <a:pt x="1165708" y="97421"/>
                  </a:lnTo>
                  <a:lnTo>
                    <a:pt x="1093801" y="107623"/>
                  </a:lnTo>
                  <a:lnTo>
                    <a:pt x="1039729" y="113785"/>
                  </a:lnTo>
                  <a:lnTo>
                    <a:pt x="987454" y="118012"/>
                  </a:lnTo>
                  <a:lnTo>
                    <a:pt x="936571" y="120030"/>
                  </a:lnTo>
                  <a:lnTo>
                    <a:pt x="886676" y="119567"/>
                  </a:lnTo>
                  <a:lnTo>
                    <a:pt x="837364" y="116353"/>
                  </a:lnTo>
                  <a:lnTo>
                    <a:pt x="788229" y="110114"/>
                  </a:lnTo>
                  <a:lnTo>
                    <a:pt x="738868" y="100580"/>
                  </a:lnTo>
                  <a:lnTo>
                    <a:pt x="688874" y="87477"/>
                  </a:lnTo>
                  <a:lnTo>
                    <a:pt x="665675" y="80915"/>
                  </a:lnTo>
                  <a:lnTo>
                    <a:pt x="637071" y="73420"/>
                  </a:lnTo>
                  <a:lnTo>
                    <a:pt x="565554" y="57208"/>
                  </a:lnTo>
                  <a:lnTo>
                    <a:pt x="523598" y="49279"/>
                  </a:lnTo>
                  <a:lnTo>
                    <a:pt x="478147" y="41994"/>
                  </a:lnTo>
                  <a:lnTo>
                    <a:pt x="429679" y="35748"/>
                  </a:lnTo>
                  <a:lnTo>
                    <a:pt x="378671" y="30935"/>
                  </a:lnTo>
                  <a:lnTo>
                    <a:pt x="325601" y="27949"/>
                  </a:lnTo>
                  <a:lnTo>
                    <a:pt x="270947" y="27184"/>
                  </a:lnTo>
                  <a:lnTo>
                    <a:pt x="215188" y="29035"/>
                  </a:lnTo>
                  <a:lnTo>
                    <a:pt x="158799" y="33896"/>
                  </a:lnTo>
                  <a:lnTo>
                    <a:pt x="102260" y="42162"/>
                  </a:lnTo>
                  <a:lnTo>
                    <a:pt x="46048" y="54227"/>
                  </a:lnTo>
                  <a:lnTo>
                    <a:pt x="0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653228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5" h="104775">
                  <a:moveTo>
                    <a:pt x="0" y="49766"/>
                  </a:moveTo>
                  <a:lnTo>
                    <a:pt x="40495" y="37817"/>
                  </a:lnTo>
                  <a:lnTo>
                    <a:pt x="96503" y="25690"/>
                  </a:lnTo>
                  <a:lnTo>
                    <a:pt x="152802" y="17346"/>
                  </a:lnTo>
                  <a:lnTo>
                    <a:pt x="208921" y="12393"/>
                  </a:lnTo>
                  <a:lnTo>
                    <a:pt x="264387" y="10439"/>
                  </a:lnTo>
                  <a:lnTo>
                    <a:pt x="318730" y="11092"/>
                  </a:lnTo>
                  <a:lnTo>
                    <a:pt x="371478" y="13962"/>
                  </a:lnTo>
                  <a:lnTo>
                    <a:pt x="422159" y="18655"/>
                  </a:lnTo>
                  <a:lnTo>
                    <a:pt x="470302" y="24780"/>
                  </a:lnTo>
                  <a:lnTo>
                    <a:pt x="515435" y="31945"/>
                  </a:lnTo>
                  <a:lnTo>
                    <a:pt x="557087" y="39758"/>
                  </a:lnTo>
                  <a:lnTo>
                    <a:pt x="594786" y="47828"/>
                  </a:lnTo>
                  <a:lnTo>
                    <a:pt x="656439" y="63171"/>
                  </a:lnTo>
                  <a:lnTo>
                    <a:pt x="679451" y="69660"/>
                  </a:lnTo>
                  <a:lnTo>
                    <a:pt x="729182" y="82513"/>
                  </a:lnTo>
                  <a:lnTo>
                    <a:pt x="778256" y="91878"/>
                  </a:lnTo>
                  <a:lnTo>
                    <a:pt x="827077" y="98022"/>
                  </a:lnTo>
                  <a:lnTo>
                    <a:pt x="876049" y="101210"/>
                  </a:lnTo>
                  <a:lnTo>
                    <a:pt x="925576" y="101709"/>
                  </a:lnTo>
                  <a:lnTo>
                    <a:pt x="976062" y="99785"/>
                  </a:lnTo>
                  <a:lnTo>
                    <a:pt x="1027910" y="95703"/>
                  </a:lnTo>
                  <a:lnTo>
                    <a:pt x="1081525" y="89730"/>
                  </a:lnTo>
                  <a:lnTo>
                    <a:pt x="1137311" y="82131"/>
                  </a:lnTo>
                  <a:lnTo>
                    <a:pt x="1145071" y="80975"/>
                  </a:lnTo>
                  <a:lnTo>
                    <a:pt x="1152843" y="79820"/>
                  </a:lnTo>
                  <a:lnTo>
                    <a:pt x="1160679" y="78613"/>
                  </a:lnTo>
                  <a:lnTo>
                    <a:pt x="1202386" y="72352"/>
                  </a:lnTo>
                  <a:lnTo>
                    <a:pt x="1249562" y="65274"/>
                  </a:lnTo>
                  <a:lnTo>
                    <a:pt x="1297386" y="57965"/>
                  </a:lnTo>
                  <a:lnTo>
                    <a:pt x="1345725" y="50311"/>
                  </a:lnTo>
                  <a:lnTo>
                    <a:pt x="1394445" y="42200"/>
                  </a:lnTo>
                  <a:lnTo>
                    <a:pt x="1443414" y="33516"/>
                  </a:lnTo>
                  <a:lnTo>
                    <a:pt x="1492498" y="24147"/>
                  </a:lnTo>
                  <a:lnTo>
                    <a:pt x="1541565" y="13979"/>
                  </a:lnTo>
                  <a:lnTo>
                    <a:pt x="1590480" y="2897"/>
                  </a:lnTo>
                  <a:lnTo>
                    <a:pt x="1602119" y="0"/>
                  </a:lnTo>
                </a:path>
                <a:path w="1614805" h="104775">
                  <a:moveTo>
                    <a:pt x="1614459" y="0"/>
                  </a:moveTo>
                  <a:lnTo>
                    <a:pt x="1542637" y="16794"/>
                  </a:lnTo>
                  <a:lnTo>
                    <a:pt x="1493560" y="26970"/>
                  </a:lnTo>
                  <a:lnTo>
                    <a:pt x="1444469" y="36345"/>
                  </a:lnTo>
                  <a:lnTo>
                    <a:pt x="1395497" y="45033"/>
                  </a:lnTo>
                  <a:lnTo>
                    <a:pt x="1346775" y="53149"/>
                  </a:lnTo>
                  <a:lnTo>
                    <a:pt x="1298437" y="60805"/>
                  </a:lnTo>
                  <a:lnTo>
                    <a:pt x="1250614" y="68116"/>
                  </a:lnTo>
                  <a:lnTo>
                    <a:pt x="1203440" y="75197"/>
                  </a:lnTo>
                  <a:lnTo>
                    <a:pt x="1161149" y="81534"/>
                  </a:lnTo>
                  <a:lnTo>
                    <a:pt x="1154583" y="82563"/>
                  </a:lnTo>
                  <a:lnTo>
                    <a:pt x="1148004" y="83528"/>
                  </a:lnTo>
                  <a:lnTo>
                    <a:pt x="1141489" y="84480"/>
                  </a:lnTo>
                  <a:lnTo>
                    <a:pt x="1137705" y="85039"/>
                  </a:lnTo>
                  <a:lnTo>
                    <a:pt x="1081825" y="92669"/>
                  </a:lnTo>
                  <a:lnTo>
                    <a:pt x="1028114" y="98666"/>
                  </a:lnTo>
                  <a:lnTo>
                    <a:pt x="976164" y="102765"/>
                  </a:lnTo>
                  <a:lnTo>
                    <a:pt x="925568" y="104698"/>
                  </a:lnTo>
                  <a:lnTo>
                    <a:pt x="875921" y="104198"/>
                  </a:lnTo>
                  <a:lnTo>
                    <a:pt x="826814" y="100998"/>
                  </a:lnTo>
                  <a:lnTo>
                    <a:pt x="777843" y="94831"/>
                  </a:lnTo>
                  <a:lnTo>
                    <a:pt x="728599" y="85431"/>
                  </a:lnTo>
                  <a:lnTo>
                    <a:pt x="678676" y="72530"/>
                  </a:lnTo>
                  <a:lnTo>
                    <a:pt x="655719" y="66053"/>
                  </a:lnTo>
                  <a:lnTo>
                    <a:pt x="627408" y="58659"/>
                  </a:lnTo>
                  <a:lnTo>
                    <a:pt x="556607" y="42681"/>
                  </a:lnTo>
                  <a:lnTo>
                    <a:pt x="515060" y="34879"/>
                  </a:lnTo>
                  <a:lnTo>
                    <a:pt x="470041" y="27722"/>
                  </a:lnTo>
                  <a:lnTo>
                    <a:pt x="422022" y="21602"/>
                  </a:lnTo>
                  <a:lnTo>
                    <a:pt x="371473" y="16909"/>
                  </a:lnTo>
                  <a:lnTo>
                    <a:pt x="318866" y="14033"/>
                  </a:lnTo>
                  <a:lnTo>
                    <a:pt x="264671" y="13367"/>
                  </a:lnTo>
                  <a:lnTo>
                    <a:pt x="209359" y="15299"/>
                  </a:lnTo>
                  <a:lnTo>
                    <a:pt x="153400" y="20222"/>
                  </a:lnTo>
                  <a:lnTo>
                    <a:pt x="97264" y="28526"/>
                  </a:lnTo>
                  <a:lnTo>
                    <a:pt x="41424" y="40601"/>
                  </a:lnTo>
                  <a:lnTo>
                    <a:pt x="0" y="528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553164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0" y="34069"/>
                  </a:moveTo>
                  <a:lnTo>
                    <a:pt x="34884" y="23740"/>
                  </a:lnTo>
                  <a:lnTo>
                    <a:pt x="90452" y="11639"/>
                  </a:lnTo>
                  <a:lnTo>
                    <a:pt x="146304" y="3279"/>
                  </a:lnTo>
                  <a:lnTo>
                    <a:pt x="182777" y="0"/>
                  </a:lnTo>
                </a:path>
                <a:path w="1542415" h="88900">
                  <a:moveTo>
                    <a:pt x="368526" y="0"/>
                  </a:moveTo>
                  <a:lnTo>
                    <a:pt x="413483" y="4066"/>
                  </a:lnTo>
                  <a:lnTo>
                    <a:pt x="461232" y="10034"/>
                  </a:lnTo>
                  <a:lnTo>
                    <a:pt x="505994" y="17037"/>
                  </a:lnTo>
                  <a:lnTo>
                    <a:pt x="547302" y="24688"/>
                  </a:lnTo>
                  <a:lnTo>
                    <a:pt x="584690" y="32600"/>
                  </a:lnTo>
                  <a:lnTo>
                    <a:pt x="645834" y="47662"/>
                  </a:lnTo>
                  <a:lnTo>
                    <a:pt x="668656" y="54038"/>
                  </a:lnTo>
                  <a:lnTo>
                    <a:pt x="718152" y="66715"/>
                  </a:lnTo>
                  <a:lnTo>
                    <a:pt x="766994" y="75964"/>
                  </a:lnTo>
                  <a:lnTo>
                    <a:pt x="815584" y="82047"/>
                  </a:lnTo>
                  <a:lnTo>
                    <a:pt x="864324" y="85226"/>
                  </a:lnTo>
                  <a:lnTo>
                    <a:pt x="913615" y="85761"/>
                  </a:lnTo>
                  <a:lnTo>
                    <a:pt x="963861" y="83916"/>
                  </a:lnTo>
                  <a:lnTo>
                    <a:pt x="1015463" y="79952"/>
                  </a:lnTo>
                  <a:lnTo>
                    <a:pt x="1068824" y="74130"/>
                  </a:lnTo>
                  <a:lnTo>
                    <a:pt x="1124344" y="66713"/>
                  </a:lnTo>
                  <a:lnTo>
                    <a:pt x="1147624" y="63271"/>
                  </a:lnTo>
                  <a:lnTo>
                    <a:pt x="1192137" y="56756"/>
                  </a:lnTo>
                  <a:lnTo>
                    <a:pt x="1239004" y="49891"/>
                  </a:lnTo>
                  <a:lnTo>
                    <a:pt x="1286515" y="42799"/>
                  </a:lnTo>
                  <a:lnTo>
                    <a:pt x="1334538" y="35363"/>
                  </a:lnTo>
                  <a:lnTo>
                    <a:pt x="1382941" y="27469"/>
                  </a:lnTo>
                  <a:lnTo>
                    <a:pt x="1431592" y="19003"/>
                  </a:lnTo>
                  <a:lnTo>
                    <a:pt x="1480358" y="9850"/>
                  </a:lnTo>
                  <a:lnTo>
                    <a:pt x="1528599" y="0"/>
                  </a:lnTo>
                </a:path>
                <a:path w="1542415" h="88900">
                  <a:moveTo>
                    <a:pt x="1542304" y="0"/>
                  </a:moveTo>
                  <a:lnTo>
                    <a:pt x="1481487" y="12662"/>
                  </a:lnTo>
                  <a:lnTo>
                    <a:pt x="1432722" y="21821"/>
                  </a:lnTo>
                  <a:lnTo>
                    <a:pt x="1384075" y="30291"/>
                  </a:lnTo>
                  <a:lnTo>
                    <a:pt x="1335679" y="38188"/>
                  </a:lnTo>
                  <a:lnTo>
                    <a:pt x="1287665" y="45626"/>
                  </a:lnTo>
                  <a:lnTo>
                    <a:pt x="1240163" y="52721"/>
                  </a:lnTo>
                  <a:lnTo>
                    <a:pt x="1193305" y="59588"/>
                  </a:lnTo>
                  <a:lnTo>
                    <a:pt x="1148081" y="66205"/>
                  </a:lnTo>
                  <a:lnTo>
                    <a:pt x="1140270" y="67399"/>
                  </a:lnTo>
                  <a:lnTo>
                    <a:pt x="1069139" y="77088"/>
                  </a:lnTo>
                  <a:lnTo>
                    <a:pt x="1015652" y="82919"/>
                  </a:lnTo>
                  <a:lnTo>
                    <a:pt x="963923" y="86887"/>
                  </a:lnTo>
                  <a:lnTo>
                    <a:pt x="913548" y="88731"/>
                  </a:lnTo>
                  <a:lnTo>
                    <a:pt x="864123" y="88188"/>
                  </a:lnTo>
                  <a:lnTo>
                    <a:pt x="815243" y="84994"/>
                  </a:lnTo>
                  <a:lnTo>
                    <a:pt x="766504" y="78888"/>
                  </a:lnTo>
                  <a:lnTo>
                    <a:pt x="717501" y="69605"/>
                  </a:lnTo>
                  <a:lnTo>
                    <a:pt x="667830" y="56883"/>
                  </a:lnTo>
                  <a:lnTo>
                    <a:pt x="645067" y="50522"/>
                  </a:lnTo>
                  <a:lnTo>
                    <a:pt x="616996" y="43263"/>
                  </a:lnTo>
                  <a:lnTo>
                    <a:pt x="546794" y="27597"/>
                  </a:lnTo>
                  <a:lnTo>
                    <a:pt x="505595" y="19960"/>
                  </a:lnTo>
                  <a:lnTo>
                    <a:pt x="460953" y="12969"/>
                  </a:lnTo>
                  <a:lnTo>
                    <a:pt x="413334" y="7009"/>
                  </a:lnTo>
                  <a:lnTo>
                    <a:pt x="363204" y="2466"/>
                  </a:lnTo>
                  <a:lnTo>
                    <a:pt x="316257" y="0"/>
                  </a:lnTo>
                </a:path>
                <a:path w="1542415" h="88900">
                  <a:moveTo>
                    <a:pt x="234790" y="0"/>
                  </a:moveTo>
                  <a:lnTo>
                    <a:pt x="202411" y="1192"/>
                  </a:lnTo>
                  <a:lnTo>
                    <a:pt x="146899" y="6171"/>
                  </a:lnTo>
                  <a:lnTo>
                    <a:pt x="91208" y="14495"/>
                  </a:lnTo>
                  <a:lnTo>
                    <a:pt x="35804" y="26549"/>
                  </a:lnTo>
                  <a:lnTo>
                    <a:pt x="0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471040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0" y="17561"/>
                  </a:moveTo>
                  <a:lnTo>
                    <a:pt x="28686" y="9038"/>
                  </a:lnTo>
                  <a:lnTo>
                    <a:pt x="69943" y="0"/>
                  </a:lnTo>
                </a:path>
                <a:path w="1456690" h="72390">
                  <a:moveTo>
                    <a:pt x="486414" y="0"/>
                  </a:moveTo>
                  <a:lnTo>
                    <a:pt x="536941" y="8957"/>
                  </a:lnTo>
                  <a:lnTo>
                    <a:pt x="606734" y="24344"/>
                  </a:lnTo>
                  <a:lnTo>
                    <a:pt x="657264" y="37744"/>
                  </a:lnTo>
                  <a:lnTo>
                    <a:pt x="706432" y="50234"/>
                  </a:lnTo>
                  <a:lnTo>
                    <a:pt x="754979" y="59359"/>
                  </a:lnTo>
                  <a:lnTo>
                    <a:pt x="803305" y="65378"/>
                  </a:lnTo>
                  <a:lnTo>
                    <a:pt x="851807" y="68548"/>
                  </a:lnTo>
                  <a:lnTo>
                    <a:pt x="900883" y="69126"/>
                  </a:lnTo>
                  <a:lnTo>
                    <a:pt x="950930" y="67370"/>
                  </a:lnTo>
                  <a:lnTo>
                    <a:pt x="1002347" y="63537"/>
                  </a:lnTo>
                  <a:lnTo>
                    <a:pt x="1055532" y="57885"/>
                  </a:lnTo>
                  <a:lnTo>
                    <a:pt x="1110882" y="50672"/>
                  </a:lnTo>
                  <a:lnTo>
                    <a:pt x="1122924" y="48930"/>
                  </a:lnTo>
                  <a:lnTo>
                    <a:pt x="1143150" y="46026"/>
                  </a:lnTo>
                  <a:lnTo>
                    <a:pt x="1164943" y="42905"/>
                  </a:lnTo>
                  <a:lnTo>
                    <a:pt x="1181685" y="40512"/>
                  </a:lnTo>
                  <a:lnTo>
                    <a:pt x="1231349" y="33406"/>
                  </a:lnTo>
                  <a:lnTo>
                    <a:pt x="1281731" y="26035"/>
                  </a:lnTo>
                  <a:lnTo>
                    <a:pt x="1332671" y="18258"/>
                  </a:lnTo>
                  <a:lnTo>
                    <a:pt x="1384011" y="9936"/>
                  </a:lnTo>
                  <a:lnTo>
                    <a:pt x="1435591" y="927"/>
                  </a:lnTo>
                  <a:lnTo>
                    <a:pt x="1440463" y="0"/>
                  </a:lnTo>
                </a:path>
                <a:path w="1456690" h="72390">
                  <a:moveTo>
                    <a:pt x="1456357" y="0"/>
                  </a:moveTo>
                  <a:lnTo>
                    <a:pt x="1385024" y="12771"/>
                  </a:lnTo>
                  <a:lnTo>
                    <a:pt x="1333679" y="21095"/>
                  </a:lnTo>
                  <a:lnTo>
                    <a:pt x="1282736" y="28871"/>
                  </a:lnTo>
                  <a:lnTo>
                    <a:pt x="1232353" y="36241"/>
                  </a:lnTo>
                  <a:lnTo>
                    <a:pt x="1182688" y="43345"/>
                  </a:lnTo>
                  <a:lnTo>
                    <a:pt x="1170549" y="45074"/>
                  </a:lnTo>
                  <a:lnTo>
                    <a:pt x="1158461" y="46797"/>
                  </a:lnTo>
                  <a:lnTo>
                    <a:pt x="1146428" y="48518"/>
                  </a:lnTo>
                  <a:lnTo>
                    <a:pt x="1134454" y="50241"/>
                  </a:lnTo>
                  <a:lnTo>
                    <a:pt x="1126694" y="51396"/>
                  </a:lnTo>
                  <a:lnTo>
                    <a:pt x="1118972" y="52501"/>
                  </a:lnTo>
                  <a:lnTo>
                    <a:pt x="1055825" y="60821"/>
                  </a:lnTo>
                  <a:lnTo>
                    <a:pt x="1002527" y="66494"/>
                  </a:lnTo>
                  <a:lnTo>
                    <a:pt x="950995" y="70342"/>
                  </a:lnTo>
                  <a:lnTo>
                    <a:pt x="900829" y="72106"/>
                  </a:lnTo>
                  <a:lnTo>
                    <a:pt x="851627" y="71528"/>
                  </a:lnTo>
                  <a:lnTo>
                    <a:pt x="802990" y="68349"/>
                  </a:lnTo>
                  <a:lnTo>
                    <a:pt x="754517" y="62312"/>
                  </a:lnTo>
                  <a:lnTo>
                    <a:pt x="705809" y="53157"/>
                  </a:lnTo>
                  <a:lnTo>
                    <a:pt x="656464" y="40627"/>
                  </a:lnTo>
                  <a:lnTo>
                    <a:pt x="633897" y="34378"/>
                  </a:lnTo>
                  <a:lnTo>
                    <a:pt x="606066" y="27251"/>
                  </a:lnTo>
                  <a:lnTo>
                    <a:pt x="573433" y="19629"/>
                  </a:lnTo>
                  <a:lnTo>
                    <a:pt x="536460" y="11890"/>
                  </a:lnTo>
                  <a:lnTo>
                    <a:pt x="495608" y="4416"/>
                  </a:lnTo>
                  <a:lnTo>
                    <a:pt x="466982" y="0"/>
                  </a:lnTo>
                </a:path>
                <a:path w="1456690" h="72390">
                  <a:moveTo>
                    <a:pt x="83725" y="0"/>
                  </a:moveTo>
                  <a:lnTo>
                    <a:pt x="29622" y="11840"/>
                  </a:lnTo>
                  <a:lnTo>
                    <a:pt x="0" y="206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361398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5" h="55244">
                  <a:moveTo>
                    <a:pt x="0" y="388"/>
                  </a:moveTo>
                  <a:lnTo>
                    <a:pt x="1363" y="0"/>
                  </a:lnTo>
                </a:path>
                <a:path w="1353185" h="55244">
                  <a:moveTo>
                    <a:pt x="561440" y="0"/>
                  </a:moveTo>
                  <a:lnTo>
                    <a:pt x="591526" y="6832"/>
                  </a:lnTo>
                  <a:lnTo>
                    <a:pt x="621415" y="14339"/>
                  </a:lnTo>
                  <a:lnTo>
                    <a:pt x="645427" y="20904"/>
                  </a:lnTo>
                  <a:lnTo>
                    <a:pt x="694331" y="33203"/>
                  </a:lnTo>
                  <a:lnTo>
                    <a:pt x="742628" y="42202"/>
                  </a:lnTo>
                  <a:lnTo>
                    <a:pt x="790713" y="48154"/>
                  </a:lnTo>
                  <a:lnTo>
                    <a:pt x="838982" y="51311"/>
                  </a:lnTo>
                  <a:lnTo>
                    <a:pt x="887830" y="51927"/>
                  </a:lnTo>
                  <a:lnTo>
                    <a:pt x="937653" y="50254"/>
                  </a:lnTo>
                  <a:lnTo>
                    <a:pt x="988846" y="46547"/>
                  </a:lnTo>
                  <a:lnTo>
                    <a:pt x="1041805" y="41056"/>
                  </a:lnTo>
                  <a:lnTo>
                    <a:pt x="1096925" y="34036"/>
                  </a:lnTo>
                  <a:lnTo>
                    <a:pt x="1119976" y="30785"/>
                  </a:lnTo>
                  <a:lnTo>
                    <a:pt x="1132475" y="29032"/>
                  </a:lnTo>
                  <a:lnTo>
                    <a:pt x="1145034" y="27278"/>
                  </a:lnTo>
                  <a:lnTo>
                    <a:pt x="1157654" y="25522"/>
                  </a:lnTo>
                  <a:lnTo>
                    <a:pt x="1170331" y="23762"/>
                  </a:lnTo>
                  <a:lnTo>
                    <a:pt x="1219671" y="16881"/>
                  </a:lnTo>
                  <a:lnTo>
                    <a:pt x="1269722" y="9737"/>
                  </a:lnTo>
                  <a:lnTo>
                    <a:pt x="1320329" y="2190"/>
                  </a:lnTo>
                  <a:lnTo>
                    <a:pt x="1334132" y="0"/>
                  </a:lnTo>
                </a:path>
                <a:path w="1353185" h="55244">
                  <a:moveTo>
                    <a:pt x="1353183" y="0"/>
                  </a:moveTo>
                  <a:lnTo>
                    <a:pt x="1270866" y="12589"/>
                  </a:lnTo>
                  <a:lnTo>
                    <a:pt x="1220826" y="19735"/>
                  </a:lnTo>
                  <a:lnTo>
                    <a:pt x="1171500" y="26619"/>
                  </a:lnTo>
                  <a:lnTo>
                    <a:pt x="1158632" y="28408"/>
                  </a:lnTo>
                  <a:lnTo>
                    <a:pt x="1145823" y="30193"/>
                  </a:lnTo>
                  <a:lnTo>
                    <a:pt x="1133077" y="31975"/>
                  </a:lnTo>
                  <a:lnTo>
                    <a:pt x="1120395" y="33757"/>
                  </a:lnTo>
                  <a:lnTo>
                    <a:pt x="1112787" y="34785"/>
                  </a:lnTo>
                  <a:lnTo>
                    <a:pt x="1105218" y="35839"/>
                  </a:lnTo>
                  <a:lnTo>
                    <a:pt x="1097738" y="36906"/>
                  </a:lnTo>
                  <a:lnTo>
                    <a:pt x="1042370" y="43963"/>
                  </a:lnTo>
                  <a:lnTo>
                    <a:pt x="989191" y="49481"/>
                  </a:lnTo>
                  <a:lnTo>
                    <a:pt x="937801" y="53206"/>
                  </a:lnTo>
                  <a:lnTo>
                    <a:pt x="887798" y="54885"/>
                  </a:lnTo>
                  <a:lnTo>
                    <a:pt x="838784" y="54266"/>
                  </a:lnTo>
                  <a:lnTo>
                    <a:pt x="790358" y="51095"/>
                  </a:lnTo>
                  <a:lnTo>
                    <a:pt x="742118" y="45121"/>
                  </a:lnTo>
                  <a:lnTo>
                    <a:pt x="693667" y="36090"/>
                  </a:lnTo>
                  <a:lnTo>
                    <a:pt x="644602" y="23749"/>
                  </a:lnTo>
                  <a:lnTo>
                    <a:pt x="620656" y="17199"/>
                  </a:lnTo>
                  <a:lnTo>
                    <a:pt x="590850" y="9707"/>
                  </a:lnTo>
                  <a:lnTo>
                    <a:pt x="555733" y="1724"/>
                  </a:lnTo>
                  <a:lnTo>
                    <a:pt x="547160" y="0"/>
                  </a:lnTo>
                </a:path>
                <a:path w="1353185" h="55244">
                  <a:moveTo>
                    <a:pt x="12007" y="0"/>
                  </a:moveTo>
                  <a:lnTo>
                    <a:pt x="0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3300" y="0"/>
              <a:ext cx="667960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807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11266" y="0"/>
                  </a:moveTo>
                  <a:lnTo>
                    <a:pt x="72993" y="15658"/>
                  </a:lnTo>
                  <a:lnTo>
                    <a:pt x="121041" y="24535"/>
                  </a:lnTo>
                  <a:lnTo>
                    <a:pt x="168889" y="30421"/>
                  </a:lnTo>
                  <a:lnTo>
                    <a:pt x="216929" y="33565"/>
                  </a:lnTo>
                  <a:lnTo>
                    <a:pt x="265555" y="34216"/>
                  </a:lnTo>
                  <a:lnTo>
                    <a:pt x="315159" y="32621"/>
                  </a:lnTo>
                  <a:lnTo>
                    <a:pt x="366133" y="29030"/>
                  </a:lnTo>
                  <a:lnTo>
                    <a:pt x="418872" y="23691"/>
                  </a:lnTo>
                  <a:lnTo>
                    <a:pt x="473767" y="16853"/>
                  </a:lnTo>
                  <a:lnTo>
                    <a:pt x="496703" y="13716"/>
                  </a:lnTo>
                  <a:lnTo>
                    <a:pt x="510007" y="11898"/>
                  </a:lnTo>
                  <a:lnTo>
                    <a:pt x="523380" y="10080"/>
                  </a:lnTo>
                  <a:lnTo>
                    <a:pt x="536819" y="8258"/>
                  </a:lnTo>
                  <a:lnTo>
                    <a:pt x="550323" y="6426"/>
                  </a:lnTo>
                  <a:lnTo>
                    <a:pt x="597616" y="0"/>
                  </a:lnTo>
                </a:path>
                <a:path w="619125" h="37465">
                  <a:moveTo>
                    <a:pt x="619042" y="0"/>
                  </a:moveTo>
                  <a:lnTo>
                    <a:pt x="599878" y="2666"/>
                  </a:lnTo>
                  <a:lnTo>
                    <a:pt x="550882" y="9322"/>
                  </a:lnTo>
                  <a:lnTo>
                    <a:pt x="537330" y="11158"/>
                  </a:lnTo>
                  <a:lnTo>
                    <a:pt x="523845" y="12989"/>
                  </a:lnTo>
                  <a:lnTo>
                    <a:pt x="510428" y="14815"/>
                  </a:lnTo>
                  <a:lnTo>
                    <a:pt x="497084" y="16637"/>
                  </a:lnTo>
                  <a:lnTo>
                    <a:pt x="474148" y="19837"/>
                  </a:lnTo>
                  <a:lnTo>
                    <a:pt x="427643" y="25753"/>
                  </a:lnTo>
                  <a:lnTo>
                    <a:pt x="380332" y="30891"/>
                  </a:lnTo>
                  <a:lnTo>
                    <a:pt x="332178" y="34790"/>
                  </a:lnTo>
                  <a:lnTo>
                    <a:pt x="283145" y="36990"/>
                  </a:lnTo>
                  <a:lnTo>
                    <a:pt x="233197" y="37031"/>
                  </a:lnTo>
                  <a:lnTo>
                    <a:pt x="182299" y="34450"/>
                  </a:lnTo>
                  <a:lnTo>
                    <a:pt x="130414" y="28787"/>
                  </a:lnTo>
                  <a:lnTo>
                    <a:pt x="77506" y="19583"/>
                  </a:lnTo>
                  <a:lnTo>
                    <a:pt x="23539" y="6375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5235" y="0"/>
              <a:ext cx="513205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671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14583" y="0"/>
                  </a:moveTo>
                  <a:lnTo>
                    <a:pt x="59893" y="7809"/>
                  </a:lnTo>
                  <a:lnTo>
                    <a:pt x="111377" y="13390"/>
                  </a:lnTo>
                  <a:lnTo>
                    <a:pt x="161897" y="15955"/>
                  </a:lnTo>
                  <a:lnTo>
                    <a:pt x="211487" y="15956"/>
                  </a:lnTo>
                  <a:lnTo>
                    <a:pt x="260179" y="13843"/>
                  </a:lnTo>
                  <a:lnTo>
                    <a:pt x="308007" y="10066"/>
                  </a:lnTo>
                  <a:lnTo>
                    <a:pt x="355005" y="5077"/>
                  </a:lnTo>
                  <a:lnTo>
                    <a:pt x="395799" y="0"/>
                  </a:lnTo>
                </a:path>
                <a:path w="419100" h="19050">
                  <a:moveTo>
                    <a:pt x="418550" y="0"/>
                  </a:moveTo>
                  <a:lnTo>
                    <a:pt x="355258" y="8065"/>
                  </a:lnTo>
                  <a:lnTo>
                    <a:pt x="308131" y="13056"/>
                  </a:lnTo>
                  <a:lnTo>
                    <a:pt x="260172" y="16829"/>
                  </a:lnTo>
                  <a:lnTo>
                    <a:pt x="211348" y="18935"/>
                  </a:lnTo>
                  <a:lnTo>
                    <a:pt x="161626" y="18920"/>
                  </a:lnTo>
                  <a:lnTo>
                    <a:pt x="110973" y="16334"/>
                  </a:lnTo>
                  <a:lnTo>
                    <a:pt x="59357" y="10723"/>
                  </a:lnTo>
                  <a:lnTo>
                    <a:pt x="6743" y="1636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8797" y="0"/>
              <a:ext cx="138943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7757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0"/>
              <a:ext cx="2000" cy="102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222" y="0"/>
                  </a:moveTo>
                  <a:lnTo>
                    <a:pt x="0" y="10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24868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30" h="194945">
                  <a:moveTo>
                    <a:pt x="0" y="173342"/>
                  </a:moveTo>
                  <a:lnTo>
                    <a:pt x="1660" y="160754"/>
                  </a:lnTo>
                  <a:lnTo>
                    <a:pt x="3802" y="142089"/>
                  </a:lnTo>
                  <a:lnTo>
                    <a:pt x="5721" y="123540"/>
                  </a:lnTo>
                  <a:lnTo>
                    <a:pt x="7514" y="105206"/>
                  </a:lnTo>
                  <a:lnTo>
                    <a:pt x="9834" y="81710"/>
                  </a:lnTo>
                  <a:lnTo>
                    <a:pt x="12404" y="57861"/>
                  </a:lnTo>
                  <a:lnTo>
                    <a:pt x="15440" y="33697"/>
                  </a:lnTo>
                  <a:lnTo>
                    <a:pt x="19160" y="9258"/>
                  </a:lnTo>
                  <a:lnTo>
                    <a:pt x="21061" y="0"/>
                  </a:lnTo>
                </a:path>
                <a:path w="24130" h="194945">
                  <a:moveTo>
                    <a:pt x="24110" y="0"/>
                  </a:moveTo>
                  <a:lnTo>
                    <a:pt x="15385" y="58078"/>
                  </a:lnTo>
                  <a:lnTo>
                    <a:pt x="10511" y="105219"/>
                  </a:lnTo>
                  <a:lnTo>
                    <a:pt x="8707" y="123641"/>
                  </a:lnTo>
                  <a:lnTo>
                    <a:pt x="6771" y="142284"/>
                  </a:lnTo>
                  <a:lnTo>
                    <a:pt x="4607" y="161051"/>
                  </a:lnTo>
                  <a:lnTo>
                    <a:pt x="2117" y="179844"/>
                  </a:lnTo>
                  <a:lnTo>
                    <a:pt x="894" y="188360"/>
                  </a:lnTo>
                  <a:lnTo>
                    <a:pt x="0" y="1944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0"/>
              <a:ext cx="48938" cy="3144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60" h="312420">
                  <a:moveTo>
                    <a:pt x="0" y="299447"/>
                  </a:moveTo>
                  <a:lnTo>
                    <a:pt x="17006" y="213613"/>
                  </a:lnTo>
                  <a:lnTo>
                    <a:pt x="24879" y="160595"/>
                  </a:lnTo>
                  <a:lnTo>
                    <a:pt x="31014" y="105194"/>
                  </a:lnTo>
                  <a:lnTo>
                    <a:pt x="33459" y="81688"/>
                  </a:lnTo>
                  <a:lnTo>
                    <a:pt x="36153" y="57830"/>
                  </a:lnTo>
                  <a:lnTo>
                    <a:pt x="39306" y="33661"/>
                  </a:lnTo>
                  <a:lnTo>
                    <a:pt x="43130" y="9220"/>
                  </a:lnTo>
                  <a:lnTo>
                    <a:pt x="45055" y="0"/>
                  </a:lnTo>
                </a:path>
                <a:path w="48260" h="312420">
                  <a:moveTo>
                    <a:pt x="48106" y="0"/>
                  </a:moveTo>
                  <a:lnTo>
                    <a:pt x="39101" y="58173"/>
                  </a:lnTo>
                  <a:lnTo>
                    <a:pt x="33973" y="105435"/>
                  </a:lnTo>
                  <a:lnTo>
                    <a:pt x="32076" y="123757"/>
                  </a:lnTo>
                  <a:lnTo>
                    <a:pt x="30055" y="142293"/>
                  </a:lnTo>
                  <a:lnTo>
                    <a:pt x="24019" y="188153"/>
                  </a:lnTo>
                  <a:lnTo>
                    <a:pt x="20079" y="213359"/>
                  </a:lnTo>
                  <a:lnTo>
                    <a:pt x="19864" y="214693"/>
                  </a:lnTo>
                  <a:lnTo>
                    <a:pt x="10742" y="266944"/>
                  </a:lnTo>
                  <a:lnTo>
                    <a:pt x="0" y="3124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73785" cy="3811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0" y="366524"/>
                  </a:moveTo>
                  <a:lnTo>
                    <a:pt x="18968" y="315855"/>
                  </a:lnTo>
                  <a:lnTo>
                    <a:pt x="30760" y="266471"/>
                  </a:lnTo>
                  <a:lnTo>
                    <a:pt x="39912" y="214744"/>
                  </a:lnTo>
                  <a:lnTo>
                    <a:pt x="40255" y="212661"/>
                  </a:lnTo>
                  <a:lnTo>
                    <a:pt x="41641" y="204334"/>
                  </a:lnTo>
                  <a:lnTo>
                    <a:pt x="48148" y="160517"/>
                  </a:lnTo>
                  <a:lnTo>
                    <a:pt x="54542" y="105435"/>
                  </a:lnTo>
                  <a:lnTo>
                    <a:pt x="57122" y="81861"/>
                  </a:lnTo>
                  <a:lnTo>
                    <a:pt x="59949" y="57937"/>
                  </a:lnTo>
                  <a:lnTo>
                    <a:pt x="63229" y="33708"/>
                  </a:lnTo>
                  <a:lnTo>
                    <a:pt x="67166" y="9220"/>
                  </a:lnTo>
                  <a:lnTo>
                    <a:pt x="69119" y="0"/>
                  </a:lnTo>
                </a:path>
                <a:path w="72390" h="372745">
                  <a:moveTo>
                    <a:pt x="72163" y="0"/>
                  </a:moveTo>
                  <a:lnTo>
                    <a:pt x="62884" y="58361"/>
                  </a:lnTo>
                  <a:lnTo>
                    <a:pt x="57489" y="105829"/>
                  </a:lnTo>
                  <a:lnTo>
                    <a:pt x="55507" y="124024"/>
                  </a:lnTo>
                  <a:lnTo>
                    <a:pt x="53406" y="142428"/>
                  </a:lnTo>
                  <a:lnTo>
                    <a:pt x="47207" y="187985"/>
                  </a:lnTo>
                  <a:lnTo>
                    <a:pt x="33718" y="266952"/>
                  </a:lnTo>
                  <a:lnTo>
                    <a:pt x="21844" y="316660"/>
                  </a:lnTo>
                  <a:lnTo>
                    <a:pt x="4015" y="365365"/>
                  </a:lnTo>
                  <a:lnTo>
                    <a:pt x="0" y="37263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0"/>
              <a:ext cx="98723" cy="4149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0" y="407264"/>
                  </a:moveTo>
                  <a:lnTo>
                    <a:pt x="24094" y="363958"/>
                  </a:lnTo>
                  <a:lnTo>
                    <a:pt x="41845" y="315912"/>
                  </a:lnTo>
                  <a:lnTo>
                    <a:pt x="53705" y="266856"/>
                  </a:lnTo>
                  <a:lnTo>
                    <a:pt x="62924" y="215493"/>
                  </a:lnTo>
                  <a:lnTo>
                    <a:pt x="71484" y="160532"/>
                  </a:lnTo>
                  <a:lnTo>
                    <a:pt x="78101" y="105867"/>
                  </a:lnTo>
                  <a:lnTo>
                    <a:pt x="80821" y="82193"/>
                  </a:lnTo>
                  <a:lnTo>
                    <a:pt x="83784" y="58165"/>
                  </a:lnTo>
                  <a:lnTo>
                    <a:pt x="87195" y="33833"/>
                  </a:lnTo>
                  <a:lnTo>
                    <a:pt x="91258" y="9245"/>
                  </a:lnTo>
                  <a:lnTo>
                    <a:pt x="93246" y="0"/>
                  </a:lnTo>
                </a:path>
                <a:path w="96520" h="413384">
                  <a:moveTo>
                    <a:pt x="96282" y="0"/>
                  </a:moveTo>
                  <a:lnTo>
                    <a:pt x="86776" y="58259"/>
                  </a:lnTo>
                  <a:lnTo>
                    <a:pt x="81136" y="105600"/>
                  </a:lnTo>
                  <a:lnTo>
                    <a:pt x="79053" y="123824"/>
                  </a:lnTo>
                  <a:lnTo>
                    <a:pt x="76847" y="142252"/>
                  </a:lnTo>
                  <a:lnTo>
                    <a:pt x="70420" y="187820"/>
                  </a:lnTo>
                  <a:lnTo>
                    <a:pt x="56603" y="267630"/>
                  </a:lnTo>
                  <a:lnTo>
                    <a:pt x="44671" y="316928"/>
                  </a:lnTo>
                  <a:lnTo>
                    <a:pt x="26791" y="365245"/>
                  </a:lnTo>
                  <a:lnTo>
                    <a:pt x="0" y="413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0"/>
              <a:ext cx="121004" cy="45038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0" y="440192"/>
                  </a:moveTo>
                  <a:lnTo>
                    <a:pt x="46951" y="363645"/>
                  </a:lnTo>
                  <a:lnTo>
                    <a:pt x="64786" y="315807"/>
                  </a:lnTo>
                  <a:lnTo>
                    <a:pt x="76722" y="266964"/>
                  </a:lnTo>
                  <a:lnTo>
                    <a:pt x="86022" y="215823"/>
                  </a:lnTo>
                  <a:lnTo>
                    <a:pt x="94837" y="160451"/>
                  </a:lnTo>
                  <a:lnTo>
                    <a:pt x="101706" y="105905"/>
                  </a:lnTo>
                  <a:lnTo>
                    <a:pt x="104552" y="82208"/>
                  </a:lnTo>
                  <a:lnTo>
                    <a:pt x="107639" y="58166"/>
                  </a:lnTo>
                  <a:lnTo>
                    <a:pt x="111166" y="33828"/>
                  </a:lnTo>
                  <a:lnTo>
                    <a:pt x="115333" y="9245"/>
                  </a:lnTo>
                  <a:lnTo>
                    <a:pt x="117355" y="0"/>
                  </a:lnTo>
                </a:path>
                <a:path w="120650" h="445770">
                  <a:moveTo>
                    <a:pt x="120406" y="0"/>
                  </a:moveTo>
                  <a:lnTo>
                    <a:pt x="110577" y="58608"/>
                  </a:lnTo>
                  <a:lnTo>
                    <a:pt x="104640" y="106286"/>
                  </a:lnTo>
                  <a:lnTo>
                    <a:pt x="102486" y="124307"/>
                  </a:lnTo>
                  <a:lnTo>
                    <a:pt x="100219" y="142530"/>
                  </a:lnTo>
                  <a:lnTo>
                    <a:pt x="93685" y="187690"/>
                  </a:lnTo>
                  <a:lnTo>
                    <a:pt x="79583" y="267876"/>
                  </a:lnTo>
                  <a:lnTo>
                    <a:pt x="67584" y="316922"/>
                  </a:lnTo>
                  <a:lnTo>
                    <a:pt x="49637" y="365005"/>
                  </a:lnTo>
                  <a:lnTo>
                    <a:pt x="22458" y="413448"/>
                  </a:lnTo>
                  <a:lnTo>
                    <a:pt x="0" y="445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0"/>
              <a:ext cx="145943" cy="4830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80" h="476250">
                  <a:moveTo>
                    <a:pt x="0" y="470890"/>
                  </a:moveTo>
                  <a:lnTo>
                    <a:pt x="42718" y="411327"/>
                  </a:lnTo>
                  <a:lnTo>
                    <a:pt x="69768" y="363464"/>
                  </a:lnTo>
                  <a:lnTo>
                    <a:pt x="87654" y="315918"/>
                  </a:lnTo>
                  <a:lnTo>
                    <a:pt x="99640" y="267391"/>
                  </a:lnTo>
                  <a:lnTo>
                    <a:pt x="108987" y="216585"/>
                  </a:lnTo>
                  <a:lnTo>
                    <a:pt x="115337" y="178599"/>
                  </a:lnTo>
                  <a:lnTo>
                    <a:pt x="123040" y="124043"/>
                  </a:lnTo>
                  <a:lnTo>
                    <a:pt x="125281" y="106108"/>
                  </a:lnTo>
                  <a:lnTo>
                    <a:pt x="128263" y="82381"/>
                  </a:lnTo>
                  <a:lnTo>
                    <a:pt x="131487" y="58308"/>
                  </a:lnTo>
                  <a:lnTo>
                    <a:pt x="135141" y="33945"/>
                  </a:lnTo>
                  <a:lnTo>
                    <a:pt x="139416" y="9347"/>
                  </a:lnTo>
                  <a:lnTo>
                    <a:pt x="141488" y="0"/>
                  </a:lnTo>
                </a:path>
                <a:path w="144780" h="476250">
                  <a:moveTo>
                    <a:pt x="144520" y="0"/>
                  </a:moveTo>
                  <a:lnTo>
                    <a:pt x="134419" y="58726"/>
                  </a:lnTo>
                  <a:lnTo>
                    <a:pt x="128228" y="106425"/>
                  </a:lnTo>
                  <a:lnTo>
                    <a:pt x="125979" y="124391"/>
                  </a:lnTo>
                  <a:lnTo>
                    <a:pt x="123621" y="142560"/>
                  </a:lnTo>
                  <a:lnTo>
                    <a:pt x="116903" y="187584"/>
                  </a:lnTo>
                  <a:lnTo>
                    <a:pt x="102446" y="268515"/>
                  </a:lnTo>
                  <a:lnTo>
                    <a:pt x="90388" y="317172"/>
                  </a:lnTo>
                  <a:lnTo>
                    <a:pt x="72386" y="364891"/>
                  </a:lnTo>
                  <a:lnTo>
                    <a:pt x="45157" y="412991"/>
                  </a:lnTo>
                  <a:lnTo>
                    <a:pt x="8252" y="465229"/>
                  </a:lnTo>
                  <a:lnTo>
                    <a:pt x="0" y="4757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0"/>
              <a:ext cx="170865" cy="50959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10" h="503555">
                  <a:moveTo>
                    <a:pt x="0" y="498741"/>
                  </a:moveTo>
                  <a:lnTo>
                    <a:pt x="28322" y="462960"/>
                  </a:lnTo>
                  <a:lnTo>
                    <a:pt x="65385" y="410895"/>
                  </a:lnTo>
                  <a:lnTo>
                    <a:pt x="92499" y="363324"/>
                  </a:lnTo>
                  <a:lnTo>
                    <a:pt x="110447" y="316083"/>
                  </a:lnTo>
                  <a:lnTo>
                    <a:pt x="122491" y="267881"/>
                  </a:lnTo>
                  <a:lnTo>
                    <a:pt x="131895" y="217423"/>
                  </a:lnTo>
                  <a:lnTo>
                    <a:pt x="138461" y="179044"/>
                  </a:lnTo>
                  <a:lnTo>
                    <a:pt x="146426" y="124425"/>
                  </a:lnTo>
                  <a:lnTo>
                    <a:pt x="148748" y="106616"/>
                  </a:lnTo>
                  <a:lnTo>
                    <a:pt x="151878" y="82775"/>
                  </a:lnTo>
                  <a:lnTo>
                    <a:pt x="155239" y="58592"/>
                  </a:lnTo>
                  <a:lnTo>
                    <a:pt x="159023" y="34126"/>
                  </a:lnTo>
                  <a:lnTo>
                    <a:pt x="163417" y="9435"/>
                  </a:lnTo>
                  <a:lnTo>
                    <a:pt x="165533" y="0"/>
                  </a:lnTo>
                </a:path>
                <a:path w="168910" h="503555">
                  <a:moveTo>
                    <a:pt x="168565" y="0"/>
                  </a:moveTo>
                  <a:lnTo>
                    <a:pt x="158186" y="58924"/>
                  </a:lnTo>
                  <a:lnTo>
                    <a:pt x="151733" y="106768"/>
                  </a:lnTo>
                  <a:lnTo>
                    <a:pt x="149404" y="124639"/>
                  </a:lnTo>
                  <a:lnTo>
                    <a:pt x="146964" y="142709"/>
                  </a:lnTo>
                  <a:lnTo>
                    <a:pt x="140069" y="187513"/>
                  </a:lnTo>
                  <a:lnTo>
                    <a:pt x="125295" y="268937"/>
                  </a:lnTo>
                  <a:lnTo>
                    <a:pt x="113188" y="317296"/>
                  </a:lnTo>
                  <a:lnTo>
                    <a:pt x="95128" y="364731"/>
                  </a:lnTo>
                  <a:lnTo>
                    <a:pt x="67824" y="412559"/>
                  </a:lnTo>
                  <a:lnTo>
                    <a:pt x="30731" y="464706"/>
                  </a:lnTo>
                  <a:lnTo>
                    <a:pt x="0" y="5035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0"/>
              <a:ext cx="192888" cy="5397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0" y="523802"/>
                  </a:moveTo>
                  <a:lnTo>
                    <a:pt x="50699" y="462447"/>
                  </a:lnTo>
                  <a:lnTo>
                    <a:pt x="87967" y="410463"/>
                  </a:lnTo>
                  <a:lnTo>
                    <a:pt x="115137" y="363188"/>
                  </a:lnTo>
                  <a:lnTo>
                    <a:pt x="133138" y="316250"/>
                  </a:lnTo>
                  <a:lnTo>
                    <a:pt x="145239" y="268362"/>
                  </a:lnTo>
                  <a:lnTo>
                    <a:pt x="154706" y="218236"/>
                  </a:lnTo>
                  <a:lnTo>
                    <a:pt x="161348" y="180149"/>
                  </a:lnTo>
                  <a:lnTo>
                    <a:pt x="169709" y="124767"/>
                  </a:lnTo>
                  <a:lnTo>
                    <a:pt x="172105" y="107111"/>
                  </a:lnTo>
                  <a:lnTo>
                    <a:pt x="175381" y="83167"/>
                  </a:lnTo>
                  <a:lnTo>
                    <a:pt x="178891" y="58883"/>
                  </a:lnTo>
                  <a:lnTo>
                    <a:pt x="182819" y="34313"/>
                  </a:lnTo>
                  <a:lnTo>
                    <a:pt x="187345" y="9512"/>
                  </a:lnTo>
                  <a:lnTo>
                    <a:pt x="189509" y="0"/>
                  </a:lnTo>
                </a:path>
                <a:path w="193040" h="528320">
                  <a:moveTo>
                    <a:pt x="192521" y="0"/>
                  </a:moveTo>
                  <a:lnTo>
                    <a:pt x="181812" y="59272"/>
                  </a:lnTo>
                  <a:lnTo>
                    <a:pt x="175064" y="107365"/>
                  </a:lnTo>
                  <a:lnTo>
                    <a:pt x="172662" y="125071"/>
                  </a:lnTo>
                  <a:lnTo>
                    <a:pt x="170155" y="142973"/>
                  </a:lnTo>
                  <a:lnTo>
                    <a:pt x="163127" y="187429"/>
                  </a:lnTo>
                  <a:lnTo>
                    <a:pt x="148126" y="269148"/>
                  </a:lnTo>
                  <a:lnTo>
                    <a:pt x="135957" y="317283"/>
                  </a:lnTo>
                  <a:lnTo>
                    <a:pt x="117822" y="364504"/>
                  </a:lnTo>
                  <a:lnTo>
                    <a:pt x="90418" y="412127"/>
                  </a:lnTo>
                  <a:lnTo>
                    <a:pt x="53066" y="464268"/>
                  </a:lnTo>
                  <a:lnTo>
                    <a:pt x="17768" y="508657"/>
                  </a:lnTo>
                  <a:lnTo>
                    <a:pt x="0" y="5282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0"/>
              <a:ext cx="217595" cy="55565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5" h="551815">
                  <a:moveTo>
                    <a:pt x="0" y="547116"/>
                  </a:moveTo>
                  <a:lnTo>
                    <a:pt x="37637" y="506192"/>
                  </a:lnTo>
                  <a:lnTo>
                    <a:pt x="72931" y="461996"/>
                  </a:lnTo>
                  <a:lnTo>
                    <a:pt x="110390" y="410032"/>
                  </a:lnTo>
                  <a:lnTo>
                    <a:pt x="137634" y="363041"/>
                  </a:lnTo>
                  <a:lnTo>
                    <a:pt x="155706" y="316406"/>
                  </a:lnTo>
                  <a:lnTo>
                    <a:pt x="167874" y="268845"/>
                  </a:lnTo>
                  <a:lnTo>
                    <a:pt x="177408" y="219075"/>
                  </a:lnTo>
                  <a:lnTo>
                    <a:pt x="178716" y="211849"/>
                  </a:lnTo>
                  <a:lnTo>
                    <a:pt x="179961" y="205118"/>
                  </a:lnTo>
                  <a:lnTo>
                    <a:pt x="181142" y="198348"/>
                  </a:lnTo>
                  <a:lnTo>
                    <a:pt x="182336" y="191503"/>
                  </a:lnTo>
                  <a:lnTo>
                    <a:pt x="184622" y="178409"/>
                  </a:lnTo>
                  <a:lnTo>
                    <a:pt x="187587" y="160592"/>
                  </a:lnTo>
                  <a:lnTo>
                    <a:pt x="190332" y="142741"/>
                  </a:lnTo>
                  <a:lnTo>
                    <a:pt x="192918" y="124967"/>
                  </a:lnTo>
                  <a:lnTo>
                    <a:pt x="195404" y="107378"/>
                  </a:lnTo>
                  <a:lnTo>
                    <a:pt x="198798" y="83395"/>
                  </a:lnTo>
                  <a:lnTo>
                    <a:pt x="202429" y="59074"/>
                  </a:lnTo>
                  <a:lnTo>
                    <a:pt x="206472" y="34476"/>
                  </a:lnTo>
                  <a:lnTo>
                    <a:pt x="211101" y="9665"/>
                  </a:lnTo>
                  <a:lnTo>
                    <a:pt x="213333" y="0"/>
                  </a:lnTo>
                </a:path>
                <a:path w="216535" h="551815">
                  <a:moveTo>
                    <a:pt x="216372" y="0"/>
                  </a:moveTo>
                  <a:lnTo>
                    <a:pt x="205359" y="59466"/>
                  </a:lnTo>
                  <a:lnTo>
                    <a:pt x="198338" y="107632"/>
                  </a:lnTo>
                  <a:lnTo>
                    <a:pt x="195847" y="125264"/>
                  </a:lnTo>
                  <a:lnTo>
                    <a:pt x="193250" y="143092"/>
                  </a:lnTo>
                  <a:lnTo>
                    <a:pt x="190489" y="161009"/>
                  </a:lnTo>
                  <a:lnTo>
                    <a:pt x="187505" y="178905"/>
                  </a:lnTo>
                  <a:lnTo>
                    <a:pt x="185981" y="187680"/>
                  </a:lnTo>
                  <a:lnTo>
                    <a:pt x="184533" y="195999"/>
                  </a:lnTo>
                  <a:lnTo>
                    <a:pt x="183111" y="204203"/>
                  </a:lnTo>
                  <a:lnTo>
                    <a:pt x="170754" y="269629"/>
                  </a:lnTo>
                  <a:lnTo>
                    <a:pt x="158515" y="317449"/>
                  </a:lnTo>
                  <a:lnTo>
                    <a:pt x="140312" y="364383"/>
                  </a:lnTo>
                  <a:lnTo>
                    <a:pt x="112841" y="411747"/>
                  </a:lnTo>
                  <a:lnTo>
                    <a:pt x="75302" y="463812"/>
                  </a:lnTo>
                  <a:lnTo>
                    <a:pt x="39901" y="508122"/>
                  </a:lnTo>
                  <a:lnTo>
                    <a:pt x="5644" y="545844"/>
                  </a:lnTo>
                  <a:lnTo>
                    <a:pt x="0" y="55119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0"/>
              <a:ext cx="242190" cy="57379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0" y="567269"/>
                  </a:moveTo>
                  <a:lnTo>
                    <a:pt x="59600" y="505658"/>
                  </a:lnTo>
                  <a:lnTo>
                    <a:pt x="95004" y="461544"/>
                  </a:lnTo>
                  <a:lnTo>
                    <a:pt x="132659" y="409663"/>
                  </a:lnTo>
                  <a:lnTo>
                    <a:pt x="160001" y="362901"/>
                  </a:lnTo>
                  <a:lnTo>
                    <a:pt x="178150" y="316512"/>
                  </a:lnTo>
                  <a:lnTo>
                    <a:pt x="190384" y="269214"/>
                  </a:lnTo>
                  <a:lnTo>
                    <a:pt x="199981" y="219722"/>
                  </a:lnTo>
                  <a:lnTo>
                    <a:pt x="201429" y="211785"/>
                  </a:lnTo>
                  <a:lnTo>
                    <a:pt x="202750" y="204597"/>
                  </a:lnTo>
                  <a:lnTo>
                    <a:pt x="204033" y="197319"/>
                  </a:lnTo>
                  <a:lnTo>
                    <a:pt x="205341" y="189979"/>
                  </a:lnTo>
                  <a:lnTo>
                    <a:pt x="207398" y="178371"/>
                  </a:lnTo>
                  <a:lnTo>
                    <a:pt x="210427" y="160668"/>
                  </a:lnTo>
                  <a:lnTo>
                    <a:pt x="213245" y="142930"/>
                  </a:lnTo>
                  <a:lnTo>
                    <a:pt x="215908" y="125266"/>
                  </a:lnTo>
                  <a:lnTo>
                    <a:pt x="218473" y="107784"/>
                  </a:lnTo>
                  <a:lnTo>
                    <a:pt x="222016" y="83733"/>
                  </a:lnTo>
                  <a:lnTo>
                    <a:pt x="225789" y="59342"/>
                  </a:lnTo>
                  <a:lnTo>
                    <a:pt x="229965" y="34677"/>
                  </a:lnTo>
                  <a:lnTo>
                    <a:pt x="234716" y="9804"/>
                  </a:lnTo>
                  <a:lnTo>
                    <a:pt x="237013" y="0"/>
                  </a:lnTo>
                </a:path>
                <a:path w="240665" h="571500">
                  <a:moveTo>
                    <a:pt x="240090" y="0"/>
                  </a:moveTo>
                  <a:lnTo>
                    <a:pt x="228712" y="59948"/>
                  </a:lnTo>
                  <a:lnTo>
                    <a:pt x="221394" y="108394"/>
                  </a:lnTo>
                  <a:lnTo>
                    <a:pt x="218822" y="125848"/>
                  </a:lnTo>
                  <a:lnTo>
                    <a:pt x="210319" y="178892"/>
                  </a:lnTo>
                  <a:lnTo>
                    <a:pt x="207182" y="196596"/>
                  </a:lnTo>
                  <a:lnTo>
                    <a:pt x="205785" y="204495"/>
                  </a:lnTo>
                  <a:lnTo>
                    <a:pt x="193299" y="269833"/>
                  </a:lnTo>
                  <a:lnTo>
                    <a:pt x="180990" y="317450"/>
                  </a:lnTo>
                  <a:lnTo>
                    <a:pt x="162701" y="364193"/>
                  </a:lnTo>
                  <a:lnTo>
                    <a:pt x="135122" y="411378"/>
                  </a:lnTo>
                  <a:lnTo>
                    <a:pt x="97345" y="463393"/>
                  </a:lnTo>
                  <a:lnTo>
                    <a:pt x="61820" y="507630"/>
                  </a:lnTo>
                  <a:lnTo>
                    <a:pt x="27554" y="545254"/>
                  </a:lnTo>
                  <a:lnTo>
                    <a:pt x="0" y="5713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0"/>
              <a:ext cx="264515" cy="59260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60" h="589915">
                  <a:moveTo>
                    <a:pt x="0" y="585711"/>
                  </a:moveTo>
                  <a:lnTo>
                    <a:pt x="47201" y="542587"/>
                  </a:lnTo>
                  <a:lnTo>
                    <a:pt x="81364" y="505158"/>
                  </a:lnTo>
                  <a:lnTo>
                    <a:pt x="116887" y="461114"/>
                  </a:lnTo>
                  <a:lnTo>
                    <a:pt x="154759" y="409295"/>
                  </a:lnTo>
                  <a:lnTo>
                    <a:pt x="182157" y="362819"/>
                  </a:lnTo>
                  <a:lnTo>
                    <a:pt x="200357" y="316723"/>
                  </a:lnTo>
                  <a:lnTo>
                    <a:pt x="212640" y="269729"/>
                  </a:lnTo>
                  <a:lnTo>
                    <a:pt x="222285" y="220560"/>
                  </a:lnTo>
                  <a:lnTo>
                    <a:pt x="223936" y="211721"/>
                  </a:lnTo>
                  <a:lnTo>
                    <a:pt x="225397" y="203936"/>
                  </a:lnTo>
                  <a:lnTo>
                    <a:pt x="226819" y="196075"/>
                  </a:lnTo>
                  <a:lnTo>
                    <a:pt x="228267" y="188125"/>
                  </a:lnTo>
                  <a:lnTo>
                    <a:pt x="230032" y="178396"/>
                  </a:lnTo>
                  <a:lnTo>
                    <a:pt x="233074" y="160958"/>
                  </a:lnTo>
                  <a:lnTo>
                    <a:pt x="235926" y="143481"/>
                  </a:lnTo>
                  <a:lnTo>
                    <a:pt x="238638" y="126076"/>
                  </a:lnTo>
                  <a:lnTo>
                    <a:pt x="241259" y="108851"/>
                  </a:lnTo>
                  <a:lnTo>
                    <a:pt x="244968" y="84571"/>
                  </a:lnTo>
                  <a:lnTo>
                    <a:pt x="248911" y="59951"/>
                  </a:lnTo>
                  <a:lnTo>
                    <a:pt x="253253" y="35058"/>
                  </a:lnTo>
                  <a:lnTo>
                    <a:pt x="258163" y="9956"/>
                  </a:lnTo>
                  <a:lnTo>
                    <a:pt x="260528" y="0"/>
                  </a:lnTo>
                </a:path>
                <a:path w="264160" h="589915">
                  <a:moveTo>
                    <a:pt x="263597" y="0"/>
                  </a:moveTo>
                  <a:lnTo>
                    <a:pt x="251843" y="60536"/>
                  </a:lnTo>
                  <a:lnTo>
                    <a:pt x="244193" y="109423"/>
                  </a:lnTo>
                  <a:lnTo>
                    <a:pt x="241570" y="126628"/>
                  </a:lnTo>
                  <a:lnTo>
                    <a:pt x="238855" y="144017"/>
                  </a:lnTo>
                  <a:lnTo>
                    <a:pt x="236002" y="161483"/>
                  </a:lnTo>
                  <a:lnTo>
                    <a:pt x="232966" y="178917"/>
                  </a:lnTo>
                  <a:lnTo>
                    <a:pt x="230578" y="191922"/>
                  </a:lnTo>
                  <a:lnTo>
                    <a:pt x="229334" y="198767"/>
                  </a:lnTo>
                  <a:lnTo>
                    <a:pt x="228102" y="205549"/>
                  </a:lnTo>
                  <a:lnTo>
                    <a:pt x="226844" y="212255"/>
                  </a:lnTo>
                  <a:lnTo>
                    <a:pt x="225282" y="220649"/>
                  </a:lnTo>
                  <a:lnTo>
                    <a:pt x="215583" y="270182"/>
                  </a:lnTo>
                  <a:lnTo>
                    <a:pt x="203213" y="317547"/>
                  </a:lnTo>
                  <a:lnTo>
                    <a:pt x="184856" y="364060"/>
                  </a:lnTo>
                  <a:lnTo>
                    <a:pt x="157198" y="411035"/>
                  </a:lnTo>
                  <a:lnTo>
                    <a:pt x="119225" y="462974"/>
                  </a:lnTo>
                  <a:lnTo>
                    <a:pt x="83587" y="507134"/>
                  </a:lnTo>
                  <a:lnTo>
                    <a:pt x="49289" y="544682"/>
                  </a:lnTo>
                  <a:lnTo>
                    <a:pt x="15339" y="576783"/>
                  </a:lnTo>
                  <a:lnTo>
                    <a:pt x="0" y="5895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0"/>
              <a:ext cx="287809" cy="610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0" y="601776"/>
                  </a:moveTo>
                  <a:lnTo>
                    <a:pt x="34996" y="573951"/>
                  </a:lnTo>
                  <a:lnTo>
                    <a:pt x="76504" y="533966"/>
                  </a:lnTo>
                  <a:lnTo>
                    <a:pt x="114139" y="491422"/>
                  </a:lnTo>
                  <a:lnTo>
                    <a:pt x="147606" y="448909"/>
                  </a:lnTo>
                  <a:lnTo>
                    <a:pt x="176613" y="409016"/>
                  </a:lnTo>
                  <a:lnTo>
                    <a:pt x="204154" y="362611"/>
                  </a:lnTo>
                  <a:lnTo>
                    <a:pt x="222452" y="316608"/>
                  </a:lnTo>
                  <a:lnTo>
                    <a:pt x="234805" y="269724"/>
                  </a:lnTo>
                  <a:lnTo>
                    <a:pt x="244508" y="220675"/>
                  </a:lnTo>
                  <a:lnTo>
                    <a:pt x="246197" y="211709"/>
                  </a:lnTo>
                  <a:lnTo>
                    <a:pt x="247441" y="205156"/>
                  </a:lnTo>
                  <a:lnTo>
                    <a:pt x="248660" y="198539"/>
                  </a:lnTo>
                  <a:lnTo>
                    <a:pt x="249905" y="191834"/>
                  </a:lnTo>
                  <a:lnTo>
                    <a:pt x="252394" y="178372"/>
                  </a:lnTo>
                  <a:lnTo>
                    <a:pt x="255515" y="161004"/>
                  </a:lnTo>
                  <a:lnTo>
                    <a:pt x="258451" y="143591"/>
                  </a:lnTo>
                  <a:lnTo>
                    <a:pt x="261251" y="126242"/>
                  </a:lnTo>
                  <a:lnTo>
                    <a:pt x="263964" y="109068"/>
                  </a:lnTo>
                  <a:lnTo>
                    <a:pt x="267806" y="84788"/>
                  </a:lnTo>
                  <a:lnTo>
                    <a:pt x="271878" y="60171"/>
                  </a:lnTo>
                  <a:lnTo>
                    <a:pt x="276342" y="35285"/>
                  </a:lnTo>
                  <a:lnTo>
                    <a:pt x="281363" y="10198"/>
                  </a:lnTo>
                  <a:lnTo>
                    <a:pt x="283817" y="0"/>
                  </a:lnTo>
                </a:path>
                <a:path w="287020" h="605790">
                  <a:moveTo>
                    <a:pt x="286844" y="0"/>
                  </a:moveTo>
                  <a:lnTo>
                    <a:pt x="274830" y="60519"/>
                  </a:lnTo>
                  <a:lnTo>
                    <a:pt x="266948" y="109207"/>
                  </a:lnTo>
                  <a:lnTo>
                    <a:pt x="264221" y="126470"/>
                  </a:lnTo>
                  <a:lnTo>
                    <a:pt x="261402" y="143915"/>
                  </a:lnTo>
                  <a:lnTo>
                    <a:pt x="258444" y="161433"/>
                  </a:lnTo>
                  <a:lnTo>
                    <a:pt x="255303" y="178918"/>
                  </a:lnTo>
                  <a:lnTo>
                    <a:pt x="252877" y="192037"/>
                  </a:lnTo>
                  <a:lnTo>
                    <a:pt x="251620" y="198857"/>
                  </a:lnTo>
                  <a:lnTo>
                    <a:pt x="250388" y="205588"/>
                  </a:lnTo>
                  <a:lnTo>
                    <a:pt x="249105" y="212255"/>
                  </a:lnTo>
                  <a:lnTo>
                    <a:pt x="247340" y="221615"/>
                  </a:lnTo>
                  <a:lnTo>
                    <a:pt x="237585" y="270790"/>
                  </a:lnTo>
                  <a:lnTo>
                    <a:pt x="225161" y="317822"/>
                  </a:lnTo>
                  <a:lnTo>
                    <a:pt x="206747" y="364024"/>
                  </a:lnTo>
                  <a:lnTo>
                    <a:pt x="179026" y="410705"/>
                  </a:lnTo>
                  <a:lnTo>
                    <a:pt x="149920" y="450722"/>
                  </a:lnTo>
                  <a:lnTo>
                    <a:pt x="116344" y="493373"/>
                  </a:lnTo>
                  <a:lnTo>
                    <a:pt x="78583" y="536057"/>
                  </a:lnTo>
                  <a:lnTo>
                    <a:pt x="36926" y="576174"/>
                  </a:lnTo>
                  <a:lnTo>
                    <a:pt x="17438" y="592387"/>
                  </a:lnTo>
                  <a:lnTo>
                    <a:pt x="0" y="6054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0"/>
              <a:ext cx="311742" cy="62799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80" h="619760">
                  <a:moveTo>
                    <a:pt x="0" y="615737"/>
                  </a:moveTo>
                  <a:lnTo>
                    <a:pt x="36726" y="589552"/>
                  </a:lnTo>
                  <a:lnTo>
                    <a:pt x="97660" y="533510"/>
                  </a:lnTo>
                  <a:lnTo>
                    <a:pt x="135345" y="491068"/>
                  </a:lnTo>
                  <a:lnTo>
                    <a:pt x="168971" y="448582"/>
                  </a:lnTo>
                  <a:lnTo>
                    <a:pt x="198191" y="408673"/>
                  </a:lnTo>
                  <a:lnTo>
                    <a:pt x="225759" y="362616"/>
                  </a:lnTo>
                  <a:lnTo>
                    <a:pt x="244101" y="316978"/>
                  </a:lnTo>
                  <a:lnTo>
                    <a:pt x="256509" y="270479"/>
                  </a:lnTo>
                  <a:lnTo>
                    <a:pt x="266275" y="221843"/>
                  </a:lnTo>
                  <a:lnTo>
                    <a:pt x="274492" y="178409"/>
                  </a:lnTo>
                  <a:lnTo>
                    <a:pt x="283545" y="126631"/>
                  </a:lnTo>
                  <a:lnTo>
                    <a:pt x="286329" y="109563"/>
                  </a:lnTo>
                  <a:lnTo>
                    <a:pt x="290313" y="85196"/>
                  </a:lnTo>
                  <a:lnTo>
                    <a:pt x="294523" y="60493"/>
                  </a:lnTo>
                  <a:lnTo>
                    <a:pt x="299119" y="35528"/>
                  </a:lnTo>
                  <a:lnTo>
                    <a:pt x="304261" y="10376"/>
                  </a:lnTo>
                  <a:lnTo>
                    <a:pt x="306796" y="0"/>
                  </a:lnTo>
                </a:path>
                <a:path w="309880" h="619760">
                  <a:moveTo>
                    <a:pt x="309875" y="0"/>
                  </a:moveTo>
                  <a:lnTo>
                    <a:pt x="297446" y="61096"/>
                  </a:lnTo>
                  <a:lnTo>
                    <a:pt x="289224" y="110160"/>
                  </a:lnTo>
                  <a:lnTo>
                    <a:pt x="286441" y="127205"/>
                  </a:lnTo>
                  <a:lnTo>
                    <a:pt x="283568" y="144431"/>
                  </a:lnTo>
                  <a:lnTo>
                    <a:pt x="275221" y="190481"/>
                  </a:lnTo>
                  <a:lnTo>
                    <a:pt x="259428" y="270976"/>
                  </a:lnTo>
                  <a:lnTo>
                    <a:pt x="246933" y="317825"/>
                  </a:lnTo>
                  <a:lnTo>
                    <a:pt x="228428" y="363858"/>
                  </a:lnTo>
                  <a:lnTo>
                    <a:pt x="200578" y="410388"/>
                  </a:lnTo>
                  <a:lnTo>
                    <a:pt x="171260" y="450429"/>
                  </a:lnTo>
                  <a:lnTo>
                    <a:pt x="137531" y="493057"/>
                  </a:lnTo>
                  <a:lnTo>
                    <a:pt x="99746" y="535644"/>
                  </a:lnTo>
                  <a:lnTo>
                    <a:pt x="58262" y="575564"/>
                  </a:lnTo>
                  <a:lnTo>
                    <a:pt x="18881" y="606715"/>
                  </a:lnTo>
                  <a:lnTo>
                    <a:pt x="0" y="6193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0"/>
              <a:ext cx="335437" cy="6321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0" y="627901"/>
                  </a:moveTo>
                  <a:lnTo>
                    <a:pt x="37926" y="603896"/>
                  </a:lnTo>
                  <a:lnTo>
                    <a:pt x="77307" y="572732"/>
                  </a:lnTo>
                  <a:lnTo>
                    <a:pt x="118676" y="532971"/>
                  </a:lnTo>
                  <a:lnTo>
                    <a:pt x="156407" y="490579"/>
                  </a:lnTo>
                  <a:lnTo>
                    <a:pt x="190126" y="448163"/>
                  </a:lnTo>
                  <a:lnTo>
                    <a:pt x="219458" y="408330"/>
                  </a:lnTo>
                  <a:lnTo>
                    <a:pt x="247114" y="362498"/>
                  </a:lnTo>
                  <a:lnTo>
                    <a:pt x="265529" y="317095"/>
                  </a:lnTo>
                  <a:lnTo>
                    <a:pt x="278003" y="270847"/>
                  </a:lnTo>
                  <a:lnTo>
                    <a:pt x="287835" y="222479"/>
                  </a:lnTo>
                  <a:lnTo>
                    <a:pt x="296293" y="178460"/>
                  </a:lnTo>
                  <a:lnTo>
                    <a:pt x="305512" y="127127"/>
                  </a:lnTo>
                  <a:lnTo>
                    <a:pt x="312501" y="85739"/>
                  </a:lnTo>
                  <a:lnTo>
                    <a:pt x="316861" y="60933"/>
                  </a:lnTo>
                  <a:lnTo>
                    <a:pt x="321601" y="35867"/>
                  </a:lnTo>
                  <a:lnTo>
                    <a:pt x="326875" y="10617"/>
                  </a:lnTo>
                  <a:lnTo>
                    <a:pt x="329497" y="0"/>
                  </a:lnTo>
                </a:path>
                <a:path w="332740" h="631825">
                  <a:moveTo>
                    <a:pt x="332585" y="0"/>
                  </a:moveTo>
                  <a:lnTo>
                    <a:pt x="319718" y="61947"/>
                  </a:lnTo>
                  <a:lnTo>
                    <a:pt x="311152" y="111620"/>
                  </a:lnTo>
                  <a:lnTo>
                    <a:pt x="308332" y="128326"/>
                  </a:lnTo>
                  <a:lnTo>
                    <a:pt x="305429" y="145204"/>
                  </a:lnTo>
                  <a:lnTo>
                    <a:pt x="302410" y="162146"/>
                  </a:lnTo>
                  <a:lnTo>
                    <a:pt x="299239" y="179045"/>
                  </a:lnTo>
                  <a:lnTo>
                    <a:pt x="297585" y="187483"/>
                  </a:lnTo>
                  <a:lnTo>
                    <a:pt x="295971" y="195829"/>
                  </a:lnTo>
                  <a:lnTo>
                    <a:pt x="294387" y="204092"/>
                  </a:lnTo>
                  <a:lnTo>
                    <a:pt x="292826" y="212280"/>
                  </a:lnTo>
                  <a:lnTo>
                    <a:pt x="290730" y="223139"/>
                  </a:lnTo>
                  <a:lnTo>
                    <a:pt x="280856" y="271732"/>
                  </a:lnTo>
                  <a:lnTo>
                    <a:pt x="268310" y="318216"/>
                  </a:lnTo>
                  <a:lnTo>
                    <a:pt x="249766" y="363898"/>
                  </a:lnTo>
                  <a:lnTo>
                    <a:pt x="221896" y="410083"/>
                  </a:lnTo>
                  <a:lnTo>
                    <a:pt x="192402" y="450071"/>
                  </a:lnTo>
                  <a:lnTo>
                    <a:pt x="158531" y="492633"/>
                  </a:lnTo>
                  <a:lnTo>
                    <a:pt x="120682" y="535138"/>
                  </a:lnTo>
                  <a:lnTo>
                    <a:pt x="79250" y="574954"/>
                  </a:lnTo>
                  <a:lnTo>
                    <a:pt x="39602" y="606330"/>
                  </a:lnTo>
                  <a:lnTo>
                    <a:pt x="19494" y="619796"/>
                  </a:lnTo>
                  <a:lnTo>
                    <a:pt x="0" y="6313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0"/>
              <a:ext cx="355667" cy="64606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0" y="638165"/>
                  </a:moveTo>
                  <a:lnTo>
                    <a:pt x="38171" y="617044"/>
                  </a:lnTo>
                  <a:lnTo>
                    <a:pt x="78170" y="588645"/>
                  </a:lnTo>
                  <a:lnTo>
                    <a:pt x="139287" y="532495"/>
                  </a:lnTo>
                  <a:lnTo>
                    <a:pt x="177065" y="490185"/>
                  </a:lnTo>
                  <a:lnTo>
                    <a:pt x="210907" y="447841"/>
                  </a:lnTo>
                  <a:lnTo>
                    <a:pt x="240402" y="408076"/>
                  </a:lnTo>
                  <a:lnTo>
                    <a:pt x="268139" y="362491"/>
                  </a:lnTo>
                  <a:lnTo>
                    <a:pt x="286614" y="317353"/>
                  </a:lnTo>
                  <a:lnTo>
                    <a:pt x="299130" y="271387"/>
                  </a:lnTo>
                  <a:lnTo>
                    <a:pt x="308994" y="223316"/>
                  </a:lnTo>
                  <a:lnTo>
                    <a:pt x="317757" y="178587"/>
                  </a:lnTo>
                  <a:lnTo>
                    <a:pt x="327083" y="128045"/>
                  </a:lnTo>
                  <a:lnTo>
                    <a:pt x="329987" y="111378"/>
                  </a:lnTo>
                  <a:lnTo>
                    <a:pt x="334298" y="86675"/>
                  </a:lnTo>
                  <a:lnTo>
                    <a:pt x="338835" y="61636"/>
                  </a:lnTo>
                  <a:lnTo>
                    <a:pt x="343745" y="36344"/>
                  </a:lnTo>
                  <a:lnTo>
                    <a:pt x="349177" y="10883"/>
                  </a:lnTo>
                  <a:lnTo>
                    <a:pt x="351901" y="0"/>
                  </a:lnTo>
                </a:path>
                <a:path w="354965" h="641985">
                  <a:moveTo>
                    <a:pt x="354967" y="0"/>
                  </a:moveTo>
                  <a:lnTo>
                    <a:pt x="341700" y="62455"/>
                  </a:lnTo>
                  <a:lnTo>
                    <a:pt x="332820" y="112369"/>
                  </a:lnTo>
                  <a:lnTo>
                    <a:pt x="329935" y="128910"/>
                  </a:lnTo>
                  <a:lnTo>
                    <a:pt x="326974" y="145621"/>
                  </a:lnTo>
                  <a:lnTo>
                    <a:pt x="323904" y="162393"/>
                  </a:lnTo>
                  <a:lnTo>
                    <a:pt x="320691" y="179120"/>
                  </a:lnTo>
                  <a:lnTo>
                    <a:pt x="319218" y="186499"/>
                  </a:lnTo>
                  <a:lnTo>
                    <a:pt x="317808" y="193776"/>
                  </a:lnTo>
                  <a:lnTo>
                    <a:pt x="301997" y="272274"/>
                  </a:lnTo>
                  <a:lnTo>
                    <a:pt x="289393" y="318479"/>
                  </a:lnTo>
                  <a:lnTo>
                    <a:pt x="270782" y="363896"/>
                  </a:lnTo>
                  <a:lnTo>
                    <a:pt x="242827" y="409828"/>
                  </a:lnTo>
                  <a:lnTo>
                    <a:pt x="212152" y="451137"/>
                  </a:lnTo>
                  <a:lnTo>
                    <a:pt x="178178" y="493558"/>
                  </a:lnTo>
                  <a:lnTo>
                    <a:pt x="140804" y="535253"/>
                  </a:lnTo>
                  <a:lnTo>
                    <a:pt x="99927" y="574382"/>
                  </a:lnTo>
                  <a:lnTo>
                    <a:pt x="59963" y="606007"/>
                  </a:lnTo>
                  <a:lnTo>
                    <a:pt x="19104" y="631774"/>
                  </a:lnTo>
                  <a:lnTo>
                    <a:pt x="0" y="6414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0"/>
              <a:ext cx="378655" cy="65983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0" y="647026"/>
                  </a:moveTo>
                  <a:lnTo>
                    <a:pt x="37444" y="629018"/>
                  </a:lnTo>
                  <a:lnTo>
                    <a:pt x="78289" y="603249"/>
                  </a:lnTo>
                  <a:lnTo>
                    <a:pt x="118305" y="571576"/>
                  </a:lnTo>
                  <a:lnTo>
                    <a:pt x="159500" y="532070"/>
                  </a:lnTo>
                  <a:lnTo>
                    <a:pt x="197320" y="489862"/>
                  </a:lnTo>
                  <a:lnTo>
                    <a:pt x="231303" y="447576"/>
                  </a:lnTo>
                  <a:lnTo>
                    <a:pt x="260990" y="407835"/>
                  </a:lnTo>
                  <a:lnTo>
                    <a:pt x="288836" y="362380"/>
                  </a:lnTo>
                  <a:lnTo>
                    <a:pt x="307397" y="317403"/>
                  </a:lnTo>
                  <a:lnTo>
                    <a:pt x="319988" y="271623"/>
                  </a:lnTo>
                  <a:lnTo>
                    <a:pt x="329925" y="223761"/>
                  </a:lnTo>
                  <a:lnTo>
                    <a:pt x="334342" y="201362"/>
                  </a:lnTo>
                  <a:lnTo>
                    <a:pt x="335824" y="193862"/>
                  </a:lnTo>
                  <a:lnTo>
                    <a:pt x="337335" y="186290"/>
                  </a:lnTo>
                  <a:lnTo>
                    <a:pt x="338879" y="178638"/>
                  </a:lnTo>
                  <a:lnTo>
                    <a:pt x="342131" y="162088"/>
                  </a:lnTo>
                  <a:lnTo>
                    <a:pt x="345257" y="145472"/>
                  </a:lnTo>
                  <a:lnTo>
                    <a:pt x="348283" y="128903"/>
                  </a:lnTo>
                  <a:lnTo>
                    <a:pt x="351236" y="112496"/>
                  </a:lnTo>
                  <a:lnTo>
                    <a:pt x="355725" y="87583"/>
                  </a:lnTo>
                  <a:lnTo>
                    <a:pt x="360435" y="62333"/>
                  </a:lnTo>
                  <a:lnTo>
                    <a:pt x="365514" y="36828"/>
                  </a:lnTo>
                  <a:lnTo>
                    <a:pt x="371111" y="11150"/>
                  </a:lnTo>
                  <a:lnTo>
                    <a:pt x="373936" y="0"/>
                  </a:lnTo>
                </a:path>
                <a:path w="377190" h="650240">
                  <a:moveTo>
                    <a:pt x="376991" y="0"/>
                  </a:moveTo>
                  <a:lnTo>
                    <a:pt x="368436" y="37350"/>
                  </a:lnTo>
                  <a:lnTo>
                    <a:pt x="358692" y="87851"/>
                  </a:lnTo>
                  <a:lnTo>
                    <a:pt x="351256" y="129153"/>
                  </a:lnTo>
                  <a:lnTo>
                    <a:pt x="348212" y="145826"/>
                  </a:lnTo>
                  <a:lnTo>
                    <a:pt x="332783" y="224523"/>
                  </a:lnTo>
                  <a:lnTo>
                    <a:pt x="322796" y="272591"/>
                  </a:lnTo>
                  <a:lnTo>
                    <a:pt x="310131" y="318584"/>
                  </a:lnTo>
                  <a:lnTo>
                    <a:pt x="291444" y="363803"/>
                  </a:lnTo>
                  <a:lnTo>
                    <a:pt x="263390" y="409549"/>
                  </a:lnTo>
                  <a:lnTo>
                    <a:pt x="232612" y="450756"/>
                  </a:lnTo>
                  <a:lnTo>
                    <a:pt x="198552" y="493090"/>
                  </a:lnTo>
                  <a:lnTo>
                    <a:pt x="161122" y="534718"/>
                  </a:lnTo>
                  <a:lnTo>
                    <a:pt x="120235" y="573811"/>
                  </a:lnTo>
                  <a:lnTo>
                    <a:pt x="79996" y="605666"/>
                  </a:lnTo>
                  <a:lnTo>
                    <a:pt x="38879" y="631596"/>
                  </a:lnTo>
                  <a:lnTo>
                    <a:pt x="13086" y="644728"/>
                  </a:lnTo>
                  <a:lnTo>
                    <a:pt x="0" y="650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0"/>
              <a:ext cx="401259" cy="66080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80" h="657860">
                  <a:moveTo>
                    <a:pt x="0" y="654585"/>
                  </a:moveTo>
                  <a:lnTo>
                    <a:pt x="56770" y="628865"/>
                  </a:lnTo>
                  <a:lnTo>
                    <a:pt x="97899" y="602926"/>
                  </a:lnTo>
                  <a:lnTo>
                    <a:pt x="138189" y="571042"/>
                  </a:lnTo>
                  <a:lnTo>
                    <a:pt x="178742" y="532295"/>
                  </a:lnTo>
                  <a:lnTo>
                    <a:pt x="216077" y="490901"/>
                  </a:lnTo>
                  <a:lnTo>
                    <a:pt x="250209" y="448718"/>
                  </a:lnTo>
                  <a:lnTo>
                    <a:pt x="281153" y="407606"/>
                  </a:lnTo>
                  <a:lnTo>
                    <a:pt x="309112" y="362284"/>
                  </a:lnTo>
                  <a:lnTo>
                    <a:pt x="327751" y="317455"/>
                  </a:lnTo>
                  <a:lnTo>
                    <a:pt x="340402" y="271835"/>
                  </a:lnTo>
                  <a:lnTo>
                    <a:pt x="350394" y="224142"/>
                  </a:lnTo>
                  <a:lnTo>
                    <a:pt x="352832" y="211924"/>
                  </a:lnTo>
                  <a:lnTo>
                    <a:pt x="354471" y="203759"/>
                  </a:lnTo>
                  <a:lnTo>
                    <a:pt x="356134" y="195521"/>
                  </a:lnTo>
                  <a:lnTo>
                    <a:pt x="357826" y="187195"/>
                  </a:lnTo>
                  <a:lnTo>
                    <a:pt x="359550" y="178765"/>
                  </a:lnTo>
                  <a:lnTo>
                    <a:pt x="362845" y="162394"/>
                  </a:lnTo>
                  <a:lnTo>
                    <a:pt x="366019" y="145953"/>
                  </a:lnTo>
                  <a:lnTo>
                    <a:pt x="369096" y="129557"/>
                  </a:lnTo>
                  <a:lnTo>
                    <a:pt x="372098" y="113322"/>
                  </a:lnTo>
                  <a:lnTo>
                    <a:pt x="376753" y="88273"/>
                  </a:lnTo>
                  <a:lnTo>
                    <a:pt x="381629" y="62887"/>
                  </a:lnTo>
                  <a:lnTo>
                    <a:pt x="386868" y="37248"/>
                  </a:lnTo>
                  <a:lnTo>
                    <a:pt x="392609" y="11442"/>
                  </a:lnTo>
                  <a:lnTo>
                    <a:pt x="395550" y="0"/>
                  </a:lnTo>
                </a:path>
                <a:path w="398780" h="657860">
                  <a:moveTo>
                    <a:pt x="398616" y="0"/>
                  </a:moveTo>
                  <a:lnTo>
                    <a:pt x="389795" y="37792"/>
                  </a:lnTo>
                  <a:lnTo>
                    <a:pt x="379720" y="88588"/>
                  </a:lnTo>
                  <a:lnTo>
                    <a:pt x="372062" y="129859"/>
                  </a:lnTo>
                  <a:lnTo>
                    <a:pt x="368964" y="146342"/>
                  </a:lnTo>
                  <a:lnTo>
                    <a:pt x="365767" y="162872"/>
                  </a:lnTo>
                  <a:lnTo>
                    <a:pt x="362446" y="179336"/>
                  </a:lnTo>
                  <a:lnTo>
                    <a:pt x="360998" y="186397"/>
                  </a:lnTo>
                  <a:lnTo>
                    <a:pt x="359614" y="193332"/>
                  </a:lnTo>
                  <a:lnTo>
                    <a:pt x="343156" y="273164"/>
                  </a:lnTo>
                  <a:lnTo>
                    <a:pt x="330429" y="318874"/>
                  </a:lnTo>
                  <a:lnTo>
                    <a:pt x="311674" y="363827"/>
                  </a:lnTo>
                  <a:lnTo>
                    <a:pt x="283541" y="409320"/>
                  </a:lnTo>
                  <a:lnTo>
                    <a:pt x="252582" y="450498"/>
                  </a:lnTo>
                  <a:lnTo>
                    <a:pt x="218392" y="492774"/>
                  </a:lnTo>
                  <a:lnTo>
                    <a:pt x="180926" y="534309"/>
                  </a:lnTo>
                  <a:lnTo>
                    <a:pt x="140145" y="573265"/>
                  </a:lnTo>
                  <a:lnTo>
                    <a:pt x="99553" y="605386"/>
                  </a:lnTo>
                  <a:lnTo>
                    <a:pt x="58141" y="631507"/>
                  </a:lnTo>
                  <a:lnTo>
                    <a:pt x="6546" y="655521"/>
                  </a:lnTo>
                  <a:lnTo>
                    <a:pt x="0" y="65773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0"/>
              <a:ext cx="420179" cy="67423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0" y="660906"/>
                  </a:moveTo>
                  <a:lnTo>
                    <a:pt x="50499" y="641605"/>
                  </a:lnTo>
                  <a:lnTo>
                    <a:pt x="96541" y="616406"/>
                  </a:lnTo>
                  <a:lnTo>
                    <a:pt x="137369" y="587401"/>
                  </a:lnTo>
                  <a:lnTo>
                    <a:pt x="198155" y="531860"/>
                  </a:lnTo>
                  <a:lnTo>
                    <a:pt x="235544" y="490534"/>
                  </a:lnTo>
                  <a:lnTo>
                    <a:pt x="269789" y="448412"/>
                  </a:lnTo>
                  <a:lnTo>
                    <a:pt x="300879" y="407352"/>
                  </a:lnTo>
                  <a:lnTo>
                    <a:pt x="328878" y="362369"/>
                  </a:lnTo>
                  <a:lnTo>
                    <a:pt x="347561" y="317879"/>
                  </a:lnTo>
                  <a:lnTo>
                    <a:pt x="360258" y="272605"/>
                  </a:lnTo>
                  <a:lnTo>
                    <a:pt x="370297" y="225272"/>
                  </a:lnTo>
                  <a:lnTo>
                    <a:pt x="374387" y="205054"/>
                  </a:lnTo>
                  <a:lnTo>
                    <a:pt x="375707" y="198605"/>
                  </a:lnTo>
                  <a:lnTo>
                    <a:pt x="377042" y="192096"/>
                  </a:lnTo>
                  <a:lnTo>
                    <a:pt x="378400" y="185526"/>
                  </a:lnTo>
                  <a:lnTo>
                    <a:pt x="379784" y="178892"/>
                  </a:lnTo>
                  <a:lnTo>
                    <a:pt x="383124" y="162654"/>
                  </a:lnTo>
                  <a:lnTo>
                    <a:pt x="386355" y="146346"/>
                  </a:lnTo>
                  <a:lnTo>
                    <a:pt x="389498" y="130084"/>
                  </a:lnTo>
                  <a:lnTo>
                    <a:pt x="392573" y="113982"/>
                  </a:lnTo>
                  <a:lnTo>
                    <a:pt x="397382" y="88836"/>
                  </a:lnTo>
                  <a:lnTo>
                    <a:pt x="402409" y="63352"/>
                  </a:lnTo>
                  <a:lnTo>
                    <a:pt x="407789" y="37617"/>
                  </a:lnTo>
                  <a:lnTo>
                    <a:pt x="413655" y="11721"/>
                  </a:lnTo>
                  <a:lnTo>
                    <a:pt x="416708" y="0"/>
                  </a:lnTo>
                </a:path>
                <a:path w="420370" h="664210">
                  <a:moveTo>
                    <a:pt x="419782" y="0"/>
                  </a:moveTo>
                  <a:lnTo>
                    <a:pt x="410677" y="38326"/>
                  </a:lnTo>
                  <a:lnTo>
                    <a:pt x="400259" y="89617"/>
                  </a:lnTo>
                  <a:lnTo>
                    <a:pt x="392390" y="130860"/>
                  </a:lnTo>
                  <a:lnTo>
                    <a:pt x="389260" y="147070"/>
                  </a:lnTo>
                  <a:lnTo>
                    <a:pt x="386037" y="163326"/>
                  </a:lnTo>
                  <a:lnTo>
                    <a:pt x="382705" y="179514"/>
                  </a:lnTo>
                  <a:lnTo>
                    <a:pt x="381003" y="187667"/>
                  </a:lnTo>
                  <a:lnTo>
                    <a:pt x="379365" y="195668"/>
                  </a:lnTo>
                  <a:lnTo>
                    <a:pt x="363090" y="273556"/>
                  </a:lnTo>
                  <a:lnTo>
                    <a:pt x="350304" y="319052"/>
                  </a:lnTo>
                  <a:lnTo>
                    <a:pt x="331484" y="363810"/>
                  </a:lnTo>
                  <a:lnTo>
                    <a:pt x="303279" y="409130"/>
                  </a:lnTo>
                  <a:lnTo>
                    <a:pt x="272148" y="450249"/>
                  </a:lnTo>
                  <a:lnTo>
                    <a:pt x="237823" y="492461"/>
                  </a:lnTo>
                  <a:lnTo>
                    <a:pt x="200299" y="533920"/>
                  </a:lnTo>
                  <a:lnTo>
                    <a:pt x="159566" y="572782"/>
                  </a:lnTo>
                  <a:lnTo>
                    <a:pt x="118753" y="605081"/>
                  </a:lnTo>
                  <a:lnTo>
                    <a:pt x="77130" y="631342"/>
                  </a:lnTo>
                  <a:lnTo>
                    <a:pt x="25924" y="655230"/>
                  </a:lnTo>
                  <a:lnTo>
                    <a:pt x="0" y="6640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0"/>
              <a:ext cx="441847" cy="67468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0" y="665836"/>
                  </a:moveTo>
                  <a:lnTo>
                    <a:pt x="43665" y="652256"/>
                  </a:lnTo>
                  <a:lnTo>
                    <a:pt x="94006" y="628713"/>
                  </a:lnTo>
                  <a:lnTo>
                    <a:pt x="135680" y="602414"/>
                  </a:lnTo>
                  <a:lnTo>
                    <a:pt x="176620" y="570001"/>
                  </a:lnTo>
                  <a:lnTo>
                    <a:pt x="216975" y="531561"/>
                  </a:lnTo>
                  <a:lnTo>
                    <a:pt x="254387" y="490350"/>
                  </a:lnTo>
                  <a:lnTo>
                    <a:pt x="288785" y="448257"/>
                  </a:lnTo>
                  <a:lnTo>
                    <a:pt x="320104" y="407174"/>
                  </a:lnTo>
                  <a:lnTo>
                    <a:pt x="348209" y="362390"/>
                  </a:lnTo>
                  <a:lnTo>
                    <a:pt x="366970" y="318115"/>
                  </a:lnTo>
                  <a:lnTo>
                    <a:pt x="379726" y="273079"/>
                  </a:lnTo>
                  <a:lnTo>
                    <a:pt x="389815" y="226009"/>
                  </a:lnTo>
                  <a:lnTo>
                    <a:pt x="394729" y="202120"/>
                  </a:lnTo>
                  <a:lnTo>
                    <a:pt x="396304" y="194551"/>
                  </a:lnTo>
                  <a:lnTo>
                    <a:pt x="397892" y="186867"/>
                  </a:lnTo>
                  <a:lnTo>
                    <a:pt x="399594" y="179044"/>
                  </a:lnTo>
                  <a:lnTo>
                    <a:pt x="402884" y="163360"/>
                  </a:lnTo>
                  <a:lnTo>
                    <a:pt x="406080" y="147605"/>
                  </a:lnTo>
                  <a:lnTo>
                    <a:pt x="409195" y="131888"/>
                  </a:lnTo>
                  <a:lnTo>
                    <a:pt x="412243" y="116319"/>
                  </a:lnTo>
                  <a:lnTo>
                    <a:pt x="417288" y="90684"/>
                  </a:lnTo>
                  <a:lnTo>
                    <a:pt x="422550" y="64706"/>
                  </a:lnTo>
                  <a:lnTo>
                    <a:pt x="428168" y="38480"/>
                  </a:lnTo>
                  <a:lnTo>
                    <a:pt x="434277" y="12103"/>
                  </a:lnTo>
                  <a:lnTo>
                    <a:pt x="437393" y="0"/>
                  </a:lnTo>
                </a:path>
                <a:path w="440690" h="669290">
                  <a:moveTo>
                    <a:pt x="440447" y="0"/>
                  </a:moveTo>
                  <a:lnTo>
                    <a:pt x="431085" y="39039"/>
                  </a:lnTo>
                  <a:lnTo>
                    <a:pt x="420260" y="90980"/>
                  </a:lnTo>
                  <a:lnTo>
                    <a:pt x="415240" y="116497"/>
                  </a:lnTo>
                  <a:lnTo>
                    <a:pt x="412156" y="132166"/>
                  </a:lnTo>
                  <a:lnTo>
                    <a:pt x="409011" y="147991"/>
                  </a:lnTo>
                  <a:lnTo>
                    <a:pt x="405789" y="163861"/>
                  </a:lnTo>
                  <a:lnTo>
                    <a:pt x="402476" y="179666"/>
                  </a:lnTo>
                  <a:lnTo>
                    <a:pt x="400692" y="188093"/>
                  </a:lnTo>
                  <a:lnTo>
                    <a:pt x="398951" y="196410"/>
                  </a:lnTo>
                  <a:lnTo>
                    <a:pt x="397245" y="204628"/>
                  </a:lnTo>
                  <a:lnTo>
                    <a:pt x="395568" y="212763"/>
                  </a:lnTo>
                  <a:lnTo>
                    <a:pt x="392672" y="226936"/>
                  </a:lnTo>
                  <a:lnTo>
                    <a:pt x="382516" y="274174"/>
                  </a:lnTo>
                  <a:lnTo>
                    <a:pt x="369679" y="319390"/>
                  </a:lnTo>
                  <a:lnTo>
                    <a:pt x="350803" y="363880"/>
                  </a:lnTo>
                  <a:lnTo>
                    <a:pt x="322530" y="408939"/>
                  </a:lnTo>
                  <a:lnTo>
                    <a:pt x="291161" y="450087"/>
                  </a:lnTo>
                  <a:lnTo>
                    <a:pt x="256680" y="492274"/>
                  </a:lnTo>
                  <a:lnTo>
                    <a:pt x="219142" y="533626"/>
                  </a:lnTo>
                  <a:lnTo>
                    <a:pt x="178601" y="572274"/>
                  </a:lnTo>
                  <a:lnTo>
                    <a:pt x="137507" y="604807"/>
                  </a:lnTo>
                  <a:lnTo>
                    <a:pt x="95594" y="631253"/>
                  </a:lnTo>
                  <a:lnTo>
                    <a:pt x="44816" y="654996"/>
                  </a:lnTo>
                  <a:lnTo>
                    <a:pt x="18613" y="663975"/>
                  </a:lnTo>
                  <a:lnTo>
                    <a:pt x="0" y="6689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0"/>
              <a:ext cx="463076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0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0" y="669974"/>
                  </a:moveTo>
                  <a:lnTo>
                    <a:pt x="62177" y="652014"/>
                  </a:lnTo>
                  <a:lnTo>
                    <a:pt x="112236" y="628548"/>
                  </a:lnTo>
                  <a:lnTo>
                    <a:pt x="154197" y="602065"/>
                  </a:lnTo>
                  <a:lnTo>
                    <a:pt x="195433" y="569429"/>
                  </a:lnTo>
                  <a:lnTo>
                    <a:pt x="235924" y="530863"/>
                  </a:lnTo>
                  <a:lnTo>
                    <a:pt x="273346" y="489711"/>
                  </a:lnTo>
                  <a:lnTo>
                    <a:pt x="307671" y="447807"/>
                  </a:lnTo>
                  <a:lnTo>
                    <a:pt x="338867" y="406984"/>
                  </a:lnTo>
                  <a:lnTo>
                    <a:pt x="366869" y="362838"/>
                  </a:lnTo>
                  <a:lnTo>
                    <a:pt x="385592" y="319193"/>
                  </a:lnTo>
                  <a:lnTo>
                    <a:pt x="398355" y="274794"/>
                  </a:lnTo>
                  <a:lnTo>
                    <a:pt x="408476" y="228383"/>
                  </a:lnTo>
                  <a:lnTo>
                    <a:pt x="413515" y="204150"/>
                  </a:lnTo>
                  <a:lnTo>
                    <a:pt x="415242" y="195940"/>
                  </a:lnTo>
                  <a:lnTo>
                    <a:pt x="417021" y="187632"/>
                  </a:lnTo>
                  <a:lnTo>
                    <a:pt x="418852" y="179209"/>
                  </a:lnTo>
                  <a:lnTo>
                    <a:pt x="422228" y="163464"/>
                  </a:lnTo>
                  <a:lnTo>
                    <a:pt x="425522" y="147643"/>
                  </a:lnTo>
                  <a:lnTo>
                    <a:pt x="428746" y="131860"/>
                  </a:lnTo>
                  <a:lnTo>
                    <a:pt x="431907" y="116230"/>
                  </a:lnTo>
                  <a:lnTo>
                    <a:pt x="437069" y="90694"/>
                  </a:lnTo>
                  <a:lnTo>
                    <a:pt x="442445" y="64822"/>
                  </a:lnTo>
                  <a:lnTo>
                    <a:pt x="448159" y="38704"/>
                  </a:lnTo>
                  <a:lnTo>
                    <a:pt x="454336" y="12433"/>
                  </a:lnTo>
                  <a:lnTo>
                    <a:pt x="457585" y="0"/>
                  </a:lnTo>
                </a:path>
                <a:path w="461009" h="673100">
                  <a:moveTo>
                    <a:pt x="460659" y="0"/>
                  </a:moveTo>
                  <a:lnTo>
                    <a:pt x="451031" y="39457"/>
                  </a:lnTo>
                  <a:lnTo>
                    <a:pt x="439911" y="91584"/>
                  </a:lnTo>
                  <a:lnTo>
                    <a:pt x="434740" y="117195"/>
                  </a:lnTo>
                  <a:lnTo>
                    <a:pt x="431599" y="132740"/>
                  </a:lnTo>
                  <a:lnTo>
                    <a:pt x="428397" y="148439"/>
                  </a:lnTo>
                  <a:lnTo>
                    <a:pt x="425122" y="164178"/>
                  </a:lnTo>
                  <a:lnTo>
                    <a:pt x="421760" y="179844"/>
                  </a:lnTo>
                  <a:lnTo>
                    <a:pt x="419932" y="188266"/>
                  </a:lnTo>
                  <a:lnTo>
                    <a:pt x="418156" y="196568"/>
                  </a:lnTo>
                  <a:lnTo>
                    <a:pt x="416424" y="204763"/>
                  </a:lnTo>
                  <a:lnTo>
                    <a:pt x="414724" y="212864"/>
                  </a:lnTo>
                  <a:lnTo>
                    <a:pt x="411321" y="229222"/>
                  </a:lnTo>
                  <a:lnTo>
                    <a:pt x="401148" y="275822"/>
                  </a:lnTo>
                  <a:lnTo>
                    <a:pt x="388308" y="320427"/>
                  </a:lnTo>
                  <a:lnTo>
                    <a:pt x="369458" y="364317"/>
                  </a:lnTo>
                  <a:lnTo>
                    <a:pt x="341255" y="408774"/>
                  </a:lnTo>
                  <a:lnTo>
                    <a:pt x="309889" y="449765"/>
                  </a:lnTo>
                  <a:lnTo>
                    <a:pt x="275415" y="491813"/>
                  </a:lnTo>
                  <a:lnTo>
                    <a:pt x="237888" y="533061"/>
                  </a:lnTo>
                  <a:lnTo>
                    <a:pt x="197364" y="571652"/>
                  </a:lnTo>
                  <a:lnTo>
                    <a:pt x="155855" y="604527"/>
                  </a:lnTo>
                  <a:lnTo>
                    <a:pt x="113595" y="631202"/>
                  </a:lnTo>
                  <a:lnTo>
                    <a:pt x="63196" y="654818"/>
                  </a:lnTo>
                  <a:lnTo>
                    <a:pt x="10445" y="670928"/>
                  </a:lnTo>
                  <a:lnTo>
                    <a:pt x="0" y="6729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0"/>
              <a:ext cx="480420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0" y="673362"/>
                  </a:moveTo>
                  <a:lnTo>
                    <a:pt x="54403" y="660683"/>
                  </a:lnTo>
                  <a:lnTo>
                    <a:pt x="105025" y="641071"/>
                  </a:lnTo>
                  <a:lnTo>
                    <a:pt x="150933" y="615857"/>
                  </a:lnTo>
                  <a:lnTo>
                    <a:pt x="192636" y="586218"/>
                  </a:lnTo>
                  <a:lnTo>
                    <a:pt x="253719" y="530565"/>
                  </a:lnTo>
                  <a:lnTo>
                    <a:pt x="291172" y="489499"/>
                  </a:lnTo>
                  <a:lnTo>
                    <a:pt x="325644" y="447629"/>
                  </a:lnTo>
                  <a:lnTo>
                    <a:pt x="357054" y="406806"/>
                  </a:lnTo>
                  <a:lnTo>
                    <a:pt x="385125" y="362889"/>
                  </a:lnTo>
                  <a:lnTo>
                    <a:pt x="403909" y="319494"/>
                  </a:lnTo>
                  <a:lnTo>
                    <a:pt x="416727" y="275365"/>
                  </a:lnTo>
                  <a:lnTo>
                    <a:pt x="426904" y="229248"/>
                  </a:lnTo>
                  <a:lnTo>
                    <a:pt x="432153" y="204310"/>
                  </a:lnTo>
                  <a:lnTo>
                    <a:pt x="433906" y="196109"/>
                  </a:lnTo>
                  <a:lnTo>
                    <a:pt x="435714" y="187805"/>
                  </a:lnTo>
                  <a:lnTo>
                    <a:pt x="437584" y="179387"/>
                  </a:lnTo>
                  <a:lnTo>
                    <a:pt x="440917" y="164123"/>
                  </a:lnTo>
                  <a:lnTo>
                    <a:pt x="444177" y="148785"/>
                  </a:lnTo>
                  <a:lnTo>
                    <a:pt x="447373" y="133483"/>
                  </a:lnTo>
                  <a:lnTo>
                    <a:pt x="450513" y="118326"/>
                  </a:lnTo>
                  <a:lnTo>
                    <a:pt x="455903" y="92358"/>
                  </a:lnTo>
                  <a:lnTo>
                    <a:pt x="461508" y="66048"/>
                  </a:lnTo>
                  <a:lnTo>
                    <a:pt x="467451" y="39493"/>
                  </a:lnTo>
                  <a:lnTo>
                    <a:pt x="473856" y="12789"/>
                  </a:lnTo>
                  <a:lnTo>
                    <a:pt x="477243" y="0"/>
                  </a:lnTo>
                </a:path>
                <a:path w="480695" h="676910">
                  <a:moveTo>
                    <a:pt x="480306" y="0"/>
                  </a:moveTo>
                  <a:lnTo>
                    <a:pt x="470314" y="40303"/>
                  </a:lnTo>
                  <a:lnTo>
                    <a:pt x="458725" y="93381"/>
                  </a:lnTo>
                  <a:lnTo>
                    <a:pt x="450187" y="134498"/>
                  </a:lnTo>
                  <a:lnTo>
                    <a:pt x="447013" y="149682"/>
                  </a:lnTo>
                  <a:lnTo>
                    <a:pt x="443779" y="164905"/>
                  </a:lnTo>
                  <a:lnTo>
                    <a:pt x="440480" y="180061"/>
                  </a:lnTo>
                  <a:lnTo>
                    <a:pt x="438613" y="188459"/>
                  </a:lnTo>
                  <a:lnTo>
                    <a:pt x="436814" y="196748"/>
                  </a:lnTo>
                  <a:lnTo>
                    <a:pt x="435070" y="204942"/>
                  </a:lnTo>
                  <a:lnTo>
                    <a:pt x="433368" y="213055"/>
                  </a:lnTo>
                  <a:lnTo>
                    <a:pt x="429787" y="230022"/>
                  </a:lnTo>
                  <a:lnTo>
                    <a:pt x="419556" y="276348"/>
                  </a:lnTo>
                  <a:lnTo>
                    <a:pt x="406655" y="320700"/>
                  </a:lnTo>
                  <a:lnTo>
                    <a:pt x="387737" y="364357"/>
                  </a:lnTo>
                  <a:lnTo>
                    <a:pt x="359454" y="408597"/>
                  </a:lnTo>
                  <a:lnTo>
                    <a:pt x="327969" y="449502"/>
                  </a:lnTo>
                  <a:lnTo>
                    <a:pt x="293398" y="491469"/>
                  </a:lnTo>
                  <a:lnTo>
                    <a:pt x="255812" y="532654"/>
                  </a:lnTo>
                  <a:lnTo>
                    <a:pt x="215284" y="571208"/>
                  </a:lnTo>
                  <a:lnTo>
                    <a:pt x="173529" y="604279"/>
                  </a:lnTo>
                  <a:lnTo>
                    <a:pt x="131032" y="631101"/>
                  </a:lnTo>
                  <a:lnTo>
                    <a:pt x="81024" y="654585"/>
                  </a:lnTo>
                  <a:lnTo>
                    <a:pt x="28721" y="670725"/>
                  </a:lnTo>
                  <a:lnTo>
                    <a:pt x="2636" y="675998"/>
                  </a:lnTo>
                  <a:lnTo>
                    <a:pt x="0" y="67636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0"/>
              <a:ext cx="500580" cy="6881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0"/>
              <a:ext cx="499745" cy="679450"/>
            </a:xfrm>
            <a:custGeom>
              <a:avLst/>
              <a:gdLst/>
              <a:ahLst/>
              <a:cxnLst/>
              <a:rect l="l" t="t" r="r" b="b"/>
              <a:pathLst>
                <a:path w="499745" h="679450">
                  <a:moveTo>
                    <a:pt x="0" y="675833"/>
                  </a:moveTo>
                  <a:lnTo>
                    <a:pt x="45755" y="667651"/>
                  </a:lnTo>
                  <a:lnTo>
                    <a:pt x="97187" y="651644"/>
                  </a:lnTo>
                  <a:lnTo>
                    <a:pt x="146390" y="628484"/>
                  </a:lnTo>
                  <a:lnTo>
                    <a:pt x="188882" y="601657"/>
                  </a:lnTo>
                  <a:lnTo>
                    <a:pt x="230680" y="568553"/>
                  </a:lnTo>
                  <a:lnTo>
                    <a:pt x="270949" y="530271"/>
                  </a:lnTo>
                  <a:lnTo>
                    <a:pt x="308462" y="489286"/>
                  </a:lnTo>
                  <a:lnTo>
                    <a:pt x="343092" y="447463"/>
                  </a:lnTo>
                  <a:lnTo>
                    <a:pt x="374710" y="406666"/>
                  </a:lnTo>
                  <a:lnTo>
                    <a:pt x="402854" y="362916"/>
                  </a:lnTo>
                  <a:lnTo>
                    <a:pt x="421702" y="319698"/>
                  </a:lnTo>
                  <a:lnTo>
                    <a:pt x="434580" y="275759"/>
                  </a:lnTo>
                  <a:lnTo>
                    <a:pt x="444814" y="229844"/>
                  </a:lnTo>
                  <a:lnTo>
                    <a:pt x="446008" y="224167"/>
                  </a:lnTo>
                  <a:lnTo>
                    <a:pt x="447227" y="218414"/>
                  </a:lnTo>
                  <a:lnTo>
                    <a:pt x="448497" y="212572"/>
                  </a:lnTo>
                  <a:lnTo>
                    <a:pt x="450214" y="204501"/>
                  </a:lnTo>
                  <a:lnTo>
                    <a:pt x="451988" y="196322"/>
                  </a:lnTo>
                  <a:lnTo>
                    <a:pt x="453818" y="188030"/>
                  </a:lnTo>
                  <a:lnTo>
                    <a:pt x="455698" y="179615"/>
                  </a:lnTo>
                  <a:lnTo>
                    <a:pt x="459027" y="164716"/>
                  </a:lnTo>
                  <a:lnTo>
                    <a:pt x="462286" y="149774"/>
                  </a:lnTo>
                  <a:lnTo>
                    <a:pt x="465503" y="134788"/>
                  </a:lnTo>
                  <a:lnTo>
                    <a:pt x="468703" y="119760"/>
                  </a:lnTo>
                  <a:lnTo>
                    <a:pt x="474297" y="93526"/>
                  </a:lnTo>
                  <a:lnTo>
                    <a:pt x="480106" y="66952"/>
                  </a:lnTo>
                  <a:lnTo>
                    <a:pt x="486246" y="40138"/>
                  </a:lnTo>
                  <a:lnTo>
                    <a:pt x="492833" y="13182"/>
                  </a:lnTo>
                  <a:lnTo>
                    <a:pt x="496376" y="0"/>
                  </a:lnTo>
                </a:path>
                <a:path w="499745" h="679450">
                  <a:moveTo>
                    <a:pt x="499437" y="0"/>
                  </a:moveTo>
                  <a:lnTo>
                    <a:pt x="489107" y="40940"/>
                  </a:lnTo>
                  <a:lnTo>
                    <a:pt x="477133" y="94489"/>
                  </a:lnTo>
                  <a:lnTo>
                    <a:pt x="471523" y="120802"/>
                  </a:lnTo>
                  <a:lnTo>
                    <a:pt x="468336" y="135728"/>
                  </a:lnTo>
                  <a:lnTo>
                    <a:pt x="465141" y="150617"/>
                  </a:lnTo>
                  <a:lnTo>
                    <a:pt x="461907" y="165470"/>
                  </a:lnTo>
                  <a:lnTo>
                    <a:pt x="458607" y="180289"/>
                  </a:lnTo>
                  <a:lnTo>
                    <a:pt x="456715" y="188663"/>
                  </a:lnTo>
                  <a:lnTo>
                    <a:pt x="454897" y="196943"/>
                  </a:lnTo>
                  <a:lnTo>
                    <a:pt x="453133" y="205126"/>
                  </a:lnTo>
                  <a:lnTo>
                    <a:pt x="451406" y="213207"/>
                  </a:lnTo>
                  <a:lnTo>
                    <a:pt x="450136" y="219074"/>
                  </a:lnTo>
                  <a:lnTo>
                    <a:pt x="437424" y="276733"/>
                  </a:lnTo>
                  <a:lnTo>
                    <a:pt x="424459" y="320905"/>
                  </a:lnTo>
                  <a:lnTo>
                    <a:pt x="405451" y="364383"/>
                  </a:lnTo>
                  <a:lnTo>
                    <a:pt x="377035" y="408444"/>
                  </a:lnTo>
                  <a:lnTo>
                    <a:pt x="345285" y="449400"/>
                  </a:lnTo>
                  <a:lnTo>
                    <a:pt x="310539" y="491362"/>
                  </a:lnTo>
                  <a:lnTo>
                    <a:pt x="272938" y="532449"/>
                  </a:lnTo>
                  <a:lnTo>
                    <a:pt x="232623" y="570775"/>
                  </a:lnTo>
                  <a:lnTo>
                    <a:pt x="190591" y="604067"/>
                  </a:lnTo>
                  <a:lnTo>
                    <a:pt x="147825" y="631062"/>
                  </a:lnTo>
                  <a:lnTo>
                    <a:pt x="98252" y="654400"/>
                  </a:lnTo>
                  <a:lnTo>
                    <a:pt x="46441" y="670547"/>
                  </a:lnTo>
                  <a:lnTo>
                    <a:pt x="20384" y="675900"/>
                  </a:lnTo>
                  <a:lnTo>
                    <a:pt x="0" y="6788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058" y="0"/>
              <a:ext cx="483143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0" y="677722"/>
                  </a:moveTo>
                  <a:lnTo>
                    <a:pt x="62854" y="667499"/>
                  </a:lnTo>
                  <a:lnTo>
                    <a:pt x="113730" y="651503"/>
                  </a:lnTo>
                  <a:lnTo>
                    <a:pt x="162473" y="628497"/>
                  </a:lnTo>
                  <a:lnTo>
                    <a:pt x="205271" y="601478"/>
                  </a:lnTo>
                  <a:lnTo>
                    <a:pt x="247411" y="568096"/>
                  </a:lnTo>
                  <a:lnTo>
                    <a:pt x="287613" y="529924"/>
                  </a:lnTo>
                  <a:lnTo>
                    <a:pt x="325166" y="489027"/>
                  </a:lnTo>
                  <a:lnTo>
                    <a:pt x="359910" y="447275"/>
                  </a:lnTo>
                  <a:lnTo>
                    <a:pt x="391683" y="406539"/>
                  </a:lnTo>
                  <a:lnTo>
                    <a:pt x="419967" y="362939"/>
                  </a:lnTo>
                  <a:lnTo>
                    <a:pt x="438908" y="319887"/>
                  </a:lnTo>
                  <a:lnTo>
                    <a:pt x="451847" y="276130"/>
                  </a:lnTo>
                  <a:lnTo>
                    <a:pt x="462130" y="230415"/>
                  </a:lnTo>
                  <a:lnTo>
                    <a:pt x="463361" y="224612"/>
                  </a:lnTo>
                  <a:lnTo>
                    <a:pt x="464619" y="218731"/>
                  </a:lnTo>
                  <a:lnTo>
                    <a:pt x="465927" y="212762"/>
                  </a:lnTo>
                  <a:lnTo>
                    <a:pt x="467668" y="204684"/>
                  </a:lnTo>
                  <a:lnTo>
                    <a:pt x="469464" y="196511"/>
                  </a:lnTo>
                  <a:lnTo>
                    <a:pt x="471317" y="188222"/>
                  </a:lnTo>
                  <a:lnTo>
                    <a:pt x="473229" y="179793"/>
                  </a:lnTo>
                  <a:lnTo>
                    <a:pt x="476591" y="165044"/>
                  </a:lnTo>
                  <a:lnTo>
                    <a:pt x="479892" y="150247"/>
                  </a:lnTo>
                  <a:lnTo>
                    <a:pt x="483157" y="135402"/>
                  </a:lnTo>
                  <a:lnTo>
                    <a:pt x="486412" y="120510"/>
                  </a:lnTo>
                  <a:lnTo>
                    <a:pt x="492182" y="94177"/>
                  </a:lnTo>
                  <a:lnTo>
                    <a:pt x="498155" y="67503"/>
                  </a:lnTo>
                  <a:lnTo>
                    <a:pt x="504445" y="40596"/>
                  </a:lnTo>
                  <a:lnTo>
                    <a:pt x="511164" y="13563"/>
                  </a:lnTo>
                  <a:lnTo>
                    <a:pt x="514921" y="0"/>
                  </a:lnTo>
                </a:path>
                <a:path w="518159" h="680720">
                  <a:moveTo>
                    <a:pt x="517982" y="0"/>
                  </a:moveTo>
                  <a:lnTo>
                    <a:pt x="507291" y="41397"/>
                  </a:lnTo>
                  <a:lnTo>
                    <a:pt x="495000" y="95102"/>
                  </a:lnTo>
                  <a:lnTo>
                    <a:pt x="485989" y="136309"/>
                  </a:lnTo>
                  <a:lnTo>
                    <a:pt x="482742" y="151075"/>
                  </a:lnTo>
                  <a:lnTo>
                    <a:pt x="479457" y="165799"/>
                  </a:lnTo>
                  <a:lnTo>
                    <a:pt x="476112" y="180479"/>
                  </a:lnTo>
                  <a:lnTo>
                    <a:pt x="474198" y="188877"/>
                  </a:lnTo>
                  <a:lnTo>
                    <a:pt x="472353" y="197162"/>
                  </a:lnTo>
                  <a:lnTo>
                    <a:pt x="470565" y="205345"/>
                  </a:lnTo>
                  <a:lnTo>
                    <a:pt x="468822" y="213436"/>
                  </a:lnTo>
                  <a:lnTo>
                    <a:pt x="467527" y="219379"/>
                  </a:lnTo>
                  <a:lnTo>
                    <a:pt x="454695" y="276975"/>
                  </a:lnTo>
                  <a:lnTo>
                    <a:pt x="441667" y="321003"/>
                  </a:lnTo>
                  <a:lnTo>
                    <a:pt x="422575" y="364372"/>
                  </a:lnTo>
                  <a:lnTo>
                    <a:pt x="394045" y="408368"/>
                  </a:lnTo>
                  <a:lnTo>
                    <a:pt x="362082" y="449278"/>
                  </a:lnTo>
                  <a:lnTo>
                    <a:pt x="327187" y="491172"/>
                  </a:lnTo>
                  <a:lnTo>
                    <a:pt x="289551" y="532151"/>
                  </a:lnTo>
                  <a:lnTo>
                    <a:pt x="249366" y="570318"/>
                  </a:lnTo>
                  <a:lnTo>
                    <a:pt x="206929" y="603938"/>
                  </a:lnTo>
                  <a:lnTo>
                    <a:pt x="163845" y="631139"/>
                  </a:lnTo>
                  <a:lnTo>
                    <a:pt x="114775" y="654300"/>
                  </a:lnTo>
                  <a:lnTo>
                    <a:pt x="63553" y="670394"/>
                  </a:lnTo>
                  <a:lnTo>
                    <a:pt x="11080" y="679711"/>
                  </a:lnTo>
                  <a:lnTo>
                    <a:pt x="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7273" y="0"/>
              <a:ext cx="511985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0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0" y="679248"/>
                  </a:moveTo>
                  <a:lnTo>
                    <a:pt x="53642" y="672843"/>
                  </a:lnTo>
                  <a:lnTo>
                    <a:pt x="104852" y="660228"/>
                  </a:lnTo>
                  <a:lnTo>
                    <a:pt x="154044" y="640922"/>
                  </a:lnTo>
                  <a:lnTo>
                    <a:pt x="199629" y="615811"/>
                  </a:lnTo>
                  <a:lnTo>
                    <a:pt x="242103" y="585599"/>
                  </a:lnTo>
                  <a:lnTo>
                    <a:pt x="303229" y="530053"/>
                  </a:lnTo>
                  <a:lnTo>
                    <a:pt x="340841" y="489201"/>
                  </a:lnTo>
                  <a:lnTo>
                    <a:pt x="375859" y="447343"/>
                  </a:lnTo>
                  <a:lnTo>
                    <a:pt x="408028" y="406412"/>
                  </a:lnTo>
                  <a:lnTo>
                    <a:pt x="436439" y="362955"/>
                  </a:lnTo>
                  <a:lnTo>
                    <a:pt x="455464" y="320060"/>
                  </a:lnTo>
                  <a:lnTo>
                    <a:pt x="468462" y="276473"/>
                  </a:lnTo>
                  <a:lnTo>
                    <a:pt x="478792" y="230937"/>
                  </a:lnTo>
                  <a:lnTo>
                    <a:pt x="481357" y="219049"/>
                  </a:lnTo>
                  <a:lnTo>
                    <a:pt x="482691" y="212979"/>
                  </a:lnTo>
                  <a:lnTo>
                    <a:pt x="493364" y="166002"/>
                  </a:lnTo>
                  <a:lnTo>
                    <a:pt x="496572" y="151925"/>
                  </a:lnTo>
                  <a:lnTo>
                    <a:pt x="499752" y="137803"/>
                  </a:lnTo>
                  <a:lnTo>
                    <a:pt x="502922" y="123634"/>
                  </a:lnTo>
                  <a:lnTo>
                    <a:pt x="508983" y="96647"/>
                  </a:lnTo>
                  <a:lnTo>
                    <a:pt x="515257" y="69307"/>
                  </a:lnTo>
                  <a:lnTo>
                    <a:pt x="521849" y="41724"/>
                  </a:lnTo>
                  <a:lnTo>
                    <a:pt x="528868" y="14008"/>
                  </a:lnTo>
                  <a:lnTo>
                    <a:pt x="532784" y="0"/>
                  </a:lnTo>
                </a:path>
                <a:path w="535940" h="682625">
                  <a:moveTo>
                    <a:pt x="535873" y="0"/>
                  </a:moveTo>
                  <a:lnTo>
                    <a:pt x="524796" y="42205"/>
                  </a:lnTo>
                  <a:lnTo>
                    <a:pt x="512040" y="96671"/>
                  </a:lnTo>
                  <a:lnTo>
                    <a:pt x="502801" y="137831"/>
                  </a:lnTo>
                  <a:lnTo>
                    <a:pt x="499569" y="152173"/>
                  </a:lnTo>
                  <a:lnTo>
                    <a:pt x="496309" y="166469"/>
                  </a:lnTo>
                  <a:lnTo>
                    <a:pt x="493003" y="180721"/>
                  </a:lnTo>
                  <a:lnTo>
                    <a:pt x="491061" y="189129"/>
                  </a:lnTo>
                  <a:lnTo>
                    <a:pt x="489187" y="197405"/>
                  </a:lnTo>
                  <a:lnTo>
                    <a:pt x="487370" y="205563"/>
                  </a:lnTo>
                  <a:lnTo>
                    <a:pt x="485599" y="213614"/>
                  </a:lnTo>
                  <a:lnTo>
                    <a:pt x="484240" y="219786"/>
                  </a:lnTo>
                  <a:lnTo>
                    <a:pt x="482920" y="225857"/>
                  </a:lnTo>
                  <a:lnTo>
                    <a:pt x="481637" y="231851"/>
                  </a:lnTo>
                  <a:lnTo>
                    <a:pt x="471232" y="277568"/>
                  </a:lnTo>
                  <a:lnTo>
                    <a:pt x="458145" y="321351"/>
                  </a:lnTo>
                  <a:lnTo>
                    <a:pt x="438996" y="364482"/>
                  </a:lnTo>
                  <a:lnTo>
                    <a:pt x="410403" y="408241"/>
                  </a:lnTo>
                  <a:lnTo>
                    <a:pt x="378193" y="449211"/>
                  </a:lnTo>
                  <a:lnTo>
                    <a:pt x="343105" y="491142"/>
                  </a:lnTo>
                  <a:lnTo>
                    <a:pt x="305379" y="532123"/>
                  </a:lnTo>
                  <a:lnTo>
                    <a:pt x="265254" y="570242"/>
                  </a:lnTo>
                  <a:lnTo>
                    <a:pt x="222712" y="603939"/>
                  </a:lnTo>
                  <a:lnTo>
                    <a:pt x="179580" y="631177"/>
                  </a:lnTo>
                  <a:lnTo>
                    <a:pt x="130837" y="654196"/>
                  </a:lnTo>
                  <a:lnTo>
                    <a:pt x="79999" y="670242"/>
                  </a:lnTo>
                  <a:lnTo>
                    <a:pt x="27632" y="679753"/>
                  </a:lnTo>
                  <a:lnTo>
                    <a:pt x="463" y="682196"/>
                  </a:lnTo>
                  <a:lnTo>
                    <a:pt x="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197" y="0"/>
              <a:ext cx="537726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0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5" h="683260">
                  <a:moveTo>
                    <a:pt x="0" y="679955"/>
                  </a:moveTo>
                  <a:lnTo>
                    <a:pt x="43200" y="676848"/>
                  </a:lnTo>
                  <a:lnTo>
                    <a:pt x="95064" y="667245"/>
                  </a:lnTo>
                  <a:lnTo>
                    <a:pt x="145005" y="651316"/>
                  </a:lnTo>
                  <a:lnTo>
                    <a:pt x="192918" y="628625"/>
                  </a:lnTo>
                  <a:lnTo>
                    <a:pt x="236101" y="601350"/>
                  </a:lnTo>
                  <a:lnTo>
                    <a:pt x="278731" y="567588"/>
                  </a:lnTo>
                  <a:lnTo>
                    <a:pt x="318155" y="530280"/>
                  </a:lnTo>
                  <a:lnTo>
                    <a:pt x="355308" y="490141"/>
                  </a:lnTo>
                  <a:lnTo>
                    <a:pt x="390415" y="448406"/>
                  </a:lnTo>
                  <a:lnTo>
                    <a:pt x="423702" y="406311"/>
                  </a:lnTo>
                  <a:lnTo>
                    <a:pt x="452183" y="363066"/>
                  </a:lnTo>
                  <a:lnTo>
                    <a:pt x="471270" y="320394"/>
                  </a:lnTo>
                  <a:lnTo>
                    <a:pt x="484327" y="277043"/>
                  </a:lnTo>
                  <a:lnTo>
                    <a:pt x="494720" y="231762"/>
                  </a:lnTo>
                  <a:lnTo>
                    <a:pt x="496041" y="225679"/>
                  </a:lnTo>
                  <a:lnTo>
                    <a:pt x="497387" y="219507"/>
                  </a:lnTo>
                  <a:lnTo>
                    <a:pt x="498784" y="213220"/>
                  </a:lnTo>
                  <a:lnTo>
                    <a:pt x="500568" y="205150"/>
                  </a:lnTo>
                  <a:lnTo>
                    <a:pt x="502413" y="196990"/>
                  </a:lnTo>
                  <a:lnTo>
                    <a:pt x="504321" y="188724"/>
                  </a:lnTo>
                  <a:lnTo>
                    <a:pt x="506290" y="180340"/>
                  </a:lnTo>
                  <a:lnTo>
                    <a:pt x="509548" y="166602"/>
                  </a:lnTo>
                  <a:lnTo>
                    <a:pt x="512762" y="152819"/>
                  </a:lnTo>
                  <a:lnTo>
                    <a:pt x="515950" y="138988"/>
                  </a:lnTo>
                  <a:lnTo>
                    <a:pt x="519130" y="125108"/>
                  </a:lnTo>
                  <a:lnTo>
                    <a:pt x="525399" y="97846"/>
                  </a:lnTo>
                  <a:lnTo>
                    <a:pt x="531876" y="70239"/>
                  </a:lnTo>
                  <a:lnTo>
                    <a:pt x="538670" y="42395"/>
                  </a:lnTo>
                  <a:lnTo>
                    <a:pt x="545889" y="14427"/>
                  </a:lnTo>
                  <a:lnTo>
                    <a:pt x="549973" y="0"/>
                  </a:lnTo>
                </a:path>
                <a:path w="553085" h="683260">
                  <a:moveTo>
                    <a:pt x="553046" y="0"/>
                  </a:moveTo>
                  <a:lnTo>
                    <a:pt x="541512" y="43254"/>
                  </a:lnTo>
                  <a:lnTo>
                    <a:pt x="528190" y="98942"/>
                  </a:lnTo>
                  <a:lnTo>
                    <a:pt x="518748" y="140062"/>
                  </a:lnTo>
                  <a:lnTo>
                    <a:pt x="515590" y="153757"/>
                  </a:lnTo>
                  <a:lnTo>
                    <a:pt x="512408" y="167412"/>
                  </a:lnTo>
                  <a:lnTo>
                    <a:pt x="509186" y="181026"/>
                  </a:lnTo>
                  <a:lnTo>
                    <a:pt x="507213" y="189413"/>
                  </a:lnTo>
                  <a:lnTo>
                    <a:pt x="505312" y="197669"/>
                  </a:lnTo>
                  <a:lnTo>
                    <a:pt x="503478" y="205811"/>
                  </a:lnTo>
                  <a:lnTo>
                    <a:pt x="501705" y="213855"/>
                  </a:lnTo>
                  <a:lnTo>
                    <a:pt x="500308" y="220091"/>
                  </a:lnTo>
                  <a:lnTo>
                    <a:pt x="487197" y="277854"/>
                  </a:lnTo>
                  <a:lnTo>
                    <a:pt x="474043" y="321502"/>
                  </a:lnTo>
                  <a:lnTo>
                    <a:pt x="454800" y="364505"/>
                  </a:lnTo>
                  <a:lnTo>
                    <a:pt x="426077" y="408140"/>
                  </a:lnTo>
                  <a:lnTo>
                    <a:pt x="392719" y="450299"/>
                  </a:lnTo>
                  <a:lnTo>
                    <a:pt x="357524" y="492119"/>
                  </a:lnTo>
                  <a:lnTo>
                    <a:pt x="320255" y="532366"/>
                  </a:lnTo>
                  <a:lnTo>
                    <a:pt x="280675" y="569811"/>
                  </a:lnTo>
                  <a:lnTo>
                    <a:pt x="237771" y="603799"/>
                  </a:lnTo>
                  <a:lnTo>
                    <a:pt x="194315" y="631253"/>
                  </a:lnTo>
                  <a:lnTo>
                    <a:pt x="146066" y="654090"/>
                  </a:lnTo>
                  <a:lnTo>
                    <a:pt x="95788" y="670115"/>
                  </a:lnTo>
                  <a:lnTo>
                    <a:pt x="43653" y="679801"/>
                  </a:lnTo>
                  <a:lnTo>
                    <a:pt x="16448" y="682337"/>
                  </a:lnTo>
                  <a:lnTo>
                    <a:pt x="0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0" y="0"/>
              <a:ext cx="571604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0" y="680473"/>
                  </a:moveTo>
                  <a:lnTo>
                    <a:pt x="58276" y="676932"/>
                  </a:lnTo>
                  <a:lnTo>
                    <a:pt x="110119" y="667131"/>
                  </a:lnTo>
                  <a:lnTo>
                    <a:pt x="159480" y="651224"/>
                  </a:lnTo>
                  <a:lnTo>
                    <a:pt x="206880" y="628726"/>
                  </a:lnTo>
                  <a:lnTo>
                    <a:pt x="250384" y="601232"/>
                  </a:lnTo>
                  <a:lnTo>
                    <a:pt x="293392" y="567156"/>
                  </a:lnTo>
                  <a:lnTo>
                    <a:pt x="332776" y="529954"/>
                  </a:lnTo>
                  <a:lnTo>
                    <a:pt x="369984" y="489909"/>
                  </a:lnTo>
                  <a:lnTo>
                    <a:pt x="405219" y="448263"/>
                  </a:lnTo>
                  <a:lnTo>
                    <a:pt x="438680" y="406260"/>
                  </a:lnTo>
                  <a:lnTo>
                    <a:pt x="467262" y="363143"/>
                  </a:lnTo>
                  <a:lnTo>
                    <a:pt x="486428" y="320621"/>
                  </a:lnTo>
                  <a:lnTo>
                    <a:pt x="499547" y="277437"/>
                  </a:lnTo>
                  <a:lnTo>
                    <a:pt x="509991" y="232334"/>
                  </a:lnTo>
                  <a:lnTo>
                    <a:pt x="511350" y="226136"/>
                  </a:lnTo>
                  <a:lnTo>
                    <a:pt x="512747" y="219837"/>
                  </a:lnTo>
                  <a:lnTo>
                    <a:pt x="514182" y="213436"/>
                  </a:lnTo>
                  <a:lnTo>
                    <a:pt x="515969" y="205402"/>
                  </a:lnTo>
                  <a:lnTo>
                    <a:pt x="517828" y="197258"/>
                  </a:lnTo>
                  <a:lnTo>
                    <a:pt x="519766" y="188992"/>
                  </a:lnTo>
                  <a:lnTo>
                    <a:pt x="521789" y="180594"/>
                  </a:lnTo>
                  <a:lnTo>
                    <a:pt x="524624" y="168783"/>
                  </a:lnTo>
                  <a:lnTo>
                    <a:pt x="527441" y="156935"/>
                  </a:lnTo>
                  <a:lnTo>
                    <a:pt x="530247" y="145052"/>
                  </a:lnTo>
                  <a:lnTo>
                    <a:pt x="533054" y="133134"/>
                  </a:lnTo>
                  <a:lnTo>
                    <a:pt x="539921" y="104026"/>
                  </a:lnTo>
                  <a:lnTo>
                    <a:pt x="547003" y="74539"/>
                  </a:lnTo>
                  <a:lnTo>
                    <a:pt x="554398" y="44791"/>
                  </a:lnTo>
                  <a:lnTo>
                    <a:pt x="562201" y="14897"/>
                  </a:lnTo>
                  <a:lnTo>
                    <a:pt x="566493" y="0"/>
                  </a:lnTo>
                </a:path>
                <a:path w="569595" h="683895">
                  <a:moveTo>
                    <a:pt x="569547" y="0"/>
                  </a:moveTo>
                  <a:lnTo>
                    <a:pt x="557254" y="45536"/>
                  </a:lnTo>
                  <a:lnTo>
                    <a:pt x="542796" y="104752"/>
                  </a:lnTo>
                  <a:lnTo>
                    <a:pt x="533120" y="145766"/>
                  </a:lnTo>
                  <a:lnTo>
                    <a:pt x="530317" y="157642"/>
                  </a:lnTo>
                  <a:lnTo>
                    <a:pt x="527505" y="169484"/>
                  </a:lnTo>
                  <a:lnTo>
                    <a:pt x="524672" y="181292"/>
                  </a:lnTo>
                  <a:lnTo>
                    <a:pt x="522664" y="189668"/>
                  </a:lnTo>
                  <a:lnTo>
                    <a:pt x="520730" y="197923"/>
                  </a:lnTo>
                  <a:lnTo>
                    <a:pt x="518866" y="206063"/>
                  </a:lnTo>
                  <a:lnTo>
                    <a:pt x="517065" y="214096"/>
                  </a:lnTo>
                  <a:lnTo>
                    <a:pt x="515630" y="220472"/>
                  </a:lnTo>
                  <a:lnTo>
                    <a:pt x="502394" y="278284"/>
                  </a:lnTo>
                  <a:lnTo>
                    <a:pt x="489183" y="321757"/>
                  </a:lnTo>
                  <a:lnTo>
                    <a:pt x="469860" y="364607"/>
                  </a:lnTo>
                  <a:lnTo>
                    <a:pt x="441017" y="408114"/>
                  </a:lnTo>
                  <a:lnTo>
                    <a:pt x="407524" y="450161"/>
                  </a:lnTo>
                  <a:lnTo>
                    <a:pt x="372224" y="491872"/>
                  </a:lnTo>
                  <a:lnTo>
                    <a:pt x="334900" y="532024"/>
                  </a:lnTo>
                  <a:lnTo>
                    <a:pt x="295335" y="569392"/>
                  </a:lnTo>
                  <a:lnTo>
                    <a:pt x="252021" y="603713"/>
                  </a:lnTo>
                  <a:lnTo>
                    <a:pt x="208201" y="631406"/>
                  </a:lnTo>
                  <a:lnTo>
                    <a:pt x="160509" y="654047"/>
                  </a:lnTo>
                  <a:lnTo>
                    <a:pt x="110855" y="670039"/>
                  </a:lnTo>
                  <a:lnTo>
                    <a:pt x="58568" y="679889"/>
                  </a:lnTo>
                  <a:lnTo>
                    <a:pt x="3756" y="683539"/>
                  </a:lnTo>
                  <a:lnTo>
                    <a:pt x="0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500" y="0"/>
              <a:ext cx="516013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0" y="680374"/>
                  </a:moveTo>
                  <a:lnTo>
                    <a:pt x="45710" y="679728"/>
                  </a:lnTo>
                  <a:lnTo>
                    <a:pt x="98679" y="672878"/>
                  </a:lnTo>
                  <a:lnTo>
                    <a:pt x="149130" y="659933"/>
                  </a:lnTo>
                  <a:lnTo>
                    <a:pt x="196791" y="640913"/>
                  </a:lnTo>
                  <a:lnTo>
                    <a:pt x="242146" y="615837"/>
                  </a:lnTo>
                  <a:lnTo>
                    <a:pt x="285622" y="584883"/>
                  </a:lnTo>
                  <a:lnTo>
                    <a:pt x="346561" y="529778"/>
                  </a:lnTo>
                  <a:lnTo>
                    <a:pt x="383789" y="489830"/>
                  </a:lnTo>
                  <a:lnTo>
                    <a:pt x="419177" y="448209"/>
                  </a:lnTo>
                  <a:lnTo>
                    <a:pt x="452873" y="406184"/>
                  </a:lnTo>
                  <a:lnTo>
                    <a:pt x="481574" y="363209"/>
                  </a:lnTo>
                  <a:lnTo>
                    <a:pt x="500821" y="320831"/>
                  </a:lnTo>
                  <a:lnTo>
                    <a:pt x="514002" y="277800"/>
                  </a:lnTo>
                  <a:lnTo>
                    <a:pt x="524501" y="232867"/>
                  </a:lnTo>
                  <a:lnTo>
                    <a:pt x="525898" y="226581"/>
                  </a:lnTo>
                  <a:lnTo>
                    <a:pt x="527320" y="220193"/>
                  </a:lnTo>
                  <a:lnTo>
                    <a:pt x="536515" y="180886"/>
                  </a:lnTo>
                  <a:lnTo>
                    <a:pt x="539307" y="169473"/>
                  </a:lnTo>
                  <a:lnTo>
                    <a:pt x="542087" y="158021"/>
                  </a:lnTo>
                  <a:lnTo>
                    <a:pt x="544862" y="146534"/>
                  </a:lnTo>
                  <a:lnTo>
                    <a:pt x="547640" y="135014"/>
                  </a:lnTo>
                  <a:lnTo>
                    <a:pt x="554745" y="105542"/>
                  </a:lnTo>
                  <a:lnTo>
                    <a:pt x="562062" y="75692"/>
                  </a:lnTo>
                  <a:lnTo>
                    <a:pt x="569687" y="45585"/>
                  </a:lnTo>
                  <a:lnTo>
                    <a:pt x="577714" y="15342"/>
                  </a:lnTo>
                  <a:lnTo>
                    <a:pt x="582191" y="0"/>
                  </a:lnTo>
                </a:path>
                <a:path w="585470" h="683895">
                  <a:moveTo>
                    <a:pt x="585309" y="0"/>
                  </a:moveTo>
                  <a:lnTo>
                    <a:pt x="572436" y="46835"/>
                  </a:lnTo>
                  <a:lnTo>
                    <a:pt x="557263" y="107664"/>
                  </a:lnTo>
                  <a:lnTo>
                    <a:pt x="547395" y="148620"/>
                  </a:lnTo>
                  <a:lnTo>
                    <a:pt x="544733" y="159645"/>
                  </a:lnTo>
                  <a:lnTo>
                    <a:pt x="542064" y="170642"/>
                  </a:lnTo>
                  <a:lnTo>
                    <a:pt x="539385" y="181610"/>
                  </a:lnTo>
                  <a:lnTo>
                    <a:pt x="537343" y="189976"/>
                  </a:lnTo>
                  <a:lnTo>
                    <a:pt x="528819" y="227140"/>
                  </a:lnTo>
                  <a:lnTo>
                    <a:pt x="527434" y="233363"/>
                  </a:lnTo>
                  <a:lnTo>
                    <a:pt x="516880" y="278592"/>
                  </a:lnTo>
                  <a:lnTo>
                    <a:pt x="503606" y="321923"/>
                  </a:lnTo>
                  <a:lnTo>
                    <a:pt x="484193" y="364640"/>
                  </a:lnTo>
                  <a:lnTo>
                    <a:pt x="455222" y="408026"/>
                  </a:lnTo>
                  <a:lnTo>
                    <a:pt x="421445" y="450130"/>
                  </a:lnTo>
                  <a:lnTo>
                    <a:pt x="385966" y="491839"/>
                  </a:lnTo>
                  <a:lnTo>
                    <a:pt x="348634" y="531891"/>
                  </a:lnTo>
                  <a:lnTo>
                    <a:pt x="309299" y="569024"/>
                  </a:lnTo>
                  <a:lnTo>
                    <a:pt x="265671" y="603595"/>
                  </a:lnTo>
                  <a:lnTo>
                    <a:pt x="221567" y="631469"/>
                  </a:lnTo>
                  <a:lnTo>
                    <a:pt x="174317" y="653953"/>
                  </a:lnTo>
                  <a:lnTo>
                    <a:pt x="125162" y="669950"/>
                  </a:lnTo>
                  <a:lnTo>
                    <a:pt x="72938" y="679985"/>
                  </a:lnTo>
                  <a:lnTo>
                    <a:pt x="18152" y="683781"/>
                  </a:lnTo>
                  <a:lnTo>
                    <a:pt x="0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9243" y="0"/>
              <a:ext cx="541630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0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10" h="684530">
                  <a:moveTo>
                    <a:pt x="0" y="680382"/>
                  </a:moveTo>
                  <a:lnTo>
                    <a:pt x="59254" y="679866"/>
                  </a:lnTo>
                  <a:lnTo>
                    <a:pt x="112439" y="672807"/>
                  </a:lnTo>
                  <a:lnTo>
                    <a:pt x="162381" y="659810"/>
                  </a:lnTo>
                  <a:lnTo>
                    <a:pt x="209605" y="640857"/>
                  </a:lnTo>
                  <a:lnTo>
                    <a:pt x="254884" y="615794"/>
                  </a:lnTo>
                  <a:lnTo>
                    <a:pt x="298639" y="584644"/>
                  </a:lnTo>
                  <a:lnTo>
                    <a:pt x="359592" y="529570"/>
                  </a:lnTo>
                  <a:lnTo>
                    <a:pt x="396855" y="489715"/>
                  </a:lnTo>
                  <a:lnTo>
                    <a:pt x="432392" y="448150"/>
                  </a:lnTo>
                  <a:lnTo>
                    <a:pt x="466307" y="406158"/>
                  </a:lnTo>
                  <a:lnTo>
                    <a:pt x="495089" y="363327"/>
                  </a:lnTo>
                  <a:lnTo>
                    <a:pt x="514409" y="321127"/>
                  </a:lnTo>
                  <a:lnTo>
                    <a:pt x="527655" y="278301"/>
                  </a:lnTo>
                  <a:lnTo>
                    <a:pt x="538214" y="233591"/>
                  </a:lnTo>
                  <a:lnTo>
                    <a:pt x="541110" y="220624"/>
                  </a:lnTo>
                  <a:lnTo>
                    <a:pt x="542646" y="213982"/>
                  </a:lnTo>
                  <a:lnTo>
                    <a:pt x="553038" y="170782"/>
                  </a:lnTo>
                  <a:lnTo>
                    <a:pt x="555624" y="160342"/>
                  </a:lnTo>
                  <a:lnTo>
                    <a:pt x="558208" y="149871"/>
                  </a:lnTo>
                  <a:lnTo>
                    <a:pt x="560795" y="139369"/>
                  </a:lnTo>
                  <a:lnTo>
                    <a:pt x="568294" y="108948"/>
                  </a:lnTo>
                  <a:lnTo>
                    <a:pt x="576012" y="78136"/>
                  </a:lnTo>
                  <a:lnTo>
                    <a:pt x="584040" y="47058"/>
                  </a:lnTo>
                  <a:lnTo>
                    <a:pt x="592468" y="15837"/>
                  </a:lnTo>
                  <a:lnTo>
                    <a:pt x="597138" y="0"/>
                  </a:lnTo>
                </a:path>
                <a:path w="600710" h="684530">
                  <a:moveTo>
                    <a:pt x="600252" y="0"/>
                  </a:moveTo>
                  <a:lnTo>
                    <a:pt x="586956" y="47689"/>
                  </a:lnTo>
                  <a:lnTo>
                    <a:pt x="571284" y="109254"/>
                  </a:lnTo>
                  <a:lnTo>
                    <a:pt x="561194" y="150166"/>
                  </a:lnTo>
                  <a:lnTo>
                    <a:pt x="558577" y="160780"/>
                  </a:lnTo>
                  <a:lnTo>
                    <a:pt x="555957" y="171363"/>
                  </a:lnTo>
                  <a:lnTo>
                    <a:pt x="553327" y="181914"/>
                  </a:lnTo>
                  <a:lnTo>
                    <a:pt x="551255" y="190284"/>
                  </a:lnTo>
                  <a:lnTo>
                    <a:pt x="549279" y="198521"/>
                  </a:lnTo>
                  <a:lnTo>
                    <a:pt x="547383" y="206637"/>
                  </a:lnTo>
                  <a:lnTo>
                    <a:pt x="545555" y="214642"/>
                  </a:lnTo>
                  <a:lnTo>
                    <a:pt x="544031" y="221259"/>
                  </a:lnTo>
                  <a:lnTo>
                    <a:pt x="542570" y="227761"/>
                  </a:lnTo>
                  <a:lnTo>
                    <a:pt x="541135" y="234162"/>
                  </a:lnTo>
                  <a:lnTo>
                    <a:pt x="530507" y="279153"/>
                  </a:lnTo>
                  <a:lnTo>
                    <a:pt x="517164" y="322267"/>
                  </a:lnTo>
                  <a:lnTo>
                    <a:pt x="497687" y="364787"/>
                  </a:lnTo>
                  <a:lnTo>
                    <a:pt x="468656" y="408000"/>
                  </a:lnTo>
                  <a:lnTo>
                    <a:pt x="434696" y="450044"/>
                  </a:lnTo>
                  <a:lnTo>
                    <a:pt x="399087" y="491682"/>
                  </a:lnTo>
                  <a:lnTo>
                    <a:pt x="361709" y="531646"/>
                  </a:lnTo>
                  <a:lnTo>
                    <a:pt x="322441" y="568668"/>
                  </a:lnTo>
                  <a:lnTo>
                    <a:pt x="278488" y="603516"/>
                  </a:lnTo>
                  <a:lnTo>
                    <a:pt x="234087" y="631583"/>
                  </a:lnTo>
                  <a:lnTo>
                    <a:pt x="187296" y="653894"/>
                  </a:lnTo>
                  <a:lnTo>
                    <a:pt x="138647" y="669861"/>
                  </a:lnTo>
                  <a:lnTo>
                    <a:pt x="86529" y="680053"/>
                  </a:lnTo>
                  <a:lnTo>
                    <a:pt x="31763" y="684072"/>
                  </a:lnTo>
                  <a:lnTo>
                    <a:pt x="0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0"/>
              <a:ext cx="616220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0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80" h="684530">
                  <a:moveTo>
                    <a:pt x="0" y="680534"/>
                  </a:moveTo>
                  <a:lnTo>
                    <a:pt x="44498" y="681393"/>
                  </a:lnTo>
                  <a:lnTo>
                    <a:pt x="98943" y="677221"/>
                  </a:lnTo>
                  <a:lnTo>
                    <a:pt x="150606" y="666953"/>
                  </a:lnTo>
                  <a:lnTo>
                    <a:pt x="198317" y="651127"/>
                  </a:lnTo>
                  <a:lnTo>
                    <a:pt x="244256" y="629158"/>
                  </a:lnTo>
                  <a:lnTo>
                    <a:pt x="288738" y="601042"/>
                  </a:lnTo>
                  <a:lnTo>
                    <a:pt x="332839" y="566077"/>
                  </a:lnTo>
                  <a:lnTo>
                    <a:pt x="371831" y="529352"/>
                  </a:lnTo>
                  <a:lnTo>
                    <a:pt x="409127" y="489590"/>
                  </a:lnTo>
                  <a:lnTo>
                    <a:pt x="444795" y="448082"/>
                  </a:lnTo>
                  <a:lnTo>
                    <a:pt x="478901" y="406121"/>
                  </a:lnTo>
                  <a:lnTo>
                    <a:pt x="507786" y="363439"/>
                  </a:lnTo>
                  <a:lnTo>
                    <a:pt x="527174" y="321404"/>
                  </a:lnTo>
                  <a:lnTo>
                    <a:pt x="540466" y="278756"/>
                  </a:lnTo>
                  <a:lnTo>
                    <a:pt x="551063" y="234239"/>
                  </a:lnTo>
                  <a:lnTo>
                    <a:pt x="554060" y="221043"/>
                  </a:lnTo>
                  <a:lnTo>
                    <a:pt x="555635" y="214249"/>
                  </a:lnTo>
                  <a:lnTo>
                    <a:pt x="565932" y="172187"/>
                  </a:lnTo>
                  <a:lnTo>
                    <a:pt x="568289" y="162854"/>
                  </a:lnTo>
                  <a:lnTo>
                    <a:pt x="570643" y="153494"/>
                  </a:lnTo>
                  <a:lnTo>
                    <a:pt x="572996" y="144107"/>
                  </a:lnTo>
                  <a:lnTo>
                    <a:pt x="580933" y="112639"/>
                  </a:lnTo>
                  <a:lnTo>
                    <a:pt x="589088" y="80767"/>
                  </a:lnTo>
                  <a:lnTo>
                    <a:pt x="597550" y="48622"/>
                  </a:lnTo>
                  <a:lnTo>
                    <a:pt x="606409" y="16332"/>
                  </a:lnTo>
                  <a:lnTo>
                    <a:pt x="611277" y="0"/>
                  </a:lnTo>
                </a:path>
                <a:path w="614680" h="684530">
                  <a:moveTo>
                    <a:pt x="614407" y="0"/>
                  </a:moveTo>
                  <a:lnTo>
                    <a:pt x="600462" y="49260"/>
                  </a:lnTo>
                  <a:lnTo>
                    <a:pt x="583911" y="112962"/>
                  </a:lnTo>
                  <a:lnTo>
                    <a:pt x="573627" y="153807"/>
                  </a:lnTo>
                  <a:lnTo>
                    <a:pt x="571235" y="163304"/>
                  </a:lnTo>
                  <a:lnTo>
                    <a:pt x="568840" y="172776"/>
                  </a:lnTo>
                  <a:lnTo>
                    <a:pt x="566442" y="182220"/>
                  </a:lnTo>
                  <a:lnTo>
                    <a:pt x="564336" y="190583"/>
                  </a:lnTo>
                  <a:lnTo>
                    <a:pt x="555457" y="228295"/>
                  </a:lnTo>
                  <a:lnTo>
                    <a:pt x="553984" y="234810"/>
                  </a:lnTo>
                  <a:lnTo>
                    <a:pt x="543320" y="279617"/>
                  </a:lnTo>
                  <a:lnTo>
                    <a:pt x="529931" y="322558"/>
                  </a:lnTo>
                  <a:lnTo>
                    <a:pt x="510373" y="364912"/>
                  </a:lnTo>
                  <a:lnTo>
                    <a:pt x="481200" y="407962"/>
                  </a:lnTo>
                  <a:lnTo>
                    <a:pt x="447114" y="449930"/>
                  </a:lnTo>
                  <a:lnTo>
                    <a:pt x="411410" y="491490"/>
                  </a:lnTo>
                  <a:lnTo>
                    <a:pt x="373997" y="531374"/>
                  </a:lnTo>
                  <a:lnTo>
                    <a:pt x="334782" y="568312"/>
                  </a:lnTo>
                  <a:lnTo>
                    <a:pt x="290414" y="603493"/>
                  </a:lnTo>
                  <a:lnTo>
                    <a:pt x="245666" y="631787"/>
                  </a:lnTo>
                  <a:lnTo>
                    <a:pt x="199401" y="653901"/>
                  </a:lnTo>
                  <a:lnTo>
                    <a:pt x="151356" y="669823"/>
                  </a:lnTo>
                  <a:lnTo>
                    <a:pt x="99260" y="680180"/>
                  </a:lnTo>
                  <a:lnTo>
                    <a:pt x="44574" y="684365"/>
                  </a:lnTo>
                  <a:lnTo>
                    <a:pt x="0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0661" y="0"/>
              <a:ext cx="520044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0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0" y="680520"/>
                  </a:moveTo>
                  <a:lnTo>
                    <a:pt x="3546" y="680822"/>
                  </a:lnTo>
                  <a:lnTo>
                    <a:pt x="56437" y="681672"/>
                  </a:lnTo>
                  <a:lnTo>
                    <a:pt x="83811" y="680293"/>
                  </a:lnTo>
                  <a:lnTo>
                    <a:pt x="136901" y="672901"/>
                  </a:lnTo>
                  <a:lnTo>
                    <a:pt x="186285" y="659736"/>
                  </a:lnTo>
                  <a:lnTo>
                    <a:pt x="232388" y="641020"/>
                  </a:lnTo>
                  <a:lnTo>
                    <a:pt x="277499" y="615990"/>
                  </a:lnTo>
                  <a:lnTo>
                    <a:pt x="322004" y="584287"/>
                  </a:lnTo>
                  <a:lnTo>
                    <a:pt x="383140" y="529163"/>
                  </a:lnTo>
                  <a:lnTo>
                    <a:pt x="420475" y="489497"/>
                  </a:lnTo>
                  <a:lnTo>
                    <a:pt x="456302" y="448033"/>
                  </a:lnTo>
                  <a:lnTo>
                    <a:pt x="490637" y="406082"/>
                  </a:lnTo>
                  <a:lnTo>
                    <a:pt x="519645" y="363527"/>
                  </a:lnTo>
                  <a:lnTo>
                    <a:pt x="539124" y="321624"/>
                  </a:lnTo>
                  <a:lnTo>
                    <a:pt x="552486" y="279116"/>
                  </a:lnTo>
                  <a:lnTo>
                    <a:pt x="563142" y="234746"/>
                  </a:lnTo>
                  <a:lnTo>
                    <a:pt x="566190" y="221398"/>
                  </a:lnTo>
                  <a:lnTo>
                    <a:pt x="567803" y="214528"/>
                  </a:lnTo>
                  <a:lnTo>
                    <a:pt x="578046" y="173261"/>
                  </a:lnTo>
                  <a:lnTo>
                    <a:pt x="580261" y="164658"/>
                  </a:lnTo>
                  <a:lnTo>
                    <a:pt x="582476" y="156031"/>
                  </a:lnTo>
                  <a:lnTo>
                    <a:pt x="584694" y="147383"/>
                  </a:lnTo>
                  <a:lnTo>
                    <a:pt x="592959" y="115225"/>
                  </a:lnTo>
                  <a:lnTo>
                    <a:pt x="601451" y="82657"/>
                  </a:lnTo>
                  <a:lnTo>
                    <a:pt x="610257" y="49814"/>
                  </a:lnTo>
                  <a:lnTo>
                    <a:pt x="619466" y="16827"/>
                  </a:lnTo>
                  <a:lnTo>
                    <a:pt x="624539" y="0"/>
                  </a:lnTo>
                </a:path>
                <a:path w="628015" h="685165">
                  <a:moveTo>
                    <a:pt x="627662" y="0"/>
                  </a:moveTo>
                  <a:lnTo>
                    <a:pt x="613081" y="50831"/>
                  </a:lnTo>
                  <a:lnTo>
                    <a:pt x="595660" y="116629"/>
                  </a:lnTo>
                  <a:lnTo>
                    <a:pt x="585175" y="157405"/>
                  </a:lnTo>
                  <a:lnTo>
                    <a:pt x="583017" y="165814"/>
                  </a:lnTo>
                  <a:lnTo>
                    <a:pt x="580859" y="174198"/>
                  </a:lnTo>
                  <a:lnTo>
                    <a:pt x="578699" y="182562"/>
                  </a:lnTo>
                  <a:lnTo>
                    <a:pt x="576572" y="190936"/>
                  </a:lnTo>
                  <a:lnTo>
                    <a:pt x="567561" y="228739"/>
                  </a:lnTo>
                  <a:lnTo>
                    <a:pt x="566050" y="235343"/>
                  </a:lnTo>
                  <a:lnTo>
                    <a:pt x="555328" y="280001"/>
                  </a:lnTo>
                  <a:lnTo>
                    <a:pt x="541874" y="322798"/>
                  </a:lnTo>
                  <a:lnTo>
                    <a:pt x="522236" y="365020"/>
                  </a:lnTo>
                  <a:lnTo>
                    <a:pt x="492961" y="407949"/>
                  </a:lnTo>
                  <a:lnTo>
                    <a:pt x="458574" y="449955"/>
                  </a:lnTo>
                  <a:lnTo>
                    <a:pt x="422676" y="491494"/>
                  </a:lnTo>
                  <a:lnTo>
                    <a:pt x="385241" y="531259"/>
                  </a:lnTo>
                  <a:lnTo>
                    <a:pt x="346238" y="567943"/>
                  </a:lnTo>
                  <a:lnTo>
                    <a:pt x="301568" y="603411"/>
                  </a:lnTo>
                  <a:lnTo>
                    <a:pt x="256487" y="631926"/>
                  </a:lnTo>
                  <a:lnTo>
                    <a:pt x="210723" y="653856"/>
                  </a:lnTo>
                  <a:lnTo>
                    <a:pt x="163206" y="669747"/>
                  </a:lnTo>
                  <a:lnTo>
                    <a:pt x="111212" y="680302"/>
                  </a:lnTo>
                  <a:lnTo>
                    <a:pt x="56513" y="684656"/>
                  </a:lnTo>
                  <a:lnTo>
                    <a:pt x="3437" y="683804"/>
                  </a:lnTo>
                  <a:lnTo>
                    <a:pt x="0" y="6835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0"/>
              <a:ext cx="640347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80" h="685165">
                  <a:moveTo>
                    <a:pt x="0" y="680096"/>
                  </a:moveTo>
                  <a:lnTo>
                    <a:pt x="14620" y="681291"/>
                  </a:lnTo>
                  <a:lnTo>
                    <a:pt x="67464" y="681964"/>
                  </a:lnTo>
                  <a:lnTo>
                    <a:pt x="94953" y="680492"/>
                  </a:lnTo>
                  <a:lnTo>
                    <a:pt x="147991" y="672929"/>
                  </a:lnTo>
                  <a:lnTo>
                    <a:pt x="196927" y="659705"/>
                  </a:lnTo>
                  <a:lnTo>
                    <a:pt x="242525" y="641111"/>
                  </a:lnTo>
                  <a:lnTo>
                    <a:pt x="287552" y="616104"/>
                  </a:lnTo>
                  <a:lnTo>
                    <a:pt x="332410" y="584144"/>
                  </a:lnTo>
                  <a:lnTo>
                    <a:pt x="391485" y="531215"/>
                  </a:lnTo>
                  <a:lnTo>
                    <a:pt x="427351" y="493531"/>
                  </a:lnTo>
                  <a:lnTo>
                    <a:pt x="463635" y="451946"/>
                  </a:lnTo>
                  <a:lnTo>
                    <a:pt x="501474" y="406057"/>
                  </a:lnTo>
                  <a:lnTo>
                    <a:pt x="530609" y="363627"/>
                  </a:lnTo>
                  <a:lnTo>
                    <a:pt x="550177" y="321871"/>
                  </a:lnTo>
                  <a:lnTo>
                    <a:pt x="563609" y="279530"/>
                  </a:lnTo>
                  <a:lnTo>
                    <a:pt x="574334" y="235343"/>
                  </a:lnTo>
                  <a:lnTo>
                    <a:pt x="575871" y="228650"/>
                  </a:lnTo>
                  <a:lnTo>
                    <a:pt x="577446" y="221830"/>
                  </a:lnTo>
                  <a:lnTo>
                    <a:pt x="579097" y="214871"/>
                  </a:lnTo>
                  <a:lnTo>
                    <a:pt x="581104" y="206382"/>
                  </a:lnTo>
                  <a:lnTo>
                    <a:pt x="583115" y="198140"/>
                  </a:lnTo>
                  <a:lnTo>
                    <a:pt x="594502" y="154304"/>
                  </a:lnTo>
                  <a:lnTo>
                    <a:pt x="612442" y="86421"/>
                  </a:lnTo>
                  <a:lnTo>
                    <a:pt x="631687" y="17348"/>
                  </a:lnTo>
                  <a:lnTo>
                    <a:pt x="636971" y="0"/>
                  </a:lnTo>
                </a:path>
                <a:path w="640080" h="685165">
                  <a:moveTo>
                    <a:pt x="640071" y="0"/>
                  </a:moveTo>
                  <a:lnTo>
                    <a:pt x="624614" y="53131"/>
                  </a:lnTo>
                  <a:lnTo>
                    <a:pt x="605930" y="122415"/>
                  </a:lnTo>
                  <a:lnTo>
                    <a:pt x="590057" y="182930"/>
                  </a:lnTo>
                  <a:lnTo>
                    <a:pt x="581980" y="215569"/>
                  </a:lnTo>
                  <a:lnTo>
                    <a:pt x="580316" y="222580"/>
                  </a:lnTo>
                  <a:lnTo>
                    <a:pt x="578728" y="229450"/>
                  </a:lnTo>
                  <a:lnTo>
                    <a:pt x="577166" y="236219"/>
                  </a:lnTo>
                  <a:lnTo>
                    <a:pt x="566388" y="280622"/>
                  </a:lnTo>
                  <a:lnTo>
                    <a:pt x="552873" y="323188"/>
                  </a:lnTo>
                  <a:lnTo>
                    <a:pt x="533159" y="365198"/>
                  </a:lnTo>
                  <a:lnTo>
                    <a:pt x="503786" y="407936"/>
                  </a:lnTo>
                  <a:lnTo>
                    <a:pt x="465742" y="454021"/>
                  </a:lnTo>
                  <a:lnTo>
                    <a:pt x="429313" y="495742"/>
                  </a:lnTo>
                  <a:lnTo>
                    <a:pt x="393379" y="533489"/>
                  </a:lnTo>
                  <a:lnTo>
                    <a:pt x="356821" y="567651"/>
                  </a:lnTo>
                  <a:lnTo>
                    <a:pt x="311747" y="603396"/>
                  </a:lnTo>
                  <a:lnTo>
                    <a:pt x="266359" y="632091"/>
                  </a:lnTo>
                  <a:lnTo>
                    <a:pt x="221068" y="653854"/>
                  </a:lnTo>
                  <a:lnTo>
                    <a:pt x="174119" y="669721"/>
                  </a:lnTo>
                  <a:lnTo>
                    <a:pt x="122186" y="680421"/>
                  </a:lnTo>
                  <a:lnTo>
                    <a:pt x="67528" y="684949"/>
                  </a:lnTo>
                  <a:lnTo>
                    <a:pt x="14493" y="684271"/>
                  </a:lnTo>
                  <a:lnTo>
                    <a:pt x="0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0" y="0"/>
              <a:ext cx="653124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0" y="679849"/>
                  </a:moveTo>
                  <a:lnTo>
                    <a:pt x="24758" y="681788"/>
                  </a:lnTo>
                  <a:lnTo>
                    <a:pt x="77544" y="682295"/>
                  </a:lnTo>
                  <a:lnTo>
                    <a:pt x="104944" y="680737"/>
                  </a:lnTo>
                  <a:lnTo>
                    <a:pt x="157953" y="673002"/>
                  </a:lnTo>
                  <a:lnTo>
                    <a:pt x="206653" y="659680"/>
                  </a:lnTo>
                  <a:lnTo>
                    <a:pt x="251693" y="641204"/>
                  </a:lnTo>
                  <a:lnTo>
                    <a:pt x="296616" y="616216"/>
                  </a:lnTo>
                  <a:lnTo>
                    <a:pt x="341827" y="583989"/>
                  </a:lnTo>
                  <a:lnTo>
                    <a:pt x="400903" y="531123"/>
                  </a:lnTo>
                  <a:lnTo>
                    <a:pt x="436789" y="493558"/>
                  </a:lnTo>
                  <a:lnTo>
                    <a:pt x="473266" y="452010"/>
                  </a:lnTo>
                  <a:lnTo>
                    <a:pt x="511427" y="406095"/>
                  </a:lnTo>
                  <a:lnTo>
                    <a:pt x="540604" y="363875"/>
                  </a:lnTo>
                  <a:lnTo>
                    <a:pt x="560219" y="322350"/>
                  </a:lnTo>
                  <a:lnTo>
                    <a:pt x="573697" y="280260"/>
                  </a:lnTo>
                  <a:lnTo>
                    <a:pt x="584465" y="236347"/>
                  </a:lnTo>
                  <a:lnTo>
                    <a:pt x="586078" y="229425"/>
                  </a:lnTo>
                  <a:lnTo>
                    <a:pt x="587729" y="222390"/>
                  </a:lnTo>
                  <a:lnTo>
                    <a:pt x="597673" y="182524"/>
                  </a:lnTo>
                  <a:lnTo>
                    <a:pt x="611768" y="129665"/>
                  </a:lnTo>
                  <a:lnTo>
                    <a:pt x="621770" y="92680"/>
                  </a:lnTo>
                  <a:lnTo>
                    <a:pt x="632131" y="55364"/>
                  </a:lnTo>
                  <a:lnTo>
                    <a:pt x="642948" y="17856"/>
                  </a:lnTo>
                  <a:lnTo>
                    <a:pt x="648441" y="0"/>
                  </a:lnTo>
                </a:path>
                <a:path w="652145" h="685800">
                  <a:moveTo>
                    <a:pt x="651549" y="0"/>
                  </a:moveTo>
                  <a:lnTo>
                    <a:pt x="635430" y="54650"/>
                  </a:lnTo>
                  <a:lnTo>
                    <a:pt x="615864" y="125905"/>
                  </a:lnTo>
                  <a:lnTo>
                    <a:pt x="600505" y="183299"/>
                  </a:lnTo>
                  <a:lnTo>
                    <a:pt x="590574" y="222999"/>
                  </a:lnTo>
                  <a:lnTo>
                    <a:pt x="587360" y="236842"/>
                  </a:lnTo>
                  <a:lnTo>
                    <a:pt x="576544" y="281073"/>
                  </a:lnTo>
                  <a:lnTo>
                    <a:pt x="562978" y="323480"/>
                  </a:lnTo>
                  <a:lnTo>
                    <a:pt x="543185" y="365342"/>
                  </a:lnTo>
                  <a:lnTo>
                    <a:pt x="513688" y="407937"/>
                  </a:lnTo>
                  <a:lnTo>
                    <a:pt x="475563" y="453859"/>
                  </a:lnTo>
                  <a:lnTo>
                    <a:pt x="439064" y="495462"/>
                  </a:lnTo>
                  <a:lnTo>
                    <a:pt x="403072" y="533145"/>
                  </a:lnTo>
                  <a:lnTo>
                    <a:pt x="366469" y="567309"/>
                  </a:lnTo>
                  <a:lnTo>
                    <a:pt x="320973" y="603393"/>
                  </a:lnTo>
                  <a:lnTo>
                    <a:pt x="275220" y="632333"/>
                  </a:lnTo>
                  <a:lnTo>
                    <a:pt x="230489" y="653882"/>
                  </a:lnTo>
                  <a:lnTo>
                    <a:pt x="184148" y="669696"/>
                  </a:lnTo>
                  <a:lnTo>
                    <a:pt x="132229" y="680615"/>
                  </a:lnTo>
                  <a:lnTo>
                    <a:pt x="77633" y="685267"/>
                  </a:lnTo>
                  <a:lnTo>
                    <a:pt x="24667" y="684757"/>
                  </a:lnTo>
                  <a:lnTo>
                    <a:pt x="0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0847" y="0"/>
              <a:ext cx="52406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0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5" h="685800">
                  <a:moveTo>
                    <a:pt x="0" y="679745"/>
                  </a:moveTo>
                  <a:lnTo>
                    <a:pt x="33948" y="682285"/>
                  </a:lnTo>
                  <a:lnTo>
                    <a:pt x="86683" y="682625"/>
                  </a:lnTo>
                  <a:lnTo>
                    <a:pt x="114047" y="680989"/>
                  </a:lnTo>
                  <a:lnTo>
                    <a:pt x="167004" y="673093"/>
                  </a:lnTo>
                  <a:lnTo>
                    <a:pt x="215417" y="659683"/>
                  </a:lnTo>
                  <a:lnTo>
                    <a:pt x="259964" y="641307"/>
                  </a:lnTo>
                  <a:lnTo>
                    <a:pt x="304814" y="616335"/>
                  </a:lnTo>
                  <a:lnTo>
                    <a:pt x="350374" y="583856"/>
                  </a:lnTo>
                  <a:lnTo>
                    <a:pt x="409381" y="531097"/>
                  </a:lnTo>
                  <a:lnTo>
                    <a:pt x="445242" y="493644"/>
                  </a:lnTo>
                  <a:lnTo>
                    <a:pt x="481885" y="452098"/>
                  </a:lnTo>
                  <a:lnTo>
                    <a:pt x="520363" y="406108"/>
                  </a:lnTo>
                  <a:lnTo>
                    <a:pt x="549664" y="364019"/>
                  </a:lnTo>
                  <a:lnTo>
                    <a:pt x="569361" y="322637"/>
                  </a:lnTo>
                  <a:lnTo>
                    <a:pt x="582898" y="280703"/>
                  </a:lnTo>
                  <a:lnTo>
                    <a:pt x="593718" y="236956"/>
                  </a:lnTo>
                  <a:lnTo>
                    <a:pt x="597046" y="222821"/>
                  </a:lnTo>
                  <a:lnTo>
                    <a:pt x="598824" y="215531"/>
                  </a:lnTo>
                  <a:lnTo>
                    <a:pt x="610088" y="171907"/>
                  </a:lnTo>
                  <a:lnTo>
                    <a:pt x="620386" y="134133"/>
                  </a:lnTo>
                  <a:lnTo>
                    <a:pt x="630953" y="95869"/>
                  </a:lnTo>
                  <a:lnTo>
                    <a:pt x="641880" y="57257"/>
                  </a:lnTo>
                  <a:lnTo>
                    <a:pt x="653256" y="18440"/>
                  </a:lnTo>
                  <a:lnTo>
                    <a:pt x="658990" y="0"/>
                  </a:lnTo>
                </a:path>
                <a:path w="662305" h="685800">
                  <a:moveTo>
                    <a:pt x="662094" y="0"/>
                  </a:moveTo>
                  <a:lnTo>
                    <a:pt x="644949" y="57301"/>
                  </a:lnTo>
                  <a:lnTo>
                    <a:pt x="634239" y="95143"/>
                  </a:lnTo>
                  <a:lnTo>
                    <a:pt x="623884" y="132664"/>
                  </a:lnTo>
                  <a:lnTo>
                    <a:pt x="613797" y="169710"/>
                  </a:lnTo>
                  <a:lnTo>
                    <a:pt x="609987" y="183693"/>
                  </a:lnTo>
                  <a:lnTo>
                    <a:pt x="599941" y="223494"/>
                  </a:lnTo>
                  <a:lnTo>
                    <a:pt x="596626" y="237579"/>
                  </a:lnTo>
                  <a:lnTo>
                    <a:pt x="585734" y="281621"/>
                  </a:lnTo>
                  <a:lnTo>
                    <a:pt x="572095" y="323848"/>
                  </a:lnTo>
                  <a:lnTo>
                    <a:pt x="552233" y="365539"/>
                  </a:lnTo>
                  <a:lnTo>
                    <a:pt x="522674" y="407975"/>
                  </a:lnTo>
                  <a:lnTo>
                    <a:pt x="484149" y="454024"/>
                  </a:lnTo>
                  <a:lnTo>
                    <a:pt x="447438" y="495639"/>
                  </a:lnTo>
                  <a:lnTo>
                    <a:pt x="411476" y="533183"/>
                  </a:lnTo>
                  <a:lnTo>
                    <a:pt x="375202" y="567017"/>
                  </a:lnTo>
                  <a:lnTo>
                    <a:pt x="329285" y="603450"/>
                  </a:lnTo>
                  <a:lnTo>
                    <a:pt x="283178" y="632625"/>
                  </a:lnTo>
                  <a:lnTo>
                    <a:pt x="238967" y="653964"/>
                  </a:lnTo>
                  <a:lnTo>
                    <a:pt x="193224" y="669722"/>
                  </a:lnTo>
                  <a:lnTo>
                    <a:pt x="141409" y="680731"/>
                  </a:lnTo>
                  <a:lnTo>
                    <a:pt x="86785" y="685597"/>
                  </a:lnTo>
                  <a:lnTo>
                    <a:pt x="33839" y="685257"/>
                  </a:lnTo>
                  <a:lnTo>
                    <a:pt x="0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0" y="0"/>
              <a:ext cx="671891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30" h="686435">
                  <a:moveTo>
                    <a:pt x="0" y="679791"/>
                  </a:moveTo>
                  <a:lnTo>
                    <a:pt x="42146" y="682799"/>
                  </a:lnTo>
                  <a:lnTo>
                    <a:pt x="94824" y="682968"/>
                  </a:lnTo>
                  <a:lnTo>
                    <a:pt x="146635" y="678347"/>
                  </a:lnTo>
                  <a:lnTo>
                    <a:pt x="195997" y="668080"/>
                  </a:lnTo>
                  <a:lnTo>
                    <a:pt x="243251" y="652075"/>
                  </a:lnTo>
                  <a:lnTo>
                    <a:pt x="288740" y="630238"/>
                  </a:lnTo>
                  <a:lnTo>
                    <a:pt x="334900" y="601024"/>
                  </a:lnTo>
                  <a:lnTo>
                    <a:pt x="380955" y="564477"/>
                  </a:lnTo>
                  <a:lnTo>
                    <a:pt x="417157" y="530745"/>
                  </a:lnTo>
                  <a:lnTo>
                    <a:pt x="453083" y="493352"/>
                  </a:lnTo>
                  <a:lnTo>
                    <a:pt x="489788" y="451933"/>
                  </a:lnTo>
                  <a:lnTo>
                    <a:pt x="528326" y="406121"/>
                  </a:lnTo>
                  <a:lnTo>
                    <a:pt x="557758" y="364151"/>
                  </a:lnTo>
                  <a:lnTo>
                    <a:pt x="577549" y="322883"/>
                  </a:lnTo>
                  <a:lnTo>
                    <a:pt x="591157" y="281060"/>
                  </a:lnTo>
                  <a:lnTo>
                    <a:pt x="602037" y="237427"/>
                  </a:lnTo>
                  <a:lnTo>
                    <a:pt x="605137" y="224381"/>
                  </a:lnTo>
                  <a:lnTo>
                    <a:pt x="608379" y="211049"/>
                  </a:lnTo>
                  <a:lnTo>
                    <a:pt x="628608" y="136425"/>
                  </a:lnTo>
                  <a:lnTo>
                    <a:pt x="642079" y="88654"/>
                  </a:lnTo>
                  <a:lnTo>
                    <a:pt x="656186" y="40247"/>
                  </a:lnTo>
                  <a:lnTo>
                    <a:pt x="668481" y="0"/>
                  </a:lnTo>
                </a:path>
                <a:path w="671830" h="686435">
                  <a:moveTo>
                    <a:pt x="671566" y="0"/>
                  </a:moveTo>
                  <a:lnTo>
                    <a:pt x="658980" y="41223"/>
                  </a:lnTo>
                  <a:lnTo>
                    <a:pt x="644899" y="89577"/>
                  </a:lnTo>
                  <a:lnTo>
                    <a:pt x="631454" y="137298"/>
                  </a:lnTo>
                  <a:lnTo>
                    <a:pt x="618496" y="184087"/>
                  </a:lnTo>
                  <a:lnTo>
                    <a:pt x="608037" y="225058"/>
                  </a:lnTo>
                  <a:lnTo>
                    <a:pt x="604932" y="238074"/>
                  </a:lnTo>
                  <a:lnTo>
                    <a:pt x="593989" y="281972"/>
                  </a:lnTo>
                  <a:lnTo>
                    <a:pt x="580283" y="324074"/>
                  </a:lnTo>
                  <a:lnTo>
                    <a:pt x="560321" y="365663"/>
                  </a:lnTo>
                  <a:lnTo>
                    <a:pt x="530612" y="408026"/>
                  </a:lnTo>
                  <a:lnTo>
                    <a:pt x="491146" y="454899"/>
                  </a:lnTo>
                  <a:lnTo>
                    <a:pt x="454372" y="496384"/>
                  </a:lnTo>
                  <a:lnTo>
                    <a:pt x="418796" y="533372"/>
                  </a:lnTo>
                  <a:lnTo>
                    <a:pt x="382924" y="566750"/>
                  </a:lnTo>
                  <a:lnTo>
                    <a:pt x="336638" y="603469"/>
                  </a:lnTo>
                  <a:lnTo>
                    <a:pt x="290201" y="632854"/>
                  </a:lnTo>
                  <a:lnTo>
                    <a:pt x="244364" y="654863"/>
                  </a:lnTo>
                  <a:lnTo>
                    <a:pt x="196770" y="670984"/>
                  </a:lnTo>
                  <a:lnTo>
                    <a:pt x="147076" y="681312"/>
                  </a:lnTo>
                  <a:lnTo>
                    <a:pt x="94938" y="685940"/>
                  </a:lnTo>
                  <a:lnTo>
                    <a:pt x="42039" y="685767"/>
                  </a:lnTo>
                  <a:lnTo>
                    <a:pt x="0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-3251" y="9898288"/>
            <a:ext cx="351155" cy="365125"/>
            <a:chOff x="-3251" y="9898288"/>
            <a:chExt cx="351155" cy="365125"/>
          </a:xfrm>
        </p:grpSpPr>
        <p:sp>
          <p:nvSpPr>
            <p:cNvPr id="106" name="object 106"/>
            <p:cNvSpPr/>
            <p:nvPr/>
          </p:nvSpPr>
          <p:spPr>
            <a:xfrm>
              <a:off x="0" y="10205241"/>
              <a:ext cx="13700" cy="5475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10195920"/>
              <a:ext cx="15240" cy="64135"/>
            </a:xfrm>
            <a:custGeom>
              <a:avLst/>
              <a:gdLst/>
              <a:ahLst/>
              <a:cxnLst/>
              <a:rect l="l" t="t" r="r" b="b"/>
              <a:pathLst>
                <a:path w="15240" h="64134">
                  <a:moveTo>
                    <a:pt x="0" y="0"/>
                  </a:moveTo>
                  <a:lnTo>
                    <a:pt x="2397" y="7713"/>
                  </a:lnTo>
                  <a:lnTo>
                    <a:pt x="7803" y="27677"/>
                  </a:lnTo>
                  <a:lnTo>
                    <a:pt x="12500" y="47937"/>
                  </a:lnTo>
                  <a:lnTo>
                    <a:pt x="15120" y="64080"/>
                  </a:lnTo>
                </a:path>
                <a:path w="15240" h="64134">
                  <a:moveTo>
                    <a:pt x="12128" y="64080"/>
                  </a:moveTo>
                  <a:lnTo>
                    <a:pt x="9604" y="48521"/>
                  </a:lnTo>
                  <a:lnTo>
                    <a:pt x="4938" y="28377"/>
                  </a:lnTo>
                  <a:lnTo>
                    <a:pt x="0" y="101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0" y="10147599"/>
              <a:ext cx="33254" cy="11240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10143038"/>
              <a:ext cx="34925" cy="117475"/>
            </a:xfrm>
            <a:custGeom>
              <a:avLst/>
              <a:gdLst/>
              <a:ahLst/>
              <a:cxnLst/>
              <a:rect l="l" t="t" r="r" b="b"/>
              <a:pathLst>
                <a:path w="34925" h="117475">
                  <a:moveTo>
                    <a:pt x="0" y="0"/>
                  </a:moveTo>
                  <a:lnTo>
                    <a:pt x="14973" y="38109"/>
                  </a:lnTo>
                  <a:lnTo>
                    <a:pt x="26807" y="78566"/>
                  </a:lnTo>
                  <a:lnTo>
                    <a:pt x="31621" y="99295"/>
                  </a:lnTo>
                  <a:lnTo>
                    <a:pt x="34685" y="116962"/>
                  </a:lnTo>
                </a:path>
                <a:path w="34925" h="117475">
                  <a:moveTo>
                    <a:pt x="31500" y="116962"/>
                  </a:moveTo>
                  <a:lnTo>
                    <a:pt x="23938" y="79257"/>
                  </a:lnTo>
                  <a:lnTo>
                    <a:pt x="12157" y="39018"/>
                  </a:lnTo>
                  <a:lnTo>
                    <a:pt x="1014" y="8998"/>
                  </a:lnTo>
                  <a:lnTo>
                    <a:pt x="0" y="673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0" y="10113879"/>
              <a:ext cx="52800" cy="1461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0" y="10105495"/>
              <a:ext cx="54610" cy="154940"/>
            </a:xfrm>
            <a:custGeom>
              <a:avLst/>
              <a:gdLst/>
              <a:ahLst/>
              <a:cxnLst/>
              <a:rect l="l" t="t" r="r" b="b"/>
              <a:pathLst>
                <a:path w="54610" h="154940">
                  <a:moveTo>
                    <a:pt x="0" y="0"/>
                  </a:moveTo>
                  <a:lnTo>
                    <a:pt x="20288" y="37855"/>
                  </a:lnTo>
                  <a:lnTo>
                    <a:pt x="40171" y="93271"/>
                  </a:lnTo>
                  <a:lnTo>
                    <a:pt x="50831" y="135416"/>
                  </a:lnTo>
                  <a:lnTo>
                    <a:pt x="54147" y="154505"/>
                  </a:lnTo>
                </a:path>
                <a:path w="54610" h="154940">
                  <a:moveTo>
                    <a:pt x="51168" y="154505"/>
                  </a:moveTo>
                  <a:lnTo>
                    <a:pt x="43043" y="114914"/>
                  </a:lnTo>
                  <a:lnTo>
                    <a:pt x="30905" y="73737"/>
                  </a:lnTo>
                  <a:lnTo>
                    <a:pt x="17583" y="39048"/>
                  </a:lnTo>
                  <a:lnTo>
                    <a:pt x="0" y="62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0" y="10086087"/>
              <a:ext cx="72470" cy="17391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0" y="10075579"/>
              <a:ext cx="74295" cy="184785"/>
            </a:xfrm>
            <a:custGeom>
              <a:avLst/>
              <a:gdLst/>
              <a:ahLst/>
              <a:cxnLst/>
              <a:rect l="l" t="t" r="r" b="b"/>
              <a:pathLst>
                <a:path w="74295" h="184784">
                  <a:moveTo>
                    <a:pt x="0" y="0"/>
                  </a:moveTo>
                  <a:lnTo>
                    <a:pt x="39330" y="65573"/>
                  </a:lnTo>
                  <a:lnTo>
                    <a:pt x="59241" y="120775"/>
                  </a:lnTo>
                  <a:lnTo>
                    <a:pt x="70178" y="163846"/>
                  </a:lnTo>
                  <a:lnTo>
                    <a:pt x="73756" y="184421"/>
                  </a:lnTo>
                </a:path>
                <a:path w="74295" h="184784">
                  <a:moveTo>
                    <a:pt x="70765" y="184421"/>
                  </a:moveTo>
                  <a:lnTo>
                    <a:pt x="62261" y="142860"/>
                  </a:lnTo>
                  <a:lnTo>
                    <a:pt x="49767" y="100788"/>
                  </a:lnTo>
                  <a:lnTo>
                    <a:pt x="14172" y="24864"/>
                  </a:lnTo>
                  <a:lnTo>
                    <a:pt x="0" y="50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0" y="10060633"/>
              <a:ext cx="92091" cy="19936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0" y="10048851"/>
              <a:ext cx="93345" cy="211454"/>
            </a:xfrm>
            <a:custGeom>
              <a:avLst/>
              <a:gdLst/>
              <a:ahLst/>
              <a:cxnLst/>
              <a:rect l="l" t="t" r="r" b="b"/>
              <a:pathLst>
                <a:path w="93345" h="211454">
                  <a:moveTo>
                    <a:pt x="0" y="0"/>
                  </a:moveTo>
                  <a:lnTo>
                    <a:pt x="35687" y="48009"/>
                  </a:lnTo>
                  <a:lnTo>
                    <a:pt x="58309" y="90219"/>
                  </a:lnTo>
                  <a:lnTo>
                    <a:pt x="78248" y="145238"/>
                  </a:lnTo>
                  <a:lnTo>
                    <a:pt x="89487" y="189304"/>
                  </a:lnTo>
                  <a:lnTo>
                    <a:pt x="93288" y="211149"/>
                  </a:lnTo>
                </a:path>
                <a:path w="93345" h="211454">
                  <a:moveTo>
                    <a:pt x="90282" y="211149"/>
                  </a:moveTo>
                  <a:lnTo>
                    <a:pt x="81421" y="167789"/>
                  </a:lnTo>
                  <a:lnTo>
                    <a:pt x="68570" y="124808"/>
                  </a:lnTo>
                  <a:lnTo>
                    <a:pt x="33151" y="49496"/>
                  </a:lnTo>
                  <a:lnTo>
                    <a:pt x="4495" y="9351"/>
                  </a:lnTo>
                  <a:lnTo>
                    <a:pt x="0" y="436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0" y="10037952"/>
              <a:ext cx="111542" cy="22204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0" y="10025956"/>
              <a:ext cx="113030" cy="234315"/>
            </a:xfrm>
            <a:custGeom>
              <a:avLst/>
              <a:gdLst/>
              <a:ahLst/>
              <a:cxnLst/>
              <a:rect l="l" t="t" r="r" b="b"/>
              <a:pathLst>
                <a:path w="113030" h="234315">
                  <a:moveTo>
                    <a:pt x="0" y="0"/>
                  </a:moveTo>
                  <a:lnTo>
                    <a:pt x="25685" y="28472"/>
                  </a:lnTo>
                  <a:lnTo>
                    <a:pt x="54589" y="68930"/>
                  </a:lnTo>
                  <a:lnTo>
                    <a:pt x="77240" y="111120"/>
                  </a:lnTo>
                  <a:lnTo>
                    <a:pt x="97174" y="165906"/>
                  </a:lnTo>
                  <a:lnTo>
                    <a:pt x="108685" y="210878"/>
                  </a:lnTo>
                  <a:lnTo>
                    <a:pt x="112468" y="234044"/>
                  </a:lnTo>
                </a:path>
                <a:path w="113030" h="234315">
                  <a:moveTo>
                    <a:pt x="109694" y="234044"/>
                  </a:moveTo>
                  <a:lnTo>
                    <a:pt x="100497" y="189034"/>
                  </a:lnTo>
                  <a:lnTo>
                    <a:pt x="87265" y="145096"/>
                  </a:lnTo>
                  <a:lnTo>
                    <a:pt x="52061" y="70471"/>
                  </a:lnTo>
                  <a:lnTo>
                    <a:pt x="23398" y="30299"/>
                  </a:lnTo>
                  <a:lnTo>
                    <a:pt x="0" y="4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0" y="10016812"/>
              <a:ext cx="130841" cy="2431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0" y="10005571"/>
              <a:ext cx="132080" cy="254635"/>
            </a:xfrm>
            <a:custGeom>
              <a:avLst/>
              <a:gdLst/>
              <a:ahLst/>
              <a:cxnLst/>
              <a:rect l="l" t="t" r="r" b="b"/>
              <a:pathLst>
                <a:path w="132080" h="254634">
                  <a:moveTo>
                    <a:pt x="0" y="0"/>
                  </a:moveTo>
                  <a:lnTo>
                    <a:pt x="44396" y="47033"/>
                  </a:lnTo>
                  <a:lnTo>
                    <a:pt x="73320" y="87540"/>
                  </a:lnTo>
                  <a:lnTo>
                    <a:pt x="95959" y="129739"/>
                  </a:lnTo>
                  <a:lnTo>
                    <a:pt x="115919" y="184332"/>
                  </a:lnTo>
                  <a:lnTo>
                    <a:pt x="127735" y="230298"/>
                  </a:lnTo>
                  <a:lnTo>
                    <a:pt x="131682" y="254429"/>
                  </a:lnTo>
                </a:path>
                <a:path w="132080" h="254634">
                  <a:moveTo>
                    <a:pt x="128708" y="254429"/>
                  </a:moveTo>
                  <a:lnTo>
                    <a:pt x="119446" y="207849"/>
                  </a:lnTo>
                  <a:lnTo>
                    <a:pt x="105834" y="163006"/>
                  </a:lnTo>
                  <a:lnTo>
                    <a:pt x="70791" y="89060"/>
                  </a:lnTo>
                  <a:lnTo>
                    <a:pt x="42079" y="48844"/>
                  </a:lnTo>
                  <a:lnTo>
                    <a:pt x="8268" y="11327"/>
                  </a:lnTo>
                  <a:lnTo>
                    <a:pt x="0" y="39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9994066"/>
              <a:ext cx="149846" cy="2659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0" y="9987419"/>
              <a:ext cx="151130" cy="273050"/>
            </a:xfrm>
            <a:custGeom>
              <a:avLst/>
              <a:gdLst/>
              <a:ahLst/>
              <a:cxnLst/>
              <a:rect l="l" t="t" r="r" b="b"/>
              <a:pathLst>
                <a:path w="151130" h="273050">
                  <a:moveTo>
                    <a:pt x="0" y="0"/>
                  </a:moveTo>
                  <a:lnTo>
                    <a:pt x="28743" y="25761"/>
                  </a:lnTo>
                  <a:lnTo>
                    <a:pt x="62857" y="63634"/>
                  </a:lnTo>
                  <a:lnTo>
                    <a:pt x="91808" y="104179"/>
                  </a:lnTo>
                  <a:lnTo>
                    <a:pt x="114449" y="146367"/>
                  </a:lnTo>
                  <a:lnTo>
                    <a:pt x="134401" y="200680"/>
                  </a:lnTo>
                  <a:lnTo>
                    <a:pt x="146530" y="247637"/>
                  </a:lnTo>
                  <a:lnTo>
                    <a:pt x="150617" y="272581"/>
                  </a:lnTo>
                </a:path>
                <a:path w="151130" h="273050">
                  <a:moveTo>
                    <a:pt x="147623" y="272581"/>
                  </a:moveTo>
                  <a:lnTo>
                    <a:pt x="138092" y="224669"/>
                  </a:lnTo>
                  <a:lnTo>
                    <a:pt x="124112" y="178914"/>
                  </a:lnTo>
                  <a:lnTo>
                    <a:pt x="89243" y="105655"/>
                  </a:lnTo>
                  <a:lnTo>
                    <a:pt x="60494" y="65380"/>
                  </a:lnTo>
                  <a:lnTo>
                    <a:pt x="26625" y="27772"/>
                  </a:lnTo>
                  <a:lnTo>
                    <a:pt x="0" y="39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9978912"/>
              <a:ext cx="168473" cy="2810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0" y="9971244"/>
              <a:ext cx="169545" cy="288925"/>
            </a:xfrm>
            <a:custGeom>
              <a:avLst/>
              <a:gdLst/>
              <a:ahLst/>
              <a:cxnLst/>
              <a:rect l="l" t="t" r="r" b="b"/>
              <a:pathLst>
                <a:path w="169545" h="288925">
                  <a:moveTo>
                    <a:pt x="0" y="0"/>
                  </a:moveTo>
                  <a:lnTo>
                    <a:pt x="46793" y="40462"/>
                  </a:lnTo>
                  <a:lnTo>
                    <a:pt x="80966" y="78418"/>
                  </a:lnTo>
                  <a:lnTo>
                    <a:pt x="109948" y="119011"/>
                  </a:lnTo>
                  <a:lnTo>
                    <a:pt x="132590" y="161208"/>
                  </a:lnTo>
                  <a:lnTo>
                    <a:pt x="134914" y="166492"/>
                  </a:lnTo>
                  <a:lnTo>
                    <a:pt x="136044" y="169121"/>
                  </a:lnTo>
                  <a:lnTo>
                    <a:pt x="144818" y="191918"/>
                  </a:lnTo>
                  <a:lnTo>
                    <a:pt x="152577" y="215225"/>
                  </a:lnTo>
                  <a:lnTo>
                    <a:pt x="159312" y="238994"/>
                  </a:lnTo>
                  <a:lnTo>
                    <a:pt x="165013" y="263177"/>
                  </a:lnTo>
                  <a:lnTo>
                    <a:pt x="169209" y="288756"/>
                  </a:lnTo>
                </a:path>
                <a:path w="169545" h="288925">
                  <a:moveTo>
                    <a:pt x="166179" y="288756"/>
                  </a:moveTo>
                  <a:lnTo>
                    <a:pt x="156416" y="239776"/>
                  </a:lnTo>
                  <a:lnTo>
                    <a:pt x="142050" y="193093"/>
                  </a:lnTo>
                  <a:lnTo>
                    <a:pt x="107414" y="120515"/>
                  </a:lnTo>
                  <a:lnTo>
                    <a:pt x="78641" y="80210"/>
                  </a:lnTo>
                  <a:lnTo>
                    <a:pt x="44718" y="42526"/>
                  </a:lnTo>
                  <a:lnTo>
                    <a:pt x="6788" y="8487"/>
                  </a:lnTo>
                  <a:lnTo>
                    <a:pt x="0" y="35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0" y="9961989"/>
              <a:ext cx="186069" cy="29801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0" y="9957307"/>
              <a:ext cx="187325" cy="302895"/>
            </a:xfrm>
            <a:custGeom>
              <a:avLst/>
              <a:gdLst/>
              <a:ahLst/>
              <a:cxnLst/>
              <a:rect l="l" t="t" r="r" b="b"/>
              <a:pathLst>
                <a:path w="187325" h="302895">
                  <a:moveTo>
                    <a:pt x="0" y="0"/>
                  </a:moveTo>
                  <a:lnTo>
                    <a:pt x="64422" y="53255"/>
                  </a:lnTo>
                  <a:lnTo>
                    <a:pt x="98667" y="91295"/>
                  </a:lnTo>
                  <a:lnTo>
                    <a:pt x="127702" y="131932"/>
                  </a:lnTo>
                  <a:lnTo>
                    <a:pt x="150373" y="174130"/>
                  </a:lnTo>
                  <a:lnTo>
                    <a:pt x="170315" y="227873"/>
                  </a:lnTo>
                  <a:lnTo>
                    <a:pt x="183062" y="276809"/>
                  </a:lnTo>
                  <a:lnTo>
                    <a:pt x="187232" y="302693"/>
                  </a:lnTo>
                </a:path>
                <a:path w="187325" h="302895">
                  <a:moveTo>
                    <a:pt x="184200" y="302693"/>
                  </a:moveTo>
                  <a:lnTo>
                    <a:pt x="174343" y="252934"/>
                  </a:lnTo>
                  <a:lnTo>
                    <a:pt x="159589" y="205327"/>
                  </a:lnTo>
                  <a:lnTo>
                    <a:pt x="148683" y="177711"/>
                  </a:lnTo>
                  <a:lnTo>
                    <a:pt x="147629" y="175336"/>
                  </a:lnTo>
                  <a:lnTo>
                    <a:pt x="125160" y="133439"/>
                  </a:lnTo>
                  <a:lnTo>
                    <a:pt x="96364" y="93093"/>
                  </a:lnTo>
                  <a:lnTo>
                    <a:pt x="62387" y="55325"/>
                  </a:lnTo>
                  <a:lnTo>
                    <a:pt x="24373" y="21166"/>
                  </a:lnTo>
                  <a:lnTo>
                    <a:pt x="0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9946536"/>
              <a:ext cx="203671" cy="31346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0" y="9944291"/>
              <a:ext cx="205104" cy="316230"/>
            </a:xfrm>
            <a:custGeom>
              <a:avLst/>
              <a:gdLst/>
              <a:ahLst/>
              <a:cxnLst/>
              <a:rect l="l" t="t" r="r" b="b"/>
              <a:pathLst>
                <a:path w="205104" h="316229">
                  <a:moveTo>
                    <a:pt x="0" y="0"/>
                  </a:moveTo>
                  <a:lnTo>
                    <a:pt x="43233" y="30975"/>
                  </a:lnTo>
                  <a:lnTo>
                    <a:pt x="81619" y="65507"/>
                  </a:lnTo>
                  <a:lnTo>
                    <a:pt x="115915" y="103630"/>
                  </a:lnTo>
                  <a:lnTo>
                    <a:pt x="144967" y="144307"/>
                  </a:lnTo>
                  <a:lnTo>
                    <a:pt x="167619" y="186498"/>
                  </a:lnTo>
                  <a:lnTo>
                    <a:pt x="168762" y="189051"/>
                  </a:lnTo>
                  <a:lnTo>
                    <a:pt x="169524" y="190765"/>
                  </a:lnTo>
                  <a:lnTo>
                    <a:pt x="187611" y="240035"/>
                  </a:lnTo>
                  <a:lnTo>
                    <a:pt x="200639" y="289902"/>
                  </a:lnTo>
                  <a:lnTo>
                    <a:pt x="204804" y="315709"/>
                  </a:lnTo>
                </a:path>
                <a:path w="205104" h="316229">
                  <a:moveTo>
                    <a:pt x="201813" y="315709"/>
                  </a:moveTo>
                  <a:lnTo>
                    <a:pt x="191819" y="265441"/>
                  </a:lnTo>
                  <a:lnTo>
                    <a:pt x="176678" y="216944"/>
                  </a:lnTo>
                  <a:lnTo>
                    <a:pt x="142416" y="145772"/>
                  </a:lnTo>
                  <a:lnTo>
                    <a:pt x="113567" y="105374"/>
                  </a:lnTo>
                  <a:lnTo>
                    <a:pt x="79517" y="67518"/>
                  </a:lnTo>
                  <a:lnTo>
                    <a:pt x="41412" y="33235"/>
                  </a:lnTo>
                  <a:lnTo>
                    <a:pt x="399" y="3559"/>
                  </a:lnTo>
                  <a:lnTo>
                    <a:pt x="0" y="33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0" y="9936943"/>
              <a:ext cx="217529" cy="32305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0" y="9933817"/>
              <a:ext cx="219075" cy="326390"/>
            </a:xfrm>
            <a:custGeom>
              <a:avLst/>
              <a:gdLst/>
              <a:ahLst/>
              <a:cxnLst/>
              <a:rect l="l" t="t" r="r" b="b"/>
              <a:pathLst>
                <a:path w="219075" h="326390">
                  <a:moveTo>
                    <a:pt x="0" y="0"/>
                  </a:moveTo>
                  <a:lnTo>
                    <a:pt x="59213" y="39137"/>
                  </a:lnTo>
                  <a:lnTo>
                    <a:pt x="97144" y="72479"/>
                  </a:lnTo>
                  <a:lnTo>
                    <a:pt x="130816" y="109078"/>
                  </a:lnTo>
                  <a:lnTo>
                    <a:pt x="159088" y="147930"/>
                  </a:lnTo>
                  <a:lnTo>
                    <a:pt x="180816" y="188031"/>
                  </a:lnTo>
                  <a:lnTo>
                    <a:pt x="201174" y="245038"/>
                  </a:lnTo>
                  <a:lnTo>
                    <a:pt x="212617" y="290240"/>
                  </a:lnTo>
                  <a:lnTo>
                    <a:pt x="218904" y="326183"/>
                  </a:lnTo>
                </a:path>
                <a:path w="219075" h="326390">
                  <a:moveTo>
                    <a:pt x="215911" y="326183"/>
                  </a:moveTo>
                  <a:lnTo>
                    <a:pt x="204460" y="268194"/>
                  </a:lnTo>
                  <a:lnTo>
                    <a:pt x="191422" y="224004"/>
                  </a:lnTo>
                  <a:lnTo>
                    <a:pt x="156558" y="149428"/>
                  </a:lnTo>
                  <a:lnTo>
                    <a:pt x="128502" y="110859"/>
                  </a:lnTo>
                  <a:lnTo>
                    <a:pt x="95076" y="74528"/>
                  </a:lnTo>
                  <a:lnTo>
                    <a:pt x="57415" y="41431"/>
                  </a:lnTo>
                  <a:lnTo>
                    <a:pt x="16653" y="12564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0" y="9928089"/>
              <a:ext cx="233715" cy="33191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0" y="9924702"/>
              <a:ext cx="235585" cy="335915"/>
            </a:xfrm>
            <a:custGeom>
              <a:avLst/>
              <a:gdLst/>
              <a:ahLst/>
              <a:cxnLst/>
              <a:rect l="l" t="t" r="r" b="b"/>
              <a:pathLst>
                <a:path w="235585" h="335915">
                  <a:moveTo>
                    <a:pt x="0" y="0"/>
                  </a:moveTo>
                  <a:lnTo>
                    <a:pt x="33872" y="18827"/>
                  </a:lnTo>
                  <a:lnTo>
                    <a:pt x="75008" y="48022"/>
                  </a:lnTo>
                  <a:lnTo>
                    <a:pt x="113006" y="81432"/>
                  </a:lnTo>
                  <a:lnTo>
                    <a:pt x="146722" y="118051"/>
                  </a:lnTo>
                  <a:lnTo>
                    <a:pt x="175011" y="156873"/>
                  </a:lnTo>
                  <a:lnTo>
                    <a:pt x="196731" y="196892"/>
                  </a:lnTo>
                  <a:lnTo>
                    <a:pt x="217167" y="253982"/>
                  </a:lnTo>
                  <a:lnTo>
                    <a:pt x="228888" y="300143"/>
                  </a:lnTo>
                  <a:lnTo>
                    <a:pt x="235050" y="335298"/>
                  </a:lnTo>
                </a:path>
                <a:path w="235585" h="335915">
                  <a:moveTo>
                    <a:pt x="232039" y="335298"/>
                  </a:moveTo>
                  <a:lnTo>
                    <a:pt x="220583" y="277570"/>
                  </a:lnTo>
                  <a:lnTo>
                    <a:pt x="207199" y="232491"/>
                  </a:lnTo>
                  <a:lnTo>
                    <a:pt x="172458" y="158390"/>
                  </a:lnTo>
                  <a:lnTo>
                    <a:pt x="144396" y="119836"/>
                  </a:lnTo>
                  <a:lnTo>
                    <a:pt x="110936" y="83476"/>
                  </a:lnTo>
                  <a:lnTo>
                    <a:pt x="73215" y="50306"/>
                  </a:lnTo>
                  <a:lnTo>
                    <a:pt x="32369" y="21328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0" y="9921891"/>
              <a:ext cx="249101" cy="33810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0" y="9917214"/>
              <a:ext cx="250825" cy="342900"/>
            </a:xfrm>
            <a:custGeom>
              <a:avLst/>
              <a:gdLst/>
              <a:ahLst/>
              <a:cxnLst/>
              <a:rect l="l" t="t" r="r" b="b"/>
              <a:pathLst>
                <a:path w="250825" h="342900">
                  <a:moveTo>
                    <a:pt x="0" y="0"/>
                  </a:moveTo>
                  <a:lnTo>
                    <a:pt x="48873" y="26440"/>
                  </a:lnTo>
                  <a:lnTo>
                    <a:pt x="90097" y="55762"/>
                  </a:lnTo>
                  <a:lnTo>
                    <a:pt x="128154" y="89251"/>
                  </a:lnTo>
                  <a:lnTo>
                    <a:pt x="161901" y="125898"/>
                  </a:lnTo>
                  <a:lnTo>
                    <a:pt x="190191" y="164695"/>
                  </a:lnTo>
                  <a:lnTo>
                    <a:pt x="211879" y="204634"/>
                  </a:lnTo>
                  <a:lnTo>
                    <a:pt x="232426" y="261777"/>
                  </a:lnTo>
                  <a:lnTo>
                    <a:pt x="244441" y="308913"/>
                  </a:lnTo>
                  <a:lnTo>
                    <a:pt x="250387" y="342786"/>
                  </a:lnTo>
                </a:path>
                <a:path w="250825" h="342900">
                  <a:moveTo>
                    <a:pt x="247385" y="342786"/>
                  </a:moveTo>
                  <a:lnTo>
                    <a:pt x="236024" y="285870"/>
                  </a:lnTo>
                  <a:lnTo>
                    <a:pt x="222274" y="239848"/>
                  </a:lnTo>
                  <a:lnTo>
                    <a:pt x="187660" y="166179"/>
                  </a:lnTo>
                  <a:lnTo>
                    <a:pt x="159584" y="127656"/>
                  </a:lnTo>
                  <a:lnTo>
                    <a:pt x="126082" y="91272"/>
                  </a:lnTo>
                  <a:lnTo>
                    <a:pt x="88294" y="58028"/>
                  </a:lnTo>
                  <a:lnTo>
                    <a:pt x="47356" y="28925"/>
                  </a:lnTo>
                  <a:lnTo>
                    <a:pt x="4407" y="4964"/>
                  </a:lnTo>
                  <a:lnTo>
                    <a:pt x="0" y="317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0" y="9919213"/>
              <a:ext cx="263621" cy="34078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0" y="9911862"/>
              <a:ext cx="265430" cy="348615"/>
            </a:xfrm>
            <a:custGeom>
              <a:avLst/>
              <a:gdLst/>
              <a:ahLst/>
              <a:cxnLst/>
              <a:rect l="l" t="t" r="r" b="b"/>
              <a:pathLst>
                <a:path w="265430" h="348615">
                  <a:moveTo>
                    <a:pt x="0" y="0"/>
                  </a:moveTo>
                  <a:lnTo>
                    <a:pt x="63089" y="32429"/>
                  </a:lnTo>
                  <a:lnTo>
                    <a:pt x="104410" y="61882"/>
                  </a:lnTo>
                  <a:lnTo>
                    <a:pt x="142530" y="95451"/>
                  </a:lnTo>
                  <a:lnTo>
                    <a:pt x="176302" y="132125"/>
                  </a:lnTo>
                  <a:lnTo>
                    <a:pt x="204579" y="170894"/>
                  </a:lnTo>
                  <a:lnTo>
                    <a:pt x="226212" y="210748"/>
                  </a:lnTo>
                  <a:lnTo>
                    <a:pt x="246881" y="267960"/>
                  </a:lnTo>
                  <a:lnTo>
                    <a:pt x="259194" y="316082"/>
                  </a:lnTo>
                  <a:lnTo>
                    <a:pt x="264829" y="348138"/>
                  </a:lnTo>
                </a:path>
                <a:path w="265430" h="348615">
                  <a:moveTo>
                    <a:pt x="261812" y="348138"/>
                  </a:moveTo>
                  <a:lnTo>
                    <a:pt x="250631" y="292491"/>
                  </a:lnTo>
                  <a:lnTo>
                    <a:pt x="236536" y="245542"/>
                  </a:lnTo>
                  <a:lnTo>
                    <a:pt x="202033" y="172362"/>
                  </a:lnTo>
                  <a:lnTo>
                    <a:pt x="173951" y="133866"/>
                  </a:lnTo>
                  <a:lnTo>
                    <a:pt x="140414" y="97457"/>
                  </a:lnTo>
                  <a:lnTo>
                    <a:pt x="102562" y="64136"/>
                  </a:lnTo>
                  <a:lnTo>
                    <a:pt x="61534" y="34908"/>
                  </a:lnTo>
                  <a:lnTo>
                    <a:pt x="18470" y="10775"/>
                  </a:lnTo>
                  <a:lnTo>
                    <a:pt x="0" y="31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0" y="9917342"/>
              <a:ext cx="277175" cy="34265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0" y="9907320"/>
              <a:ext cx="278765" cy="353060"/>
            </a:xfrm>
            <a:custGeom>
              <a:avLst/>
              <a:gdLst/>
              <a:ahLst/>
              <a:cxnLst/>
              <a:rect l="l" t="t" r="r" b="b"/>
              <a:pathLst>
                <a:path w="278765" h="353059">
                  <a:moveTo>
                    <a:pt x="0" y="0"/>
                  </a:moveTo>
                  <a:lnTo>
                    <a:pt x="76396" y="38126"/>
                  </a:lnTo>
                  <a:lnTo>
                    <a:pt x="117809" y="67700"/>
                  </a:lnTo>
                  <a:lnTo>
                    <a:pt x="156000" y="101344"/>
                  </a:lnTo>
                  <a:lnTo>
                    <a:pt x="189818" y="138044"/>
                  </a:lnTo>
                  <a:lnTo>
                    <a:pt x="218113" y="176787"/>
                  </a:lnTo>
                  <a:lnTo>
                    <a:pt x="239735" y="216560"/>
                  </a:lnTo>
                  <a:lnTo>
                    <a:pt x="260450" y="273800"/>
                  </a:lnTo>
                  <a:lnTo>
                    <a:pt x="273034" y="322859"/>
                  </a:lnTo>
                  <a:lnTo>
                    <a:pt x="278286" y="352680"/>
                  </a:lnTo>
                </a:path>
                <a:path w="278765" h="353059">
                  <a:moveTo>
                    <a:pt x="275293" y="352680"/>
                  </a:moveTo>
                  <a:lnTo>
                    <a:pt x="264394" y="298908"/>
                  </a:lnTo>
                  <a:lnTo>
                    <a:pt x="249915" y="250996"/>
                  </a:lnTo>
                  <a:lnTo>
                    <a:pt x="215564" y="178298"/>
                  </a:lnTo>
                  <a:lnTo>
                    <a:pt x="187499" y="139838"/>
                  </a:lnTo>
                  <a:lnTo>
                    <a:pt x="153937" y="103405"/>
                  </a:lnTo>
                  <a:lnTo>
                    <a:pt x="116021" y="70004"/>
                  </a:lnTo>
                  <a:lnTo>
                    <a:pt x="74892" y="40642"/>
                  </a:lnTo>
                  <a:lnTo>
                    <a:pt x="31692" y="16324"/>
                  </a:lnTo>
                  <a:lnTo>
                    <a:pt x="0" y="32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0" y="9916165"/>
              <a:ext cx="289760" cy="34383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0" y="9903713"/>
              <a:ext cx="290830" cy="356870"/>
            </a:xfrm>
            <a:custGeom>
              <a:avLst/>
              <a:gdLst/>
              <a:ahLst/>
              <a:cxnLst/>
              <a:rect l="l" t="t" r="r" b="b"/>
              <a:pathLst>
                <a:path w="290830" h="356870">
                  <a:moveTo>
                    <a:pt x="0" y="0"/>
                  </a:moveTo>
                  <a:lnTo>
                    <a:pt x="45158" y="18801"/>
                  </a:lnTo>
                  <a:lnTo>
                    <a:pt x="88759" y="43466"/>
                  </a:lnTo>
                  <a:lnTo>
                    <a:pt x="130261" y="73169"/>
                  </a:lnTo>
                  <a:lnTo>
                    <a:pt x="168513" y="106894"/>
                  </a:lnTo>
                  <a:lnTo>
                    <a:pt x="202363" y="143626"/>
                  </a:lnTo>
                  <a:lnTo>
                    <a:pt x="230659" y="182348"/>
                  </a:lnTo>
                  <a:lnTo>
                    <a:pt x="252248" y="222047"/>
                  </a:lnTo>
                  <a:lnTo>
                    <a:pt x="273089" y="279336"/>
                  </a:lnTo>
                  <a:lnTo>
                    <a:pt x="285992" y="329438"/>
                  </a:lnTo>
                  <a:lnTo>
                    <a:pt x="290727" y="356287"/>
                  </a:lnTo>
                </a:path>
                <a:path w="290830" h="356870">
                  <a:moveTo>
                    <a:pt x="287656" y="356287"/>
                  </a:moveTo>
                  <a:lnTo>
                    <a:pt x="277188" y="304875"/>
                  </a:lnTo>
                  <a:lnTo>
                    <a:pt x="262337" y="256027"/>
                  </a:lnTo>
                  <a:lnTo>
                    <a:pt x="228130" y="183834"/>
                  </a:lnTo>
                  <a:lnTo>
                    <a:pt x="200037" y="145386"/>
                  </a:lnTo>
                  <a:lnTo>
                    <a:pt x="166420" y="108919"/>
                  </a:lnTo>
                  <a:lnTo>
                    <a:pt x="128425" y="75440"/>
                  </a:lnTo>
                  <a:lnTo>
                    <a:pt x="87195" y="45957"/>
                  </a:lnTo>
                  <a:lnTo>
                    <a:pt x="43874" y="21477"/>
                  </a:lnTo>
                  <a:lnTo>
                    <a:pt x="0" y="317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0" y="9906876"/>
              <a:ext cx="301401" cy="35312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0" y="9902170"/>
              <a:ext cx="302260" cy="358140"/>
            </a:xfrm>
            <a:custGeom>
              <a:avLst/>
              <a:gdLst/>
              <a:ahLst/>
              <a:cxnLst/>
              <a:rect l="l" t="t" r="r" b="b"/>
              <a:pathLst>
                <a:path w="302260" h="358140">
                  <a:moveTo>
                    <a:pt x="0" y="0"/>
                  </a:moveTo>
                  <a:lnTo>
                    <a:pt x="56847" y="22629"/>
                  </a:lnTo>
                  <a:lnTo>
                    <a:pt x="100702" y="47360"/>
                  </a:lnTo>
                  <a:lnTo>
                    <a:pt x="142178" y="76975"/>
                  </a:lnTo>
                  <a:lnTo>
                    <a:pt x="180246" y="110563"/>
                  </a:lnTo>
                  <a:lnTo>
                    <a:pt x="213876" y="147216"/>
                  </a:lnTo>
                  <a:lnTo>
                    <a:pt x="242037" y="186024"/>
                  </a:lnTo>
                  <a:lnTo>
                    <a:pt x="263700" y="226079"/>
                  </a:lnTo>
                  <a:lnTo>
                    <a:pt x="284706" y="283388"/>
                  </a:lnTo>
                  <a:lnTo>
                    <a:pt x="297901" y="334448"/>
                  </a:lnTo>
                  <a:lnTo>
                    <a:pt x="301968" y="357830"/>
                  </a:lnTo>
                </a:path>
                <a:path w="302260" h="358140">
                  <a:moveTo>
                    <a:pt x="298941" y="357830"/>
                  </a:moveTo>
                  <a:lnTo>
                    <a:pt x="288956" y="309471"/>
                  </a:lnTo>
                  <a:lnTo>
                    <a:pt x="273720" y="259642"/>
                  </a:lnTo>
                  <a:lnTo>
                    <a:pt x="239634" y="187964"/>
                  </a:lnTo>
                  <a:lnTo>
                    <a:pt x="211565" y="149550"/>
                  </a:lnTo>
                  <a:lnTo>
                    <a:pt x="177933" y="113055"/>
                  </a:lnTo>
                  <a:lnTo>
                    <a:pt x="139885" y="79491"/>
                  </a:lnTo>
                  <a:lnTo>
                    <a:pt x="98567" y="49866"/>
                  </a:lnTo>
                  <a:lnTo>
                    <a:pt x="55124" y="25194"/>
                  </a:lnTo>
                  <a:lnTo>
                    <a:pt x="10703" y="6483"/>
                  </a:lnTo>
                  <a:lnTo>
                    <a:pt x="0" y="30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0" y="9910584"/>
              <a:ext cx="310004" cy="34941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0" y="9901539"/>
              <a:ext cx="312420" cy="358775"/>
            </a:xfrm>
            <a:custGeom>
              <a:avLst/>
              <a:gdLst/>
              <a:ahLst/>
              <a:cxnLst/>
              <a:rect l="l" t="t" r="r" b="b"/>
              <a:pathLst>
                <a:path w="312420" h="358775">
                  <a:moveTo>
                    <a:pt x="0" y="0"/>
                  </a:moveTo>
                  <a:lnTo>
                    <a:pt x="66921" y="26093"/>
                  </a:lnTo>
                  <a:lnTo>
                    <a:pt x="110895" y="51008"/>
                  </a:lnTo>
                  <a:lnTo>
                    <a:pt x="152469" y="80759"/>
                  </a:lnTo>
                  <a:lnTo>
                    <a:pt x="190610" y="114432"/>
                  </a:lnTo>
                  <a:lnTo>
                    <a:pt x="224287" y="151117"/>
                  </a:lnTo>
                  <a:lnTo>
                    <a:pt x="252467" y="189901"/>
                  </a:lnTo>
                  <a:lnTo>
                    <a:pt x="274119" y="229872"/>
                  </a:lnTo>
                  <a:lnTo>
                    <a:pt x="295183" y="287292"/>
                  </a:lnTo>
                  <a:lnTo>
                    <a:pt x="308701" y="339448"/>
                  </a:lnTo>
                  <a:lnTo>
                    <a:pt x="311806" y="358461"/>
                  </a:lnTo>
                </a:path>
                <a:path w="312420" h="358775">
                  <a:moveTo>
                    <a:pt x="309018" y="358461"/>
                  </a:moveTo>
                  <a:lnTo>
                    <a:pt x="299639" y="313840"/>
                  </a:lnTo>
                  <a:lnTo>
                    <a:pt x="284004" y="263024"/>
                  </a:lnTo>
                  <a:lnTo>
                    <a:pt x="250047" y="191746"/>
                  </a:lnTo>
                  <a:lnTo>
                    <a:pt x="222022" y="153084"/>
                  </a:lnTo>
                  <a:lnTo>
                    <a:pt x="188550" y="116561"/>
                  </a:lnTo>
                  <a:lnTo>
                    <a:pt x="150650" y="83072"/>
                  </a:lnTo>
                  <a:lnTo>
                    <a:pt x="109344" y="53511"/>
                  </a:lnTo>
                  <a:lnTo>
                    <a:pt x="65650" y="28774"/>
                  </a:lnTo>
                  <a:lnTo>
                    <a:pt x="20589" y="9756"/>
                  </a:lnTo>
                  <a:lnTo>
                    <a:pt x="0" y="31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0" y="9910903"/>
              <a:ext cx="318769" cy="349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0" y="9902245"/>
              <a:ext cx="320675" cy="358140"/>
            </a:xfrm>
            <a:custGeom>
              <a:avLst/>
              <a:gdLst/>
              <a:ahLst/>
              <a:cxnLst/>
              <a:rect l="l" t="t" r="r" b="b"/>
              <a:pathLst>
                <a:path w="320675" h="358140">
                  <a:moveTo>
                    <a:pt x="0" y="0"/>
                  </a:moveTo>
                  <a:lnTo>
                    <a:pt x="75833" y="28927"/>
                  </a:lnTo>
                  <a:lnTo>
                    <a:pt x="119938" y="54019"/>
                  </a:lnTo>
                  <a:lnTo>
                    <a:pt x="161608" y="83897"/>
                  </a:lnTo>
                  <a:lnTo>
                    <a:pt x="199811" y="117647"/>
                  </a:lnTo>
                  <a:lnTo>
                    <a:pt x="233512" y="154356"/>
                  </a:lnTo>
                  <a:lnTo>
                    <a:pt x="261677" y="193112"/>
                  </a:lnTo>
                  <a:lnTo>
                    <a:pt x="283273" y="233001"/>
                  </a:lnTo>
                  <a:lnTo>
                    <a:pt x="284264" y="235236"/>
                  </a:lnTo>
                  <a:lnTo>
                    <a:pt x="285254" y="237459"/>
                  </a:lnTo>
                  <a:lnTo>
                    <a:pt x="304512" y="290515"/>
                  </a:lnTo>
                  <a:lnTo>
                    <a:pt x="318363" y="343732"/>
                  </a:lnTo>
                  <a:lnTo>
                    <a:pt x="320658" y="357755"/>
                  </a:lnTo>
                </a:path>
                <a:path w="320675" h="358140">
                  <a:moveTo>
                    <a:pt x="317647" y="357755"/>
                  </a:moveTo>
                  <a:lnTo>
                    <a:pt x="309132" y="317564"/>
                  </a:lnTo>
                  <a:lnTo>
                    <a:pt x="293087" y="265746"/>
                  </a:lnTo>
                  <a:lnTo>
                    <a:pt x="282270" y="238132"/>
                  </a:lnTo>
                  <a:lnTo>
                    <a:pt x="281444" y="236176"/>
                  </a:lnTo>
                  <a:lnTo>
                    <a:pt x="259120" y="194587"/>
                  </a:lnTo>
                  <a:lnTo>
                    <a:pt x="231145" y="156104"/>
                  </a:lnTo>
                  <a:lnTo>
                    <a:pt x="197669" y="119655"/>
                  </a:lnTo>
                  <a:lnTo>
                    <a:pt x="159721" y="86144"/>
                  </a:lnTo>
                  <a:lnTo>
                    <a:pt x="118327" y="56479"/>
                  </a:lnTo>
                  <a:lnTo>
                    <a:pt x="74515" y="31567"/>
                  </a:lnTo>
                  <a:lnTo>
                    <a:pt x="29311" y="12313"/>
                  </a:lnTo>
                  <a:lnTo>
                    <a:pt x="6490" y="4873"/>
                  </a:lnTo>
                  <a:lnTo>
                    <a:pt x="0" y="30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0" y="9911872"/>
              <a:ext cx="326207" cy="34812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0" y="9904028"/>
              <a:ext cx="328295" cy="356235"/>
            </a:xfrm>
            <a:custGeom>
              <a:avLst/>
              <a:gdLst/>
              <a:ahLst/>
              <a:cxnLst/>
              <a:rect l="l" t="t" r="r" b="b"/>
              <a:pathLst>
                <a:path w="328295" h="356234">
                  <a:moveTo>
                    <a:pt x="0" y="0"/>
                  </a:moveTo>
                  <a:lnTo>
                    <a:pt x="37777" y="11800"/>
                  </a:lnTo>
                  <a:lnTo>
                    <a:pt x="83439" y="31425"/>
                  </a:lnTo>
                  <a:lnTo>
                    <a:pt x="127676" y="56704"/>
                  </a:lnTo>
                  <a:lnTo>
                    <a:pt x="169450" y="86722"/>
                  </a:lnTo>
                  <a:lnTo>
                    <a:pt x="207728" y="120563"/>
                  </a:lnTo>
                  <a:lnTo>
                    <a:pt x="241472" y="157311"/>
                  </a:lnTo>
                  <a:lnTo>
                    <a:pt x="269647" y="196051"/>
                  </a:lnTo>
                  <a:lnTo>
                    <a:pt x="291218" y="235867"/>
                  </a:lnTo>
                  <a:lnTo>
                    <a:pt x="312565" y="293345"/>
                  </a:lnTo>
                  <a:lnTo>
                    <a:pt x="326727" y="347576"/>
                  </a:lnTo>
                  <a:lnTo>
                    <a:pt x="328105" y="355972"/>
                  </a:lnTo>
                </a:path>
                <a:path w="328295" h="356234">
                  <a:moveTo>
                    <a:pt x="325069" y="355972"/>
                  </a:moveTo>
                  <a:lnTo>
                    <a:pt x="309711" y="294272"/>
                  </a:lnTo>
                  <a:lnTo>
                    <a:pt x="290939" y="242737"/>
                  </a:lnTo>
                  <a:lnTo>
                    <a:pt x="267096" y="197542"/>
                  </a:lnTo>
                  <a:lnTo>
                    <a:pt x="239116" y="159077"/>
                  </a:lnTo>
                  <a:lnTo>
                    <a:pt x="205602" y="122586"/>
                  </a:lnTo>
                  <a:lnTo>
                    <a:pt x="167582" y="88981"/>
                  </a:lnTo>
                  <a:lnTo>
                    <a:pt x="126088" y="59169"/>
                  </a:lnTo>
                  <a:lnTo>
                    <a:pt x="82146" y="34062"/>
                  </a:lnTo>
                  <a:lnTo>
                    <a:pt x="36786" y="14569"/>
                  </a:lnTo>
                  <a:lnTo>
                    <a:pt x="13989" y="7043"/>
                  </a:lnTo>
                  <a:lnTo>
                    <a:pt x="0" y="30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0" y="9913340"/>
              <a:ext cx="337413" cy="3466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0" y="9906880"/>
              <a:ext cx="337820" cy="353695"/>
            </a:xfrm>
            <a:custGeom>
              <a:avLst/>
              <a:gdLst/>
              <a:ahLst/>
              <a:cxnLst/>
              <a:rect l="l" t="t" r="r" b="b"/>
              <a:pathLst>
                <a:path w="337820" h="353695">
                  <a:moveTo>
                    <a:pt x="0" y="0"/>
                  </a:moveTo>
                  <a:lnTo>
                    <a:pt x="43887" y="13736"/>
                  </a:lnTo>
                  <a:lnTo>
                    <a:pt x="88385" y="33226"/>
                  </a:lnTo>
                  <a:lnTo>
                    <a:pt x="131985" y="58708"/>
                  </a:lnTo>
                  <a:lnTo>
                    <a:pt x="173639" y="89242"/>
                  </a:lnTo>
                  <a:lnTo>
                    <a:pt x="212303" y="123892"/>
                  </a:lnTo>
                  <a:lnTo>
                    <a:pt x="246928" y="161718"/>
                  </a:lnTo>
                  <a:lnTo>
                    <a:pt x="276470" y="201783"/>
                  </a:lnTo>
                  <a:lnTo>
                    <a:pt x="299881" y="243149"/>
                  </a:lnTo>
                  <a:lnTo>
                    <a:pt x="315897" y="280419"/>
                  </a:lnTo>
                  <a:lnTo>
                    <a:pt x="333136" y="333670"/>
                  </a:lnTo>
                  <a:lnTo>
                    <a:pt x="337794" y="353120"/>
                  </a:lnTo>
                </a:path>
                <a:path w="337820" h="353695">
                  <a:moveTo>
                    <a:pt x="334752" y="353120"/>
                  </a:moveTo>
                  <a:lnTo>
                    <a:pt x="322363" y="307595"/>
                  </a:lnTo>
                  <a:lnTo>
                    <a:pt x="302637" y="256167"/>
                  </a:lnTo>
                  <a:lnTo>
                    <a:pt x="273925" y="203331"/>
                  </a:lnTo>
                  <a:lnTo>
                    <a:pt x="244600" y="163518"/>
                  </a:lnTo>
                  <a:lnTo>
                    <a:pt x="210214" y="125935"/>
                  </a:lnTo>
                  <a:lnTo>
                    <a:pt x="171806" y="91515"/>
                  </a:lnTo>
                  <a:lnTo>
                    <a:pt x="130416" y="61189"/>
                  </a:lnTo>
                  <a:lnTo>
                    <a:pt x="87083" y="35888"/>
                  </a:lnTo>
                  <a:lnTo>
                    <a:pt x="42845" y="16543"/>
                  </a:lnTo>
                  <a:lnTo>
                    <a:pt x="20094" y="8918"/>
                  </a:lnTo>
                  <a:lnTo>
                    <a:pt x="0" y="310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0" y="9918380"/>
              <a:ext cx="341350" cy="34162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0" y="9911027"/>
              <a:ext cx="342265" cy="349250"/>
            </a:xfrm>
            <a:custGeom>
              <a:avLst/>
              <a:gdLst/>
              <a:ahLst/>
              <a:cxnLst/>
              <a:rect l="l" t="t" r="r" b="b"/>
              <a:pathLst>
                <a:path w="342265" h="349250">
                  <a:moveTo>
                    <a:pt x="0" y="0"/>
                  </a:moveTo>
                  <a:lnTo>
                    <a:pt x="48552" y="15228"/>
                  </a:lnTo>
                  <a:lnTo>
                    <a:pt x="92981" y="34844"/>
                  </a:lnTo>
                  <a:lnTo>
                    <a:pt x="136539" y="60390"/>
                  </a:lnTo>
                  <a:lnTo>
                    <a:pt x="178178" y="90929"/>
                  </a:lnTo>
                  <a:lnTo>
                    <a:pt x="216852" y="125524"/>
                  </a:lnTo>
                  <a:lnTo>
                    <a:pt x="251515" y="163239"/>
                  </a:lnTo>
                  <a:lnTo>
                    <a:pt x="281120" y="203139"/>
                  </a:lnTo>
                  <a:lnTo>
                    <a:pt x="304622" y="244285"/>
                  </a:lnTo>
                  <a:lnTo>
                    <a:pt x="321588" y="283556"/>
                  </a:lnTo>
                  <a:lnTo>
                    <a:pt x="338812" y="336774"/>
                  </a:lnTo>
                  <a:lnTo>
                    <a:pt x="341731" y="348973"/>
                  </a:lnTo>
                </a:path>
                <a:path w="342265" h="349250">
                  <a:moveTo>
                    <a:pt x="338703" y="348973"/>
                  </a:moveTo>
                  <a:lnTo>
                    <a:pt x="328045" y="310700"/>
                  </a:lnTo>
                  <a:lnTo>
                    <a:pt x="308330" y="259309"/>
                  </a:lnTo>
                  <a:lnTo>
                    <a:pt x="278572" y="204696"/>
                  </a:lnTo>
                  <a:lnTo>
                    <a:pt x="249161" y="165036"/>
                  </a:lnTo>
                  <a:lnTo>
                    <a:pt x="214724" y="127554"/>
                  </a:lnTo>
                  <a:lnTo>
                    <a:pt x="176302" y="93182"/>
                  </a:lnTo>
                  <a:lnTo>
                    <a:pt x="134934" y="62849"/>
                  </a:lnTo>
                  <a:lnTo>
                    <a:pt x="91661" y="37486"/>
                  </a:lnTo>
                  <a:lnTo>
                    <a:pt x="47523" y="18022"/>
                  </a:lnTo>
                  <a:lnTo>
                    <a:pt x="2203" y="3652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0" y="9924122"/>
              <a:ext cx="343371" cy="33587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0" y="9916416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0" y="0"/>
                  </a:moveTo>
                  <a:lnTo>
                    <a:pt x="51748" y="16316"/>
                  </a:lnTo>
                  <a:lnTo>
                    <a:pt x="96081" y="36050"/>
                  </a:lnTo>
                  <a:lnTo>
                    <a:pt x="139575" y="61656"/>
                  </a:lnTo>
                  <a:lnTo>
                    <a:pt x="181184" y="92200"/>
                  </a:lnTo>
                  <a:lnTo>
                    <a:pt x="219861" y="126746"/>
                  </a:lnTo>
                  <a:lnTo>
                    <a:pt x="254559" y="164361"/>
                  </a:lnTo>
                  <a:lnTo>
                    <a:pt x="284231" y="204109"/>
                  </a:lnTo>
                  <a:lnTo>
                    <a:pt x="307831" y="245056"/>
                  </a:lnTo>
                  <a:lnTo>
                    <a:pt x="325797" y="286276"/>
                  </a:lnTo>
                  <a:lnTo>
                    <a:pt x="343008" y="339461"/>
                  </a:lnTo>
                  <a:lnTo>
                    <a:pt x="343996" y="343584"/>
                  </a:lnTo>
                </a:path>
                <a:path w="344170" h="344170">
                  <a:moveTo>
                    <a:pt x="340967" y="343584"/>
                  </a:moveTo>
                  <a:lnTo>
                    <a:pt x="323042" y="287322"/>
                  </a:lnTo>
                  <a:lnTo>
                    <a:pt x="307742" y="251558"/>
                  </a:lnTo>
                  <a:lnTo>
                    <a:pt x="281750" y="205660"/>
                  </a:lnTo>
                  <a:lnTo>
                    <a:pt x="252271" y="166171"/>
                  </a:lnTo>
                  <a:lnTo>
                    <a:pt x="217794" y="128800"/>
                  </a:lnTo>
                  <a:lnTo>
                    <a:pt x="179356" y="94477"/>
                  </a:lnTo>
                  <a:lnTo>
                    <a:pt x="137998" y="64130"/>
                  </a:lnTo>
                  <a:lnTo>
                    <a:pt x="94760" y="38690"/>
                  </a:lnTo>
                  <a:lnTo>
                    <a:pt x="50681" y="19085"/>
                  </a:lnTo>
                  <a:lnTo>
                    <a:pt x="5461" y="4539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0" y="9931691"/>
              <a:ext cx="343661" cy="32830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0" y="9923121"/>
              <a:ext cx="344805" cy="337185"/>
            </a:xfrm>
            <a:custGeom>
              <a:avLst/>
              <a:gdLst/>
              <a:ahLst/>
              <a:cxnLst/>
              <a:rect l="l" t="t" r="r" b="b"/>
              <a:pathLst>
                <a:path w="344805" h="337184">
                  <a:moveTo>
                    <a:pt x="0" y="0"/>
                  </a:moveTo>
                  <a:lnTo>
                    <a:pt x="53295" y="16990"/>
                  </a:lnTo>
                  <a:lnTo>
                    <a:pt x="97565" y="36860"/>
                  </a:lnTo>
                  <a:lnTo>
                    <a:pt x="141022" y="62537"/>
                  </a:lnTo>
                  <a:lnTo>
                    <a:pt x="182619" y="93087"/>
                  </a:lnTo>
                  <a:lnTo>
                    <a:pt x="221309" y="127579"/>
                  </a:lnTo>
                  <a:lnTo>
                    <a:pt x="256046" y="165080"/>
                  </a:lnTo>
                  <a:lnTo>
                    <a:pt x="285781" y="204656"/>
                  </a:lnTo>
                  <a:lnTo>
                    <a:pt x="309467" y="245375"/>
                  </a:lnTo>
                  <a:lnTo>
                    <a:pt x="328441" y="288609"/>
                  </a:lnTo>
                  <a:lnTo>
                    <a:pt x="337699" y="314829"/>
                  </a:lnTo>
                  <a:lnTo>
                    <a:pt x="344202" y="336879"/>
                  </a:lnTo>
                </a:path>
                <a:path w="344805" h="337184">
                  <a:moveTo>
                    <a:pt x="341091" y="336879"/>
                  </a:moveTo>
                  <a:lnTo>
                    <a:pt x="325645" y="289688"/>
                  </a:lnTo>
                  <a:lnTo>
                    <a:pt x="309746" y="252563"/>
                  </a:lnTo>
                  <a:lnTo>
                    <a:pt x="283295" y="206237"/>
                  </a:lnTo>
                  <a:lnTo>
                    <a:pt x="253751" y="166896"/>
                  </a:lnTo>
                  <a:lnTo>
                    <a:pt x="219234" y="129623"/>
                  </a:lnTo>
                  <a:lnTo>
                    <a:pt x="180784" y="95345"/>
                  </a:lnTo>
                  <a:lnTo>
                    <a:pt x="139442" y="64991"/>
                  </a:lnTo>
                  <a:lnTo>
                    <a:pt x="96247" y="39487"/>
                  </a:lnTo>
                  <a:lnTo>
                    <a:pt x="52241" y="19759"/>
                  </a:lnTo>
                  <a:lnTo>
                    <a:pt x="7086" y="5018"/>
                  </a:lnTo>
                  <a:lnTo>
                    <a:pt x="0" y="30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0" y="9941133"/>
              <a:ext cx="341696" cy="31886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0" y="9931203"/>
              <a:ext cx="342265" cy="328930"/>
            </a:xfrm>
            <a:custGeom>
              <a:avLst/>
              <a:gdLst/>
              <a:ahLst/>
              <a:cxnLst/>
              <a:rect l="l" t="t" r="r" b="b"/>
              <a:pathLst>
                <a:path w="342265" h="328929">
                  <a:moveTo>
                    <a:pt x="0" y="0"/>
                  </a:moveTo>
                  <a:lnTo>
                    <a:pt x="53197" y="17227"/>
                  </a:lnTo>
                  <a:lnTo>
                    <a:pt x="97380" y="37201"/>
                  </a:lnTo>
                  <a:lnTo>
                    <a:pt x="140786" y="62929"/>
                  </a:lnTo>
                  <a:lnTo>
                    <a:pt x="182366" y="93481"/>
                  </a:lnTo>
                  <a:lnTo>
                    <a:pt x="221074" y="127922"/>
                  </a:lnTo>
                  <a:lnTo>
                    <a:pt x="255863" y="165322"/>
                  </a:lnTo>
                  <a:lnTo>
                    <a:pt x="285686" y="204748"/>
                  </a:lnTo>
                  <a:lnTo>
                    <a:pt x="309496" y="245268"/>
                  </a:lnTo>
                  <a:lnTo>
                    <a:pt x="329421" y="290467"/>
                  </a:lnTo>
                  <a:lnTo>
                    <a:pt x="338674" y="316672"/>
                  </a:lnTo>
                  <a:lnTo>
                    <a:pt x="342250" y="328797"/>
                  </a:lnTo>
                </a:path>
                <a:path w="342265" h="328929">
                  <a:moveTo>
                    <a:pt x="339175" y="328797"/>
                  </a:moveTo>
                  <a:lnTo>
                    <a:pt x="326672" y="291537"/>
                  </a:lnTo>
                  <a:lnTo>
                    <a:pt x="310029" y="252926"/>
                  </a:lnTo>
                  <a:lnTo>
                    <a:pt x="283196" y="206311"/>
                  </a:lnTo>
                  <a:lnTo>
                    <a:pt x="253567" y="167134"/>
                  </a:lnTo>
                  <a:lnTo>
                    <a:pt x="218996" y="129970"/>
                  </a:lnTo>
                  <a:lnTo>
                    <a:pt x="180524" y="95746"/>
                  </a:lnTo>
                  <a:lnTo>
                    <a:pt x="139193" y="65387"/>
                  </a:lnTo>
                  <a:lnTo>
                    <a:pt x="96044" y="39820"/>
                  </a:lnTo>
                  <a:lnTo>
                    <a:pt x="52118" y="19970"/>
                  </a:lnTo>
                  <a:lnTo>
                    <a:pt x="7090" y="5062"/>
                  </a:lnTo>
                  <a:lnTo>
                    <a:pt x="0" y="30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0" y="9943236"/>
              <a:ext cx="337656" cy="31676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0" y="9940719"/>
              <a:ext cx="338455" cy="319405"/>
            </a:xfrm>
            <a:custGeom>
              <a:avLst/>
              <a:gdLst/>
              <a:ahLst/>
              <a:cxnLst/>
              <a:rect l="l" t="t" r="r" b="b"/>
              <a:pathLst>
                <a:path w="338455" h="319404">
                  <a:moveTo>
                    <a:pt x="0" y="0"/>
                  </a:moveTo>
                  <a:lnTo>
                    <a:pt x="51370" y="16956"/>
                  </a:lnTo>
                  <a:lnTo>
                    <a:pt x="95481" y="37067"/>
                  </a:lnTo>
                  <a:lnTo>
                    <a:pt x="138845" y="62870"/>
                  </a:lnTo>
                  <a:lnTo>
                    <a:pt x="180412" y="93434"/>
                  </a:lnTo>
                  <a:lnTo>
                    <a:pt x="219135" y="127828"/>
                  </a:lnTo>
                  <a:lnTo>
                    <a:pt x="253966" y="165121"/>
                  </a:lnTo>
                  <a:lnTo>
                    <a:pt x="283856" y="204382"/>
                  </a:lnTo>
                  <a:lnTo>
                    <a:pt x="307757" y="244680"/>
                  </a:lnTo>
                  <a:lnTo>
                    <a:pt x="328678" y="291904"/>
                  </a:lnTo>
                  <a:lnTo>
                    <a:pt x="337928" y="318094"/>
                  </a:lnTo>
                  <a:lnTo>
                    <a:pt x="338278" y="319281"/>
                  </a:lnTo>
                </a:path>
                <a:path w="338455" h="319404">
                  <a:moveTo>
                    <a:pt x="335171" y="319281"/>
                  </a:moveTo>
                  <a:lnTo>
                    <a:pt x="315403" y="267730"/>
                  </a:lnTo>
                  <a:lnTo>
                    <a:pt x="281353" y="206008"/>
                  </a:lnTo>
                  <a:lnTo>
                    <a:pt x="251678" y="166996"/>
                  </a:lnTo>
                  <a:lnTo>
                    <a:pt x="217081" y="129938"/>
                  </a:lnTo>
                  <a:lnTo>
                    <a:pt x="178604" y="95760"/>
                  </a:lnTo>
                  <a:lnTo>
                    <a:pt x="137288" y="65386"/>
                  </a:lnTo>
                  <a:lnTo>
                    <a:pt x="94174" y="39741"/>
                  </a:lnTo>
                  <a:lnTo>
                    <a:pt x="50303" y="19750"/>
                  </a:lnTo>
                  <a:lnTo>
                    <a:pt x="5197" y="4594"/>
                  </a:lnTo>
                  <a:lnTo>
                    <a:pt x="0" y="31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0" y="9954641"/>
              <a:ext cx="330960" cy="30536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0" y="9951852"/>
              <a:ext cx="332105" cy="308610"/>
            </a:xfrm>
            <a:custGeom>
              <a:avLst/>
              <a:gdLst/>
              <a:ahLst/>
              <a:cxnLst/>
              <a:rect l="l" t="t" r="r" b="b"/>
              <a:pathLst>
                <a:path w="332105" h="308609">
                  <a:moveTo>
                    <a:pt x="0" y="0"/>
                  </a:moveTo>
                  <a:lnTo>
                    <a:pt x="47735" y="16123"/>
                  </a:lnTo>
                  <a:lnTo>
                    <a:pt x="92244" y="36500"/>
                  </a:lnTo>
                  <a:lnTo>
                    <a:pt x="135664" y="62277"/>
                  </a:lnTo>
                  <a:lnTo>
                    <a:pt x="177072" y="92634"/>
                  </a:lnTo>
                  <a:lnTo>
                    <a:pt x="215545" y="126756"/>
                  </a:lnTo>
                  <a:lnTo>
                    <a:pt x="250162" y="163823"/>
                  </a:lnTo>
                  <a:lnTo>
                    <a:pt x="280000" y="203020"/>
                  </a:lnTo>
                  <a:lnTo>
                    <a:pt x="304135" y="243529"/>
                  </a:lnTo>
                  <a:lnTo>
                    <a:pt x="326139" y="292718"/>
                  </a:lnTo>
                  <a:lnTo>
                    <a:pt x="331585" y="308148"/>
                  </a:lnTo>
                </a:path>
                <a:path w="332105" h="308609">
                  <a:moveTo>
                    <a:pt x="328413" y="308148"/>
                  </a:moveTo>
                  <a:lnTo>
                    <a:pt x="312873" y="268586"/>
                  </a:lnTo>
                  <a:lnTo>
                    <a:pt x="277685" y="205045"/>
                  </a:lnTo>
                  <a:lnTo>
                    <a:pt x="247932" y="166191"/>
                  </a:lnTo>
                  <a:lnTo>
                    <a:pt x="213289" y="129236"/>
                  </a:lnTo>
                  <a:lnTo>
                    <a:pt x="174798" y="95105"/>
                  </a:lnTo>
                  <a:lnTo>
                    <a:pt x="133502" y="64719"/>
                  </a:lnTo>
                  <a:lnTo>
                    <a:pt x="90440" y="39002"/>
                  </a:lnTo>
                  <a:lnTo>
                    <a:pt x="46656" y="18878"/>
                  </a:lnTo>
                  <a:lnTo>
                    <a:pt x="1642" y="3551"/>
                  </a:lnTo>
                  <a:lnTo>
                    <a:pt x="0" y="30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0" y="9967971"/>
              <a:ext cx="323476" cy="29202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0" y="9964184"/>
              <a:ext cx="324485" cy="295910"/>
            </a:xfrm>
            <a:custGeom>
              <a:avLst/>
              <a:gdLst/>
              <a:ahLst/>
              <a:cxnLst/>
              <a:rect l="l" t="t" r="r" b="b"/>
              <a:pathLst>
                <a:path w="324485" h="295909">
                  <a:moveTo>
                    <a:pt x="0" y="0"/>
                  </a:moveTo>
                  <a:lnTo>
                    <a:pt x="43623" y="15119"/>
                  </a:lnTo>
                  <a:lnTo>
                    <a:pt x="88079" y="35620"/>
                  </a:lnTo>
                  <a:lnTo>
                    <a:pt x="131470" y="61460"/>
                  </a:lnTo>
                  <a:lnTo>
                    <a:pt x="172874" y="91824"/>
                  </a:lnTo>
                  <a:lnTo>
                    <a:pt x="211369" y="125893"/>
                  </a:lnTo>
                  <a:lnTo>
                    <a:pt x="246030" y="162852"/>
                  </a:lnTo>
                  <a:lnTo>
                    <a:pt x="275936" y="201883"/>
                  </a:lnTo>
                  <a:lnTo>
                    <a:pt x="300163" y="242170"/>
                  </a:lnTo>
                  <a:lnTo>
                    <a:pt x="323180" y="293355"/>
                  </a:lnTo>
                  <a:lnTo>
                    <a:pt x="324048" y="295816"/>
                  </a:lnTo>
                </a:path>
                <a:path w="324485" h="295909">
                  <a:moveTo>
                    <a:pt x="320863" y="295816"/>
                  </a:moveTo>
                  <a:lnTo>
                    <a:pt x="303879" y="256243"/>
                  </a:lnTo>
                  <a:lnTo>
                    <a:pt x="273483" y="203491"/>
                  </a:lnTo>
                  <a:lnTo>
                    <a:pt x="243768" y="164701"/>
                  </a:lnTo>
                  <a:lnTo>
                    <a:pt x="209321" y="127971"/>
                  </a:lnTo>
                  <a:lnTo>
                    <a:pt x="171058" y="94113"/>
                  </a:lnTo>
                  <a:lnTo>
                    <a:pt x="129896" y="63936"/>
                  </a:lnTo>
                  <a:lnTo>
                    <a:pt x="86752" y="38253"/>
                  </a:lnTo>
                  <a:lnTo>
                    <a:pt x="42543" y="17875"/>
                  </a:lnTo>
                  <a:lnTo>
                    <a:pt x="20036" y="9627"/>
                  </a:lnTo>
                  <a:lnTo>
                    <a:pt x="0" y="31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0" y="9982900"/>
              <a:ext cx="316214" cy="27710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9977128"/>
              <a:ext cx="316865" cy="283210"/>
            </a:xfrm>
            <a:custGeom>
              <a:avLst/>
              <a:gdLst/>
              <a:ahLst/>
              <a:cxnLst/>
              <a:rect l="l" t="t" r="r" b="b"/>
              <a:pathLst>
                <a:path w="316865" h="283209">
                  <a:moveTo>
                    <a:pt x="0" y="0"/>
                  </a:moveTo>
                  <a:lnTo>
                    <a:pt x="40717" y="14367"/>
                  </a:lnTo>
                  <a:lnTo>
                    <a:pt x="85086" y="35000"/>
                  </a:lnTo>
                  <a:lnTo>
                    <a:pt x="128425" y="60910"/>
                  </a:lnTo>
                  <a:lnTo>
                    <a:pt x="169809" y="91281"/>
                  </a:lnTo>
                  <a:lnTo>
                    <a:pt x="208316" y="125299"/>
                  </a:lnTo>
                  <a:lnTo>
                    <a:pt x="243021" y="162148"/>
                  </a:lnTo>
                  <a:lnTo>
                    <a:pt x="273001" y="201012"/>
                  </a:lnTo>
                  <a:lnTo>
                    <a:pt x="297333" y="241075"/>
                  </a:lnTo>
                  <a:lnTo>
                    <a:pt x="310859" y="268964"/>
                  </a:lnTo>
                  <a:lnTo>
                    <a:pt x="316633" y="282872"/>
                  </a:lnTo>
                </a:path>
                <a:path w="316865" h="283209">
                  <a:moveTo>
                    <a:pt x="313441" y="282872"/>
                  </a:moveTo>
                  <a:lnTo>
                    <a:pt x="294717" y="242447"/>
                  </a:lnTo>
                  <a:lnTo>
                    <a:pt x="270543" y="202632"/>
                  </a:lnTo>
                  <a:lnTo>
                    <a:pt x="240752" y="164010"/>
                  </a:lnTo>
                  <a:lnTo>
                    <a:pt x="206259" y="127391"/>
                  </a:lnTo>
                  <a:lnTo>
                    <a:pt x="167984" y="93585"/>
                  </a:lnTo>
                  <a:lnTo>
                    <a:pt x="126843" y="63403"/>
                  </a:lnTo>
                  <a:lnTo>
                    <a:pt x="83755" y="37654"/>
                  </a:lnTo>
                  <a:lnTo>
                    <a:pt x="39637" y="17149"/>
                  </a:lnTo>
                  <a:lnTo>
                    <a:pt x="17120" y="8778"/>
                  </a:lnTo>
                  <a:lnTo>
                    <a:pt x="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0" y="9998675"/>
              <a:ext cx="305041" cy="26132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0" y="9991040"/>
              <a:ext cx="308610" cy="269240"/>
            </a:xfrm>
            <a:custGeom>
              <a:avLst/>
              <a:gdLst/>
              <a:ahLst/>
              <a:cxnLst/>
              <a:rect l="l" t="t" r="r" b="b"/>
              <a:pathLst>
                <a:path w="308610" h="269240">
                  <a:moveTo>
                    <a:pt x="0" y="0"/>
                  </a:moveTo>
                  <a:lnTo>
                    <a:pt x="37553" y="13498"/>
                  </a:lnTo>
                  <a:lnTo>
                    <a:pt x="81853" y="34271"/>
                  </a:lnTo>
                  <a:lnTo>
                    <a:pt x="125145" y="60255"/>
                  </a:lnTo>
                  <a:lnTo>
                    <a:pt x="166507" y="90635"/>
                  </a:lnTo>
                  <a:lnTo>
                    <a:pt x="205015" y="124599"/>
                  </a:lnTo>
                  <a:lnTo>
                    <a:pt x="239745" y="161331"/>
                  </a:lnTo>
                  <a:lnTo>
                    <a:pt x="269776" y="200020"/>
                  </a:lnTo>
                  <a:lnTo>
                    <a:pt x="294182" y="239851"/>
                  </a:lnTo>
                  <a:lnTo>
                    <a:pt x="305385" y="262300"/>
                  </a:lnTo>
                  <a:lnTo>
                    <a:pt x="308435" y="268960"/>
                  </a:lnTo>
                </a:path>
                <a:path w="308610" h="269240">
                  <a:moveTo>
                    <a:pt x="305172" y="268960"/>
                  </a:moveTo>
                  <a:lnTo>
                    <a:pt x="267315" y="201646"/>
                  </a:lnTo>
                  <a:lnTo>
                    <a:pt x="237459" y="163182"/>
                  </a:lnTo>
                  <a:lnTo>
                    <a:pt x="202928" y="126666"/>
                  </a:lnTo>
                  <a:lnTo>
                    <a:pt x="164639" y="92907"/>
                  </a:lnTo>
                  <a:lnTo>
                    <a:pt x="123509" y="62712"/>
                  </a:lnTo>
                  <a:lnTo>
                    <a:pt x="80456" y="36892"/>
                  </a:lnTo>
                  <a:lnTo>
                    <a:pt x="36398" y="16254"/>
                  </a:lnTo>
                  <a:lnTo>
                    <a:pt x="13908" y="7783"/>
                  </a:lnTo>
                  <a:lnTo>
                    <a:pt x="0" y="31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0" y="10015633"/>
              <a:ext cx="293784" cy="24436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0" y="10005853"/>
              <a:ext cx="299085" cy="254635"/>
            </a:xfrm>
            <a:custGeom>
              <a:avLst/>
              <a:gdLst/>
              <a:ahLst/>
              <a:cxnLst/>
              <a:rect l="l" t="t" r="r" b="b"/>
              <a:pathLst>
                <a:path w="299085" h="254634">
                  <a:moveTo>
                    <a:pt x="0" y="0"/>
                  </a:moveTo>
                  <a:lnTo>
                    <a:pt x="78287" y="33408"/>
                  </a:lnTo>
                  <a:lnTo>
                    <a:pt x="121544" y="59463"/>
                  </a:lnTo>
                  <a:lnTo>
                    <a:pt x="162893" y="89854"/>
                  </a:lnTo>
                  <a:lnTo>
                    <a:pt x="201412" y="123770"/>
                  </a:lnTo>
                  <a:lnTo>
                    <a:pt x="236177" y="160398"/>
                  </a:lnTo>
                  <a:lnTo>
                    <a:pt x="266264" y="198924"/>
                  </a:lnTo>
                  <a:lnTo>
                    <a:pt x="290752" y="238537"/>
                  </a:lnTo>
                  <a:lnTo>
                    <a:pt x="294912" y="246448"/>
                  </a:lnTo>
                  <a:lnTo>
                    <a:pt x="298786" y="254147"/>
                  </a:lnTo>
                </a:path>
                <a:path w="299085" h="254634">
                  <a:moveTo>
                    <a:pt x="295478" y="254147"/>
                  </a:moveTo>
                  <a:lnTo>
                    <a:pt x="263807" y="200538"/>
                  </a:lnTo>
                  <a:lnTo>
                    <a:pt x="233885" y="162239"/>
                  </a:lnTo>
                  <a:lnTo>
                    <a:pt x="199315" y="125831"/>
                  </a:lnTo>
                  <a:lnTo>
                    <a:pt x="161014" y="92123"/>
                  </a:lnTo>
                  <a:lnTo>
                    <a:pt x="119899" y="61922"/>
                  </a:lnTo>
                  <a:lnTo>
                    <a:pt x="76890" y="36036"/>
                  </a:lnTo>
                  <a:lnTo>
                    <a:pt x="32904" y="15271"/>
                  </a:lnTo>
                  <a:lnTo>
                    <a:pt x="10454" y="6706"/>
                  </a:lnTo>
                  <a:lnTo>
                    <a:pt x="0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0" y="10025138"/>
              <a:ext cx="282940" cy="23486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0" y="10021581"/>
              <a:ext cx="288290" cy="238760"/>
            </a:xfrm>
            <a:custGeom>
              <a:avLst/>
              <a:gdLst/>
              <a:ahLst/>
              <a:cxnLst/>
              <a:rect l="l" t="t" r="r" b="b"/>
              <a:pathLst>
                <a:path w="288290" h="238759">
                  <a:moveTo>
                    <a:pt x="0" y="0"/>
                  </a:moveTo>
                  <a:lnTo>
                    <a:pt x="74412" y="32404"/>
                  </a:lnTo>
                  <a:lnTo>
                    <a:pt x="117626" y="58528"/>
                  </a:lnTo>
                  <a:lnTo>
                    <a:pt x="158966" y="88927"/>
                  </a:lnTo>
                  <a:lnTo>
                    <a:pt x="197506" y="122790"/>
                  </a:lnTo>
                  <a:lnTo>
                    <a:pt x="232323" y="159305"/>
                  </a:lnTo>
                  <a:lnTo>
                    <a:pt x="262493" y="197661"/>
                  </a:lnTo>
                  <a:lnTo>
                    <a:pt x="287092" y="237046"/>
                  </a:lnTo>
                  <a:lnTo>
                    <a:pt x="287818" y="238419"/>
                  </a:lnTo>
                </a:path>
                <a:path w="288290" h="238759">
                  <a:moveTo>
                    <a:pt x="284469" y="238419"/>
                  </a:moveTo>
                  <a:lnTo>
                    <a:pt x="260029" y="199274"/>
                  </a:lnTo>
                  <a:lnTo>
                    <a:pt x="230041" y="161143"/>
                  </a:lnTo>
                  <a:lnTo>
                    <a:pt x="195429" y="124845"/>
                  </a:lnTo>
                  <a:lnTo>
                    <a:pt x="157113" y="91186"/>
                  </a:lnTo>
                  <a:lnTo>
                    <a:pt x="116011" y="60973"/>
                  </a:lnTo>
                  <a:lnTo>
                    <a:pt x="73044" y="35012"/>
                  </a:lnTo>
                  <a:lnTo>
                    <a:pt x="29129" y="14111"/>
                  </a:lnTo>
                  <a:lnTo>
                    <a:pt x="6739" y="5477"/>
                  </a:lnTo>
                  <a:lnTo>
                    <a:pt x="0" y="315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0" y="10041585"/>
              <a:ext cx="268287" cy="21841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0" y="10038195"/>
              <a:ext cx="274955" cy="222250"/>
            </a:xfrm>
            <a:custGeom>
              <a:avLst/>
              <a:gdLst/>
              <a:ahLst/>
              <a:cxnLst/>
              <a:rect l="l" t="t" r="r" b="b"/>
              <a:pathLst>
                <a:path w="274955" h="222250">
                  <a:moveTo>
                    <a:pt x="0" y="0"/>
                  </a:moveTo>
                  <a:lnTo>
                    <a:pt x="70336" y="31254"/>
                  </a:lnTo>
                  <a:lnTo>
                    <a:pt x="113502" y="57440"/>
                  </a:lnTo>
                  <a:lnTo>
                    <a:pt x="154818" y="87844"/>
                  </a:lnTo>
                  <a:lnTo>
                    <a:pt x="193360" y="121653"/>
                  </a:lnTo>
                  <a:lnTo>
                    <a:pt x="228205" y="158060"/>
                  </a:lnTo>
                  <a:lnTo>
                    <a:pt x="258430" y="196251"/>
                  </a:lnTo>
                  <a:lnTo>
                    <a:pt x="274533" y="221805"/>
                  </a:lnTo>
                </a:path>
                <a:path w="274955" h="222250">
                  <a:moveTo>
                    <a:pt x="271038" y="221805"/>
                  </a:moveTo>
                  <a:lnTo>
                    <a:pt x="225919" y="159930"/>
                  </a:lnTo>
                  <a:lnTo>
                    <a:pt x="191267" y="123735"/>
                  </a:lnTo>
                  <a:lnTo>
                    <a:pt x="152940" y="90125"/>
                  </a:lnTo>
                  <a:lnTo>
                    <a:pt x="111855" y="59906"/>
                  </a:lnTo>
                  <a:lnTo>
                    <a:pt x="68931" y="33883"/>
                  </a:lnTo>
                  <a:lnTo>
                    <a:pt x="25086" y="12863"/>
                  </a:lnTo>
                  <a:lnTo>
                    <a:pt x="2653" y="4085"/>
                  </a:lnTo>
                  <a:lnTo>
                    <a:pt x="0" y="31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0" y="10059030"/>
              <a:ext cx="252612" cy="20097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0" y="10055631"/>
              <a:ext cx="260350" cy="204470"/>
            </a:xfrm>
            <a:custGeom>
              <a:avLst/>
              <a:gdLst/>
              <a:ahLst/>
              <a:cxnLst/>
              <a:rect l="l" t="t" r="r" b="b"/>
              <a:pathLst>
                <a:path w="260350" h="204470">
                  <a:moveTo>
                    <a:pt x="0" y="0"/>
                  </a:moveTo>
                  <a:lnTo>
                    <a:pt x="65946" y="29975"/>
                  </a:lnTo>
                  <a:lnTo>
                    <a:pt x="109082" y="56246"/>
                  </a:lnTo>
                  <a:lnTo>
                    <a:pt x="150393" y="86666"/>
                  </a:lnTo>
                  <a:lnTo>
                    <a:pt x="188956" y="120426"/>
                  </a:lnTo>
                  <a:lnTo>
                    <a:pt x="223845" y="156716"/>
                  </a:lnTo>
                  <a:lnTo>
                    <a:pt x="254136" y="194728"/>
                  </a:lnTo>
                  <a:lnTo>
                    <a:pt x="260270" y="204369"/>
                  </a:lnTo>
                </a:path>
                <a:path w="260350" h="204470">
                  <a:moveTo>
                    <a:pt x="256782" y="204369"/>
                  </a:moveTo>
                  <a:lnTo>
                    <a:pt x="221581" y="158581"/>
                  </a:lnTo>
                  <a:lnTo>
                    <a:pt x="186891" y="122496"/>
                  </a:lnTo>
                  <a:lnTo>
                    <a:pt x="148548" y="88929"/>
                  </a:lnTo>
                  <a:lnTo>
                    <a:pt x="107470" y="58686"/>
                  </a:lnTo>
                  <a:lnTo>
                    <a:pt x="64578" y="32572"/>
                  </a:lnTo>
                  <a:lnTo>
                    <a:pt x="20791" y="11391"/>
                  </a:lnTo>
                  <a:lnTo>
                    <a:pt x="0" y="31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0" y="10079388"/>
              <a:ext cx="243876" cy="18061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0" y="10074034"/>
              <a:ext cx="244475" cy="186055"/>
            </a:xfrm>
            <a:custGeom>
              <a:avLst/>
              <a:gdLst/>
              <a:ahLst/>
              <a:cxnLst/>
              <a:rect l="l" t="t" r="r" b="b"/>
              <a:pathLst>
                <a:path w="244475" h="186054">
                  <a:moveTo>
                    <a:pt x="0" y="0"/>
                  </a:moveTo>
                  <a:lnTo>
                    <a:pt x="61856" y="28550"/>
                  </a:lnTo>
                  <a:lnTo>
                    <a:pt x="105039" y="54797"/>
                  </a:lnTo>
                  <a:lnTo>
                    <a:pt x="146187" y="85014"/>
                  </a:lnTo>
                  <a:lnTo>
                    <a:pt x="184500" y="118502"/>
                  </a:lnTo>
                  <a:lnTo>
                    <a:pt x="219180" y="154562"/>
                  </a:lnTo>
                  <a:lnTo>
                    <a:pt x="244220" y="185966"/>
                  </a:lnTo>
                </a:path>
                <a:path w="244475" h="186054">
                  <a:moveTo>
                    <a:pt x="240250" y="185966"/>
                  </a:moveTo>
                  <a:lnTo>
                    <a:pt x="182251" y="120964"/>
                  </a:lnTo>
                  <a:lnTo>
                    <a:pt x="143896" y="87445"/>
                  </a:lnTo>
                  <a:lnTo>
                    <a:pt x="102832" y="57193"/>
                  </a:lnTo>
                  <a:lnTo>
                    <a:pt x="59978" y="31010"/>
                  </a:lnTo>
                  <a:lnTo>
                    <a:pt x="16254" y="9702"/>
                  </a:lnTo>
                  <a:lnTo>
                    <a:pt x="0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0" y="10100468"/>
              <a:ext cx="224387" cy="15953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0" y="10093196"/>
              <a:ext cx="226060" cy="167005"/>
            </a:xfrm>
            <a:custGeom>
              <a:avLst/>
              <a:gdLst/>
              <a:ahLst/>
              <a:cxnLst/>
              <a:rect l="l" t="t" r="r" b="b"/>
              <a:pathLst>
                <a:path w="226060" h="167004">
                  <a:moveTo>
                    <a:pt x="0" y="0"/>
                  </a:moveTo>
                  <a:lnTo>
                    <a:pt x="56963" y="26815"/>
                  </a:lnTo>
                  <a:lnTo>
                    <a:pt x="100090" y="53120"/>
                  </a:lnTo>
                  <a:lnTo>
                    <a:pt x="141221" y="83339"/>
                  </a:lnTo>
                  <a:lnTo>
                    <a:pt x="179555" y="116776"/>
                  </a:lnTo>
                  <a:lnTo>
                    <a:pt x="214296" y="152733"/>
                  </a:lnTo>
                  <a:lnTo>
                    <a:pt x="225598" y="166804"/>
                  </a:lnTo>
                </a:path>
                <a:path w="226060" h="167004">
                  <a:moveTo>
                    <a:pt x="221817" y="166804"/>
                  </a:moveTo>
                  <a:lnTo>
                    <a:pt x="177493" y="118868"/>
                  </a:lnTo>
                  <a:lnTo>
                    <a:pt x="139376" y="85621"/>
                  </a:lnTo>
                  <a:lnTo>
                    <a:pt x="98476" y="55573"/>
                  </a:lnTo>
                  <a:lnTo>
                    <a:pt x="55588" y="29418"/>
                  </a:lnTo>
                  <a:lnTo>
                    <a:pt x="11507" y="7849"/>
                  </a:lnTo>
                  <a:lnTo>
                    <a:pt x="0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0" y="10122262"/>
              <a:ext cx="203492" cy="1377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0" y="10113074"/>
              <a:ext cx="205740" cy="147320"/>
            </a:xfrm>
            <a:custGeom>
              <a:avLst/>
              <a:gdLst/>
              <a:ahLst/>
              <a:cxnLst/>
              <a:rect l="l" t="t" r="r" b="b"/>
              <a:pathLst>
                <a:path w="205740" h="147320">
                  <a:moveTo>
                    <a:pt x="0" y="0"/>
                  </a:moveTo>
                  <a:lnTo>
                    <a:pt x="51981" y="24999"/>
                  </a:lnTo>
                  <a:lnTo>
                    <a:pt x="95068" y="51383"/>
                  </a:lnTo>
                  <a:lnTo>
                    <a:pt x="136178" y="81616"/>
                  </a:lnTo>
                  <a:lnTo>
                    <a:pt x="174513" y="115002"/>
                  </a:lnTo>
                  <a:lnTo>
                    <a:pt x="205474" y="146926"/>
                  </a:lnTo>
                </a:path>
                <a:path w="205740" h="147320">
                  <a:moveTo>
                    <a:pt x="201357" y="146926"/>
                  </a:moveTo>
                  <a:lnTo>
                    <a:pt x="172429" y="117101"/>
                  </a:lnTo>
                  <a:lnTo>
                    <a:pt x="134300" y="83898"/>
                  </a:lnTo>
                  <a:lnTo>
                    <a:pt x="93407" y="53832"/>
                  </a:lnTo>
                  <a:lnTo>
                    <a:pt x="50546" y="27595"/>
                  </a:lnTo>
                  <a:lnTo>
                    <a:pt x="6510" y="5879"/>
                  </a:lnTo>
                  <a:lnTo>
                    <a:pt x="0" y="32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0" y="10144808"/>
              <a:ext cx="180273" cy="11519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0" y="10133684"/>
              <a:ext cx="182245" cy="126364"/>
            </a:xfrm>
            <a:custGeom>
              <a:avLst/>
              <a:gdLst/>
              <a:ahLst/>
              <a:cxnLst/>
              <a:rect l="l" t="t" r="r" b="b"/>
              <a:pathLst>
                <a:path w="182245" h="126365">
                  <a:moveTo>
                    <a:pt x="0" y="0"/>
                  </a:moveTo>
                  <a:lnTo>
                    <a:pt x="46694" y="23001"/>
                  </a:lnTo>
                  <a:lnTo>
                    <a:pt x="89728" y="49447"/>
                  </a:lnTo>
                  <a:lnTo>
                    <a:pt x="130819" y="79683"/>
                  </a:lnTo>
                  <a:lnTo>
                    <a:pt x="169168" y="113016"/>
                  </a:lnTo>
                  <a:lnTo>
                    <a:pt x="182122" y="126316"/>
                  </a:lnTo>
                </a:path>
                <a:path w="182245" h="126365">
                  <a:moveTo>
                    <a:pt x="178006" y="126316"/>
                  </a:moveTo>
                  <a:lnTo>
                    <a:pt x="128964" y="81976"/>
                  </a:lnTo>
                  <a:lnTo>
                    <a:pt x="88086" y="51904"/>
                  </a:lnTo>
                  <a:lnTo>
                    <a:pt x="45269" y="25602"/>
                  </a:lnTo>
                  <a:lnTo>
                    <a:pt x="1309" y="3760"/>
                  </a:lnTo>
                  <a:lnTo>
                    <a:pt x="0" y="32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0" y="10167215"/>
              <a:ext cx="151622" cy="9278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0" y="10155198"/>
              <a:ext cx="157480" cy="105410"/>
            </a:xfrm>
            <a:custGeom>
              <a:avLst/>
              <a:gdLst/>
              <a:ahLst/>
              <a:cxnLst/>
              <a:rect l="l" t="t" r="r" b="b"/>
              <a:pathLst>
                <a:path w="157480" h="105409">
                  <a:moveTo>
                    <a:pt x="0" y="0"/>
                  </a:moveTo>
                  <a:lnTo>
                    <a:pt x="41206" y="20636"/>
                  </a:lnTo>
                  <a:lnTo>
                    <a:pt x="84209" y="47156"/>
                  </a:lnTo>
                  <a:lnTo>
                    <a:pt x="125294" y="77403"/>
                  </a:lnTo>
                  <a:lnTo>
                    <a:pt x="156880" y="104802"/>
                  </a:lnTo>
                </a:path>
                <a:path w="157480" h="105409">
                  <a:moveTo>
                    <a:pt x="152384" y="104802"/>
                  </a:moveTo>
                  <a:lnTo>
                    <a:pt x="123433" y="79691"/>
                  </a:lnTo>
                  <a:lnTo>
                    <a:pt x="82563" y="49610"/>
                  </a:lnTo>
                  <a:lnTo>
                    <a:pt x="39784" y="23240"/>
                  </a:lnTo>
                  <a:lnTo>
                    <a:pt x="0" y="33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10179200"/>
              <a:ext cx="116164" cy="8080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0" y="10177531"/>
              <a:ext cx="128905" cy="82550"/>
            </a:xfrm>
            <a:custGeom>
              <a:avLst/>
              <a:gdLst/>
              <a:ahLst/>
              <a:cxnLst/>
              <a:rect l="l" t="t" r="r" b="b"/>
              <a:pathLst>
                <a:path w="128905" h="82550">
                  <a:moveTo>
                    <a:pt x="0" y="0"/>
                  </a:moveTo>
                  <a:lnTo>
                    <a:pt x="35602" y="17974"/>
                  </a:lnTo>
                  <a:lnTo>
                    <a:pt x="78570" y="44575"/>
                  </a:lnTo>
                  <a:lnTo>
                    <a:pt x="119639" y="74837"/>
                  </a:lnTo>
                  <a:lnTo>
                    <a:pt x="128452" y="82469"/>
                  </a:lnTo>
                </a:path>
                <a:path w="128905" h="82550">
                  <a:moveTo>
                    <a:pt x="123949" y="82469"/>
                  </a:moveTo>
                  <a:lnTo>
                    <a:pt x="117752" y="77104"/>
                  </a:lnTo>
                  <a:lnTo>
                    <a:pt x="76894" y="47006"/>
                  </a:lnTo>
                  <a:lnTo>
                    <a:pt x="34155" y="20553"/>
                  </a:lnTo>
                  <a:lnTo>
                    <a:pt x="0" y="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0" y="10203572"/>
              <a:ext cx="87620" cy="5642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0" y="10200459"/>
              <a:ext cx="97155" cy="59690"/>
            </a:xfrm>
            <a:custGeom>
              <a:avLst/>
              <a:gdLst/>
              <a:ahLst/>
              <a:cxnLst/>
              <a:rect l="l" t="t" r="r" b="b"/>
              <a:pathLst>
                <a:path w="97155" h="59690">
                  <a:moveTo>
                    <a:pt x="0" y="0"/>
                  </a:moveTo>
                  <a:lnTo>
                    <a:pt x="29785" y="15161"/>
                  </a:lnTo>
                  <a:lnTo>
                    <a:pt x="72714" y="41846"/>
                  </a:lnTo>
                  <a:lnTo>
                    <a:pt x="96706" y="59541"/>
                  </a:lnTo>
                </a:path>
                <a:path w="97155" h="59690">
                  <a:moveTo>
                    <a:pt x="91719" y="59541"/>
                  </a:moveTo>
                  <a:lnTo>
                    <a:pt x="71074" y="44318"/>
                  </a:lnTo>
                  <a:lnTo>
                    <a:pt x="28361" y="17775"/>
                  </a:lnTo>
                  <a:lnTo>
                    <a:pt x="0" y="33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0" y="10228594"/>
              <a:ext cx="53706" cy="3140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0" y="10223957"/>
              <a:ext cx="62230" cy="36195"/>
            </a:xfrm>
            <a:custGeom>
              <a:avLst/>
              <a:gdLst/>
              <a:ahLst/>
              <a:cxnLst/>
              <a:rect l="l" t="t" r="r" b="b"/>
              <a:pathLst>
                <a:path w="62230" h="36195">
                  <a:moveTo>
                    <a:pt x="0" y="0"/>
                  </a:moveTo>
                  <a:lnTo>
                    <a:pt x="23823" y="12223"/>
                  </a:lnTo>
                  <a:lnTo>
                    <a:pt x="61997" y="36043"/>
                  </a:lnTo>
                </a:path>
                <a:path w="62230" h="36195">
                  <a:moveTo>
                    <a:pt x="56418" y="36043"/>
                  </a:moveTo>
                  <a:lnTo>
                    <a:pt x="22326" y="14797"/>
                  </a:lnTo>
                  <a:lnTo>
                    <a:pt x="0" y="3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0" y="10253873"/>
              <a:ext cx="10718" cy="612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0" y="10248000"/>
              <a:ext cx="22860" cy="12065"/>
            </a:xfrm>
            <a:custGeom>
              <a:avLst/>
              <a:gdLst/>
              <a:ahLst/>
              <a:cxnLst/>
              <a:rect l="l" t="t" r="r" b="b"/>
              <a:pathLst>
                <a:path w="22860" h="12065">
                  <a:moveTo>
                    <a:pt x="0" y="0"/>
                  </a:moveTo>
                  <a:lnTo>
                    <a:pt x="18099" y="9310"/>
                  </a:lnTo>
                  <a:lnTo>
                    <a:pt x="22421" y="12000"/>
                  </a:lnTo>
                </a:path>
                <a:path w="22860" h="12065">
                  <a:moveTo>
                    <a:pt x="16657" y="12000"/>
                  </a:moveTo>
                  <a:lnTo>
                    <a:pt x="16182" y="11703"/>
                  </a:lnTo>
                  <a:lnTo>
                    <a:pt x="0" y="334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>
            <a:spLocks noGrp="1"/>
          </p:cNvSpPr>
          <p:nvPr>
            <p:ph type="title"/>
          </p:nvPr>
        </p:nvSpPr>
        <p:spPr>
          <a:xfrm>
            <a:off x="733299" y="246989"/>
            <a:ext cx="61455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1170" algn="l"/>
                <a:tab pos="6132195" algn="l"/>
              </a:tabLst>
            </a:pPr>
            <a:r>
              <a:rPr sz="2500" b="1" spc="-215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 </a:t>
            </a:r>
            <a:r>
              <a:rPr sz="2500" b="1" spc="-725" dirty="0">
                <a:latin typeface="Arial"/>
                <a:cs typeface="Arial"/>
              </a:rPr>
              <a:t>1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 </a:t>
            </a:r>
            <a:r>
              <a:rPr spc="-50" dirty="0"/>
              <a:t>pequeña</a:t>
            </a:r>
            <a:r>
              <a:rPr spc="70" dirty="0"/>
              <a:t> </a:t>
            </a:r>
            <a:r>
              <a:rPr spc="-60" dirty="0"/>
              <a:t>empresa	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43800" y="9902079"/>
            <a:ext cx="831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96" name="object 196"/>
          <p:cNvGrpSpPr/>
          <p:nvPr/>
        </p:nvGrpSpPr>
        <p:grpSpPr>
          <a:xfrm>
            <a:off x="4271874" y="7027545"/>
            <a:ext cx="3255645" cy="2693035"/>
            <a:chOff x="4271874" y="7027545"/>
            <a:chExt cx="3255645" cy="2693035"/>
          </a:xfrm>
        </p:grpSpPr>
        <p:sp>
          <p:nvSpPr>
            <p:cNvPr id="197" name="object 197"/>
            <p:cNvSpPr/>
            <p:nvPr/>
          </p:nvSpPr>
          <p:spPr>
            <a:xfrm>
              <a:off x="4271874" y="7027545"/>
              <a:ext cx="3255645" cy="2693035"/>
            </a:xfrm>
            <a:custGeom>
              <a:avLst/>
              <a:gdLst/>
              <a:ahLst/>
              <a:cxnLst/>
              <a:rect l="l" t="t" r="r" b="b"/>
              <a:pathLst>
                <a:path w="3255645" h="2693034">
                  <a:moveTo>
                    <a:pt x="3255264" y="0"/>
                  </a:moveTo>
                  <a:lnTo>
                    <a:pt x="0" y="0"/>
                  </a:lnTo>
                  <a:lnTo>
                    <a:pt x="0" y="2692908"/>
                  </a:lnTo>
                  <a:lnTo>
                    <a:pt x="3255264" y="2692908"/>
                  </a:lnTo>
                  <a:lnTo>
                    <a:pt x="3255264" y="0"/>
                  </a:lnTo>
                  <a:close/>
                </a:path>
              </a:pathLst>
            </a:custGeom>
            <a:solidFill>
              <a:srgbClr val="000000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274230" y="7035619"/>
              <a:ext cx="3126670" cy="2552700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906754" y="8781148"/>
              <a:ext cx="479698" cy="240868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380286" y="8853170"/>
              <a:ext cx="2301083" cy="539431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902271" y="8085633"/>
              <a:ext cx="498629" cy="199250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555208" y="7348957"/>
              <a:ext cx="828548" cy="223354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434676" y="8211731"/>
              <a:ext cx="2172817" cy="434907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972818" y="9311475"/>
              <a:ext cx="1416221" cy="276844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121048" y="8309712"/>
              <a:ext cx="269273" cy="164642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348138" y="7124866"/>
              <a:ext cx="3030696" cy="865090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290467" y="7047078"/>
              <a:ext cx="3110865" cy="2541270"/>
            </a:xfrm>
            <a:custGeom>
              <a:avLst/>
              <a:gdLst/>
              <a:ahLst/>
              <a:cxnLst/>
              <a:rect l="l" t="t" r="r" b="b"/>
              <a:pathLst>
                <a:path w="3110865" h="2541270">
                  <a:moveTo>
                    <a:pt x="483485" y="2528541"/>
                  </a:moveTo>
                  <a:lnTo>
                    <a:pt x="409333" y="2528541"/>
                  </a:lnTo>
                  <a:lnTo>
                    <a:pt x="436005" y="2541241"/>
                  </a:lnTo>
                  <a:lnTo>
                    <a:pt x="459914" y="2541241"/>
                  </a:lnTo>
                  <a:lnTo>
                    <a:pt x="483485" y="2528541"/>
                  </a:lnTo>
                  <a:close/>
                </a:path>
                <a:path w="3110865" h="2541270">
                  <a:moveTo>
                    <a:pt x="896182" y="2528541"/>
                  </a:moveTo>
                  <a:lnTo>
                    <a:pt x="758304" y="2528541"/>
                  </a:lnTo>
                  <a:lnTo>
                    <a:pt x="801460" y="2541241"/>
                  </a:lnTo>
                  <a:lnTo>
                    <a:pt x="848413" y="2541241"/>
                  </a:lnTo>
                  <a:lnTo>
                    <a:pt x="896182" y="2528541"/>
                  </a:lnTo>
                  <a:close/>
                </a:path>
                <a:path w="3110865" h="2541270">
                  <a:moveTo>
                    <a:pt x="1506138" y="2515841"/>
                  </a:moveTo>
                  <a:lnTo>
                    <a:pt x="1319441" y="2515841"/>
                  </a:lnTo>
                  <a:lnTo>
                    <a:pt x="1349155" y="2541241"/>
                  </a:lnTo>
                  <a:lnTo>
                    <a:pt x="1442047" y="2541241"/>
                  </a:lnTo>
                  <a:lnTo>
                    <a:pt x="1488003" y="2528541"/>
                  </a:lnTo>
                  <a:lnTo>
                    <a:pt x="1506138" y="2515841"/>
                  </a:lnTo>
                  <a:close/>
                </a:path>
                <a:path w="3110865" h="2541270">
                  <a:moveTo>
                    <a:pt x="2050385" y="2503141"/>
                  </a:moveTo>
                  <a:lnTo>
                    <a:pt x="1657852" y="2503141"/>
                  </a:lnTo>
                  <a:lnTo>
                    <a:pt x="1686128" y="2515841"/>
                  </a:lnTo>
                  <a:lnTo>
                    <a:pt x="1714137" y="2515841"/>
                  </a:lnTo>
                  <a:lnTo>
                    <a:pt x="1741846" y="2528541"/>
                  </a:lnTo>
                  <a:lnTo>
                    <a:pt x="1854876" y="2528541"/>
                  </a:lnTo>
                  <a:lnTo>
                    <a:pt x="1874824" y="2541241"/>
                  </a:lnTo>
                  <a:lnTo>
                    <a:pt x="1935022" y="2541241"/>
                  </a:lnTo>
                  <a:lnTo>
                    <a:pt x="1968698" y="2528541"/>
                  </a:lnTo>
                  <a:lnTo>
                    <a:pt x="2013503" y="2515841"/>
                  </a:lnTo>
                  <a:lnTo>
                    <a:pt x="2050385" y="2503141"/>
                  </a:lnTo>
                  <a:close/>
                </a:path>
                <a:path w="3110865" h="2541270">
                  <a:moveTo>
                    <a:pt x="2365898" y="2528541"/>
                  </a:moveTo>
                  <a:lnTo>
                    <a:pt x="2323287" y="2528541"/>
                  </a:lnTo>
                  <a:lnTo>
                    <a:pt x="2354892" y="2541241"/>
                  </a:lnTo>
                  <a:lnTo>
                    <a:pt x="2365898" y="2528541"/>
                  </a:lnTo>
                  <a:close/>
                </a:path>
                <a:path w="3110865" h="2541270">
                  <a:moveTo>
                    <a:pt x="2597191" y="2528541"/>
                  </a:moveTo>
                  <a:lnTo>
                    <a:pt x="2551087" y="2528541"/>
                  </a:lnTo>
                  <a:lnTo>
                    <a:pt x="2574592" y="2541241"/>
                  </a:lnTo>
                  <a:lnTo>
                    <a:pt x="2597191" y="2528541"/>
                  </a:lnTo>
                  <a:close/>
                </a:path>
                <a:path w="3110865" h="2541270">
                  <a:moveTo>
                    <a:pt x="0" y="2274541"/>
                  </a:moveTo>
                  <a:lnTo>
                    <a:pt x="0" y="2528541"/>
                  </a:lnTo>
                  <a:lnTo>
                    <a:pt x="81626" y="2528541"/>
                  </a:lnTo>
                  <a:lnTo>
                    <a:pt x="136259" y="2515841"/>
                  </a:lnTo>
                  <a:lnTo>
                    <a:pt x="238126" y="2490441"/>
                  </a:lnTo>
                  <a:lnTo>
                    <a:pt x="535116" y="2490441"/>
                  </a:lnTo>
                  <a:lnTo>
                    <a:pt x="420426" y="2465041"/>
                  </a:lnTo>
                  <a:lnTo>
                    <a:pt x="379619" y="2439641"/>
                  </a:lnTo>
                  <a:lnTo>
                    <a:pt x="349034" y="2414241"/>
                  </a:lnTo>
                  <a:lnTo>
                    <a:pt x="297740" y="2363441"/>
                  </a:lnTo>
                  <a:lnTo>
                    <a:pt x="266633" y="2350741"/>
                  </a:lnTo>
                  <a:lnTo>
                    <a:pt x="224955" y="2325341"/>
                  </a:lnTo>
                  <a:lnTo>
                    <a:pt x="133269" y="2299941"/>
                  </a:lnTo>
                  <a:lnTo>
                    <a:pt x="81864" y="2299941"/>
                  </a:lnTo>
                  <a:lnTo>
                    <a:pt x="18847" y="2287241"/>
                  </a:lnTo>
                  <a:lnTo>
                    <a:pt x="6235" y="2287241"/>
                  </a:lnTo>
                  <a:lnTo>
                    <a:pt x="0" y="2274541"/>
                  </a:lnTo>
                  <a:close/>
                </a:path>
                <a:path w="3110865" h="2541270">
                  <a:moveTo>
                    <a:pt x="564329" y="2490441"/>
                  </a:moveTo>
                  <a:lnTo>
                    <a:pt x="256803" y="2490441"/>
                  </a:lnTo>
                  <a:lnTo>
                    <a:pt x="285521" y="2503141"/>
                  </a:lnTo>
                  <a:lnTo>
                    <a:pt x="313194" y="2515841"/>
                  </a:lnTo>
                  <a:lnTo>
                    <a:pt x="344317" y="2528541"/>
                  </a:lnTo>
                  <a:lnTo>
                    <a:pt x="529717" y="2528541"/>
                  </a:lnTo>
                  <a:lnTo>
                    <a:pt x="552489" y="2515841"/>
                  </a:lnTo>
                  <a:lnTo>
                    <a:pt x="1548346" y="2515841"/>
                  </a:lnTo>
                  <a:lnTo>
                    <a:pt x="1575811" y="2503141"/>
                  </a:lnTo>
                  <a:lnTo>
                    <a:pt x="590593" y="2503141"/>
                  </a:lnTo>
                  <a:lnTo>
                    <a:pt x="564329" y="2490441"/>
                  </a:lnTo>
                  <a:close/>
                </a:path>
                <a:path w="3110865" h="2541270">
                  <a:moveTo>
                    <a:pt x="986379" y="2515841"/>
                  </a:moveTo>
                  <a:lnTo>
                    <a:pt x="574292" y="2515841"/>
                  </a:lnTo>
                  <a:lnTo>
                    <a:pt x="591959" y="2528541"/>
                  </a:lnTo>
                  <a:lnTo>
                    <a:pt x="946881" y="2528541"/>
                  </a:lnTo>
                  <a:lnTo>
                    <a:pt x="986379" y="2515841"/>
                  </a:lnTo>
                  <a:close/>
                </a:path>
                <a:path w="3110865" h="2541270">
                  <a:moveTo>
                    <a:pt x="1265008" y="2515841"/>
                  </a:moveTo>
                  <a:lnTo>
                    <a:pt x="1028876" y="2515841"/>
                  </a:lnTo>
                  <a:lnTo>
                    <a:pt x="1071342" y="2528541"/>
                  </a:lnTo>
                  <a:lnTo>
                    <a:pt x="1258942" y="2528541"/>
                  </a:lnTo>
                  <a:lnTo>
                    <a:pt x="1265008" y="2515841"/>
                  </a:lnTo>
                  <a:close/>
                </a:path>
                <a:path w="3110865" h="2541270">
                  <a:moveTo>
                    <a:pt x="1319441" y="2515841"/>
                  </a:moveTo>
                  <a:lnTo>
                    <a:pt x="1272387" y="2515841"/>
                  </a:lnTo>
                  <a:lnTo>
                    <a:pt x="1278159" y="2528541"/>
                  </a:lnTo>
                  <a:lnTo>
                    <a:pt x="1308219" y="2528541"/>
                  </a:lnTo>
                  <a:lnTo>
                    <a:pt x="1319441" y="2515841"/>
                  </a:lnTo>
                  <a:close/>
                </a:path>
                <a:path w="3110865" h="2541270">
                  <a:moveTo>
                    <a:pt x="2443988" y="2503141"/>
                  </a:moveTo>
                  <a:lnTo>
                    <a:pt x="2317752" y="2503141"/>
                  </a:lnTo>
                  <a:lnTo>
                    <a:pt x="2332240" y="2528541"/>
                  </a:lnTo>
                  <a:lnTo>
                    <a:pt x="2384918" y="2528541"/>
                  </a:lnTo>
                  <a:lnTo>
                    <a:pt x="2443988" y="2503141"/>
                  </a:lnTo>
                  <a:close/>
                </a:path>
                <a:path w="3110865" h="2541270">
                  <a:moveTo>
                    <a:pt x="3090512" y="2503141"/>
                  </a:moveTo>
                  <a:lnTo>
                    <a:pt x="2470487" y="2503141"/>
                  </a:lnTo>
                  <a:lnTo>
                    <a:pt x="2524158" y="2528541"/>
                  </a:lnTo>
                  <a:lnTo>
                    <a:pt x="2620070" y="2528541"/>
                  </a:lnTo>
                  <a:lnTo>
                    <a:pt x="2644419" y="2515841"/>
                  </a:lnTo>
                  <a:lnTo>
                    <a:pt x="3088647" y="2515841"/>
                  </a:lnTo>
                  <a:lnTo>
                    <a:pt x="3090512" y="2503141"/>
                  </a:lnTo>
                  <a:close/>
                </a:path>
                <a:path w="3110865" h="2541270">
                  <a:moveTo>
                    <a:pt x="2074315" y="2490441"/>
                  </a:moveTo>
                  <a:lnTo>
                    <a:pt x="711487" y="2490441"/>
                  </a:lnTo>
                  <a:lnTo>
                    <a:pt x="692145" y="2503141"/>
                  </a:lnTo>
                  <a:lnTo>
                    <a:pt x="2063302" y="2503141"/>
                  </a:lnTo>
                  <a:lnTo>
                    <a:pt x="2074315" y="2490441"/>
                  </a:lnTo>
                  <a:close/>
                </a:path>
                <a:path w="3110865" h="2541270">
                  <a:moveTo>
                    <a:pt x="2222007" y="2477741"/>
                  </a:moveTo>
                  <a:lnTo>
                    <a:pt x="2153342" y="2477741"/>
                  </a:lnTo>
                  <a:lnTo>
                    <a:pt x="2181313" y="2490441"/>
                  </a:lnTo>
                  <a:lnTo>
                    <a:pt x="2193606" y="2503141"/>
                  </a:lnTo>
                  <a:lnTo>
                    <a:pt x="2235859" y="2503141"/>
                  </a:lnTo>
                  <a:lnTo>
                    <a:pt x="2223915" y="2490441"/>
                  </a:lnTo>
                  <a:lnTo>
                    <a:pt x="2222007" y="2477741"/>
                  </a:lnTo>
                  <a:close/>
                </a:path>
                <a:path w="3110865" h="2541270">
                  <a:moveTo>
                    <a:pt x="3061280" y="2401541"/>
                  </a:moveTo>
                  <a:lnTo>
                    <a:pt x="2786242" y="2401541"/>
                  </a:lnTo>
                  <a:lnTo>
                    <a:pt x="2832349" y="2414241"/>
                  </a:lnTo>
                  <a:lnTo>
                    <a:pt x="2867317" y="2414241"/>
                  </a:lnTo>
                  <a:lnTo>
                    <a:pt x="2907832" y="2426941"/>
                  </a:lnTo>
                  <a:lnTo>
                    <a:pt x="2950726" y="2439641"/>
                  </a:lnTo>
                  <a:lnTo>
                    <a:pt x="2995547" y="2452341"/>
                  </a:lnTo>
                  <a:lnTo>
                    <a:pt x="3041840" y="2477741"/>
                  </a:lnTo>
                  <a:lnTo>
                    <a:pt x="2222007" y="2477741"/>
                  </a:lnTo>
                  <a:lnTo>
                    <a:pt x="3090922" y="2503141"/>
                  </a:lnTo>
                  <a:lnTo>
                    <a:pt x="3089154" y="2490441"/>
                  </a:lnTo>
                  <a:lnTo>
                    <a:pt x="3058105" y="2477741"/>
                  </a:lnTo>
                  <a:lnTo>
                    <a:pt x="3061280" y="2401541"/>
                  </a:lnTo>
                  <a:close/>
                </a:path>
                <a:path w="3110865" h="2541270">
                  <a:moveTo>
                    <a:pt x="965979" y="2172941"/>
                  </a:moveTo>
                  <a:lnTo>
                    <a:pt x="920991" y="2172941"/>
                  </a:lnTo>
                  <a:lnTo>
                    <a:pt x="899881" y="2211041"/>
                  </a:lnTo>
                  <a:lnTo>
                    <a:pt x="893189" y="2236441"/>
                  </a:lnTo>
                  <a:lnTo>
                    <a:pt x="896582" y="2261841"/>
                  </a:lnTo>
                  <a:lnTo>
                    <a:pt x="905723" y="2287241"/>
                  </a:lnTo>
                  <a:lnTo>
                    <a:pt x="916278" y="2312641"/>
                  </a:lnTo>
                  <a:lnTo>
                    <a:pt x="923912" y="2338041"/>
                  </a:lnTo>
                  <a:lnTo>
                    <a:pt x="924290" y="2376141"/>
                  </a:lnTo>
                  <a:lnTo>
                    <a:pt x="885939" y="2426941"/>
                  </a:lnTo>
                  <a:lnTo>
                    <a:pt x="854497" y="2452341"/>
                  </a:lnTo>
                  <a:lnTo>
                    <a:pt x="780413" y="2477741"/>
                  </a:lnTo>
                  <a:lnTo>
                    <a:pt x="737996" y="2490441"/>
                  </a:lnTo>
                  <a:lnTo>
                    <a:pt x="2111960" y="2490441"/>
                  </a:lnTo>
                  <a:lnTo>
                    <a:pt x="2153342" y="2477741"/>
                  </a:lnTo>
                  <a:lnTo>
                    <a:pt x="2222007" y="2477741"/>
                  </a:lnTo>
                  <a:lnTo>
                    <a:pt x="2209241" y="2465041"/>
                  </a:lnTo>
                  <a:lnTo>
                    <a:pt x="2208528" y="2439641"/>
                  </a:lnTo>
                  <a:lnTo>
                    <a:pt x="2231929" y="2426941"/>
                  </a:lnTo>
                  <a:lnTo>
                    <a:pt x="2289594" y="2414241"/>
                  </a:lnTo>
                  <a:lnTo>
                    <a:pt x="2321523" y="2401541"/>
                  </a:lnTo>
                  <a:lnTo>
                    <a:pt x="3061280" y="2401541"/>
                  </a:lnTo>
                  <a:lnTo>
                    <a:pt x="3068159" y="2236441"/>
                  </a:lnTo>
                  <a:lnTo>
                    <a:pt x="2067826" y="2236441"/>
                  </a:lnTo>
                  <a:lnTo>
                    <a:pt x="2021810" y="2223741"/>
                  </a:lnTo>
                  <a:lnTo>
                    <a:pt x="1970750" y="2223741"/>
                  </a:lnTo>
                  <a:lnTo>
                    <a:pt x="1863385" y="2198341"/>
                  </a:lnTo>
                  <a:lnTo>
                    <a:pt x="1812019" y="2185641"/>
                  </a:lnTo>
                  <a:lnTo>
                    <a:pt x="1020242" y="2185641"/>
                  </a:lnTo>
                  <a:lnTo>
                    <a:pt x="965979" y="2172941"/>
                  </a:lnTo>
                  <a:close/>
                </a:path>
                <a:path w="3110865" h="2541270">
                  <a:moveTo>
                    <a:pt x="2080628" y="1842741"/>
                  </a:moveTo>
                  <a:lnTo>
                    <a:pt x="2076710" y="1855441"/>
                  </a:lnTo>
                  <a:lnTo>
                    <a:pt x="2073659" y="1868141"/>
                  </a:lnTo>
                  <a:lnTo>
                    <a:pt x="2072041" y="1880841"/>
                  </a:lnTo>
                  <a:lnTo>
                    <a:pt x="2072424" y="1893541"/>
                  </a:lnTo>
                  <a:lnTo>
                    <a:pt x="2127835" y="1893541"/>
                  </a:lnTo>
                  <a:lnTo>
                    <a:pt x="2184682" y="1906241"/>
                  </a:lnTo>
                  <a:lnTo>
                    <a:pt x="2241581" y="1931641"/>
                  </a:lnTo>
                  <a:lnTo>
                    <a:pt x="2297148" y="1944341"/>
                  </a:lnTo>
                  <a:lnTo>
                    <a:pt x="2350000" y="1969741"/>
                  </a:lnTo>
                  <a:lnTo>
                    <a:pt x="2398754" y="1995141"/>
                  </a:lnTo>
                  <a:lnTo>
                    <a:pt x="2442024" y="2020541"/>
                  </a:lnTo>
                  <a:lnTo>
                    <a:pt x="2478428" y="2045941"/>
                  </a:lnTo>
                  <a:lnTo>
                    <a:pt x="2525102" y="2096741"/>
                  </a:lnTo>
                  <a:lnTo>
                    <a:pt x="2532605" y="2109441"/>
                  </a:lnTo>
                  <a:lnTo>
                    <a:pt x="2527706" y="2134841"/>
                  </a:lnTo>
                  <a:lnTo>
                    <a:pt x="2402878" y="2134841"/>
                  </a:lnTo>
                  <a:lnTo>
                    <a:pt x="2387858" y="2160241"/>
                  </a:lnTo>
                  <a:lnTo>
                    <a:pt x="2353114" y="2172941"/>
                  </a:lnTo>
                  <a:lnTo>
                    <a:pt x="2303911" y="2185641"/>
                  </a:lnTo>
                  <a:lnTo>
                    <a:pt x="2245515" y="2211041"/>
                  </a:lnTo>
                  <a:lnTo>
                    <a:pt x="2183192" y="2223741"/>
                  </a:lnTo>
                  <a:lnTo>
                    <a:pt x="2122207" y="2223741"/>
                  </a:lnTo>
                  <a:lnTo>
                    <a:pt x="2067826" y="2236441"/>
                  </a:lnTo>
                  <a:lnTo>
                    <a:pt x="3068159" y="2236441"/>
                  </a:lnTo>
                  <a:lnTo>
                    <a:pt x="3083504" y="1868141"/>
                  </a:lnTo>
                  <a:lnTo>
                    <a:pt x="2244144" y="1868141"/>
                  </a:lnTo>
                  <a:lnTo>
                    <a:pt x="2197044" y="1855441"/>
                  </a:lnTo>
                  <a:lnTo>
                    <a:pt x="2143143" y="1855441"/>
                  </a:lnTo>
                  <a:lnTo>
                    <a:pt x="2080628" y="1842741"/>
                  </a:lnTo>
                  <a:close/>
                </a:path>
                <a:path w="3110865" h="2541270">
                  <a:moveTo>
                    <a:pt x="1498751" y="2071341"/>
                  </a:moveTo>
                  <a:lnTo>
                    <a:pt x="1418443" y="2071341"/>
                  </a:lnTo>
                  <a:lnTo>
                    <a:pt x="1371265" y="2084041"/>
                  </a:lnTo>
                  <a:lnTo>
                    <a:pt x="1317138" y="2096741"/>
                  </a:lnTo>
                  <a:lnTo>
                    <a:pt x="1222423" y="2134841"/>
                  </a:lnTo>
                  <a:lnTo>
                    <a:pt x="1208626" y="2147541"/>
                  </a:lnTo>
                  <a:lnTo>
                    <a:pt x="1202007" y="2160241"/>
                  </a:lnTo>
                  <a:lnTo>
                    <a:pt x="1191597" y="2160241"/>
                  </a:lnTo>
                  <a:lnTo>
                    <a:pt x="1166427" y="2172941"/>
                  </a:lnTo>
                  <a:lnTo>
                    <a:pt x="1115530" y="2172941"/>
                  </a:lnTo>
                  <a:lnTo>
                    <a:pt x="1073514" y="2185641"/>
                  </a:lnTo>
                  <a:lnTo>
                    <a:pt x="1812019" y="2185641"/>
                  </a:lnTo>
                  <a:lnTo>
                    <a:pt x="1765492" y="2172941"/>
                  </a:lnTo>
                  <a:lnTo>
                    <a:pt x="1726274" y="2160241"/>
                  </a:lnTo>
                  <a:lnTo>
                    <a:pt x="1696834" y="2147541"/>
                  </a:lnTo>
                  <a:lnTo>
                    <a:pt x="1650730" y="2122141"/>
                  </a:lnTo>
                  <a:lnTo>
                    <a:pt x="1609568" y="2109441"/>
                  </a:lnTo>
                  <a:lnTo>
                    <a:pt x="1571650" y="2096741"/>
                  </a:lnTo>
                  <a:lnTo>
                    <a:pt x="1498751" y="2071341"/>
                  </a:lnTo>
                  <a:close/>
                </a:path>
                <a:path w="3110865" h="2541270">
                  <a:moveTo>
                    <a:pt x="2663524" y="1690341"/>
                  </a:moveTo>
                  <a:lnTo>
                    <a:pt x="2541538" y="1690341"/>
                  </a:lnTo>
                  <a:lnTo>
                    <a:pt x="2521126" y="1703041"/>
                  </a:lnTo>
                  <a:lnTo>
                    <a:pt x="2507583" y="1715741"/>
                  </a:lnTo>
                  <a:lnTo>
                    <a:pt x="2498958" y="1741141"/>
                  </a:lnTo>
                  <a:lnTo>
                    <a:pt x="2493297" y="1753841"/>
                  </a:lnTo>
                  <a:lnTo>
                    <a:pt x="2488648" y="1779241"/>
                  </a:lnTo>
                  <a:lnTo>
                    <a:pt x="2483059" y="1791941"/>
                  </a:lnTo>
                  <a:lnTo>
                    <a:pt x="2474575" y="1817341"/>
                  </a:lnTo>
                  <a:lnTo>
                    <a:pt x="2461246" y="1830041"/>
                  </a:lnTo>
                  <a:lnTo>
                    <a:pt x="2441118" y="1842741"/>
                  </a:lnTo>
                  <a:lnTo>
                    <a:pt x="2400813" y="1855441"/>
                  </a:lnTo>
                  <a:lnTo>
                    <a:pt x="2362778" y="1868141"/>
                  </a:lnTo>
                  <a:lnTo>
                    <a:pt x="3061424" y="1868141"/>
                  </a:lnTo>
                  <a:lnTo>
                    <a:pt x="3008914" y="1855441"/>
                  </a:lnTo>
                  <a:lnTo>
                    <a:pt x="2968622" y="1842741"/>
                  </a:lnTo>
                  <a:lnTo>
                    <a:pt x="2937003" y="1817341"/>
                  </a:lnTo>
                  <a:lnTo>
                    <a:pt x="2910513" y="1791941"/>
                  </a:lnTo>
                  <a:lnTo>
                    <a:pt x="2885608" y="1779241"/>
                  </a:lnTo>
                  <a:lnTo>
                    <a:pt x="2858743" y="1753841"/>
                  </a:lnTo>
                  <a:lnTo>
                    <a:pt x="2826373" y="1741141"/>
                  </a:lnTo>
                  <a:lnTo>
                    <a:pt x="2784955" y="1715741"/>
                  </a:lnTo>
                  <a:lnTo>
                    <a:pt x="2730944" y="1703041"/>
                  </a:lnTo>
                  <a:lnTo>
                    <a:pt x="2663524" y="1690341"/>
                  </a:lnTo>
                  <a:close/>
                </a:path>
                <a:path w="3110865" h="2541270">
                  <a:moveTo>
                    <a:pt x="0" y="1360141"/>
                  </a:moveTo>
                  <a:lnTo>
                    <a:pt x="0" y="1525241"/>
                  </a:lnTo>
                  <a:lnTo>
                    <a:pt x="120408" y="1525241"/>
                  </a:lnTo>
                  <a:lnTo>
                    <a:pt x="177277" y="1537941"/>
                  </a:lnTo>
                  <a:lnTo>
                    <a:pt x="225666" y="1550641"/>
                  </a:lnTo>
                  <a:lnTo>
                    <a:pt x="267860" y="1563341"/>
                  </a:lnTo>
                  <a:lnTo>
                    <a:pt x="299295" y="1588741"/>
                  </a:lnTo>
                  <a:lnTo>
                    <a:pt x="320522" y="1614141"/>
                  </a:lnTo>
                  <a:lnTo>
                    <a:pt x="340960" y="1626841"/>
                  </a:lnTo>
                  <a:lnTo>
                    <a:pt x="345970" y="1639541"/>
                  </a:lnTo>
                  <a:lnTo>
                    <a:pt x="641477" y="1639541"/>
                  </a:lnTo>
                  <a:lnTo>
                    <a:pt x="693259" y="1664941"/>
                  </a:lnTo>
                  <a:lnTo>
                    <a:pt x="743062" y="1690341"/>
                  </a:lnTo>
                  <a:lnTo>
                    <a:pt x="782940" y="1703041"/>
                  </a:lnTo>
                  <a:lnTo>
                    <a:pt x="804948" y="1728441"/>
                  </a:lnTo>
                  <a:lnTo>
                    <a:pt x="801141" y="1766541"/>
                  </a:lnTo>
                  <a:lnTo>
                    <a:pt x="839884" y="1753841"/>
                  </a:lnTo>
                  <a:lnTo>
                    <a:pt x="871552" y="1728441"/>
                  </a:lnTo>
                  <a:lnTo>
                    <a:pt x="898733" y="1715741"/>
                  </a:lnTo>
                  <a:lnTo>
                    <a:pt x="924019" y="1703041"/>
                  </a:lnTo>
                  <a:lnTo>
                    <a:pt x="949999" y="1677641"/>
                  </a:lnTo>
                  <a:lnTo>
                    <a:pt x="979264" y="1664941"/>
                  </a:lnTo>
                  <a:lnTo>
                    <a:pt x="1014404" y="1652241"/>
                  </a:lnTo>
                  <a:lnTo>
                    <a:pt x="1497987" y="1652241"/>
                  </a:lnTo>
                  <a:lnTo>
                    <a:pt x="1497422" y="1639541"/>
                  </a:lnTo>
                  <a:lnTo>
                    <a:pt x="1501544" y="1601441"/>
                  </a:lnTo>
                  <a:lnTo>
                    <a:pt x="1511971" y="1550641"/>
                  </a:lnTo>
                  <a:lnTo>
                    <a:pt x="1529189" y="1512541"/>
                  </a:lnTo>
                  <a:lnTo>
                    <a:pt x="1553683" y="1474441"/>
                  </a:lnTo>
                  <a:lnTo>
                    <a:pt x="507568" y="1474441"/>
                  </a:lnTo>
                  <a:lnTo>
                    <a:pt x="464796" y="1461741"/>
                  </a:lnTo>
                  <a:lnTo>
                    <a:pt x="417823" y="1461741"/>
                  </a:lnTo>
                  <a:lnTo>
                    <a:pt x="267816" y="1423641"/>
                  </a:lnTo>
                  <a:lnTo>
                    <a:pt x="220159" y="1410941"/>
                  </a:lnTo>
                  <a:lnTo>
                    <a:pt x="176361" y="1398241"/>
                  </a:lnTo>
                  <a:lnTo>
                    <a:pt x="138036" y="1385541"/>
                  </a:lnTo>
                  <a:lnTo>
                    <a:pt x="102868" y="1385541"/>
                  </a:lnTo>
                  <a:lnTo>
                    <a:pt x="68183" y="1372841"/>
                  </a:lnTo>
                  <a:lnTo>
                    <a:pt x="33912" y="1372841"/>
                  </a:lnTo>
                  <a:lnTo>
                    <a:pt x="0" y="1360141"/>
                  </a:lnTo>
                  <a:close/>
                </a:path>
                <a:path w="3110865" h="2541270">
                  <a:moveTo>
                    <a:pt x="1527276" y="1753841"/>
                  </a:moveTo>
                  <a:lnTo>
                    <a:pt x="1522171" y="1753841"/>
                  </a:lnTo>
                  <a:lnTo>
                    <a:pt x="1526781" y="1766541"/>
                  </a:lnTo>
                  <a:lnTo>
                    <a:pt x="1532763" y="1766541"/>
                  </a:lnTo>
                  <a:lnTo>
                    <a:pt x="1527276" y="1753841"/>
                  </a:lnTo>
                  <a:close/>
                </a:path>
                <a:path w="3110865" h="2541270">
                  <a:moveTo>
                    <a:pt x="1497987" y="1652241"/>
                  </a:moveTo>
                  <a:lnTo>
                    <a:pt x="1228777" y="1652241"/>
                  </a:lnTo>
                  <a:lnTo>
                    <a:pt x="1395650" y="1690341"/>
                  </a:lnTo>
                  <a:lnTo>
                    <a:pt x="1446447" y="1715741"/>
                  </a:lnTo>
                  <a:lnTo>
                    <a:pt x="1488505" y="1728441"/>
                  </a:lnTo>
                  <a:lnTo>
                    <a:pt x="1518031" y="1753841"/>
                  </a:lnTo>
                  <a:lnTo>
                    <a:pt x="1506151" y="1715741"/>
                  </a:lnTo>
                  <a:lnTo>
                    <a:pt x="1499119" y="1677641"/>
                  </a:lnTo>
                  <a:lnTo>
                    <a:pt x="1497987" y="1652241"/>
                  </a:lnTo>
                  <a:close/>
                </a:path>
                <a:path w="3110865" h="2541270">
                  <a:moveTo>
                    <a:pt x="641477" y="1639541"/>
                  </a:moveTo>
                  <a:lnTo>
                    <a:pt x="375888" y="1639541"/>
                  </a:lnTo>
                  <a:lnTo>
                    <a:pt x="433883" y="1652241"/>
                  </a:lnTo>
                  <a:lnTo>
                    <a:pt x="496196" y="1664941"/>
                  </a:lnTo>
                  <a:lnTo>
                    <a:pt x="597430" y="1664941"/>
                  </a:lnTo>
                  <a:lnTo>
                    <a:pt x="641477" y="1639541"/>
                  </a:lnTo>
                  <a:close/>
                </a:path>
                <a:path w="3110865" h="2541270">
                  <a:moveTo>
                    <a:pt x="3090531" y="1461741"/>
                  </a:moveTo>
                  <a:lnTo>
                    <a:pt x="2436114" y="1461741"/>
                  </a:lnTo>
                  <a:lnTo>
                    <a:pt x="2489316" y="1487141"/>
                  </a:lnTo>
                  <a:lnTo>
                    <a:pt x="2519383" y="1512541"/>
                  </a:lnTo>
                  <a:lnTo>
                    <a:pt x="2543232" y="1550641"/>
                  </a:lnTo>
                  <a:lnTo>
                    <a:pt x="2615279" y="1576041"/>
                  </a:lnTo>
                  <a:lnTo>
                    <a:pt x="2660776" y="1588741"/>
                  </a:lnTo>
                  <a:lnTo>
                    <a:pt x="2712150" y="1601441"/>
                  </a:lnTo>
                  <a:lnTo>
                    <a:pt x="2767281" y="1614141"/>
                  </a:lnTo>
                  <a:lnTo>
                    <a:pt x="2824045" y="1614141"/>
                  </a:lnTo>
                  <a:lnTo>
                    <a:pt x="2880322" y="1626841"/>
                  </a:lnTo>
                  <a:lnTo>
                    <a:pt x="2933989" y="1639541"/>
                  </a:lnTo>
                  <a:lnTo>
                    <a:pt x="3073164" y="1639541"/>
                  </a:lnTo>
                  <a:lnTo>
                    <a:pt x="3091421" y="1601441"/>
                  </a:lnTo>
                  <a:lnTo>
                    <a:pt x="3089840" y="1588741"/>
                  </a:lnTo>
                  <a:lnTo>
                    <a:pt x="3085134" y="1588741"/>
                  </a:lnTo>
                  <a:lnTo>
                    <a:pt x="3077105" y="1576041"/>
                  </a:lnTo>
                  <a:lnTo>
                    <a:pt x="3065551" y="1576041"/>
                  </a:lnTo>
                  <a:lnTo>
                    <a:pt x="3069855" y="1563341"/>
                  </a:lnTo>
                  <a:lnTo>
                    <a:pt x="3079187" y="1563341"/>
                  </a:lnTo>
                  <a:lnTo>
                    <a:pt x="3087370" y="1550641"/>
                  </a:lnTo>
                  <a:lnTo>
                    <a:pt x="3088891" y="1537941"/>
                  </a:lnTo>
                  <a:lnTo>
                    <a:pt x="3090324" y="1512541"/>
                  </a:lnTo>
                  <a:lnTo>
                    <a:pt x="3091397" y="1487141"/>
                  </a:lnTo>
                  <a:lnTo>
                    <a:pt x="3091840" y="1474441"/>
                  </a:lnTo>
                  <a:lnTo>
                    <a:pt x="3090531" y="1461741"/>
                  </a:lnTo>
                  <a:close/>
                </a:path>
                <a:path w="3110865" h="2541270">
                  <a:moveTo>
                    <a:pt x="1589658" y="1093441"/>
                  </a:moveTo>
                  <a:lnTo>
                    <a:pt x="1024863" y="1093441"/>
                  </a:lnTo>
                  <a:lnTo>
                    <a:pt x="983797" y="1106141"/>
                  </a:lnTo>
                  <a:lnTo>
                    <a:pt x="951952" y="1118841"/>
                  </a:lnTo>
                  <a:lnTo>
                    <a:pt x="931329" y="1131541"/>
                  </a:lnTo>
                  <a:lnTo>
                    <a:pt x="869823" y="1131541"/>
                  </a:lnTo>
                  <a:lnTo>
                    <a:pt x="871187" y="1169641"/>
                  </a:lnTo>
                  <a:lnTo>
                    <a:pt x="877023" y="1207741"/>
                  </a:lnTo>
                  <a:lnTo>
                    <a:pt x="880046" y="1258541"/>
                  </a:lnTo>
                  <a:lnTo>
                    <a:pt x="872970" y="1296641"/>
                  </a:lnTo>
                  <a:lnTo>
                    <a:pt x="848512" y="1334741"/>
                  </a:lnTo>
                  <a:lnTo>
                    <a:pt x="807569" y="1372841"/>
                  </a:lnTo>
                  <a:lnTo>
                    <a:pt x="763660" y="1385541"/>
                  </a:lnTo>
                  <a:lnTo>
                    <a:pt x="714670" y="1385541"/>
                  </a:lnTo>
                  <a:lnTo>
                    <a:pt x="658482" y="1410941"/>
                  </a:lnTo>
                  <a:lnTo>
                    <a:pt x="625081" y="1423641"/>
                  </a:lnTo>
                  <a:lnTo>
                    <a:pt x="600518" y="1449041"/>
                  </a:lnTo>
                  <a:lnTo>
                    <a:pt x="567208" y="1461741"/>
                  </a:lnTo>
                  <a:lnTo>
                    <a:pt x="507568" y="1474441"/>
                  </a:lnTo>
                  <a:lnTo>
                    <a:pt x="1553683" y="1474441"/>
                  </a:lnTo>
                  <a:lnTo>
                    <a:pt x="1585939" y="1449041"/>
                  </a:lnTo>
                  <a:lnTo>
                    <a:pt x="1626441" y="1423641"/>
                  </a:lnTo>
                  <a:lnTo>
                    <a:pt x="1675676" y="1410941"/>
                  </a:lnTo>
                  <a:lnTo>
                    <a:pt x="3083417" y="1410941"/>
                  </a:lnTo>
                  <a:lnTo>
                    <a:pt x="3090316" y="1385541"/>
                  </a:lnTo>
                  <a:lnTo>
                    <a:pt x="3090217" y="1360141"/>
                  </a:lnTo>
                  <a:lnTo>
                    <a:pt x="3092837" y="1334741"/>
                  </a:lnTo>
                  <a:lnTo>
                    <a:pt x="3096610" y="1296641"/>
                  </a:lnTo>
                  <a:lnTo>
                    <a:pt x="3099968" y="1271241"/>
                  </a:lnTo>
                  <a:lnTo>
                    <a:pt x="3098933" y="1233141"/>
                  </a:lnTo>
                  <a:lnTo>
                    <a:pt x="3095737" y="1207741"/>
                  </a:lnTo>
                  <a:lnTo>
                    <a:pt x="3096505" y="1195041"/>
                  </a:lnTo>
                  <a:lnTo>
                    <a:pt x="1936369" y="1195041"/>
                  </a:lnTo>
                  <a:lnTo>
                    <a:pt x="1878708" y="1182341"/>
                  </a:lnTo>
                  <a:lnTo>
                    <a:pt x="1828109" y="1169641"/>
                  </a:lnTo>
                  <a:lnTo>
                    <a:pt x="1783088" y="1169641"/>
                  </a:lnTo>
                  <a:lnTo>
                    <a:pt x="1742158" y="1156941"/>
                  </a:lnTo>
                  <a:lnTo>
                    <a:pt x="1703836" y="1144241"/>
                  </a:lnTo>
                  <a:lnTo>
                    <a:pt x="1666635" y="1118841"/>
                  </a:lnTo>
                  <a:lnTo>
                    <a:pt x="1629071" y="1106141"/>
                  </a:lnTo>
                  <a:lnTo>
                    <a:pt x="1589658" y="1093441"/>
                  </a:lnTo>
                  <a:close/>
                </a:path>
                <a:path w="3110865" h="2541270">
                  <a:moveTo>
                    <a:pt x="3083417" y="1410941"/>
                  </a:moveTo>
                  <a:lnTo>
                    <a:pt x="1721103" y="1410941"/>
                  </a:lnTo>
                  <a:lnTo>
                    <a:pt x="1770503" y="1423641"/>
                  </a:lnTo>
                  <a:lnTo>
                    <a:pt x="1822481" y="1423641"/>
                  </a:lnTo>
                  <a:lnTo>
                    <a:pt x="1979946" y="1461741"/>
                  </a:lnTo>
                  <a:lnTo>
                    <a:pt x="2028298" y="1474441"/>
                  </a:lnTo>
                  <a:lnTo>
                    <a:pt x="2226697" y="1474441"/>
                  </a:lnTo>
                  <a:lnTo>
                    <a:pt x="2283924" y="1461741"/>
                  </a:lnTo>
                  <a:lnTo>
                    <a:pt x="3090531" y="1461741"/>
                  </a:lnTo>
                  <a:lnTo>
                    <a:pt x="3089223" y="1449041"/>
                  </a:lnTo>
                  <a:lnTo>
                    <a:pt x="3084734" y="1423641"/>
                  </a:lnTo>
                  <a:lnTo>
                    <a:pt x="3083417" y="1410941"/>
                  </a:lnTo>
                  <a:close/>
                </a:path>
                <a:path w="3110865" h="2541270">
                  <a:moveTo>
                    <a:pt x="2455282" y="890241"/>
                  </a:moveTo>
                  <a:lnTo>
                    <a:pt x="2371547" y="890241"/>
                  </a:lnTo>
                  <a:lnTo>
                    <a:pt x="2343021" y="915641"/>
                  </a:lnTo>
                  <a:lnTo>
                    <a:pt x="2332282" y="941041"/>
                  </a:lnTo>
                  <a:lnTo>
                    <a:pt x="2333799" y="966441"/>
                  </a:lnTo>
                  <a:lnTo>
                    <a:pt x="2342043" y="991841"/>
                  </a:lnTo>
                  <a:lnTo>
                    <a:pt x="2351485" y="1029941"/>
                  </a:lnTo>
                  <a:lnTo>
                    <a:pt x="2356593" y="1055341"/>
                  </a:lnTo>
                  <a:lnTo>
                    <a:pt x="2351840" y="1080741"/>
                  </a:lnTo>
                  <a:lnTo>
                    <a:pt x="2331694" y="1118841"/>
                  </a:lnTo>
                  <a:lnTo>
                    <a:pt x="2302724" y="1131541"/>
                  </a:lnTo>
                  <a:lnTo>
                    <a:pt x="2267837" y="1156941"/>
                  </a:lnTo>
                  <a:lnTo>
                    <a:pt x="2227070" y="1169641"/>
                  </a:lnTo>
                  <a:lnTo>
                    <a:pt x="2180461" y="1182341"/>
                  </a:lnTo>
                  <a:lnTo>
                    <a:pt x="2128049" y="1182341"/>
                  </a:lnTo>
                  <a:lnTo>
                    <a:pt x="2069871" y="1195041"/>
                  </a:lnTo>
                  <a:lnTo>
                    <a:pt x="3096505" y="1195041"/>
                  </a:lnTo>
                  <a:lnTo>
                    <a:pt x="3097273" y="1182341"/>
                  </a:lnTo>
                  <a:lnTo>
                    <a:pt x="3110433" y="1156941"/>
                  </a:lnTo>
                  <a:lnTo>
                    <a:pt x="3083517" y="1131541"/>
                  </a:lnTo>
                  <a:lnTo>
                    <a:pt x="3067003" y="1093441"/>
                  </a:lnTo>
                  <a:lnTo>
                    <a:pt x="3062946" y="1042641"/>
                  </a:lnTo>
                  <a:lnTo>
                    <a:pt x="3073400" y="1004541"/>
                  </a:lnTo>
                  <a:lnTo>
                    <a:pt x="3066829" y="991841"/>
                  </a:lnTo>
                  <a:lnTo>
                    <a:pt x="3064697" y="991841"/>
                  </a:lnTo>
                  <a:lnTo>
                    <a:pt x="3066970" y="979141"/>
                  </a:lnTo>
                  <a:lnTo>
                    <a:pt x="3073615" y="966441"/>
                  </a:lnTo>
                  <a:lnTo>
                    <a:pt x="3063803" y="953741"/>
                  </a:lnTo>
                  <a:lnTo>
                    <a:pt x="3071853" y="928341"/>
                  </a:lnTo>
                  <a:lnTo>
                    <a:pt x="3078076" y="915641"/>
                  </a:lnTo>
                  <a:lnTo>
                    <a:pt x="2638372" y="915641"/>
                  </a:lnTo>
                  <a:lnTo>
                    <a:pt x="2596098" y="902941"/>
                  </a:lnTo>
                  <a:lnTo>
                    <a:pt x="2502372" y="902941"/>
                  </a:lnTo>
                  <a:lnTo>
                    <a:pt x="2455282" y="890241"/>
                  </a:lnTo>
                  <a:close/>
                </a:path>
                <a:path w="3110865" h="2541270">
                  <a:moveTo>
                    <a:pt x="1445476" y="1068041"/>
                  </a:moveTo>
                  <a:lnTo>
                    <a:pt x="1241363" y="1068041"/>
                  </a:lnTo>
                  <a:lnTo>
                    <a:pt x="1183402" y="1080741"/>
                  </a:lnTo>
                  <a:lnTo>
                    <a:pt x="1126665" y="1080741"/>
                  </a:lnTo>
                  <a:lnTo>
                    <a:pt x="1073152" y="1093441"/>
                  </a:lnTo>
                  <a:lnTo>
                    <a:pt x="1546911" y="1093441"/>
                  </a:lnTo>
                  <a:lnTo>
                    <a:pt x="1499346" y="1080741"/>
                  </a:lnTo>
                  <a:lnTo>
                    <a:pt x="1445476" y="1068041"/>
                  </a:lnTo>
                  <a:close/>
                </a:path>
                <a:path w="3110865" h="2541270">
                  <a:moveTo>
                    <a:pt x="3082255" y="864841"/>
                  </a:moveTo>
                  <a:lnTo>
                    <a:pt x="2716657" y="864841"/>
                  </a:lnTo>
                  <a:lnTo>
                    <a:pt x="2726012" y="890241"/>
                  </a:lnTo>
                  <a:lnTo>
                    <a:pt x="2720681" y="902941"/>
                  </a:lnTo>
                  <a:lnTo>
                    <a:pt x="2702844" y="915641"/>
                  </a:lnTo>
                  <a:lnTo>
                    <a:pt x="3078076" y="915641"/>
                  </a:lnTo>
                  <a:lnTo>
                    <a:pt x="3084299" y="902941"/>
                  </a:lnTo>
                  <a:lnTo>
                    <a:pt x="3087674" y="877541"/>
                  </a:lnTo>
                  <a:lnTo>
                    <a:pt x="3082255" y="864841"/>
                  </a:lnTo>
                  <a:close/>
                </a:path>
                <a:path w="3110865" h="2541270">
                  <a:moveTo>
                    <a:pt x="3066428" y="0"/>
                  </a:moveTo>
                  <a:lnTo>
                    <a:pt x="2927248" y="0"/>
                  </a:lnTo>
                  <a:lnTo>
                    <a:pt x="2927299" y="2311"/>
                  </a:lnTo>
                  <a:lnTo>
                    <a:pt x="2947428" y="35445"/>
                  </a:lnTo>
                  <a:lnTo>
                    <a:pt x="2979384" y="63201"/>
                  </a:lnTo>
                  <a:lnTo>
                    <a:pt x="3016343" y="91197"/>
                  </a:lnTo>
                  <a:lnTo>
                    <a:pt x="3050369" y="120262"/>
                  </a:lnTo>
                  <a:lnTo>
                    <a:pt x="3065857" y="140979"/>
                  </a:lnTo>
                  <a:lnTo>
                    <a:pt x="3066029" y="136294"/>
                  </a:lnTo>
                  <a:lnTo>
                    <a:pt x="3069221" y="111061"/>
                  </a:lnTo>
                  <a:lnTo>
                    <a:pt x="3070388" y="87344"/>
                  </a:lnTo>
                  <a:lnTo>
                    <a:pt x="3070056" y="61802"/>
                  </a:lnTo>
                  <a:lnTo>
                    <a:pt x="3071025" y="36925"/>
                  </a:lnTo>
                  <a:lnTo>
                    <a:pt x="3076092" y="15201"/>
                  </a:lnTo>
                  <a:lnTo>
                    <a:pt x="3067547" y="4751"/>
                  </a:lnTo>
                  <a:lnTo>
                    <a:pt x="3066428" y="0"/>
                  </a:lnTo>
                  <a:close/>
                </a:path>
                <a:path w="3110865" h="2541270">
                  <a:moveTo>
                    <a:pt x="2587371" y="480771"/>
                  </a:moveTo>
                  <a:lnTo>
                    <a:pt x="2630705" y="490451"/>
                  </a:lnTo>
                  <a:lnTo>
                    <a:pt x="2736241" y="512130"/>
                  </a:lnTo>
                  <a:lnTo>
                    <a:pt x="2792368" y="524318"/>
                  </a:lnTo>
                  <a:lnTo>
                    <a:pt x="2846686" y="537532"/>
                  </a:lnTo>
                  <a:lnTo>
                    <a:pt x="2896157" y="551867"/>
                  </a:lnTo>
                  <a:lnTo>
                    <a:pt x="2937746" y="567419"/>
                  </a:lnTo>
                  <a:lnTo>
                    <a:pt x="2985125" y="602553"/>
                  </a:lnTo>
                  <a:lnTo>
                    <a:pt x="2984843" y="622325"/>
                  </a:lnTo>
                  <a:lnTo>
                    <a:pt x="3005492" y="634680"/>
                  </a:lnTo>
                  <a:lnTo>
                    <a:pt x="3034429" y="649295"/>
                  </a:lnTo>
                  <a:lnTo>
                    <a:pt x="3087280" y="674114"/>
                  </a:lnTo>
                  <a:lnTo>
                    <a:pt x="3091523" y="665475"/>
                  </a:lnTo>
                  <a:lnTo>
                    <a:pt x="3095701" y="648246"/>
                  </a:lnTo>
                  <a:lnTo>
                    <a:pt x="3091915" y="614485"/>
                  </a:lnTo>
                  <a:lnTo>
                    <a:pt x="3080315" y="582604"/>
                  </a:lnTo>
                  <a:lnTo>
                    <a:pt x="3069447" y="551264"/>
                  </a:lnTo>
                  <a:lnTo>
                    <a:pt x="3067862" y="519125"/>
                  </a:lnTo>
                  <a:lnTo>
                    <a:pt x="3071764" y="510471"/>
                  </a:lnTo>
                  <a:lnTo>
                    <a:pt x="3078235" y="501980"/>
                  </a:lnTo>
                  <a:lnTo>
                    <a:pt x="3084339" y="492507"/>
                  </a:lnTo>
                  <a:lnTo>
                    <a:pt x="3084395" y="492276"/>
                  </a:lnTo>
                  <a:lnTo>
                    <a:pt x="2729148" y="492276"/>
                  </a:lnTo>
                  <a:lnTo>
                    <a:pt x="2663130" y="490577"/>
                  </a:lnTo>
                  <a:lnTo>
                    <a:pt x="2587371" y="480771"/>
                  </a:lnTo>
                  <a:close/>
                </a:path>
                <a:path w="3110865" h="2541270">
                  <a:moveTo>
                    <a:pt x="3074215" y="191239"/>
                  </a:moveTo>
                  <a:lnTo>
                    <a:pt x="3060881" y="214352"/>
                  </a:lnTo>
                  <a:lnTo>
                    <a:pt x="3029867" y="242736"/>
                  </a:lnTo>
                  <a:lnTo>
                    <a:pt x="2994858" y="270780"/>
                  </a:lnTo>
                  <a:lnTo>
                    <a:pt x="2965894" y="299186"/>
                  </a:lnTo>
                  <a:lnTo>
                    <a:pt x="2952171" y="327756"/>
                  </a:lnTo>
                  <a:lnTo>
                    <a:pt x="2948013" y="357231"/>
                  </a:lnTo>
                  <a:lnTo>
                    <a:pt x="2943616" y="386583"/>
                  </a:lnTo>
                  <a:lnTo>
                    <a:pt x="2904985" y="438350"/>
                  </a:lnTo>
                  <a:lnTo>
                    <a:pt x="2833796" y="475420"/>
                  </a:lnTo>
                  <a:lnTo>
                    <a:pt x="2785884" y="486884"/>
                  </a:lnTo>
                  <a:lnTo>
                    <a:pt x="2729148" y="492276"/>
                  </a:lnTo>
                  <a:lnTo>
                    <a:pt x="3084395" y="492276"/>
                  </a:lnTo>
                  <a:lnTo>
                    <a:pt x="3087141" y="480910"/>
                  </a:lnTo>
                  <a:lnTo>
                    <a:pt x="3084864" y="473963"/>
                  </a:lnTo>
                  <a:lnTo>
                    <a:pt x="3079805" y="467172"/>
                  </a:lnTo>
                  <a:lnTo>
                    <a:pt x="3074791" y="461415"/>
                  </a:lnTo>
                  <a:lnTo>
                    <a:pt x="3072650" y="457568"/>
                  </a:lnTo>
                  <a:lnTo>
                    <a:pt x="3075303" y="441320"/>
                  </a:lnTo>
                  <a:lnTo>
                    <a:pt x="3079334" y="428270"/>
                  </a:lnTo>
                  <a:lnTo>
                    <a:pt x="3083827" y="414986"/>
                  </a:lnTo>
                  <a:lnTo>
                    <a:pt x="3087865" y="398030"/>
                  </a:lnTo>
                  <a:lnTo>
                    <a:pt x="3090735" y="379186"/>
                  </a:lnTo>
                  <a:lnTo>
                    <a:pt x="3092708" y="359332"/>
                  </a:lnTo>
                  <a:lnTo>
                    <a:pt x="3093289" y="339903"/>
                  </a:lnTo>
                  <a:lnTo>
                    <a:pt x="3091980" y="322338"/>
                  </a:lnTo>
                  <a:lnTo>
                    <a:pt x="3085501" y="307400"/>
                  </a:lnTo>
                  <a:lnTo>
                    <a:pt x="3076867" y="290990"/>
                  </a:lnTo>
                  <a:lnTo>
                    <a:pt x="3076596" y="276934"/>
                  </a:lnTo>
                  <a:lnTo>
                    <a:pt x="3095205" y="269062"/>
                  </a:lnTo>
                  <a:lnTo>
                    <a:pt x="3082308" y="256555"/>
                  </a:lnTo>
                  <a:lnTo>
                    <a:pt x="3074838" y="239382"/>
                  </a:lnTo>
                  <a:lnTo>
                    <a:pt x="3074506" y="221141"/>
                  </a:lnTo>
                  <a:lnTo>
                    <a:pt x="3083026" y="205435"/>
                  </a:lnTo>
                  <a:lnTo>
                    <a:pt x="3074215" y="191239"/>
                  </a:lnTo>
                  <a:close/>
                </a:path>
              </a:pathLst>
            </a:custGeom>
            <a:solidFill>
              <a:srgbClr val="FAEFE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8" name="object 208"/>
          <p:cNvSpPr txBox="1"/>
          <p:nvPr/>
        </p:nvSpPr>
        <p:spPr>
          <a:xfrm>
            <a:off x="2874201" y="890727"/>
            <a:ext cx="2138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Arial"/>
                <a:cs typeface="Arial"/>
              </a:rPr>
              <a:t>3. </a:t>
            </a:r>
            <a:r>
              <a:rPr sz="1800" b="1" spc="-190" dirty="0">
                <a:latin typeface="Arial"/>
                <a:cs typeface="Arial"/>
              </a:rPr>
              <a:t>El </a:t>
            </a:r>
            <a:r>
              <a:rPr sz="1800" b="1" spc="-95" dirty="0">
                <a:latin typeface="Arial"/>
                <a:cs typeface="Arial"/>
              </a:rPr>
              <a:t>servicio </a:t>
            </a:r>
            <a:r>
              <a:rPr sz="1800" b="1" spc="-90" dirty="0">
                <a:latin typeface="Arial"/>
                <a:cs typeface="Arial"/>
              </a:rPr>
              <a:t>al</a:t>
            </a:r>
            <a:r>
              <a:rPr sz="1800" b="1" spc="-375" dirty="0">
                <a:latin typeface="Arial"/>
                <a:cs typeface="Arial"/>
              </a:rPr>
              <a:t> </a:t>
            </a:r>
            <a:r>
              <a:rPr sz="1800" b="1" spc="-75" dirty="0">
                <a:latin typeface="Arial"/>
                <a:cs typeface="Arial"/>
              </a:rPr>
              <a:t>cliente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2507032" y="1318374"/>
            <a:ext cx="5066030" cy="490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200"/>
              </a:lnSpc>
              <a:spcBef>
                <a:spcPts val="190"/>
              </a:spcBef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5" dirty="0">
                <a:latin typeface="Arial"/>
                <a:cs typeface="Arial"/>
              </a:rPr>
              <a:t>fin último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30" dirty="0">
                <a:latin typeface="Arial"/>
                <a:cs typeface="Arial"/>
              </a:rPr>
              <a:t>logística </a:t>
            </a:r>
            <a:r>
              <a:rPr sz="1050" spc="-45" dirty="0">
                <a:latin typeface="Arial"/>
                <a:cs typeface="Arial"/>
              </a:rPr>
              <a:t>consiste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45" dirty="0">
                <a:latin typeface="Arial"/>
                <a:cs typeface="Arial"/>
              </a:rPr>
              <a:t>satisfacer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exigencias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compradores. </a:t>
            </a:r>
            <a:r>
              <a:rPr sz="1050" spc="-85" dirty="0">
                <a:latin typeface="Arial"/>
                <a:cs typeface="Arial"/>
              </a:rPr>
              <a:t>Para  </a:t>
            </a:r>
            <a:r>
              <a:rPr sz="1050" spc="-20" dirty="0">
                <a:latin typeface="Arial"/>
                <a:cs typeface="Arial"/>
              </a:rPr>
              <a:t>lograrlo</a:t>
            </a:r>
            <a:r>
              <a:rPr sz="1050" spc="-80" dirty="0">
                <a:latin typeface="Arial"/>
                <a:cs typeface="Arial"/>
              </a:rPr>
              <a:t> es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imprescindible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implantar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sistema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calidad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servicio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al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cliente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que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garantice 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5" dirty="0">
                <a:latin typeface="Arial"/>
                <a:cs typeface="Arial"/>
              </a:rPr>
              <a:t>cumplimiento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siguientes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requisitos: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2507032" y="1783238"/>
            <a:ext cx="5066030" cy="12280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56210" indent="-144145">
              <a:lnSpc>
                <a:spcPct val="100000"/>
              </a:lnSpc>
              <a:spcBef>
                <a:spcPts val="605"/>
              </a:spcBef>
              <a:buChar char="•"/>
              <a:tabLst>
                <a:tab pos="156845" algn="l"/>
              </a:tabLst>
            </a:pPr>
            <a:r>
              <a:rPr sz="1050" spc="-40" dirty="0">
                <a:latin typeface="Arial"/>
                <a:cs typeface="Arial"/>
              </a:rPr>
              <a:t>Disponer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existencias </a:t>
            </a:r>
            <a:r>
              <a:rPr sz="1050" spc="-35" dirty="0">
                <a:latin typeface="Arial"/>
                <a:cs typeface="Arial"/>
              </a:rPr>
              <a:t>suficientes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5" dirty="0">
                <a:latin typeface="Arial"/>
                <a:cs typeface="Arial"/>
              </a:rPr>
              <a:t>momento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25" dirty="0">
                <a:latin typeface="Arial"/>
                <a:cs typeface="Arial"/>
              </a:rPr>
              <a:t>el cliente </a:t>
            </a:r>
            <a:r>
              <a:rPr sz="1050" spc="-60" dirty="0">
                <a:latin typeface="Arial"/>
                <a:cs typeface="Arial"/>
              </a:rPr>
              <a:t>las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solicite.</a:t>
            </a:r>
            <a:endParaRPr sz="1050">
              <a:latin typeface="Arial"/>
              <a:cs typeface="Arial"/>
            </a:endParaRPr>
          </a:p>
          <a:p>
            <a:pPr marL="156210" indent="-144145">
              <a:lnSpc>
                <a:spcPct val="100000"/>
              </a:lnSpc>
              <a:spcBef>
                <a:spcPts val="509"/>
              </a:spcBef>
              <a:buChar char="•"/>
              <a:tabLst>
                <a:tab pos="156845" algn="l"/>
              </a:tabLst>
            </a:pPr>
            <a:r>
              <a:rPr sz="1050" spc="-45" dirty="0">
                <a:latin typeface="Arial"/>
                <a:cs typeface="Arial"/>
              </a:rPr>
              <a:t>Gestionar </a:t>
            </a:r>
            <a:r>
              <a:rPr sz="1050" spc="-25" dirty="0">
                <a:latin typeface="Arial"/>
                <a:cs typeface="Arial"/>
              </a:rPr>
              <a:t>correctamente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pedidos.</a:t>
            </a:r>
            <a:endParaRPr sz="1050">
              <a:latin typeface="Arial"/>
              <a:cs typeface="Arial"/>
            </a:endParaRPr>
          </a:p>
          <a:p>
            <a:pPr marL="156845" marR="5080" indent="-144780">
              <a:lnSpc>
                <a:spcPts val="1200"/>
              </a:lnSpc>
              <a:spcBef>
                <a:spcPts val="595"/>
              </a:spcBef>
              <a:buChar char="•"/>
              <a:tabLst>
                <a:tab pos="156845" algn="l"/>
              </a:tabLst>
            </a:pPr>
            <a:r>
              <a:rPr sz="1050" spc="-6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información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15" dirty="0">
                <a:latin typeface="Arial"/>
                <a:cs typeface="Arial"/>
              </a:rPr>
              <a:t>figura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documentos que </a:t>
            </a:r>
            <a:r>
              <a:rPr sz="1050" spc="-20" dirty="0">
                <a:latin typeface="Arial"/>
                <a:cs typeface="Arial"/>
              </a:rPr>
              <a:t>intervienen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10" dirty="0">
                <a:latin typeface="Arial"/>
                <a:cs typeface="Arial"/>
              </a:rPr>
              <a:t>todo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5" dirty="0">
                <a:latin typeface="Arial"/>
                <a:cs typeface="Arial"/>
              </a:rPr>
              <a:t>proceso  </a:t>
            </a:r>
            <a:r>
              <a:rPr sz="1050" spc="-30" dirty="0">
                <a:latin typeface="Arial"/>
                <a:cs typeface="Arial"/>
              </a:rPr>
              <a:t>logístico </a:t>
            </a:r>
            <a:r>
              <a:rPr sz="1050" spc="-90" dirty="0">
                <a:latin typeface="Arial"/>
                <a:cs typeface="Arial"/>
              </a:rPr>
              <a:t>sea </a:t>
            </a:r>
            <a:r>
              <a:rPr sz="1050" spc="-45" dirty="0">
                <a:latin typeface="Arial"/>
                <a:cs typeface="Arial"/>
              </a:rPr>
              <a:t>clara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concreta.</a:t>
            </a:r>
            <a:endParaRPr sz="1050">
              <a:latin typeface="Arial"/>
              <a:cs typeface="Arial"/>
            </a:endParaRPr>
          </a:p>
          <a:p>
            <a:pPr marL="156845" marR="5080" indent="-144780">
              <a:lnSpc>
                <a:spcPts val="1200"/>
              </a:lnSpc>
              <a:spcBef>
                <a:spcPts val="565"/>
              </a:spcBef>
              <a:buChar char="•"/>
              <a:tabLst>
                <a:tab pos="157480" algn="l"/>
              </a:tabLst>
            </a:pPr>
            <a:r>
              <a:rPr sz="1050" spc="-60" dirty="0">
                <a:latin typeface="Arial"/>
                <a:cs typeface="Arial"/>
              </a:rPr>
              <a:t>Que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medios de </a:t>
            </a:r>
            <a:r>
              <a:rPr sz="1050" spc="-20" dirty="0">
                <a:latin typeface="Arial"/>
                <a:cs typeface="Arial"/>
              </a:rPr>
              <a:t>transporte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adecúen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requerimientos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plazo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entrega, </a:t>
            </a:r>
            <a:r>
              <a:rPr sz="1050" spc="-85" dirty="0">
                <a:latin typeface="Arial"/>
                <a:cs typeface="Arial"/>
              </a:rPr>
              <a:t>se-  </a:t>
            </a:r>
            <a:r>
              <a:rPr sz="1050" spc="-25" dirty="0">
                <a:latin typeface="Arial"/>
                <a:cs typeface="Arial"/>
              </a:rPr>
              <a:t>guridad,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etc.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2507298" y="3050184"/>
            <a:ext cx="40894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70" dirty="0">
                <a:latin typeface="Arial"/>
                <a:cs typeface="Arial"/>
              </a:rPr>
              <a:t>Todo </a:t>
            </a:r>
            <a:r>
              <a:rPr sz="1050" spc="-25" dirty="0">
                <a:latin typeface="Arial"/>
                <a:cs typeface="Arial"/>
              </a:rPr>
              <a:t>ello </a:t>
            </a:r>
            <a:r>
              <a:rPr sz="1050" spc="-45" dirty="0">
                <a:latin typeface="Arial"/>
                <a:cs typeface="Arial"/>
              </a:rPr>
              <a:t>debe </a:t>
            </a:r>
            <a:r>
              <a:rPr sz="1050" spc="-40" dirty="0">
                <a:latin typeface="Arial"/>
                <a:cs typeface="Arial"/>
              </a:rPr>
              <a:t>organizarse </a:t>
            </a:r>
            <a:r>
              <a:rPr sz="1050" spc="-25" dirty="0">
                <a:latin typeface="Arial"/>
                <a:cs typeface="Arial"/>
              </a:rPr>
              <a:t>correctamente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30" dirty="0">
                <a:latin typeface="Arial"/>
                <a:cs typeface="Arial"/>
              </a:rPr>
              <a:t>largo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15" dirty="0">
                <a:latin typeface="Arial"/>
                <a:cs typeface="Arial"/>
              </a:rPr>
              <a:t>circuito</a:t>
            </a:r>
            <a:r>
              <a:rPr sz="1050" spc="114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logístico.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2507298" y="4501432"/>
            <a:ext cx="4678045" cy="114808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050" spc="-40" dirty="0">
                <a:latin typeface="Arial"/>
                <a:cs typeface="Arial"/>
              </a:rPr>
              <a:t>Entre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b="1" spc="-50" dirty="0">
                <a:latin typeface="Arial"/>
                <a:cs typeface="Arial"/>
              </a:rPr>
              <a:t>variables </a:t>
            </a:r>
            <a:r>
              <a:rPr sz="1050" b="1" spc="-60" dirty="0">
                <a:latin typeface="Arial"/>
                <a:cs typeface="Arial"/>
              </a:rPr>
              <a:t>del </a:t>
            </a:r>
            <a:r>
              <a:rPr sz="1050" b="1" spc="-50" dirty="0">
                <a:latin typeface="Arial"/>
                <a:cs typeface="Arial"/>
              </a:rPr>
              <a:t>servicio </a:t>
            </a:r>
            <a:r>
              <a:rPr sz="1050" b="1" spc="-40" dirty="0">
                <a:latin typeface="Arial"/>
                <a:cs typeface="Arial"/>
              </a:rPr>
              <a:t>al cliente </a:t>
            </a:r>
            <a:r>
              <a:rPr sz="1050" spc="-55" dirty="0">
                <a:latin typeface="Arial"/>
                <a:cs typeface="Arial"/>
              </a:rPr>
              <a:t>cabe </a:t>
            </a:r>
            <a:r>
              <a:rPr sz="1050" spc="-40" dirty="0">
                <a:latin typeface="Arial"/>
                <a:cs typeface="Arial"/>
              </a:rPr>
              <a:t>destacar </a:t>
            </a:r>
            <a:r>
              <a:rPr sz="1050" spc="-15" dirty="0">
                <a:latin typeface="Arial"/>
                <a:cs typeface="Arial"/>
              </a:rPr>
              <a:t>por</a:t>
            </a:r>
            <a:r>
              <a:rPr sz="1050" spc="-175" dirty="0">
                <a:latin typeface="Arial"/>
                <a:cs typeface="Arial"/>
              </a:rPr>
              <a:t> </a:t>
            </a:r>
            <a:r>
              <a:rPr sz="1050" spc="-65" dirty="0">
                <a:latin typeface="Arial"/>
                <a:cs typeface="Arial"/>
              </a:rPr>
              <a:t>su </a:t>
            </a:r>
            <a:r>
              <a:rPr sz="1050" spc="-20" dirty="0">
                <a:latin typeface="Arial"/>
                <a:cs typeface="Arial"/>
              </a:rPr>
              <a:t>importancia:</a:t>
            </a:r>
            <a:endParaRPr sz="1050">
              <a:latin typeface="Arial"/>
              <a:cs typeface="Arial"/>
            </a:endParaRPr>
          </a:p>
          <a:p>
            <a:pPr marL="156210" indent="-144145">
              <a:lnSpc>
                <a:spcPct val="100000"/>
              </a:lnSpc>
              <a:spcBef>
                <a:spcPts val="509"/>
              </a:spcBef>
              <a:buChar char="•"/>
              <a:tabLst>
                <a:tab pos="156845" algn="l"/>
              </a:tabLst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entrega </a:t>
            </a:r>
            <a:r>
              <a:rPr sz="1050" spc="-10" dirty="0">
                <a:latin typeface="Arial"/>
                <a:cs typeface="Arial"/>
              </a:rPr>
              <a:t>puntual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45" dirty="0">
                <a:latin typeface="Arial"/>
                <a:cs typeface="Arial"/>
              </a:rPr>
              <a:t>mercancía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fecha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estipulada.</a:t>
            </a:r>
            <a:endParaRPr sz="1050">
              <a:latin typeface="Arial"/>
              <a:cs typeface="Arial"/>
            </a:endParaRPr>
          </a:p>
          <a:p>
            <a:pPr marL="156210" indent="-144145">
              <a:lnSpc>
                <a:spcPct val="100000"/>
              </a:lnSpc>
              <a:spcBef>
                <a:spcPts val="505"/>
              </a:spcBef>
              <a:buChar char="•"/>
              <a:tabLst>
                <a:tab pos="156845" algn="l"/>
              </a:tabLst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15" dirty="0">
                <a:latin typeface="Arial"/>
                <a:cs typeface="Arial"/>
              </a:rPr>
              <a:t>notificación </a:t>
            </a:r>
            <a:r>
              <a:rPr sz="1050" spc="-30" dirty="0">
                <a:latin typeface="Arial"/>
                <a:cs typeface="Arial"/>
              </a:rPr>
              <a:t>anticipada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retrasos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envíos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65" dirty="0">
                <a:latin typeface="Arial"/>
                <a:cs typeface="Arial"/>
              </a:rPr>
              <a:t>caso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produzcan.</a:t>
            </a:r>
            <a:endParaRPr sz="1050">
              <a:latin typeface="Arial"/>
              <a:cs typeface="Arial"/>
            </a:endParaRPr>
          </a:p>
          <a:p>
            <a:pPr marL="156210" indent="-144145">
              <a:lnSpc>
                <a:spcPct val="100000"/>
              </a:lnSpc>
              <a:spcBef>
                <a:spcPts val="505"/>
              </a:spcBef>
              <a:buChar char="•"/>
              <a:tabLst>
                <a:tab pos="156845" algn="l"/>
              </a:tabLst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precisión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entrega </a:t>
            </a:r>
            <a:r>
              <a:rPr sz="1050" spc="-25" dirty="0">
                <a:latin typeface="Arial"/>
                <a:cs typeface="Arial"/>
              </a:rPr>
              <a:t>del pedido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completo.</a:t>
            </a:r>
            <a:endParaRPr sz="1050">
              <a:latin typeface="Arial"/>
              <a:cs typeface="Arial"/>
            </a:endParaRPr>
          </a:p>
          <a:p>
            <a:pPr marL="156210" indent="-144145">
              <a:lnSpc>
                <a:spcPct val="100000"/>
              </a:lnSpc>
              <a:spcBef>
                <a:spcPts val="509"/>
              </a:spcBef>
              <a:buChar char="•"/>
              <a:tabLst>
                <a:tab pos="156845" algn="l"/>
              </a:tabLst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consistencia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5" dirty="0">
                <a:latin typeface="Arial"/>
                <a:cs typeface="Arial"/>
              </a:rPr>
              <a:t>cumplimiento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procesos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0" dirty="0">
                <a:latin typeface="Arial"/>
                <a:cs typeface="Arial"/>
              </a:rPr>
              <a:t>ciclo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pedido.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2519998" y="984110"/>
            <a:ext cx="184911" cy="184911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 txBox="1"/>
          <p:nvPr/>
        </p:nvSpPr>
        <p:spPr>
          <a:xfrm>
            <a:off x="2519998" y="3333140"/>
            <a:ext cx="5039995" cy="1156970"/>
          </a:xfrm>
          <a:prstGeom prst="rect">
            <a:avLst/>
          </a:prstGeom>
          <a:solidFill>
            <a:srgbClr val="F8C5B9"/>
          </a:solidFill>
        </p:spPr>
        <p:txBody>
          <a:bodyPr vert="horz" wrap="square" lIns="0" tIns="114935" rIns="0" bIns="0" rtlCol="0">
            <a:spAutoFit/>
          </a:bodyPr>
          <a:lstStyle/>
          <a:p>
            <a:pPr marL="143510" marR="135890" algn="just">
              <a:lnSpc>
                <a:spcPts val="1200"/>
              </a:lnSpc>
              <a:spcBef>
                <a:spcPts val="905"/>
              </a:spcBef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b="1" spc="-50" dirty="0">
                <a:latin typeface="Arial"/>
                <a:cs typeface="Arial"/>
              </a:rPr>
              <a:t>servicio </a:t>
            </a:r>
            <a:r>
              <a:rPr sz="1050" b="1" spc="-40" dirty="0">
                <a:latin typeface="Arial"/>
                <a:cs typeface="Arial"/>
              </a:rPr>
              <a:t>al cliente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0" dirty="0">
                <a:latin typeface="Arial"/>
                <a:cs typeface="Arial"/>
              </a:rPr>
              <a:t>logística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5" dirty="0">
                <a:latin typeface="Arial"/>
                <a:cs typeface="Arial"/>
              </a:rPr>
              <a:t>proceso </a:t>
            </a:r>
            <a:r>
              <a:rPr sz="1050" spc="-20" dirty="0">
                <a:latin typeface="Arial"/>
                <a:cs typeface="Arial"/>
              </a:rPr>
              <a:t>integral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0" dirty="0">
                <a:latin typeface="Arial"/>
                <a:cs typeface="Arial"/>
              </a:rPr>
              <a:t>cumplir </a:t>
            </a:r>
            <a:r>
              <a:rPr sz="1050" spc="-40" dirty="0">
                <a:latin typeface="Arial"/>
                <a:cs typeface="Arial"/>
              </a:rPr>
              <a:t>con </a:t>
            </a:r>
            <a:r>
              <a:rPr sz="1050" spc="-25" dirty="0">
                <a:latin typeface="Arial"/>
                <a:cs typeface="Arial"/>
              </a:rPr>
              <a:t>el pedido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0" dirty="0">
                <a:latin typeface="Arial"/>
                <a:cs typeface="Arial"/>
              </a:rPr>
              <a:t>un  </a:t>
            </a:r>
            <a:r>
              <a:rPr sz="1050" spc="-30" dirty="0">
                <a:latin typeface="Arial"/>
                <a:cs typeface="Arial"/>
              </a:rPr>
              <a:t>cliente. </a:t>
            </a:r>
            <a:r>
              <a:rPr sz="1050" spc="-45" dirty="0">
                <a:latin typeface="Arial"/>
                <a:cs typeface="Arial"/>
              </a:rPr>
              <a:t>Comprende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b="1" spc="-60" dirty="0">
                <a:latin typeface="Arial"/>
                <a:cs typeface="Arial"/>
              </a:rPr>
              <a:t>recepción del </a:t>
            </a:r>
            <a:r>
              <a:rPr sz="1050" b="1" spc="-65" dirty="0">
                <a:latin typeface="Arial"/>
                <a:cs typeface="Arial"/>
              </a:rPr>
              <a:t>pedido </a:t>
            </a:r>
            <a:r>
              <a:rPr sz="1050" spc="-35" dirty="0">
                <a:latin typeface="Arial"/>
                <a:cs typeface="Arial"/>
              </a:rPr>
              <a:t>(manual </a:t>
            </a:r>
            <a:r>
              <a:rPr sz="1050" spc="-40" dirty="0">
                <a:latin typeface="Arial"/>
                <a:cs typeface="Arial"/>
              </a:rPr>
              <a:t>o </a:t>
            </a:r>
            <a:r>
              <a:rPr sz="1050" spc="-35" dirty="0">
                <a:latin typeface="Arial"/>
                <a:cs typeface="Arial"/>
              </a:rPr>
              <a:t>electrónica), la </a:t>
            </a:r>
            <a:r>
              <a:rPr sz="1050" b="1" spc="-50" dirty="0">
                <a:latin typeface="Arial"/>
                <a:cs typeface="Arial"/>
              </a:rPr>
              <a:t>administración  </a:t>
            </a:r>
            <a:r>
              <a:rPr sz="1050" b="1" spc="-60" dirty="0">
                <a:latin typeface="Arial"/>
                <a:cs typeface="Arial"/>
              </a:rPr>
              <a:t>del </a:t>
            </a:r>
            <a:r>
              <a:rPr sz="1050" b="1" spc="-70" dirty="0">
                <a:latin typeface="Arial"/>
                <a:cs typeface="Arial"/>
              </a:rPr>
              <a:t>pago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0" dirty="0">
                <a:latin typeface="Arial"/>
                <a:cs typeface="Arial"/>
              </a:rPr>
              <a:t>mismo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b="1" spc="-50" dirty="0">
                <a:latin typeface="Arial"/>
                <a:cs typeface="Arial"/>
              </a:rPr>
              <a:t>preparación </a:t>
            </a:r>
            <a:r>
              <a:rPr sz="1050" b="1" spc="-60" dirty="0">
                <a:latin typeface="Arial"/>
                <a:cs typeface="Arial"/>
              </a:rPr>
              <a:t>del </a:t>
            </a:r>
            <a:r>
              <a:rPr sz="1050" b="1" spc="-70" dirty="0">
                <a:latin typeface="Arial"/>
                <a:cs typeface="Arial"/>
              </a:rPr>
              <a:t>pedido</a:t>
            </a:r>
            <a:r>
              <a:rPr sz="1050" spc="-70" dirty="0">
                <a:latin typeface="Arial"/>
                <a:cs typeface="Arial"/>
              </a:rPr>
              <a:t>, </a:t>
            </a:r>
            <a:r>
              <a:rPr sz="1050" spc="-25" dirty="0">
                <a:latin typeface="Arial"/>
                <a:cs typeface="Arial"/>
              </a:rPr>
              <a:t>mediante </a:t>
            </a:r>
            <a:r>
              <a:rPr sz="1050" spc="-35" dirty="0">
                <a:latin typeface="Arial"/>
                <a:cs typeface="Arial"/>
              </a:rPr>
              <a:t>la recogida </a:t>
            </a:r>
            <a:r>
              <a:rPr sz="1050" spc="-25" dirty="0">
                <a:latin typeface="Arial"/>
                <a:cs typeface="Arial"/>
              </a:rPr>
              <a:t>del artículo,  posterior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embalaje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etiquetado.</a:t>
            </a:r>
            <a:r>
              <a:rPr sz="1050" spc="-55" dirty="0">
                <a:latin typeface="Arial"/>
                <a:cs typeface="Arial"/>
              </a:rPr>
              <a:t> También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incluye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elaboración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b="1" spc="-50" dirty="0">
                <a:latin typeface="Arial"/>
                <a:cs typeface="Arial"/>
              </a:rPr>
              <a:t>documentación  </a:t>
            </a:r>
            <a:r>
              <a:rPr sz="1050" spc="-30" dirty="0">
                <a:latin typeface="Arial"/>
                <a:cs typeface="Arial"/>
              </a:rPr>
              <a:t>correspondiente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expedición,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b="1" spc="-55" dirty="0">
                <a:latin typeface="Arial"/>
                <a:cs typeface="Arial"/>
              </a:rPr>
              <a:t>envío</a:t>
            </a:r>
            <a:r>
              <a:rPr sz="1050" b="1" spc="-110" dirty="0">
                <a:latin typeface="Arial"/>
                <a:cs typeface="Arial"/>
              </a:rPr>
              <a:t> </a:t>
            </a:r>
            <a:r>
              <a:rPr sz="1050" b="1" spc="-40" dirty="0">
                <a:latin typeface="Arial"/>
                <a:cs typeface="Arial"/>
              </a:rPr>
              <a:t>y</a:t>
            </a:r>
            <a:r>
              <a:rPr sz="1050" b="1" spc="-110" dirty="0">
                <a:latin typeface="Arial"/>
                <a:cs typeface="Arial"/>
              </a:rPr>
              <a:t> </a:t>
            </a:r>
            <a:r>
              <a:rPr sz="1050" b="1" spc="-35" dirty="0">
                <a:latin typeface="Arial"/>
                <a:cs typeface="Arial"/>
              </a:rPr>
              <a:t>entrega</a:t>
            </a:r>
            <a:r>
              <a:rPr sz="1050" b="1" spc="-5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productos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manejo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  posible </a:t>
            </a:r>
            <a:r>
              <a:rPr sz="1050" spc="-25" dirty="0">
                <a:latin typeface="Arial"/>
                <a:cs typeface="Arial"/>
              </a:rPr>
              <a:t>devolución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5" dirty="0">
                <a:latin typeface="Arial"/>
                <a:cs typeface="Arial"/>
              </a:rPr>
              <a:t>mismos, </a:t>
            </a:r>
            <a:r>
              <a:rPr sz="1050" spc="-30" dirty="0">
                <a:latin typeface="Arial"/>
                <a:cs typeface="Arial"/>
              </a:rPr>
              <a:t>denominado </a:t>
            </a:r>
            <a:r>
              <a:rPr sz="1050" b="1" spc="-50" dirty="0">
                <a:latin typeface="Arial"/>
                <a:cs typeface="Arial"/>
              </a:rPr>
              <a:t>logística</a:t>
            </a:r>
            <a:r>
              <a:rPr sz="1050" b="1" spc="-85" dirty="0">
                <a:latin typeface="Arial"/>
                <a:cs typeface="Arial"/>
              </a:rPr>
              <a:t> </a:t>
            </a:r>
            <a:r>
              <a:rPr sz="1050" b="1" spc="-50" dirty="0">
                <a:latin typeface="Arial"/>
                <a:cs typeface="Arial"/>
              </a:rPr>
              <a:t>inversa</a:t>
            </a:r>
            <a:r>
              <a:rPr sz="1050" spc="-50" dirty="0">
                <a:latin typeface="Arial"/>
                <a:cs typeface="Arial"/>
              </a:rPr>
              <a:t>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491294" y="1463103"/>
            <a:ext cx="1717675" cy="12884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spc="-90" dirty="0">
                <a:latin typeface="Arial"/>
                <a:cs typeface="Arial"/>
              </a:rPr>
              <a:t>En </a:t>
            </a:r>
            <a:r>
              <a:rPr sz="950" spc="-35" dirty="0">
                <a:latin typeface="Arial"/>
                <a:cs typeface="Arial"/>
              </a:rPr>
              <a:t>una </a:t>
            </a:r>
            <a:r>
              <a:rPr sz="950" spc="-30" dirty="0">
                <a:latin typeface="Arial"/>
                <a:cs typeface="Arial"/>
              </a:rPr>
              <a:t>reciente </a:t>
            </a:r>
            <a:r>
              <a:rPr sz="950" spc="-40" dirty="0">
                <a:latin typeface="Arial"/>
                <a:cs typeface="Arial"/>
              </a:rPr>
              <a:t>encuesta </a:t>
            </a:r>
            <a:r>
              <a:rPr sz="950" spc="-35" dirty="0">
                <a:latin typeface="Arial"/>
                <a:cs typeface="Arial"/>
              </a:rPr>
              <a:t>reali-  </a:t>
            </a:r>
            <a:r>
              <a:rPr sz="950" spc="-40" dirty="0">
                <a:latin typeface="Arial"/>
                <a:cs typeface="Arial"/>
              </a:rPr>
              <a:t>zada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25" dirty="0">
                <a:latin typeface="Arial"/>
                <a:cs typeface="Arial"/>
              </a:rPr>
              <a:t>ejecutivos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45" dirty="0">
                <a:latin typeface="Arial"/>
                <a:cs typeface="Arial"/>
              </a:rPr>
              <a:t>los </a:t>
            </a:r>
            <a:r>
              <a:rPr sz="950" spc="-25" dirty="0">
                <a:latin typeface="Arial"/>
                <a:cs typeface="Arial"/>
              </a:rPr>
              <a:t>departa-  </a:t>
            </a:r>
            <a:r>
              <a:rPr sz="950" spc="-30" dirty="0">
                <a:latin typeface="Arial"/>
                <a:cs typeface="Arial"/>
              </a:rPr>
              <a:t>mentos de </a:t>
            </a:r>
            <a:r>
              <a:rPr sz="950" spc="-45" dirty="0">
                <a:latin typeface="Arial"/>
                <a:cs typeface="Arial"/>
              </a:rPr>
              <a:t>compras, los </a:t>
            </a:r>
            <a:r>
              <a:rPr sz="950" spc="-40" dirty="0">
                <a:latin typeface="Arial"/>
                <a:cs typeface="Arial"/>
              </a:rPr>
              <a:t>retrasos  </a:t>
            </a:r>
            <a:r>
              <a:rPr sz="950" spc="-35" dirty="0">
                <a:latin typeface="Arial"/>
                <a:cs typeface="Arial"/>
              </a:rPr>
              <a:t>en </a:t>
            </a:r>
            <a:r>
              <a:rPr sz="950" spc="-55" dirty="0">
                <a:latin typeface="Arial"/>
                <a:cs typeface="Arial"/>
              </a:rPr>
              <a:t>las </a:t>
            </a:r>
            <a:r>
              <a:rPr sz="950" spc="-35" dirty="0">
                <a:latin typeface="Arial"/>
                <a:cs typeface="Arial"/>
              </a:rPr>
              <a:t>entregas </a:t>
            </a:r>
            <a:r>
              <a:rPr sz="950" spc="-50" dirty="0">
                <a:latin typeface="Arial"/>
                <a:cs typeface="Arial"/>
              </a:rPr>
              <a:t>son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30" dirty="0">
                <a:latin typeface="Arial"/>
                <a:cs typeface="Arial"/>
              </a:rPr>
              <a:t>queja </a:t>
            </a:r>
            <a:r>
              <a:rPr sz="950" spc="-50" dirty="0">
                <a:latin typeface="Arial"/>
                <a:cs typeface="Arial"/>
              </a:rPr>
              <a:t>más  </a:t>
            </a:r>
            <a:r>
              <a:rPr sz="950" spc="-25" dirty="0">
                <a:latin typeface="Arial"/>
                <a:cs typeface="Arial"/>
              </a:rPr>
              <a:t>común </a:t>
            </a:r>
            <a:r>
              <a:rPr sz="950" spc="-35" dirty="0">
                <a:latin typeface="Arial"/>
                <a:cs typeface="Arial"/>
              </a:rPr>
              <a:t>en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30" dirty="0">
                <a:latin typeface="Arial"/>
                <a:cs typeface="Arial"/>
              </a:rPr>
              <a:t>servicio </a:t>
            </a:r>
            <a:r>
              <a:rPr sz="950" spc="-35" dirty="0">
                <a:latin typeface="Arial"/>
                <a:cs typeface="Arial"/>
              </a:rPr>
              <a:t>al </a:t>
            </a:r>
            <a:r>
              <a:rPr sz="950" spc="-25" dirty="0">
                <a:latin typeface="Arial"/>
                <a:cs typeface="Arial"/>
              </a:rPr>
              <a:t>cliente  </a:t>
            </a:r>
            <a:r>
              <a:rPr sz="950" spc="-50" dirty="0">
                <a:latin typeface="Arial"/>
                <a:cs typeface="Arial"/>
              </a:rPr>
              <a:t>(en </a:t>
            </a:r>
            <a:r>
              <a:rPr sz="950" spc="-10" dirty="0">
                <a:latin typeface="Arial"/>
                <a:cs typeface="Arial"/>
              </a:rPr>
              <a:t>torno </a:t>
            </a:r>
            <a:r>
              <a:rPr sz="950" spc="-35" dirty="0">
                <a:latin typeface="Arial"/>
                <a:cs typeface="Arial"/>
              </a:rPr>
              <a:t>al </a:t>
            </a:r>
            <a:r>
              <a:rPr sz="950" spc="-70" dirty="0">
                <a:latin typeface="Arial"/>
                <a:cs typeface="Arial"/>
              </a:rPr>
              <a:t>50%), </a:t>
            </a:r>
            <a:r>
              <a:rPr sz="950" spc="-25" dirty="0">
                <a:latin typeface="Arial"/>
                <a:cs typeface="Arial"/>
              </a:rPr>
              <a:t>mientras que  </a:t>
            </a:r>
            <a:r>
              <a:rPr sz="950" spc="-35" dirty="0">
                <a:latin typeface="Arial"/>
                <a:cs typeface="Arial"/>
              </a:rPr>
              <a:t>errores en la </a:t>
            </a:r>
            <a:r>
              <a:rPr sz="950" spc="-30" dirty="0">
                <a:latin typeface="Arial"/>
                <a:cs typeface="Arial"/>
              </a:rPr>
              <a:t>calidad </a:t>
            </a:r>
            <a:r>
              <a:rPr sz="950" spc="-20" dirty="0">
                <a:latin typeface="Arial"/>
                <a:cs typeface="Arial"/>
              </a:rPr>
              <a:t>del </a:t>
            </a:r>
            <a:r>
              <a:rPr sz="950" spc="-15" dirty="0">
                <a:latin typeface="Arial"/>
                <a:cs typeface="Arial"/>
              </a:rPr>
              <a:t>producto  </a:t>
            </a:r>
            <a:r>
              <a:rPr sz="950" spc="-45" dirty="0">
                <a:latin typeface="Arial"/>
                <a:cs typeface="Arial"/>
              </a:rPr>
              <a:t>solo </a:t>
            </a:r>
            <a:r>
              <a:rPr sz="950" spc="-15" dirty="0">
                <a:latin typeface="Arial"/>
                <a:cs typeface="Arial"/>
              </a:rPr>
              <a:t>motivan </a:t>
            </a:r>
            <a:r>
              <a:rPr sz="950" spc="-35" dirty="0">
                <a:latin typeface="Arial"/>
                <a:cs typeface="Arial"/>
              </a:rPr>
              <a:t>una tercera </a:t>
            </a:r>
            <a:r>
              <a:rPr sz="950" spc="-10" dirty="0">
                <a:latin typeface="Arial"/>
                <a:cs typeface="Arial"/>
              </a:rPr>
              <a:t>parte</a:t>
            </a:r>
            <a:r>
              <a:rPr sz="950" spc="-100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de  </a:t>
            </a:r>
            <a:r>
              <a:rPr sz="950" spc="-55" dirty="0">
                <a:latin typeface="Arial"/>
                <a:cs typeface="Arial"/>
              </a:rPr>
              <a:t>las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spc="-45" dirty="0">
                <a:latin typeface="Arial"/>
                <a:cs typeface="Arial"/>
              </a:rPr>
              <a:t>quejas.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16" name="object 216"/>
          <p:cNvGrpSpPr/>
          <p:nvPr/>
        </p:nvGrpSpPr>
        <p:grpSpPr>
          <a:xfrm>
            <a:off x="359995" y="1241996"/>
            <a:ext cx="1980564" cy="1635125"/>
            <a:chOff x="359995" y="1241996"/>
            <a:chExt cx="1980564" cy="1635125"/>
          </a:xfrm>
        </p:grpSpPr>
        <p:sp>
          <p:nvSpPr>
            <p:cNvPr id="217" name="object 217"/>
            <p:cNvSpPr/>
            <p:nvPr/>
          </p:nvSpPr>
          <p:spPr>
            <a:xfrm>
              <a:off x="363170" y="1371181"/>
              <a:ext cx="1974214" cy="1502410"/>
            </a:xfrm>
            <a:custGeom>
              <a:avLst/>
              <a:gdLst/>
              <a:ahLst/>
              <a:cxnLst/>
              <a:rect l="l" t="t" r="r" b="b"/>
              <a:pathLst>
                <a:path w="1974214" h="1502410">
                  <a:moveTo>
                    <a:pt x="1832825" y="0"/>
                  </a:moveTo>
                  <a:lnTo>
                    <a:pt x="1871894" y="5599"/>
                  </a:lnTo>
                  <a:lnTo>
                    <a:pt x="1938423" y="42495"/>
                  </a:lnTo>
                  <a:lnTo>
                    <a:pt x="1963623" y="82098"/>
                  </a:lnTo>
                  <a:lnTo>
                    <a:pt x="1973656" y="140830"/>
                  </a:lnTo>
                  <a:lnTo>
                    <a:pt x="1973656" y="1361401"/>
                  </a:lnTo>
                  <a:lnTo>
                    <a:pt x="1968047" y="1400470"/>
                  </a:lnTo>
                  <a:lnTo>
                    <a:pt x="1931152" y="1466999"/>
                  </a:lnTo>
                  <a:lnTo>
                    <a:pt x="1891552" y="1492199"/>
                  </a:lnTo>
                  <a:lnTo>
                    <a:pt x="1832825" y="1502232"/>
                  </a:lnTo>
                  <a:lnTo>
                    <a:pt x="140830" y="1502232"/>
                  </a:lnTo>
                  <a:lnTo>
                    <a:pt x="101761" y="1496623"/>
                  </a:lnTo>
                  <a:lnTo>
                    <a:pt x="35233" y="1459728"/>
                  </a:lnTo>
                  <a:lnTo>
                    <a:pt x="10032" y="1420128"/>
                  </a:lnTo>
                  <a:lnTo>
                    <a:pt x="0" y="1361401"/>
                  </a:lnTo>
                  <a:lnTo>
                    <a:pt x="0" y="140830"/>
                  </a:lnTo>
                  <a:lnTo>
                    <a:pt x="5605" y="101761"/>
                  </a:lnTo>
                  <a:lnTo>
                    <a:pt x="42497" y="35233"/>
                  </a:lnTo>
                  <a:lnTo>
                    <a:pt x="82099" y="10032"/>
                  </a:lnTo>
                  <a:lnTo>
                    <a:pt x="140830" y="0"/>
                  </a:lnTo>
                  <a:lnTo>
                    <a:pt x="1832825" y="0"/>
                  </a:lnTo>
                  <a:close/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572402" y="1241996"/>
              <a:ext cx="1059815" cy="216535"/>
            </a:xfrm>
            <a:custGeom>
              <a:avLst/>
              <a:gdLst/>
              <a:ahLst/>
              <a:cxnLst/>
              <a:rect l="l" t="t" r="r" b="b"/>
              <a:pathLst>
                <a:path w="1059814" h="216534">
                  <a:moveTo>
                    <a:pt x="1059599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059599" y="216001"/>
                  </a:lnTo>
                  <a:lnTo>
                    <a:pt x="1059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9" name="object 219"/>
          <p:cNvSpPr txBox="1"/>
          <p:nvPr/>
        </p:nvSpPr>
        <p:spPr>
          <a:xfrm>
            <a:off x="739700" y="1254747"/>
            <a:ext cx="7994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60" dirty="0">
                <a:solidFill>
                  <a:srgbClr val="66C1BE"/>
                </a:solidFill>
                <a:latin typeface="Arial"/>
                <a:cs typeface="Arial"/>
              </a:rPr>
              <a:t>Ten </a:t>
            </a:r>
            <a:r>
              <a:rPr sz="1000" b="1" spc="-50" dirty="0">
                <a:solidFill>
                  <a:srgbClr val="66C1BE"/>
                </a:solidFill>
                <a:latin typeface="Arial"/>
                <a:cs typeface="Arial"/>
              </a:rPr>
              <a:t>en</a:t>
            </a:r>
            <a:r>
              <a:rPr sz="1000" b="1" spc="-190" dirty="0">
                <a:solidFill>
                  <a:srgbClr val="66C1BE"/>
                </a:solidFill>
                <a:latin typeface="Arial"/>
                <a:cs typeface="Arial"/>
              </a:rPr>
              <a:t> </a:t>
            </a:r>
            <a:r>
              <a:rPr sz="1000" b="1" spc="-35" dirty="0">
                <a:solidFill>
                  <a:srgbClr val="66C1BE"/>
                </a:solidFill>
                <a:latin typeface="Arial"/>
                <a:cs typeface="Arial"/>
              </a:rPr>
              <a:t>cuenta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0" name="object 220"/>
          <p:cNvGrpSpPr/>
          <p:nvPr/>
        </p:nvGrpSpPr>
        <p:grpSpPr>
          <a:xfrm>
            <a:off x="349467" y="1087463"/>
            <a:ext cx="370840" cy="356870"/>
            <a:chOff x="349467" y="1087463"/>
            <a:chExt cx="370840" cy="356870"/>
          </a:xfrm>
        </p:grpSpPr>
        <p:sp>
          <p:nvSpPr>
            <p:cNvPr id="221" name="object 221"/>
            <p:cNvSpPr/>
            <p:nvPr/>
          </p:nvSpPr>
          <p:spPr>
            <a:xfrm>
              <a:off x="349467" y="1087463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40" h="356869">
                  <a:moveTo>
                    <a:pt x="370331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1" y="356616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95997" y="1133995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69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98908" y="1182738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71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54"/>
                  </a:lnTo>
                  <a:lnTo>
                    <a:pt x="368" y="69786"/>
                  </a:lnTo>
                  <a:lnTo>
                    <a:pt x="10553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45" y="24206"/>
                  </a:lnTo>
                  <a:lnTo>
                    <a:pt x="36271" y="0"/>
                  </a:lnTo>
                  <a:close/>
                </a:path>
                <a:path w="180975" h="199390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43917" y="1135431"/>
              <a:ext cx="184835" cy="124002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62602" y="1178560"/>
              <a:ext cx="152057" cy="152463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6" name="object 226"/>
          <p:cNvSpPr txBox="1"/>
          <p:nvPr/>
        </p:nvSpPr>
        <p:spPr>
          <a:xfrm>
            <a:off x="565786" y="6013056"/>
            <a:ext cx="3314065" cy="490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47320" marR="5080" indent="-135255" algn="just">
              <a:lnSpc>
                <a:spcPts val="1200"/>
              </a:lnSpc>
              <a:spcBef>
                <a:spcPts val="190"/>
              </a:spcBef>
            </a:pPr>
            <a:r>
              <a:rPr sz="1050" b="1" spc="-50" dirty="0">
                <a:latin typeface="Arial"/>
                <a:cs typeface="Arial"/>
              </a:rPr>
              <a:t>6. </a:t>
            </a:r>
            <a:r>
              <a:rPr sz="1050" spc="-70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70" dirty="0">
                <a:latin typeface="Arial"/>
                <a:cs typeface="Arial"/>
              </a:rPr>
              <a:t>MUNGA </a:t>
            </a:r>
            <a:r>
              <a:rPr sz="1050" spc="-65" dirty="0">
                <a:latin typeface="Arial"/>
                <a:cs typeface="Arial"/>
              </a:rPr>
              <a:t>S.A. </a:t>
            </a:r>
            <a:r>
              <a:rPr sz="1050" spc="-40" dirty="0">
                <a:latin typeface="Arial"/>
                <a:cs typeface="Arial"/>
              </a:rPr>
              <a:t>ha </a:t>
            </a:r>
            <a:r>
              <a:rPr sz="1050" spc="-20" dirty="0">
                <a:latin typeface="Arial"/>
                <a:cs typeface="Arial"/>
              </a:rPr>
              <a:t>obtenido </a:t>
            </a:r>
            <a:r>
              <a:rPr sz="1050" spc="-45" dirty="0">
                <a:latin typeface="Arial"/>
                <a:cs typeface="Arial"/>
              </a:rPr>
              <a:t>estos </a:t>
            </a:r>
            <a:r>
              <a:rPr sz="1050" spc="-35" dirty="0">
                <a:latin typeface="Arial"/>
                <a:cs typeface="Arial"/>
              </a:rPr>
              <a:t>datos en </a:t>
            </a:r>
            <a:r>
              <a:rPr sz="1050" spc="-30" dirty="0">
                <a:latin typeface="Arial"/>
                <a:cs typeface="Arial"/>
              </a:rPr>
              <a:t>la  </a:t>
            </a:r>
            <a:r>
              <a:rPr sz="1050" spc="-20" dirty="0">
                <a:latin typeface="Arial"/>
                <a:cs typeface="Arial"/>
              </a:rPr>
              <a:t>entrega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pedidos </a:t>
            </a:r>
            <a:r>
              <a:rPr sz="1050" spc="-20" dirty="0">
                <a:latin typeface="Arial"/>
                <a:cs typeface="Arial"/>
              </a:rPr>
              <a:t>durante </a:t>
            </a:r>
            <a:r>
              <a:rPr sz="1050" spc="-5" dirty="0">
                <a:latin typeface="Arial"/>
                <a:cs typeface="Arial"/>
              </a:rPr>
              <a:t>un </a:t>
            </a:r>
            <a:r>
              <a:rPr sz="1050" spc="-15" dirty="0">
                <a:latin typeface="Arial"/>
                <a:cs typeface="Arial"/>
              </a:rPr>
              <a:t>periodo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provee-  </a:t>
            </a:r>
            <a:r>
              <a:rPr sz="1050" spc="-45" dirty="0">
                <a:latin typeface="Arial"/>
                <a:cs typeface="Arial"/>
              </a:rPr>
              <a:t>dores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siguientes: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227" name="object 227"/>
          <p:cNvGraphicFramePr>
            <a:graphicFrameLocks noGrp="1"/>
          </p:cNvGraphicFramePr>
          <p:nvPr/>
        </p:nvGraphicFramePr>
        <p:xfrm>
          <a:off x="713652" y="6611087"/>
          <a:ext cx="3148330" cy="23744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9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70510">
                        <a:lnSpc>
                          <a:spcPct val="100000"/>
                        </a:lnSpc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Proveedor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FFFFFF"/>
                      </a:solidFill>
                      <a:prstDash val="solid"/>
                    </a:lnR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28600" marR="159385" indent="-61594">
                        <a:lnSpc>
                          <a:spcPct val="100000"/>
                        </a:lnSpc>
                      </a:pPr>
                      <a:r>
                        <a:rPr sz="900" b="1" spc="5" dirty="0">
                          <a:latin typeface="Arial"/>
                          <a:cs typeface="Arial"/>
                        </a:rPr>
                        <a:t>Nº</a:t>
                      </a:r>
                      <a:r>
                        <a:rPr sz="900" b="1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60" dirty="0">
                          <a:latin typeface="Arial"/>
                          <a:cs typeface="Arial"/>
                        </a:rPr>
                        <a:t>pedidos </a:t>
                      </a:r>
                      <a:r>
                        <a:rPr sz="900" b="1" spc="-85" dirty="0">
                          <a:latin typeface="Arial"/>
                          <a:cs typeface="Arial"/>
                        </a:rPr>
                        <a:t>s 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olicitados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marL="206375" marR="19875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900" b="1" spc="5" dirty="0">
                          <a:latin typeface="Arial"/>
                          <a:cs typeface="Arial"/>
                        </a:rPr>
                        <a:t>Nº </a:t>
                      </a:r>
                      <a:r>
                        <a:rPr sz="900" b="1" spc="-60" dirty="0">
                          <a:latin typeface="Arial"/>
                          <a:cs typeface="Arial"/>
                        </a:rPr>
                        <a:t>pedidos 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entregados  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9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ua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L w="6350">
                      <a:solidFill>
                        <a:srgbClr val="FFFFFF"/>
                      </a:solidFill>
                      <a:prstDash val="solid"/>
                    </a:lnL>
                    <a:solidFill>
                      <a:srgbClr val="66C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9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900" b="1" spc="-10" dirty="0">
                          <a:latin typeface="Arial"/>
                          <a:cs typeface="Arial"/>
                        </a:rPr>
                        <a:t>ARTEMI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S.A.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64135" algn="r">
                        <a:lnSpc>
                          <a:spcPct val="100000"/>
                        </a:lnSpc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64135" algn="r">
                        <a:lnSpc>
                          <a:spcPct val="100000"/>
                        </a:lnSpc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BILBAO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S.L.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641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6413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900" b="1" spc="-20" dirty="0">
                          <a:latin typeface="Arial"/>
                          <a:cs typeface="Arial"/>
                        </a:rPr>
                        <a:t>MORELLA</a:t>
                      </a:r>
                      <a:r>
                        <a:rPr sz="90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S.A.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64135" algn="r">
                        <a:lnSpc>
                          <a:spcPct val="100000"/>
                        </a:lnSpc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64135" algn="r">
                        <a:lnSpc>
                          <a:spcPct val="100000"/>
                        </a:lnSpc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900" spc="3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900" spc="3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8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b="1" spc="-70" dirty="0">
                          <a:latin typeface="Arial"/>
                          <a:cs typeface="Arial"/>
                        </a:rPr>
                        <a:t>CROKAN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S.A.L.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5969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3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35" dirty="0">
                          <a:latin typeface="Arial"/>
                          <a:cs typeface="Arial"/>
                        </a:rPr>
                        <a:t>90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6350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.5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45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8" name="object 228"/>
          <p:cNvSpPr txBox="1"/>
          <p:nvPr/>
        </p:nvSpPr>
        <p:spPr>
          <a:xfrm>
            <a:off x="700812" y="9150350"/>
            <a:ext cx="3178810" cy="490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200"/>
              </a:lnSpc>
              <a:spcBef>
                <a:spcPts val="190"/>
              </a:spcBef>
            </a:pPr>
            <a:r>
              <a:rPr sz="1050" spc="-50" dirty="0">
                <a:latin typeface="Arial"/>
                <a:cs typeface="Arial"/>
              </a:rPr>
              <a:t>Calcula </a:t>
            </a:r>
            <a:r>
              <a:rPr sz="1050" spc="-25" dirty="0">
                <a:latin typeface="Arial"/>
                <a:cs typeface="Arial"/>
              </a:rPr>
              <a:t>el porcentaje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0" dirty="0">
                <a:latin typeface="Arial"/>
                <a:cs typeface="Arial"/>
              </a:rPr>
              <a:t>cumplimiento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pedidos </a:t>
            </a:r>
            <a:r>
              <a:rPr sz="1050" spc="-35" dirty="0">
                <a:latin typeface="Arial"/>
                <a:cs typeface="Arial"/>
              </a:rPr>
              <a:t>de  </a:t>
            </a:r>
            <a:r>
              <a:rPr sz="1050" spc="-55" dirty="0">
                <a:latin typeface="Arial"/>
                <a:cs typeface="Arial"/>
              </a:rPr>
              <a:t>cada </a:t>
            </a:r>
            <a:r>
              <a:rPr sz="1050" spc="-20" dirty="0">
                <a:latin typeface="Arial"/>
                <a:cs typeface="Arial"/>
              </a:rPr>
              <a:t>uno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proveedores, </a:t>
            </a:r>
            <a:r>
              <a:rPr sz="1050" spc="-50" dirty="0">
                <a:latin typeface="Arial"/>
                <a:cs typeface="Arial"/>
              </a:rPr>
              <a:t>e </a:t>
            </a:r>
            <a:r>
              <a:rPr sz="1050" spc="-20" dirty="0">
                <a:latin typeface="Arial"/>
                <a:cs typeface="Arial"/>
              </a:rPr>
              <a:t>indica </a:t>
            </a:r>
            <a:r>
              <a:rPr sz="1050" spc="-30" dirty="0">
                <a:latin typeface="Arial"/>
                <a:cs typeface="Arial"/>
              </a:rPr>
              <a:t>cuál de </a:t>
            </a:r>
            <a:r>
              <a:rPr sz="1050" spc="-25" dirty="0">
                <a:latin typeface="Arial"/>
                <a:cs typeface="Arial"/>
              </a:rPr>
              <a:t>todos </a:t>
            </a:r>
            <a:r>
              <a:rPr sz="1050" spc="-40" dirty="0">
                <a:latin typeface="Arial"/>
                <a:cs typeface="Arial"/>
              </a:rPr>
              <a:t>ha  </a:t>
            </a:r>
            <a:r>
              <a:rPr sz="1050" spc="-30" dirty="0">
                <a:latin typeface="Arial"/>
                <a:cs typeface="Arial"/>
              </a:rPr>
              <a:t>prestado </a:t>
            </a:r>
            <a:r>
              <a:rPr sz="1050" spc="-20" dirty="0">
                <a:latin typeface="Arial"/>
                <a:cs typeface="Arial"/>
              </a:rPr>
              <a:t>mejor</a:t>
            </a:r>
            <a:r>
              <a:rPr sz="1050" spc="-9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servicio.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4127647" y="6013158"/>
            <a:ext cx="3301365" cy="9480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34620" marR="5080" indent="-122555" algn="just">
              <a:lnSpc>
                <a:spcPts val="1200"/>
              </a:lnSpc>
              <a:spcBef>
                <a:spcPts val="190"/>
              </a:spcBef>
            </a:pPr>
            <a:r>
              <a:rPr sz="1050" b="1" spc="-100" dirty="0">
                <a:latin typeface="Arial"/>
                <a:cs typeface="Arial"/>
              </a:rPr>
              <a:t>7. </a:t>
            </a:r>
            <a:r>
              <a:rPr sz="1050" spc="-9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siguiente </a:t>
            </a:r>
            <a:r>
              <a:rPr sz="1050" spc="-15" dirty="0">
                <a:latin typeface="Arial"/>
                <a:cs typeface="Arial"/>
              </a:rPr>
              <a:t>recorte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prensa,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5" dirty="0">
                <a:latin typeface="Arial"/>
                <a:cs typeface="Arial"/>
              </a:rPr>
              <a:t>Director </a:t>
            </a:r>
            <a:r>
              <a:rPr sz="1050" spc="-50" dirty="0">
                <a:latin typeface="Arial"/>
                <a:cs typeface="Arial"/>
              </a:rPr>
              <a:t>General </a:t>
            </a:r>
            <a:r>
              <a:rPr sz="1050" spc="-30" dirty="0">
                <a:latin typeface="Arial"/>
                <a:cs typeface="Arial"/>
              </a:rPr>
              <a:t>de  </a:t>
            </a:r>
            <a:r>
              <a:rPr sz="1050" spc="-35" dirty="0">
                <a:latin typeface="Arial"/>
                <a:cs typeface="Arial"/>
              </a:rPr>
              <a:t>Logística </a:t>
            </a:r>
            <a:r>
              <a:rPr sz="1050" spc="-30" dirty="0">
                <a:latin typeface="Arial"/>
                <a:cs typeface="Arial"/>
              </a:rPr>
              <a:t>de una </a:t>
            </a:r>
            <a:r>
              <a:rPr sz="1050" spc="-50" dirty="0">
                <a:latin typeface="Arial"/>
                <a:cs typeface="Arial"/>
              </a:rPr>
              <a:t>cadena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35" dirty="0">
                <a:latin typeface="Arial"/>
                <a:cs typeface="Arial"/>
              </a:rPr>
              <a:t>supermercados </a:t>
            </a:r>
            <a:r>
              <a:rPr sz="1050" spc="-30" dirty="0">
                <a:latin typeface="Arial"/>
                <a:cs typeface="Arial"/>
              </a:rPr>
              <a:t>realiza </a:t>
            </a:r>
            <a:r>
              <a:rPr sz="1050" spc="-45" dirty="0">
                <a:latin typeface="Arial"/>
                <a:cs typeface="Arial"/>
              </a:rPr>
              <a:t>unas  </a:t>
            </a:r>
            <a:r>
              <a:rPr sz="1050" spc="-40" dirty="0">
                <a:latin typeface="Arial"/>
                <a:cs typeface="Arial"/>
              </a:rPr>
              <a:t>declaraciones </a:t>
            </a:r>
            <a:r>
              <a:rPr sz="1050" spc="-30" dirty="0">
                <a:latin typeface="Arial"/>
                <a:cs typeface="Arial"/>
              </a:rPr>
              <a:t>respecto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5" dirty="0">
                <a:latin typeface="Arial"/>
                <a:cs typeface="Arial"/>
              </a:rPr>
              <a:t>las </a:t>
            </a:r>
            <a:r>
              <a:rPr sz="1050" spc="-25" dirty="0">
                <a:latin typeface="Arial"/>
                <a:cs typeface="Arial"/>
              </a:rPr>
              <a:t>actividades </a:t>
            </a:r>
            <a:r>
              <a:rPr sz="1050" spc="-35" dirty="0">
                <a:latin typeface="Arial"/>
                <a:cs typeface="Arial"/>
              </a:rPr>
              <a:t>logísticas. </a:t>
            </a:r>
            <a:r>
              <a:rPr sz="1050" spc="-65" dirty="0">
                <a:latin typeface="Arial"/>
                <a:cs typeface="Arial"/>
              </a:rPr>
              <a:t>Lee  </a:t>
            </a:r>
            <a:r>
              <a:rPr sz="1050" spc="-20" dirty="0">
                <a:latin typeface="Arial"/>
                <a:cs typeface="Arial"/>
              </a:rPr>
              <a:t>detenidamente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0" dirty="0">
                <a:latin typeface="Arial"/>
                <a:cs typeface="Arial"/>
              </a:rPr>
              <a:t>fragmento </a:t>
            </a:r>
            <a:r>
              <a:rPr sz="1050" spc="-30" dirty="0">
                <a:latin typeface="Arial"/>
                <a:cs typeface="Arial"/>
              </a:rPr>
              <a:t>de la </a:t>
            </a:r>
            <a:r>
              <a:rPr sz="1050" spc="-15" dirty="0">
                <a:latin typeface="Arial"/>
                <a:cs typeface="Arial"/>
              </a:rPr>
              <a:t>entrevista </a:t>
            </a:r>
            <a:r>
              <a:rPr sz="1050" spc="-50" dirty="0">
                <a:latin typeface="Arial"/>
                <a:cs typeface="Arial"/>
              </a:rPr>
              <a:t>e </a:t>
            </a:r>
            <a:r>
              <a:rPr sz="1050" spc="-20" dirty="0">
                <a:latin typeface="Arial"/>
                <a:cs typeface="Arial"/>
              </a:rPr>
              <a:t>indica </a:t>
            </a:r>
            <a:r>
              <a:rPr sz="1050" spc="-55" dirty="0">
                <a:latin typeface="Arial"/>
                <a:cs typeface="Arial"/>
              </a:rPr>
              <a:t>si  </a:t>
            </a:r>
            <a:r>
              <a:rPr sz="1050" spc="-15" dirty="0">
                <a:latin typeface="Arial"/>
                <a:cs typeface="Arial"/>
              </a:rPr>
              <a:t>cumplen </a:t>
            </a:r>
            <a:r>
              <a:rPr sz="1050" spc="-50" dirty="0">
                <a:latin typeface="Arial"/>
                <a:cs typeface="Arial"/>
              </a:rPr>
              <a:t>las </a:t>
            </a:r>
            <a:r>
              <a:rPr sz="1050" spc="-35" dirty="0">
                <a:latin typeface="Arial"/>
                <a:cs typeface="Arial"/>
              </a:rPr>
              <a:t>variables </a:t>
            </a:r>
            <a:r>
              <a:rPr sz="1050" spc="-10" dirty="0">
                <a:latin typeface="Arial"/>
                <a:cs typeface="Arial"/>
              </a:rPr>
              <a:t>importantes </a:t>
            </a:r>
            <a:r>
              <a:rPr sz="1050" spc="-45" dirty="0">
                <a:latin typeface="Arial"/>
                <a:cs typeface="Arial"/>
              </a:rPr>
              <a:t>sobre </a:t>
            </a:r>
            <a:r>
              <a:rPr sz="1050" spc="-25" dirty="0">
                <a:latin typeface="Arial"/>
                <a:cs typeface="Arial"/>
              </a:rPr>
              <a:t>el servicio </a:t>
            </a:r>
            <a:r>
              <a:rPr sz="1050" spc="-35" dirty="0">
                <a:latin typeface="Arial"/>
                <a:cs typeface="Arial"/>
              </a:rPr>
              <a:t>al  cliente,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argumentándolo.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4271874" y="7027545"/>
            <a:ext cx="3255645" cy="269303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34620" marR="247015" algn="just">
              <a:lnSpc>
                <a:spcPts val="1100"/>
              </a:lnSpc>
              <a:spcBef>
                <a:spcPts val="515"/>
              </a:spcBef>
            </a:pPr>
            <a:r>
              <a:rPr sz="950" b="1" spc="-25" dirty="0">
                <a:latin typeface="Trebuchet MS"/>
                <a:cs typeface="Trebuchet MS"/>
              </a:rPr>
              <a:t>Pregunta: </a:t>
            </a:r>
            <a:r>
              <a:rPr sz="950" spc="-45" dirty="0">
                <a:latin typeface="Arial"/>
                <a:cs typeface="Arial"/>
              </a:rPr>
              <a:t>El </a:t>
            </a:r>
            <a:r>
              <a:rPr sz="950" spc="5" dirty="0">
                <a:latin typeface="Arial"/>
                <a:cs typeface="Arial"/>
              </a:rPr>
              <a:t>transporte es, sin </a:t>
            </a:r>
            <a:r>
              <a:rPr sz="950" spc="-10" dirty="0">
                <a:latin typeface="Arial"/>
                <a:cs typeface="Arial"/>
              </a:rPr>
              <a:t>duda, </a:t>
            </a:r>
            <a:r>
              <a:rPr sz="950" spc="-15" dirty="0">
                <a:latin typeface="Arial"/>
                <a:cs typeface="Arial"/>
              </a:rPr>
              <a:t>uno de </a:t>
            </a:r>
            <a:r>
              <a:rPr sz="950" spc="5" dirty="0">
                <a:latin typeface="Arial"/>
                <a:cs typeface="Arial"/>
              </a:rPr>
              <a:t>los </a:t>
            </a:r>
            <a:r>
              <a:rPr sz="950" spc="-25" dirty="0">
                <a:latin typeface="Arial"/>
                <a:cs typeface="Arial"/>
              </a:rPr>
              <a:t>as-  </a:t>
            </a:r>
            <a:r>
              <a:rPr sz="950" spc="5" dirty="0">
                <a:latin typeface="Arial"/>
                <a:cs typeface="Arial"/>
              </a:rPr>
              <a:t>pectos críticos </a:t>
            </a:r>
            <a:r>
              <a:rPr sz="950" spc="-15" dirty="0">
                <a:latin typeface="Arial"/>
                <a:cs typeface="Arial"/>
              </a:rPr>
              <a:t>en </a:t>
            </a:r>
            <a:r>
              <a:rPr sz="950" dirty="0">
                <a:latin typeface="Arial"/>
                <a:cs typeface="Arial"/>
              </a:rPr>
              <a:t>la </a:t>
            </a:r>
            <a:r>
              <a:rPr sz="950" spc="5" dirty="0">
                <a:latin typeface="Arial"/>
                <a:cs typeface="Arial"/>
              </a:rPr>
              <a:t>gestión </a:t>
            </a:r>
            <a:r>
              <a:rPr sz="950" dirty="0">
                <a:latin typeface="Arial"/>
                <a:cs typeface="Arial"/>
              </a:rPr>
              <a:t>logística. </a:t>
            </a:r>
            <a:r>
              <a:rPr sz="950" spc="-45" dirty="0">
                <a:latin typeface="Arial"/>
                <a:cs typeface="Arial"/>
              </a:rPr>
              <a:t>¿De </a:t>
            </a:r>
            <a:r>
              <a:rPr sz="950" spc="-15" dirty="0">
                <a:latin typeface="Arial"/>
                <a:cs typeface="Arial"/>
              </a:rPr>
              <a:t>qué </a:t>
            </a:r>
            <a:r>
              <a:rPr sz="950" spc="-10" dirty="0">
                <a:latin typeface="Arial"/>
                <a:cs typeface="Arial"/>
              </a:rPr>
              <a:t>modo  </a:t>
            </a:r>
            <a:r>
              <a:rPr sz="950" dirty="0">
                <a:latin typeface="Arial"/>
                <a:cs typeface="Arial"/>
              </a:rPr>
              <a:t>se </a:t>
            </a:r>
            <a:r>
              <a:rPr sz="950" spc="5" dirty="0">
                <a:latin typeface="Arial"/>
                <a:cs typeface="Arial"/>
              </a:rPr>
              <a:t>planifica </a:t>
            </a:r>
            <a:r>
              <a:rPr sz="950" spc="30" dirty="0">
                <a:latin typeface="Arial"/>
                <a:cs typeface="Arial"/>
              </a:rPr>
              <a:t>y </a:t>
            </a:r>
            <a:r>
              <a:rPr sz="950" spc="-5" dirty="0">
                <a:latin typeface="Arial"/>
                <a:cs typeface="Arial"/>
              </a:rPr>
              <a:t>optimiza </a:t>
            </a:r>
            <a:r>
              <a:rPr sz="950" spc="-15" dirty="0">
                <a:latin typeface="Arial"/>
                <a:cs typeface="Arial"/>
              </a:rPr>
              <a:t>en </a:t>
            </a:r>
            <a:r>
              <a:rPr sz="950" spc="-10" dirty="0">
                <a:latin typeface="Arial"/>
                <a:cs typeface="Arial"/>
              </a:rPr>
              <a:t>Mercadona, </a:t>
            </a:r>
            <a:r>
              <a:rPr sz="950" spc="-5" dirty="0">
                <a:latin typeface="Arial"/>
                <a:cs typeface="Arial"/>
              </a:rPr>
              <a:t>teniendo </a:t>
            </a:r>
            <a:r>
              <a:rPr sz="950" spc="-15" dirty="0">
                <a:latin typeface="Arial"/>
                <a:cs typeface="Arial"/>
              </a:rPr>
              <a:t>en  </a:t>
            </a:r>
            <a:r>
              <a:rPr sz="950" spc="-5" dirty="0">
                <a:latin typeface="Arial"/>
                <a:cs typeface="Arial"/>
              </a:rPr>
              <a:t>cuenta </a:t>
            </a:r>
            <a:r>
              <a:rPr sz="950" spc="-10" dirty="0">
                <a:latin typeface="Arial"/>
                <a:cs typeface="Arial"/>
              </a:rPr>
              <a:t>que, por </a:t>
            </a:r>
            <a:r>
              <a:rPr sz="950" dirty="0">
                <a:latin typeface="Arial"/>
                <a:cs typeface="Arial"/>
              </a:rPr>
              <a:t>el </a:t>
            </a:r>
            <a:r>
              <a:rPr sz="950" spc="10" dirty="0">
                <a:latin typeface="Arial"/>
                <a:cs typeface="Arial"/>
              </a:rPr>
              <a:t>tipo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spc="-10" dirty="0">
                <a:latin typeface="Arial"/>
                <a:cs typeface="Arial"/>
              </a:rPr>
              <a:t>negocio, </a:t>
            </a:r>
            <a:r>
              <a:rPr sz="950" dirty="0">
                <a:latin typeface="Arial"/>
                <a:cs typeface="Arial"/>
              </a:rPr>
              <a:t>es fundamental el  tiempo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spc="-10" dirty="0">
                <a:latin typeface="Arial"/>
                <a:cs typeface="Arial"/>
              </a:rPr>
              <a:t>almacenaje </a:t>
            </a:r>
            <a:r>
              <a:rPr sz="950" spc="30" dirty="0">
                <a:latin typeface="Arial"/>
                <a:cs typeface="Arial"/>
              </a:rPr>
              <a:t>y </a:t>
            </a:r>
            <a:r>
              <a:rPr sz="950" spc="5" dirty="0">
                <a:latin typeface="Arial"/>
                <a:cs typeface="Arial"/>
              </a:rPr>
              <a:t>transporte </a:t>
            </a:r>
            <a:r>
              <a:rPr sz="950" spc="-10" dirty="0">
                <a:latin typeface="Arial"/>
                <a:cs typeface="Arial"/>
              </a:rPr>
              <a:t>para </a:t>
            </a:r>
            <a:r>
              <a:rPr sz="950" spc="-5" dirty="0">
                <a:latin typeface="Arial"/>
                <a:cs typeface="Arial"/>
              </a:rPr>
              <a:t>mantener </a:t>
            </a:r>
            <a:r>
              <a:rPr sz="950" spc="5" dirty="0">
                <a:latin typeface="Arial"/>
                <a:cs typeface="Arial"/>
              </a:rPr>
              <a:t>los  </a:t>
            </a:r>
            <a:r>
              <a:rPr sz="950" dirty="0">
                <a:latin typeface="Arial"/>
                <a:cs typeface="Arial"/>
              </a:rPr>
              <a:t>productos </a:t>
            </a:r>
            <a:r>
              <a:rPr sz="950" spc="-20" dirty="0">
                <a:latin typeface="Arial"/>
                <a:cs typeface="Arial"/>
              </a:rPr>
              <a:t>a </a:t>
            </a:r>
            <a:r>
              <a:rPr sz="950" dirty="0">
                <a:latin typeface="Arial"/>
                <a:cs typeface="Arial"/>
              </a:rPr>
              <a:t>temperatura</a:t>
            </a:r>
            <a:r>
              <a:rPr sz="950" spc="75" dirty="0">
                <a:latin typeface="Arial"/>
                <a:cs typeface="Arial"/>
              </a:rPr>
              <a:t> </a:t>
            </a:r>
            <a:r>
              <a:rPr sz="950" spc="-5" dirty="0">
                <a:latin typeface="Arial"/>
                <a:cs typeface="Arial"/>
              </a:rPr>
              <a:t>óptima?</a:t>
            </a:r>
            <a:endParaRPr sz="950">
              <a:latin typeface="Arial"/>
              <a:cs typeface="Arial"/>
            </a:endParaRPr>
          </a:p>
          <a:p>
            <a:pPr marL="134620" marR="247015" algn="just">
              <a:lnSpc>
                <a:spcPts val="1100"/>
              </a:lnSpc>
              <a:spcBef>
                <a:spcPts val="284"/>
              </a:spcBef>
            </a:pPr>
            <a:r>
              <a:rPr sz="950" b="1" spc="-5" dirty="0">
                <a:latin typeface="Trebuchet MS"/>
                <a:cs typeface="Trebuchet MS"/>
              </a:rPr>
              <a:t>Respuesta: </a:t>
            </a:r>
            <a:r>
              <a:rPr sz="950" spc="-35" dirty="0">
                <a:latin typeface="Arial"/>
                <a:cs typeface="Arial"/>
              </a:rPr>
              <a:t>Cada </a:t>
            </a:r>
            <a:r>
              <a:rPr sz="950" spc="-15" dirty="0">
                <a:latin typeface="Arial"/>
                <a:cs typeface="Arial"/>
              </a:rPr>
              <a:t>una de </a:t>
            </a:r>
            <a:r>
              <a:rPr sz="950" spc="5" dirty="0">
                <a:latin typeface="Arial"/>
                <a:cs typeface="Arial"/>
              </a:rPr>
              <a:t>nuestras tiendas </a:t>
            </a:r>
            <a:r>
              <a:rPr sz="950" spc="-10" dirty="0">
                <a:latin typeface="Arial"/>
                <a:cs typeface="Arial"/>
              </a:rPr>
              <a:t>reclama  </a:t>
            </a:r>
            <a:r>
              <a:rPr sz="950" spc="-5" dirty="0">
                <a:latin typeface="Arial"/>
                <a:cs typeface="Arial"/>
              </a:rPr>
              <a:t>diariamente </a:t>
            </a:r>
            <a:r>
              <a:rPr sz="950" spc="-15" dirty="0">
                <a:latin typeface="Arial"/>
                <a:cs typeface="Arial"/>
              </a:rPr>
              <a:t>un </a:t>
            </a:r>
            <a:r>
              <a:rPr sz="950" dirty="0">
                <a:latin typeface="Arial"/>
                <a:cs typeface="Arial"/>
              </a:rPr>
              <a:t>servicio </a:t>
            </a:r>
            <a:r>
              <a:rPr sz="950" spc="5" dirty="0">
                <a:latin typeface="Arial"/>
                <a:cs typeface="Arial"/>
              </a:rPr>
              <a:t>eficiente, </a:t>
            </a:r>
            <a:r>
              <a:rPr sz="950" dirty="0">
                <a:latin typeface="Arial"/>
                <a:cs typeface="Arial"/>
              </a:rPr>
              <a:t>es </a:t>
            </a:r>
            <a:r>
              <a:rPr sz="950" spc="-10" dirty="0">
                <a:latin typeface="Arial"/>
                <a:cs typeface="Arial"/>
              </a:rPr>
              <a:t>decir, </a:t>
            </a:r>
            <a:r>
              <a:rPr sz="950" spc="-15" dirty="0">
                <a:latin typeface="Arial"/>
                <a:cs typeface="Arial"/>
              </a:rPr>
              <a:t>que </a:t>
            </a:r>
            <a:r>
              <a:rPr sz="950" dirty="0">
                <a:latin typeface="Arial"/>
                <a:cs typeface="Arial"/>
              </a:rPr>
              <a:t>la </a:t>
            </a:r>
            <a:r>
              <a:rPr sz="950" spc="-35" dirty="0">
                <a:latin typeface="Arial"/>
                <a:cs typeface="Arial"/>
              </a:rPr>
              <a:t>mer-  </a:t>
            </a:r>
            <a:r>
              <a:rPr sz="950" spc="-20" dirty="0">
                <a:latin typeface="Arial"/>
                <a:cs typeface="Arial"/>
              </a:rPr>
              <a:t>cancía </a:t>
            </a:r>
            <a:r>
              <a:rPr sz="950" spc="-15" dirty="0">
                <a:latin typeface="Arial"/>
                <a:cs typeface="Arial"/>
              </a:rPr>
              <a:t>que </a:t>
            </a:r>
            <a:r>
              <a:rPr sz="950" dirty="0">
                <a:latin typeface="Arial"/>
                <a:cs typeface="Arial"/>
              </a:rPr>
              <a:t>necesita le </a:t>
            </a:r>
            <a:r>
              <a:rPr sz="950" spc="-5" dirty="0">
                <a:latin typeface="Arial"/>
                <a:cs typeface="Arial"/>
              </a:rPr>
              <a:t>sea entregada </a:t>
            </a:r>
            <a:r>
              <a:rPr sz="950" dirty="0">
                <a:latin typeface="Arial"/>
                <a:cs typeface="Arial"/>
              </a:rPr>
              <a:t>puntualmente  </a:t>
            </a:r>
            <a:r>
              <a:rPr sz="950" spc="30" dirty="0">
                <a:latin typeface="Arial"/>
                <a:cs typeface="Arial"/>
              </a:rPr>
              <a:t>y </a:t>
            </a:r>
            <a:r>
              <a:rPr sz="950" spc="-15" dirty="0">
                <a:latin typeface="Arial"/>
                <a:cs typeface="Arial"/>
              </a:rPr>
              <a:t>en </a:t>
            </a:r>
            <a:r>
              <a:rPr sz="950" spc="10" dirty="0">
                <a:latin typeface="Arial"/>
                <a:cs typeface="Arial"/>
              </a:rPr>
              <a:t>perfectas </a:t>
            </a:r>
            <a:r>
              <a:rPr sz="950" spc="-5" dirty="0">
                <a:latin typeface="Arial"/>
                <a:cs typeface="Arial"/>
              </a:rPr>
              <a:t>condiciones. </a:t>
            </a:r>
            <a:r>
              <a:rPr sz="950" spc="-105" dirty="0">
                <a:latin typeface="Arial"/>
                <a:cs typeface="Arial"/>
              </a:rPr>
              <a:t>Y </a:t>
            </a:r>
            <a:r>
              <a:rPr sz="950" spc="-5" dirty="0">
                <a:latin typeface="Arial"/>
                <a:cs typeface="Arial"/>
              </a:rPr>
              <a:t>eso, </a:t>
            </a:r>
            <a:r>
              <a:rPr sz="950" dirty="0">
                <a:latin typeface="Arial"/>
                <a:cs typeface="Arial"/>
              </a:rPr>
              <a:t>precisamente, es  </a:t>
            </a:r>
            <a:r>
              <a:rPr sz="950" spc="-20" dirty="0">
                <a:latin typeface="Arial"/>
                <a:cs typeface="Arial"/>
              </a:rPr>
              <a:t>a </a:t>
            </a:r>
            <a:r>
              <a:rPr sz="950" dirty="0">
                <a:latin typeface="Arial"/>
                <a:cs typeface="Arial"/>
              </a:rPr>
              <a:t>lo </a:t>
            </a:r>
            <a:r>
              <a:rPr sz="950" spc="-15" dirty="0">
                <a:latin typeface="Arial"/>
                <a:cs typeface="Arial"/>
              </a:rPr>
              <a:t>que </a:t>
            </a:r>
            <a:r>
              <a:rPr sz="950" dirty="0">
                <a:latin typeface="Arial"/>
                <a:cs typeface="Arial"/>
              </a:rPr>
              <a:t>el departamento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dirty="0">
                <a:latin typeface="Arial"/>
                <a:cs typeface="Arial"/>
              </a:rPr>
              <a:t>logística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spc="-10" dirty="0">
                <a:latin typeface="Arial"/>
                <a:cs typeface="Arial"/>
              </a:rPr>
              <a:t>Mercadona  </a:t>
            </a:r>
            <a:r>
              <a:rPr sz="950" spc="-5" dirty="0">
                <a:latin typeface="Arial"/>
                <a:cs typeface="Arial"/>
              </a:rPr>
              <a:t>dedica </a:t>
            </a:r>
            <a:r>
              <a:rPr sz="950" dirty="0">
                <a:latin typeface="Arial"/>
                <a:cs typeface="Arial"/>
              </a:rPr>
              <a:t>la mayor </a:t>
            </a:r>
            <a:r>
              <a:rPr sz="950" spc="5" dirty="0">
                <a:latin typeface="Arial"/>
                <a:cs typeface="Arial"/>
              </a:rPr>
              <a:t>parte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spc="5" dirty="0">
                <a:latin typeface="Arial"/>
                <a:cs typeface="Arial"/>
              </a:rPr>
              <a:t>sus </a:t>
            </a:r>
            <a:r>
              <a:rPr sz="950" spc="-5" dirty="0">
                <a:latin typeface="Arial"/>
                <a:cs typeface="Arial"/>
              </a:rPr>
              <a:t>esfuerzos, </a:t>
            </a:r>
            <a:r>
              <a:rPr sz="950" spc="-10" dirty="0">
                <a:latin typeface="Arial"/>
                <a:cs typeface="Arial"/>
              </a:rPr>
              <a:t>para </a:t>
            </a:r>
            <a:r>
              <a:rPr sz="950" dirty="0">
                <a:latin typeface="Arial"/>
                <a:cs typeface="Arial"/>
              </a:rPr>
              <a:t>lo </a:t>
            </a:r>
            <a:r>
              <a:rPr sz="950" spc="-15" dirty="0">
                <a:latin typeface="Arial"/>
                <a:cs typeface="Arial"/>
              </a:rPr>
              <a:t>que  </a:t>
            </a:r>
            <a:r>
              <a:rPr sz="950" spc="5" dirty="0">
                <a:latin typeface="Arial"/>
                <a:cs typeface="Arial"/>
              </a:rPr>
              <a:t>todos los detalles, </a:t>
            </a:r>
            <a:r>
              <a:rPr sz="950" spc="-5" dirty="0">
                <a:latin typeface="Arial"/>
                <a:cs typeface="Arial"/>
              </a:rPr>
              <a:t>desde </a:t>
            </a:r>
            <a:r>
              <a:rPr sz="950" dirty="0">
                <a:latin typeface="Arial"/>
                <a:cs typeface="Arial"/>
              </a:rPr>
              <a:t>la </a:t>
            </a:r>
            <a:r>
              <a:rPr sz="950" spc="-5" dirty="0">
                <a:latin typeface="Arial"/>
                <a:cs typeface="Arial"/>
              </a:rPr>
              <a:t>optimización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dirty="0">
                <a:latin typeface="Arial"/>
                <a:cs typeface="Arial"/>
              </a:rPr>
              <a:t>la </a:t>
            </a:r>
            <a:r>
              <a:rPr sz="950" spc="-25" dirty="0">
                <a:latin typeface="Arial"/>
                <a:cs typeface="Arial"/>
              </a:rPr>
              <a:t>super-  </a:t>
            </a:r>
            <a:r>
              <a:rPr sz="950" spc="10" dirty="0">
                <a:latin typeface="Arial"/>
                <a:cs typeface="Arial"/>
              </a:rPr>
              <a:t>ficie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5" dirty="0">
                <a:latin typeface="Arial"/>
                <a:cs typeface="Arial"/>
              </a:rPr>
              <a:t>del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camión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y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5" dirty="0">
                <a:latin typeface="Arial"/>
                <a:cs typeface="Arial"/>
              </a:rPr>
              <a:t>del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5" dirty="0">
                <a:latin typeface="Arial"/>
                <a:cs typeface="Arial"/>
              </a:rPr>
              <a:t>palé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spc="-5" dirty="0">
                <a:latin typeface="Arial"/>
                <a:cs typeface="Arial"/>
              </a:rPr>
              <a:t>completo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hasta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la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spc="-5" dirty="0">
                <a:latin typeface="Arial"/>
                <a:cs typeface="Arial"/>
              </a:rPr>
              <a:t>planifica-  </a:t>
            </a:r>
            <a:r>
              <a:rPr sz="950" spc="-10" dirty="0">
                <a:latin typeface="Arial"/>
                <a:cs typeface="Arial"/>
              </a:rPr>
              <a:t>ción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dirty="0">
                <a:latin typeface="Arial"/>
                <a:cs typeface="Arial"/>
              </a:rPr>
              <a:t>la </a:t>
            </a:r>
            <a:r>
              <a:rPr sz="950" spc="10" dirty="0">
                <a:latin typeface="Arial"/>
                <a:cs typeface="Arial"/>
              </a:rPr>
              <a:t>ruta, </a:t>
            </a:r>
            <a:r>
              <a:rPr sz="950" spc="5" dirty="0">
                <a:latin typeface="Arial"/>
                <a:cs typeface="Arial"/>
              </a:rPr>
              <a:t>están </a:t>
            </a:r>
            <a:r>
              <a:rPr sz="950" spc="-5" dirty="0">
                <a:latin typeface="Arial"/>
                <a:cs typeface="Arial"/>
              </a:rPr>
              <a:t>permanentemente</a:t>
            </a:r>
            <a:r>
              <a:rPr sz="950" spc="1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controlados.</a:t>
            </a:r>
            <a:endParaRPr sz="950">
              <a:latin typeface="Arial"/>
              <a:cs typeface="Arial"/>
            </a:endParaRPr>
          </a:p>
          <a:p>
            <a:pPr marL="272415" marR="247015" indent="666750">
              <a:lnSpc>
                <a:spcPts val="1100"/>
              </a:lnSpc>
              <a:spcBef>
                <a:spcPts val="280"/>
              </a:spcBef>
            </a:pPr>
            <a:r>
              <a:rPr sz="950" i="1" spc="-50" dirty="0">
                <a:latin typeface="Trebuchet MS"/>
                <a:cs typeface="Trebuchet MS"/>
              </a:rPr>
              <a:t>Fuente: </a:t>
            </a:r>
            <a:r>
              <a:rPr sz="950" i="1" spc="-35" dirty="0">
                <a:latin typeface="Trebuchet MS"/>
                <a:cs typeface="Trebuchet MS"/>
              </a:rPr>
              <a:t>Entrevista realizada por </a:t>
            </a:r>
            <a:r>
              <a:rPr sz="950" i="1" spc="-20" dirty="0">
                <a:latin typeface="Trebuchet MS"/>
                <a:cs typeface="Trebuchet MS"/>
              </a:rPr>
              <a:t>logiCEL  </a:t>
            </a:r>
            <a:r>
              <a:rPr sz="950" i="1" spc="-50" dirty="0">
                <a:latin typeface="Trebuchet MS"/>
                <a:cs typeface="Trebuchet MS"/>
              </a:rPr>
              <a:t>(revista </a:t>
            </a:r>
            <a:r>
              <a:rPr sz="950" i="1" spc="-35" dirty="0">
                <a:latin typeface="Trebuchet MS"/>
                <a:cs typeface="Trebuchet MS"/>
              </a:rPr>
              <a:t>corporativa </a:t>
            </a:r>
            <a:r>
              <a:rPr sz="950" i="1" spc="-45" dirty="0">
                <a:latin typeface="Trebuchet MS"/>
                <a:cs typeface="Trebuchet MS"/>
              </a:rPr>
              <a:t>del </a:t>
            </a:r>
            <a:r>
              <a:rPr sz="950" i="1" spc="-40" dirty="0">
                <a:latin typeface="Trebuchet MS"/>
                <a:cs typeface="Trebuchet MS"/>
              </a:rPr>
              <a:t>Centro </a:t>
            </a:r>
            <a:r>
              <a:rPr sz="950" i="1" spc="-5" dirty="0">
                <a:latin typeface="Trebuchet MS"/>
                <a:cs typeface="Trebuchet MS"/>
              </a:rPr>
              <a:t>Español </a:t>
            </a:r>
            <a:r>
              <a:rPr sz="950" i="1" spc="-20" dirty="0">
                <a:latin typeface="Trebuchet MS"/>
                <a:cs typeface="Trebuchet MS"/>
              </a:rPr>
              <a:t>de</a:t>
            </a:r>
            <a:r>
              <a:rPr sz="950" i="1" spc="85" dirty="0">
                <a:latin typeface="Trebuchet MS"/>
                <a:cs typeface="Trebuchet MS"/>
              </a:rPr>
              <a:t> </a:t>
            </a:r>
            <a:r>
              <a:rPr sz="950" i="1" spc="-35" dirty="0">
                <a:latin typeface="Trebuchet MS"/>
                <a:cs typeface="Trebuchet MS"/>
              </a:rPr>
              <a:t>Logística).</a:t>
            </a:r>
            <a:endParaRPr sz="950">
              <a:latin typeface="Trebuchet MS"/>
              <a:cs typeface="Trebuchet MS"/>
            </a:endParaRPr>
          </a:p>
        </p:txBody>
      </p:sp>
      <p:grpSp>
        <p:nvGrpSpPr>
          <p:cNvPr id="231" name="object 231"/>
          <p:cNvGrpSpPr/>
          <p:nvPr/>
        </p:nvGrpSpPr>
        <p:grpSpPr>
          <a:xfrm>
            <a:off x="353650" y="5795759"/>
            <a:ext cx="7206615" cy="4005579"/>
            <a:chOff x="353650" y="5795759"/>
            <a:chExt cx="7206615" cy="4005579"/>
          </a:xfrm>
        </p:grpSpPr>
        <p:sp>
          <p:nvSpPr>
            <p:cNvPr id="232" name="object 232"/>
            <p:cNvSpPr/>
            <p:nvPr/>
          </p:nvSpPr>
          <p:spPr>
            <a:xfrm>
              <a:off x="356825" y="5924931"/>
              <a:ext cx="7200265" cy="3873500"/>
            </a:xfrm>
            <a:custGeom>
              <a:avLst/>
              <a:gdLst/>
              <a:ahLst/>
              <a:cxnLst/>
              <a:rect l="l" t="t" r="r" b="b"/>
              <a:pathLst>
                <a:path w="7200265" h="3873500">
                  <a:moveTo>
                    <a:pt x="146812" y="0"/>
                  </a:moveTo>
                  <a:lnTo>
                    <a:pt x="108094" y="5755"/>
                  </a:lnTo>
                  <a:lnTo>
                    <a:pt x="37734" y="43825"/>
                  </a:lnTo>
                  <a:lnTo>
                    <a:pt x="10772" y="84729"/>
                  </a:lnTo>
                  <a:lnTo>
                    <a:pt x="0" y="145415"/>
                  </a:lnTo>
                  <a:lnTo>
                    <a:pt x="0" y="3869702"/>
                  </a:lnTo>
                  <a:lnTo>
                    <a:pt x="0" y="3872890"/>
                  </a:lnTo>
                  <a:lnTo>
                    <a:pt x="3187" y="3872877"/>
                  </a:lnTo>
                  <a:lnTo>
                    <a:pt x="5921" y="3872877"/>
                  </a:lnTo>
                  <a:lnTo>
                    <a:pt x="22398" y="3872877"/>
                  </a:lnTo>
                  <a:lnTo>
                    <a:pt x="65175" y="3872877"/>
                  </a:lnTo>
                  <a:lnTo>
                    <a:pt x="146812" y="3872877"/>
                  </a:lnTo>
                  <a:lnTo>
                    <a:pt x="7053186" y="3872877"/>
                  </a:lnTo>
                  <a:lnTo>
                    <a:pt x="7064572" y="3872088"/>
                  </a:lnTo>
                  <a:lnTo>
                    <a:pt x="7127144" y="3854076"/>
                  </a:lnTo>
                  <a:lnTo>
                    <a:pt x="7162263" y="3829052"/>
                  </a:lnTo>
                  <a:lnTo>
                    <a:pt x="7189225" y="3788147"/>
                  </a:lnTo>
                  <a:lnTo>
                    <a:pt x="7199998" y="3727462"/>
                  </a:lnTo>
                  <a:lnTo>
                    <a:pt x="7199998" y="3302"/>
                  </a:lnTo>
                  <a:lnTo>
                    <a:pt x="7199998" y="139"/>
                  </a:lnTo>
                  <a:lnTo>
                    <a:pt x="7196823" y="127"/>
                  </a:lnTo>
                  <a:lnTo>
                    <a:pt x="7053186" y="0"/>
                  </a:lnTo>
                  <a:lnTo>
                    <a:pt x="146812" y="0"/>
                  </a:lnTo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66052" y="5795759"/>
              <a:ext cx="900430" cy="216535"/>
            </a:xfrm>
            <a:custGeom>
              <a:avLst/>
              <a:gdLst/>
              <a:ahLst/>
              <a:cxnLst/>
              <a:rect l="l" t="t" r="r" b="b"/>
              <a:pathLst>
                <a:path w="900430" h="216535">
                  <a:moveTo>
                    <a:pt x="899998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899998" y="216001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4" name="object 234"/>
          <p:cNvSpPr txBox="1"/>
          <p:nvPr/>
        </p:nvSpPr>
        <p:spPr>
          <a:xfrm>
            <a:off x="733350" y="5816765"/>
            <a:ext cx="608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5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0" dirty="0">
                <a:solidFill>
                  <a:srgbClr val="E1042D"/>
                </a:solidFill>
                <a:latin typeface="Arial"/>
                <a:cs typeface="Arial"/>
              </a:rPr>
              <a:t>c</a:t>
            </a:r>
            <a:r>
              <a:rPr sz="900" b="1" spc="40" dirty="0">
                <a:solidFill>
                  <a:srgbClr val="E1042D"/>
                </a:solidFill>
                <a:latin typeface="Arial"/>
                <a:cs typeface="Arial"/>
              </a:rPr>
              <a:t>t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30" dirty="0">
                <a:solidFill>
                  <a:srgbClr val="E1042D"/>
                </a:solidFill>
                <a:latin typeface="Arial"/>
                <a:cs typeface="Arial"/>
              </a:rPr>
              <a:t>v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70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40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5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60" dirty="0">
                <a:solidFill>
                  <a:srgbClr val="E1042D"/>
                </a:solidFill>
                <a:latin typeface="Arial"/>
                <a:cs typeface="Arial"/>
              </a:rPr>
              <a:t>e</a:t>
            </a:r>
            <a:r>
              <a:rPr sz="900" b="1" spc="-85" dirty="0">
                <a:solidFill>
                  <a:srgbClr val="E1042D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35" name="object 235"/>
          <p:cNvGrpSpPr/>
          <p:nvPr/>
        </p:nvGrpSpPr>
        <p:grpSpPr>
          <a:xfrm>
            <a:off x="343117" y="5641213"/>
            <a:ext cx="375285" cy="375285"/>
            <a:chOff x="343117" y="5641213"/>
            <a:chExt cx="375285" cy="375285"/>
          </a:xfrm>
        </p:grpSpPr>
        <p:sp>
          <p:nvSpPr>
            <p:cNvPr id="236" name="object 236"/>
            <p:cNvSpPr/>
            <p:nvPr/>
          </p:nvSpPr>
          <p:spPr>
            <a:xfrm>
              <a:off x="343117" y="5641213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89637" y="5687758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39677" y="5710174"/>
              <a:ext cx="176495" cy="235851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7224" y="9899080"/>
            <a:ext cx="80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70" dirty="0"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1195">
              <a:lnSpc>
                <a:spcPct val="100000"/>
              </a:lnSpc>
              <a:spcBef>
                <a:spcPts val="100"/>
              </a:spcBef>
              <a:tabLst>
                <a:tab pos="4177665" algn="l"/>
                <a:tab pos="6587490" algn="l"/>
              </a:tabLst>
            </a:pPr>
            <a:r>
              <a:rPr spc="-30" dirty="0"/>
              <a:t> 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</a:t>
            </a:r>
            <a:r>
              <a:rPr spc="105" dirty="0"/>
              <a:t> </a:t>
            </a:r>
            <a:r>
              <a:rPr spc="-50" dirty="0"/>
              <a:t>pequeña</a:t>
            </a:r>
            <a:r>
              <a:rPr spc="-20" dirty="0"/>
              <a:t> </a:t>
            </a:r>
            <a:r>
              <a:rPr spc="-60" dirty="0"/>
              <a:t>empresa	</a:t>
            </a:r>
            <a:r>
              <a:rPr sz="2500" b="1" spc="-725" dirty="0">
                <a:latin typeface="Arial"/>
                <a:cs typeface="Arial"/>
              </a:rPr>
              <a:t>1</a:t>
            </a:r>
            <a:r>
              <a:rPr sz="2500" b="1" spc="240" dirty="0">
                <a:latin typeface="Arial"/>
                <a:cs typeface="Arial"/>
              </a:rPr>
              <a:t> 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18022" y="0"/>
            <a:ext cx="1965325" cy="699135"/>
            <a:chOff x="6318022" y="0"/>
            <a:chExt cx="1965325" cy="699135"/>
          </a:xfrm>
        </p:grpSpPr>
        <p:sp>
          <p:nvSpPr>
            <p:cNvPr id="5" name="object 5"/>
            <p:cNvSpPr/>
            <p:nvPr/>
          </p:nvSpPr>
          <p:spPr>
            <a:xfrm>
              <a:off x="6318022" y="0"/>
              <a:ext cx="1961971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3441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09" h="209550">
                  <a:moveTo>
                    <a:pt x="1946553" y="141257"/>
                  </a:moveTo>
                  <a:lnTo>
                    <a:pt x="1899815" y="127290"/>
                  </a:lnTo>
                  <a:lnTo>
                    <a:pt x="1843300" y="114824"/>
                  </a:lnTo>
                  <a:lnTo>
                    <a:pt x="1786370" y="106158"/>
                  </a:lnTo>
                  <a:lnTo>
                    <a:pt x="1729453" y="100921"/>
                  </a:lnTo>
                  <a:lnTo>
                    <a:pt x="1672980" y="98745"/>
                  </a:lnTo>
                  <a:lnTo>
                    <a:pt x="1617381" y="99259"/>
                  </a:lnTo>
                  <a:lnTo>
                    <a:pt x="1563084" y="102095"/>
                  </a:lnTo>
                  <a:lnTo>
                    <a:pt x="1510521" y="106881"/>
                  </a:lnTo>
                  <a:lnTo>
                    <a:pt x="1460121" y="113249"/>
                  </a:lnTo>
                  <a:lnTo>
                    <a:pt x="1412312" y="120828"/>
                  </a:lnTo>
                  <a:lnTo>
                    <a:pt x="1367526" y="129249"/>
                  </a:lnTo>
                  <a:lnTo>
                    <a:pt x="1326193" y="138143"/>
                  </a:lnTo>
                  <a:lnTo>
                    <a:pt x="1288740" y="147138"/>
                  </a:lnTo>
                  <a:lnTo>
                    <a:pt x="1227200" y="163958"/>
                  </a:lnTo>
                  <a:lnTo>
                    <a:pt x="1203971" y="171043"/>
                  </a:lnTo>
                  <a:lnTo>
                    <a:pt x="1150747" y="185729"/>
                  </a:lnTo>
                  <a:lnTo>
                    <a:pt x="1098549" y="196165"/>
                  </a:lnTo>
                  <a:lnTo>
                    <a:pt x="1047250" y="202774"/>
                  </a:lnTo>
                  <a:lnTo>
                    <a:pt x="996726" y="205976"/>
                  </a:lnTo>
                  <a:lnTo>
                    <a:pt x="946850" y="206192"/>
                  </a:lnTo>
                  <a:lnTo>
                    <a:pt x="897498" y="203843"/>
                  </a:lnTo>
                  <a:lnTo>
                    <a:pt x="848544" y="199352"/>
                  </a:lnTo>
                  <a:lnTo>
                    <a:pt x="799863" y="193138"/>
                  </a:lnTo>
                  <a:lnTo>
                    <a:pt x="751329" y="185623"/>
                  </a:lnTo>
                  <a:lnTo>
                    <a:pt x="702817" y="177228"/>
                  </a:lnTo>
                  <a:lnTo>
                    <a:pt x="643407" y="166564"/>
                  </a:lnTo>
                  <a:lnTo>
                    <a:pt x="595636" y="157877"/>
                  </a:lnTo>
                  <a:lnTo>
                    <a:pt x="547368" y="148883"/>
                  </a:lnTo>
                  <a:lnTo>
                    <a:pt x="498720" y="139492"/>
                  </a:lnTo>
                  <a:lnTo>
                    <a:pt x="449811" y="129616"/>
                  </a:lnTo>
                  <a:lnTo>
                    <a:pt x="400760" y="119166"/>
                  </a:lnTo>
                  <a:lnTo>
                    <a:pt x="351683" y="108055"/>
                  </a:lnTo>
                  <a:lnTo>
                    <a:pt x="302700" y="96194"/>
                  </a:lnTo>
                  <a:lnTo>
                    <a:pt x="253929" y="83495"/>
                  </a:lnTo>
                  <a:lnTo>
                    <a:pt x="205489" y="69869"/>
                  </a:lnTo>
                  <a:lnTo>
                    <a:pt x="157496" y="55227"/>
                  </a:lnTo>
                  <a:lnTo>
                    <a:pt x="110071" y="39482"/>
                  </a:lnTo>
                  <a:lnTo>
                    <a:pt x="63330" y="22545"/>
                  </a:lnTo>
                  <a:lnTo>
                    <a:pt x="17393" y="4328"/>
                  </a:lnTo>
                  <a:lnTo>
                    <a:pt x="7445" y="0"/>
                  </a:lnTo>
                </a:path>
                <a:path w="1946909" h="209550">
                  <a:moveTo>
                    <a:pt x="0" y="0"/>
                  </a:moveTo>
                  <a:lnTo>
                    <a:pt x="62154" y="25278"/>
                  </a:lnTo>
                  <a:lnTo>
                    <a:pt x="108948" y="42240"/>
                  </a:lnTo>
                  <a:lnTo>
                    <a:pt x="156422" y="58007"/>
                  </a:lnTo>
                  <a:lnTo>
                    <a:pt x="204457" y="72667"/>
                  </a:lnTo>
                  <a:lnTo>
                    <a:pt x="252937" y="86308"/>
                  </a:lnTo>
                  <a:lnTo>
                    <a:pt x="301742" y="99020"/>
                  </a:lnTo>
                  <a:lnTo>
                    <a:pt x="350756" y="110890"/>
                  </a:lnTo>
                  <a:lnTo>
                    <a:pt x="399860" y="122009"/>
                  </a:lnTo>
                  <a:lnTo>
                    <a:pt x="448936" y="132464"/>
                  </a:lnTo>
                  <a:lnTo>
                    <a:pt x="497867" y="142344"/>
                  </a:lnTo>
                  <a:lnTo>
                    <a:pt x="546534" y="151738"/>
                  </a:lnTo>
                  <a:lnTo>
                    <a:pt x="594819" y="160734"/>
                  </a:lnTo>
                  <a:lnTo>
                    <a:pt x="642605" y="169421"/>
                  </a:lnTo>
                  <a:lnTo>
                    <a:pt x="689774" y="177888"/>
                  </a:lnTo>
                  <a:lnTo>
                    <a:pt x="750899" y="188547"/>
                  </a:lnTo>
                  <a:lnTo>
                    <a:pt x="799541" y="196088"/>
                  </a:lnTo>
                  <a:lnTo>
                    <a:pt x="848335" y="202322"/>
                  </a:lnTo>
                  <a:lnTo>
                    <a:pt x="897408" y="206827"/>
                  </a:lnTo>
                  <a:lnTo>
                    <a:pt x="946888" y="209181"/>
                  </a:lnTo>
                  <a:lnTo>
                    <a:pt x="996903" y="208961"/>
                  </a:lnTo>
                  <a:lnTo>
                    <a:pt x="1047579" y="205744"/>
                  </a:lnTo>
                  <a:lnTo>
                    <a:pt x="1099043" y="199108"/>
                  </a:lnTo>
                  <a:lnTo>
                    <a:pt x="1151424" y="188630"/>
                  </a:lnTo>
                  <a:lnTo>
                    <a:pt x="1204848" y="173888"/>
                  </a:lnTo>
                  <a:lnTo>
                    <a:pt x="1228023" y="166819"/>
                  </a:lnTo>
                  <a:lnTo>
                    <a:pt x="1256356" y="158746"/>
                  </a:lnTo>
                  <a:lnTo>
                    <a:pt x="1326779" y="141058"/>
                  </a:lnTo>
                  <a:lnTo>
                    <a:pt x="1368011" y="132181"/>
                  </a:lnTo>
                  <a:lnTo>
                    <a:pt x="1412685" y="123774"/>
                  </a:lnTo>
                  <a:lnTo>
                    <a:pt x="1460372" y="116206"/>
                  </a:lnTo>
                  <a:lnTo>
                    <a:pt x="1510642" y="109844"/>
                  </a:lnTo>
                  <a:lnTo>
                    <a:pt x="1563067" y="105059"/>
                  </a:lnTo>
                  <a:lnTo>
                    <a:pt x="1617217" y="102217"/>
                  </a:lnTo>
                  <a:lnTo>
                    <a:pt x="1672664" y="101689"/>
                  </a:lnTo>
                  <a:lnTo>
                    <a:pt x="1728978" y="103842"/>
                  </a:lnTo>
                  <a:lnTo>
                    <a:pt x="1785731" y="109046"/>
                  </a:lnTo>
                  <a:lnTo>
                    <a:pt x="1842493" y="117669"/>
                  </a:lnTo>
                  <a:lnTo>
                    <a:pt x="1898836" y="130080"/>
                  </a:lnTo>
                  <a:lnTo>
                    <a:pt x="1946553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3574" y="0"/>
              <a:ext cx="1936420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5007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1929924" y="136639"/>
                  </a:moveTo>
                  <a:lnTo>
                    <a:pt x="1881293" y="122062"/>
                  </a:lnTo>
                  <a:lnTo>
                    <a:pt x="1825167" y="109613"/>
                  </a:lnTo>
                  <a:lnTo>
                    <a:pt x="1768634" y="100926"/>
                  </a:lnTo>
                  <a:lnTo>
                    <a:pt x="1712121" y="95634"/>
                  </a:lnTo>
                  <a:lnTo>
                    <a:pt x="1656052" y="93372"/>
                  </a:lnTo>
                  <a:lnTo>
                    <a:pt x="1600854" y="93775"/>
                  </a:lnTo>
                  <a:lnTo>
                    <a:pt x="1546954" y="96478"/>
                  </a:lnTo>
                  <a:lnTo>
                    <a:pt x="1494776" y="101117"/>
                  </a:lnTo>
                  <a:lnTo>
                    <a:pt x="1444749" y="107325"/>
                  </a:lnTo>
                  <a:lnTo>
                    <a:pt x="1397297" y="114737"/>
                  </a:lnTo>
                  <a:lnTo>
                    <a:pt x="1352846" y="122989"/>
                  </a:lnTo>
                  <a:lnTo>
                    <a:pt x="1311823" y="131715"/>
                  </a:lnTo>
                  <a:lnTo>
                    <a:pt x="1274654" y="140550"/>
                  </a:lnTo>
                  <a:lnTo>
                    <a:pt x="1213581" y="157087"/>
                  </a:lnTo>
                  <a:lnTo>
                    <a:pt x="1190530" y="164058"/>
                  </a:lnTo>
                  <a:lnTo>
                    <a:pt x="1143758" y="177140"/>
                  </a:lnTo>
                  <a:lnTo>
                    <a:pt x="1097664" y="186966"/>
                  </a:lnTo>
                  <a:lnTo>
                    <a:pt x="1051935" y="193756"/>
                  </a:lnTo>
                  <a:lnTo>
                    <a:pt x="1006261" y="197731"/>
                  </a:lnTo>
                  <a:lnTo>
                    <a:pt x="960330" y="199109"/>
                  </a:lnTo>
                  <a:lnTo>
                    <a:pt x="913830" y="198111"/>
                  </a:lnTo>
                  <a:lnTo>
                    <a:pt x="866450" y="194956"/>
                  </a:lnTo>
                  <a:lnTo>
                    <a:pt x="817879" y="189865"/>
                  </a:lnTo>
                  <a:lnTo>
                    <a:pt x="767805" y="183057"/>
                  </a:lnTo>
                  <a:lnTo>
                    <a:pt x="715918" y="174752"/>
                  </a:lnTo>
                  <a:lnTo>
                    <a:pt x="704399" y="172758"/>
                  </a:lnTo>
                  <a:lnTo>
                    <a:pt x="698011" y="171653"/>
                  </a:lnTo>
                  <a:lnTo>
                    <a:pt x="691636" y="170510"/>
                  </a:lnTo>
                  <a:lnTo>
                    <a:pt x="675926" y="167741"/>
                  </a:lnTo>
                  <a:lnTo>
                    <a:pt x="629078" y="159477"/>
                  </a:lnTo>
                  <a:lnTo>
                    <a:pt x="581618" y="150996"/>
                  </a:lnTo>
                  <a:lnTo>
                    <a:pt x="533663" y="142208"/>
                  </a:lnTo>
                  <a:lnTo>
                    <a:pt x="485331" y="133025"/>
                  </a:lnTo>
                  <a:lnTo>
                    <a:pt x="436739" y="123357"/>
                  </a:lnTo>
                  <a:lnTo>
                    <a:pt x="388005" y="113115"/>
                  </a:lnTo>
                  <a:lnTo>
                    <a:pt x="339247" y="102211"/>
                  </a:lnTo>
                  <a:lnTo>
                    <a:pt x="290581" y="90554"/>
                  </a:lnTo>
                  <a:lnTo>
                    <a:pt x="242127" y="78057"/>
                  </a:lnTo>
                  <a:lnTo>
                    <a:pt x="194001" y="64630"/>
                  </a:lnTo>
                  <a:lnTo>
                    <a:pt x="146321" y="50184"/>
                  </a:lnTo>
                  <a:lnTo>
                    <a:pt x="99205" y="34630"/>
                  </a:lnTo>
                  <a:lnTo>
                    <a:pt x="52770" y="17879"/>
                  </a:lnTo>
                  <a:lnTo>
                    <a:pt x="7533" y="0"/>
                  </a:lnTo>
                </a:path>
                <a:path w="1930400" h="202565">
                  <a:moveTo>
                    <a:pt x="0" y="0"/>
                  </a:moveTo>
                  <a:lnTo>
                    <a:pt x="51586" y="20623"/>
                  </a:lnTo>
                  <a:lnTo>
                    <a:pt x="98075" y="37399"/>
                  </a:lnTo>
                  <a:lnTo>
                    <a:pt x="145240" y="52973"/>
                  </a:lnTo>
                  <a:lnTo>
                    <a:pt x="192964" y="67437"/>
                  </a:lnTo>
                  <a:lnTo>
                    <a:pt x="241129" y="80878"/>
                  </a:lnTo>
                  <a:lnTo>
                    <a:pt x="289619" y="93387"/>
                  </a:lnTo>
                  <a:lnTo>
                    <a:pt x="338316" y="105053"/>
                  </a:lnTo>
                  <a:lnTo>
                    <a:pt x="387103" y="115965"/>
                  </a:lnTo>
                  <a:lnTo>
                    <a:pt x="435863" y="126212"/>
                  </a:lnTo>
                  <a:lnTo>
                    <a:pt x="484478" y="135885"/>
                  </a:lnTo>
                  <a:lnTo>
                    <a:pt x="532831" y="145072"/>
                  </a:lnTo>
                  <a:lnTo>
                    <a:pt x="580806" y="153862"/>
                  </a:lnTo>
                  <a:lnTo>
                    <a:pt x="628285" y="162345"/>
                  </a:lnTo>
                  <a:lnTo>
                    <a:pt x="675151" y="170611"/>
                  </a:lnTo>
                  <a:lnTo>
                    <a:pt x="691128" y="173418"/>
                  </a:lnTo>
                  <a:lnTo>
                    <a:pt x="697465" y="174561"/>
                  </a:lnTo>
                  <a:lnTo>
                    <a:pt x="703815" y="175666"/>
                  </a:lnTo>
                  <a:lnTo>
                    <a:pt x="710140" y="176758"/>
                  </a:lnTo>
                  <a:lnTo>
                    <a:pt x="715435" y="177685"/>
                  </a:lnTo>
                  <a:lnTo>
                    <a:pt x="767433" y="186011"/>
                  </a:lnTo>
                  <a:lnTo>
                    <a:pt x="817617" y="192835"/>
                  </a:lnTo>
                  <a:lnTo>
                    <a:pt x="866301" y="197938"/>
                  </a:lnTo>
                  <a:lnTo>
                    <a:pt x="913799" y="201097"/>
                  </a:lnTo>
                  <a:lnTo>
                    <a:pt x="960423" y="202093"/>
                  </a:lnTo>
                  <a:lnTo>
                    <a:pt x="1006488" y="200705"/>
                  </a:lnTo>
                  <a:lnTo>
                    <a:pt x="1052307" y="196713"/>
                  </a:lnTo>
                  <a:lnTo>
                    <a:pt x="1098192" y="189896"/>
                  </a:lnTo>
                  <a:lnTo>
                    <a:pt x="1144459" y="180033"/>
                  </a:lnTo>
                  <a:lnTo>
                    <a:pt x="1191419" y="166903"/>
                  </a:lnTo>
                  <a:lnTo>
                    <a:pt x="1214415" y="159948"/>
                  </a:lnTo>
                  <a:lnTo>
                    <a:pt x="1242530" y="152007"/>
                  </a:lnTo>
                  <a:lnTo>
                    <a:pt x="1312418" y="134628"/>
                  </a:lnTo>
                  <a:lnTo>
                    <a:pt x="1353339" y="125918"/>
                  </a:lnTo>
                  <a:lnTo>
                    <a:pt x="1397678" y="117679"/>
                  </a:lnTo>
                  <a:lnTo>
                    <a:pt x="1445010" y="110277"/>
                  </a:lnTo>
                  <a:lnTo>
                    <a:pt x="1494908" y="104075"/>
                  </a:lnTo>
                  <a:lnTo>
                    <a:pt x="1546949" y="99438"/>
                  </a:lnTo>
                  <a:lnTo>
                    <a:pt x="1600706" y="96729"/>
                  </a:lnTo>
                  <a:lnTo>
                    <a:pt x="1655754" y="96313"/>
                  </a:lnTo>
                  <a:lnTo>
                    <a:pt x="1711667" y="98555"/>
                  </a:lnTo>
                  <a:lnTo>
                    <a:pt x="1768021" y="103817"/>
                  </a:lnTo>
                  <a:lnTo>
                    <a:pt x="1824390" y="112466"/>
                  </a:lnTo>
                  <a:lnTo>
                    <a:pt x="1880348" y="124864"/>
                  </a:lnTo>
                  <a:lnTo>
                    <a:pt x="1929924" y="1397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8946" y="0"/>
              <a:ext cx="1911049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71136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1908857" y="130459"/>
                  </a:moveTo>
                  <a:lnTo>
                    <a:pt x="1859524" y="115620"/>
                  </a:lnTo>
                  <a:lnTo>
                    <a:pt x="1803787" y="103185"/>
                  </a:lnTo>
                  <a:lnTo>
                    <a:pt x="1747650" y="94473"/>
                  </a:lnTo>
                  <a:lnTo>
                    <a:pt x="1691536" y="89122"/>
                  </a:lnTo>
                  <a:lnTo>
                    <a:pt x="1635866" y="86773"/>
                  </a:lnTo>
                  <a:lnTo>
                    <a:pt x="1581065" y="87064"/>
                  </a:lnTo>
                  <a:lnTo>
                    <a:pt x="1527554" y="89635"/>
                  </a:lnTo>
                  <a:lnTo>
                    <a:pt x="1475757" y="94124"/>
                  </a:lnTo>
                  <a:lnTo>
                    <a:pt x="1426095" y="100172"/>
                  </a:lnTo>
                  <a:lnTo>
                    <a:pt x="1378992" y="107418"/>
                  </a:lnTo>
                  <a:lnTo>
                    <a:pt x="1334870" y="115501"/>
                  </a:lnTo>
                  <a:lnTo>
                    <a:pt x="1294152" y="124059"/>
                  </a:lnTo>
                  <a:lnTo>
                    <a:pt x="1224617" y="141162"/>
                  </a:lnTo>
                  <a:lnTo>
                    <a:pt x="1173769" y="155841"/>
                  </a:lnTo>
                  <a:lnTo>
                    <a:pt x="1122097" y="169995"/>
                  </a:lnTo>
                  <a:lnTo>
                    <a:pt x="1071207" y="180219"/>
                  </a:lnTo>
                  <a:lnTo>
                    <a:pt x="1020677" y="186810"/>
                  </a:lnTo>
                  <a:lnTo>
                    <a:pt x="970080" y="190066"/>
                  </a:lnTo>
                  <a:lnTo>
                    <a:pt x="918993" y="190284"/>
                  </a:lnTo>
                  <a:lnTo>
                    <a:pt x="866990" y="187763"/>
                  </a:lnTo>
                  <a:lnTo>
                    <a:pt x="813646" y="182800"/>
                  </a:lnTo>
                  <a:lnTo>
                    <a:pt x="758538" y="175693"/>
                  </a:lnTo>
                  <a:lnTo>
                    <a:pt x="701240" y="166738"/>
                  </a:lnTo>
                  <a:lnTo>
                    <a:pt x="687105" y="164325"/>
                  </a:lnTo>
                  <a:lnTo>
                    <a:pt x="679967" y="163093"/>
                  </a:lnTo>
                  <a:lnTo>
                    <a:pt x="608707" y="150763"/>
                  </a:lnTo>
                  <a:lnTo>
                    <a:pt x="558548" y="141943"/>
                  </a:lnTo>
                  <a:lnTo>
                    <a:pt x="507851" y="132767"/>
                  </a:lnTo>
                  <a:lnTo>
                    <a:pt x="456756" y="123126"/>
                  </a:lnTo>
                  <a:lnTo>
                    <a:pt x="405403" y="112912"/>
                  </a:lnTo>
                  <a:lnTo>
                    <a:pt x="353933" y="102019"/>
                  </a:lnTo>
                  <a:lnTo>
                    <a:pt x="302484" y="90338"/>
                  </a:lnTo>
                  <a:lnTo>
                    <a:pt x="251198" y="77762"/>
                  </a:lnTo>
                  <a:lnTo>
                    <a:pt x="200214" y="64182"/>
                  </a:lnTo>
                  <a:lnTo>
                    <a:pt x="149674" y="49492"/>
                  </a:lnTo>
                  <a:lnTo>
                    <a:pt x="99716" y="33583"/>
                  </a:lnTo>
                  <a:lnTo>
                    <a:pt x="50481" y="16348"/>
                  </a:lnTo>
                  <a:lnTo>
                    <a:pt x="8121" y="0"/>
                  </a:lnTo>
                </a:path>
                <a:path w="1909445" h="193675">
                  <a:moveTo>
                    <a:pt x="0" y="0"/>
                  </a:moveTo>
                  <a:lnTo>
                    <a:pt x="49131" y="19004"/>
                  </a:lnTo>
                  <a:lnTo>
                    <a:pt x="98377" y="36255"/>
                  </a:lnTo>
                  <a:lnTo>
                    <a:pt x="148338" y="52177"/>
                  </a:lnTo>
                  <a:lnTo>
                    <a:pt x="198875" y="66879"/>
                  </a:lnTo>
                  <a:lnTo>
                    <a:pt x="249850" y="80468"/>
                  </a:lnTo>
                  <a:lnTo>
                    <a:pt x="301123" y="93053"/>
                  </a:lnTo>
                  <a:lnTo>
                    <a:pt x="352553" y="104741"/>
                  </a:lnTo>
                  <a:lnTo>
                    <a:pt x="404003" y="115639"/>
                  </a:lnTo>
                  <a:lnTo>
                    <a:pt x="455331" y="125857"/>
                  </a:lnTo>
                  <a:lnTo>
                    <a:pt x="506400" y="135502"/>
                  </a:lnTo>
                  <a:lnTo>
                    <a:pt x="557069" y="144682"/>
                  </a:lnTo>
                  <a:lnTo>
                    <a:pt x="607199" y="153504"/>
                  </a:lnTo>
                  <a:lnTo>
                    <a:pt x="656650" y="162077"/>
                  </a:lnTo>
                  <a:lnTo>
                    <a:pt x="676564" y="165519"/>
                  </a:lnTo>
                  <a:lnTo>
                    <a:pt x="684666" y="166954"/>
                  </a:lnTo>
                  <a:lnTo>
                    <a:pt x="752604" y="177799"/>
                  </a:lnTo>
                  <a:lnTo>
                    <a:pt x="802600" y="184486"/>
                  </a:lnTo>
                  <a:lnTo>
                    <a:pt x="851095" y="189478"/>
                  </a:lnTo>
                  <a:lnTo>
                    <a:pt x="898400" y="192557"/>
                  </a:lnTo>
                  <a:lnTo>
                    <a:pt x="944826" y="193506"/>
                  </a:lnTo>
                  <a:lnTo>
                    <a:pt x="990683" y="192108"/>
                  </a:lnTo>
                  <a:lnTo>
                    <a:pt x="1036283" y="188144"/>
                  </a:lnTo>
                  <a:lnTo>
                    <a:pt x="1081936" y="181397"/>
                  </a:lnTo>
                  <a:lnTo>
                    <a:pt x="1127953" y="171650"/>
                  </a:lnTo>
                  <a:lnTo>
                    <a:pt x="1174645" y="158686"/>
                  </a:lnTo>
                  <a:lnTo>
                    <a:pt x="1197462" y="151846"/>
                  </a:lnTo>
                  <a:lnTo>
                    <a:pt x="1225359" y="144039"/>
                  </a:lnTo>
                  <a:lnTo>
                    <a:pt x="1294710" y="126969"/>
                  </a:lnTo>
                  <a:lnTo>
                    <a:pt x="1335320" y="118425"/>
                  </a:lnTo>
                  <a:lnTo>
                    <a:pt x="1379324" y="110355"/>
                  </a:lnTo>
                  <a:lnTo>
                    <a:pt x="1426300" y="103118"/>
                  </a:lnTo>
                  <a:lnTo>
                    <a:pt x="1475828" y="97074"/>
                  </a:lnTo>
                  <a:lnTo>
                    <a:pt x="1527484" y="92584"/>
                  </a:lnTo>
                  <a:lnTo>
                    <a:pt x="1580849" y="90007"/>
                  </a:lnTo>
                  <a:lnTo>
                    <a:pt x="1635499" y="89703"/>
                  </a:lnTo>
                  <a:lnTo>
                    <a:pt x="1691013" y="92032"/>
                  </a:lnTo>
                  <a:lnTo>
                    <a:pt x="1746970" y="97353"/>
                  </a:lnTo>
                  <a:lnTo>
                    <a:pt x="1802948" y="106027"/>
                  </a:lnTo>
                  <a:lnTo>
                    <a:pt x="1858525" y="118413"/>
                  </a:lnTo>
                  <a:lnTo>
                    <a:pt x="1908857" y="1335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86244" y="0"/>
              <a:ext cx="1893751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97301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1882693" y="122580"/>
                  </a:moveTo>
                  <a:lnTo>
                    <a:pt x="1833127" y="107651"/>
                  </a:lnTo>
                  <a:lnTo>
                    <a:pt x="1777873" y="95291"/>
                  </a:lnTo>
                  <a:lnTo>
                    <a:pt x="1722215" y="86609"/>
                  </a:lnTo>
                  <a:lnTo>
                    <a:pt x="1666573" y="81248"/>
                  </a:lnTo>
                  <a:lnTo>
                    <a:pt x="1611367" y="78854"/>
                  </a:lnTo>
                  <a:lnTo>
                    <a:pt x="1557017" y="79070"/>
                  </a:lnTo>
                  <a:lnTo>
                    <a:pt x="1503942" y="81540"/>
                  </a:lnTo>
                  <a:lnTo>
                    <a:pt x="1452563" y="85909"/>
                  </a:lnTo>
                  <a:lnTo>
                    <a:pt x="1403299" y="91820"/>
                  </a:lnTo>
                  <a:lnTo>
                    <a:pt x="1356570" y="98918"/>
                  </a:lnTo>
                  <a:lnTo>
                    <a:pt x="1312795" y="106847"/>
                  </a:lnTo>
                  <a:lnTo>
                    <a:pt x="1272395" y="115250"/>
                  </a:lnTo>
                  <a:lnTo>
                    <a:pt x="1203399" y="132058"/>
                  </a:lnTo>
                  <a:lnTo>
                    <a:pt x="1152938" y="146495"/>
                  </a:lnTo>
                  <a:lnTo>
                    <a:pt x="1101596" y="160457"/>
                  </a:lnTo>
                  <a:lnTo>
                    <a:pt x="1051005" y="170554"/>
                  </a:lnTo>
                  <a:lnTo>
                    <a:pt x="1000744" y="177078"/>
                  </a:lnTo>
                  <a:lnTo>
                    <a:pt x="950393" y="180321"/>
                  </a:lnTo>
                  <a:lnTo>
                    <a:pt x="899531" y="180576"/>
                  </a:lnTo>
                  <a:lnTo>
                    <a:pt x="847737" y="178137"/>
                  </a:lnTo>
                  <a:lnTo>
                    <a:pt x="794591" y="173297"/>
                  </a:lnTo>
                  <a:lnTo>
                    <a:pt x="739670" y="166347"/>
                  </a:lnTo>
                  <a:lnTo>
                    <a:pt x="682556" y="157582"/>
                  </a:lnTo>
                  <a:lnTo>
                    <a:pt x="636010" y="149758"/>
                  </a:lnTo>
                  <a:lnTo>
                    <a:pt x="586868" y="141399"/>
                  </a:lnTo>
                  <a:lnTo>
                    <a:pt x="537052" y="132793"/>
                  </a:lnTo>
                  <a:lnTo>
                    <a:pt x="486702" y="123831"/>
                  </a:lnTo>
                  <a:lnTo>
                    <a:pt x="435955" y="114407"/>
                  </a:lnTo>
                  <a:lnTo>
                    <a:pt x="384953" y="104410"/>
                  </a:lnTo>
                  <a:lnTo>
                    <a:pt x="333833" y="93733"/>
                  </a:lnTo>
                  <a:lnTo>
                    <a:pt x="282735" y="82267"/>
                  </a:lnTo>
                  <a:lnTo>
                    <a:pt x="231798" y="69904"/>
                  </a:lnTo>
                  <a:lnTo>
                    <a:pt x="181161" y="56535"/>
                  </a:lnTo>
                  <a:lnTo>
                    <a:pt x="130964" y="42052"/>
                  </a:lnTo>
                  <a:lnTo>
                    <a:pt x="81346" y="26346"/>
                  </a:lnTo>
                  <a:lnTo>
                    <a:pt x="32445" y="9309"/>
                  </a:lnTo>
                  <a:lnTo>
                    <a:pt x="8240" y="0"/>
                  </a:lnTo>
                </a:path>
                <a:path w="1882775" h="184150">
                  <a:moveTo>
                    <a:pt x="0" y="0"/>
                  </a:moveTo>
                  <a:lnTo>
                    <a:pt x="79992" y="29013"/>
                  </a:lnTo>
                  <a:lnTo>
                    <a:pt x="129608" y="44731"/>
                  </a:lnTo>
                  <a:lnTo>
                    <a:pt x="179795" y="59225"/>
                  </a:lnTo>
                  <a:lnTo>
                    <a:pt x="230417" y="72603"/>
                  </a:lnTo>
                  <a:lnTo>
                    <a:pt x="281333" y="84974"/>
                  </a:lnTo>
                  <a:lnTo>
                    <a:pt x="332407" y="96446"/>
                  </a:lnTo>
                  <a:lnTo>
                    <a:pt x="383498" y="107129"/>
                  </a:lnTo>
                  <a:lnTo>
                    <a:pt x="434470" y="117131"/>
                  </a:lnTo>
                  <a:lnTo>
                    <a:pt x="485183" y="126561"/>
                  </a:lnTo>
                  <a:lnTo>
                    <a:pt x="535498" y="135527"/>
                  </a:lnTo>
                  <a:lnTo>
                    <a:pt x="585279" y="144137"/>
                  </a:lnTo>
                  <a:lnTo>
                    <a:pt x="634385" y="152502"/>
                  </a:lnTo>
                  <a:lnTo>
                    <a:pt x="676180" y="159563"/>
                  </a:lnTo>
                  <a:lnTo>
                    <a:pt x="739307" y="169298"/>
                  </a:lnTo>
                  <a:lnTo>
                    <a:pt x="794350" y="176269"/>
                  </a:lnTo>
                  <a:lnTo>
                    <a:pt x="847625" y="181121"/>
                  </a:lnTo>
                  <a:lnTo>
                    <a:pt x="899554" y="183561"/>
                  </a:lnTo>
                  <a:lnTo>
                    <a:pt x="950561" y="183295"/>
                  </a:lnTo>
                  <a:lnTo>
                    <a:pt x="1001069" y="180029"/>
                  </a:lnTo>
                  <a:lnTo>
                    <a:pt x="1051500" y="173468"/>
                  </a:lnTo>
                  <a:lnTo>
                    <a:pt x="1102279" y="163319"/>
                  </a:lnTo>
                  <a:lnTo>
                    <a:pt x="1153827" y="149289"/>
                  </a:lnTo>
                  <a:lnTo>
                    <a:pt x="1176473" y="142561"/>
                  </a:lnTo>
                  <a:lnTo>
                    <a:pt x="1204161" y="134886"/>
                  </a:lnTo>
                  <a:lnTo>
                    <a:pt x="1272982" y="118115"/>
                  </a:lnTo>
                  <a:lnTo>
                    <a:pt x="1313279" y="109728"/>
                  </a:lnTo>
                  <a:lnTo>
                    <a:pt x="1356939" y="101814"/>
                  </a:lnTo>
                  <a:lnTo>
                    <a:pt x="1403545" y="94728"/>
                  </a:lnTo>
                  <a:lnTo>
                    <a:pt x="1452678" y="88824"/>
                  </a:lnTo>
                  <a:lnTo>
                    <a:pt x="1503917" y="84457"/>
                  </a:lnTo>
                  <a:lnTo>
                    <a:pt x="1556844" y="81981"/>
                  </a:lnTo>
                  <a:lnTo>
                    <a:pt x="1611040" y="81753"/>
                  </a:lnTo>
                  <a:lnTo>
                    <a:pt x="1666085" y="84126"/>
                  </a:lnTo>
                  <a:lnTo>
                    <a:pt x="1721560" y="89456"/>
                  </a:lnTo>
                  <a:lnTo>
                    <a:pt x="1777047" y="98097"/>
                  </a:lnTo>
                  <a:lnTo>
                    <a:pt x="1832125" y="110404"/>
                  </a:lnTo>
                  <a:lnTo>
                    <a:pt x="1882693" y="1256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0548" y="0"/>
              <a:ext cx="1859447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7454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29" h="173355">
                  <a:moveTo>
                    <a:pt x="1852541" y="113474"/>
                  </a:moveTo>
                  <a:lnTo>
                    <a:pt x="1804035" y="98822"/>
                  </a:lnTo>
                  <a:lnTo>
                    <a:pt x="1749206" y="86496"/>
                  </a:lnTo>
                  <a:lnTo>
                    <a:pt x="1693977" y="77808"/>
                  </a:lnTo>
                  <a:lnTo>
                    <a:pt x="1638764" y="72405"/>
                  </a:lnTo>
                  <a:lnTo>
                    <a:pt x="1583983" y="69937"/>
                  </a:lnTo>
                  <a:lnTo>
                    <a:pt x="1530051" y="70053"/>
                  </a:lnTo>
                  <a:lnTo>
                    <a:pt x="1477385" y="72401"/>
                  </a:lnTo>
                  <a:lnTo>
                    <a:pt x="1426401" y="76630"/>
                  </a:lnTo>
                  <a:lnTo>
                    <a:pt x="1377517" y="82388"/>
                  </a:lnTo>
                  <a:lnTo>
                    <a:pt x="1331147" y="89325"/>
                  </a:lnTo>
                  <a:lnTo>
                    <a:pt x="1287710" y="97089"/>
                  </a:lnTo>
                  <a:lnTo>
                    <a:pt x="1247621" y="105328"/>
                  </a:lnTo>
                  <a:lnTo>
                    <a:pt x="1179156" y="121829"/>
                  </a:lnTo>
                  <a:lnTo>
                    <a:pt x="1129085" y="136017"/>
                  </a:lnTo>
                  <a:lnTo>
                    <a:pt x="1077995" y="149818"/>
                  </a:lnTo>
                  <a:lnTo>
                    <a:pt x="1027646" y="159809"/>
                  </a:lnTo>
                  <a:lnTo>
                    <a:pt x="977621" y="166278"/>
                  </a:lnTo>
                  <a:lnTo>
                    <a:pt x="927499" y="169515"/>
                  </a:lnTo>
                  <a:lnTo>
                    <a:pt x="876864" y="169809"/>
                  </a:lnTo>
                  <a:lnTo>
                    <a:pt x="825296" y="167448"/>
                  </a:lnTo>
                  <a:lnTo>
                    <a:pt x="772377" y="162722"/>
                  </a:lnTo>
                  <a:lnTo>
                    <a:pt x="717687" y="155921"/>
                  </a:lnTo>
                  <a:lnTo>
                    <a:pt x="660810" y="147333"/>
                  </a:lnTo>
                  <a:lnTo>
                    <a:pt x="636807" y="143383"/>
                  </a:lnTo>
                  <a:lnTo>
                    <a:pt x="610594" y="139027"/>
                  </a:lnTo>
                  <a:lnTo>
                    <a:pt x="561810" y="130881"/>
                  </a:lnTo>
                  <a:lnTo>
                    <a:pt x="512357" y="122492"/>
                  </a:lnTo>
                  <a:lnTo>
                    <a:pt x="462372" y="113750"/>
                  </a:lnTo>
                  <a:lnTo>
                    <a:pt x="411995" y="104546"/>
                  </a:lnTo>
                  <a:lnTo>
                    <a:pt x="361363" y="94770"/>
                  </a:lnTo>
                  <a:lnTo>
                    <a:pt x="310614" y="84315"/>
                  </a:lnTo>
                  <a:lnTo>
                    <a:pt x="259887" y="73069"/>
                  </a:lnTo>
                  <a:lnTo>
                    <a:pt x="209319" y="60925"/>
                  </a:lnTo>
                  <a:lnTo>
                    <a:pt x="159049" y="47773"/>
                  </a:lnTo>
                  <a:lnTo>
                    <a:pt x="109214" y="33503"/>
                  </a:lnTo>
                  <a:lnTo>
                    <a:pt x="59954" y="18006"/>
                  </a:lnTo>
                  <a:lnTo>
                    <a:pt x="11405" y="1174"/>
                  </a:lnTo>
                  <a:lnTo>
                    <a:pt x="8340" y="0"/>
                  </a:lnTo>
                </a:path>
                <a:path w="1852929" h="173355">
                  <a:moveTo>
                    <a:pt x="0" y="0"/>
                  </a:moveTo>
                  <a:lnTo>
                    <a:pt x="58870" y="20793"/>
                  </a:lnTo>
                  <a:lnTo>
                    <a:pt x="108182" y="36313"/>
                  </a:lnTo>
                  <a:lnTo>
                    <a:pt x="158063" y="50602"/>
                  </a:lnTo>
                  <a:lnTo>
                    <a:pt x="208374" y="63770"/>
                  </a:lnTo>
                  <a:lnTo>
                    <a:pt x="258979" y="75927"/>
                  </a:lnTo>
                  <a:lnTo>
                    <a:pt x="309738" y="87183"/>
                  </a:lnTo>
                  <a:lnTo>
                    <a:pt x="360516" y="97646"/>
                  </a:lnTo>
                  <a:lnTo>
                    <a:pt x="411174" y="107428"/>
                  </a:lnTo>
                  <a:lnTo>
                    <a:pt x="461575" y="116636"/>
                  </a:lnTo>
                  <a:lnTo>
                    <a:pt x="511581" y="125382"/>
                  </a:lnTo>
                  <a:lnTo>
                    <a:pt x="561054" y="133774"/>
                  </a:lnTo>
                  <a:lnTo>
                    <a:pt x="609858" y="141923"/>
                  </a:lnTo>
                  <a:lnTo>
                    <a:pt x="640084" y="146952"/>
                  </a:lnTo>
                  <a:lnTo>
                    <a:pt x="646866" y="148082"/>
                  </a:lnTo>
                  <a:lnTo>
                    <a:pt x="717366" y="158864"/>
                  </a:lnTo>
                  <a:lnTo>
                    <a:pt x="772211" y="165681"/>
                  </a:lnTo>
                  <a:lnTo>
                    <a:pt x="825281" y="170414"/>
                  </a:lnTo>
                  <a:lnTo>
                    <a:pt x="876996" y="172775"/>
                  </a:lnTo>
                  <a:lnTo>
                    <a:pt x="927776" y="172474"/>
                  </a:lnTo>
                  <a:lnTo>
                    <a:pt x="978042" y="169222"/>
                  </a:lnTo>
                  <a:lnTo>
                    <a:pt x="1028213" y="162729"/>
                  </a:lnTo>
                  <a:lnTo>
                    <a:pt x="1078708" y="152705"/>
                  </a:lnTo>
                  <a:lnTo>
                    <a:pt x="1129948" y="138862"/>
                  </a:lnTo>
                  <a:lnTo>
                    <a:pt x="1152419" y="132246"/>
                  </a:lnTo>
                  <a:lnTo>
                    <a:pt x="1179892" y="124703"/>
                  </a:lnTo>
                  <a:lnTo>
                    <a:pt x="1248182" y="108235"/>
                  </a:lnTo>
                  <a:lnTo>
                    <a:pt x="1288168" y="100010"/>
                  </a:lnTo>
                  <a:lnTo>
                    <a:pt x="1331492" y="92258"/>
                  </a:lnTo>
                  <a:lnTo>
                    <a:pt x="1377740" y="85331"/>
                  </a:lnTo>
                  <a:lnTo>
                    <a:pt x="1426495" y="79578"/>
                  </a:lnTo>
                  <a:lnTo>
                    <a:pt x="1477342" y="75349"/>
                  </a:lnTo>
                  <a:lnTo>
                    <a:pt x="1529865" y="72995"/>
                  </a:lnTo>
                  <a:lnTo>
                    <a:pt x="1583648" y="72867"/>
                  </a:lnTo>
                  <a:lnTo>
                    <a:pt x="1638275" y="75314"/>
                  </a:lnTo>
                  <a:lnTo>
                    <a:pt x="1693330" y="80687"/>
                  </a:lnTo>
                  <a:lnTo>
                    <a:pt x="1748398" y="89336"/>
                  </a:lnTo>
                  <a:lnTo>
                    <a:pt x="1803062" y="101612"/>
                  </a:lnTo>
                  <a:lnTo>
                    <a:pt x="1852541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0732" y="0"/>
              <a:ext cx="1829262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62756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1817238" y="102844"/>
                  </a:moveTo>
                  <a:lnTo>
                    <a:pt x="1761162" y="86531"/>
                  </a:lnTo>
                  <a:lnTo>
                    <a:pt x="1703437" y="74329"/>
                  </a:lnTo>
                  <a:lnTo>
                    <a:pt x="1645376" y="66068"/>
                  </a:lnTo>
                  <a:lnTo>
                    <a:pt x="1587469" y="61335"/>
                  </a:lnTo>
                  <a:lnTo>
                    <a:pt x="1530207" y="59719"/>
                  </a:lnTo>
                  <a:lnTo>
                    <a:pt x="1474080" y="60810"/>
                  </a:lnTo>
                  <a:lnTo>
                    <a:pt x="1419580" y="64194"/>
                  </a:lnTo>
                  <a:lnTo>
                    <a:pt x="1367197" y="69461"/>
                  </a:lnTo>
                  <a:lnTo>
                    <a:pt x="1317422" y="76200"/>
                  </a:lnTo>
                  <a:lnTo>
                    <a:pt x="1270745" y="83999"/>
                  </a:lnTo>
                  <a:lnTo>
                    <a:pt x="1227657" y="92447"/>
                  </a:lnTo>
                  <a:lnTo>
                    <a:pt x="1188648" y="101132"/>
                  </a:lnTo>
                  <a:lnTo>
                    <a:pt x="1124834" y="117569"/>
                  </a:lnTo>
                  <a:lnTo>
                    <a:pt x="1101009" y="124498"/>
                  </a:lnTo>
                  <a:lnTo>
                    <a:pt x="1050233" y="138128"/>
                  </a:lnTo>
                  <a:lnTo>
                    <a:pt x="1000168" y="148007"/>
                  </a:lnTo>
                  <a:lnTo>
                    <a:pt x="950400" y="154422"/>
                  </a:lnTo>
                  <a:lnTo>
                    <a:pt x="900513" y="157657"/>
                  </a:lnTo>
                  <a:lnTo>
                    <a:pt x="850094" y="157995"/>
                  </a:lnTo>
                  <a:lnTo>
                    <a:pt x="798727" y="155724"/>
                  </a:lnTo>
                  <a:lnTo>
                    <a:pt x="745997" y="151126"/>
                  </a:lnTo>
                  <a:lnTo>
                    <a:pt x="691490" y="144487"/>
                  </a:lnTo>
                  <a:lnTo>
                    <a:pt x="634792" y="136093"/>
                  </a:lnTo>
                  <a:lnTo>
                    <a:pt x="581642" y="127444"/>
                  </a:lnTo>
                  <a:lnTo>
                    <a:pt x="533175" y="119514"/>
                  </a:lnTo>
                  <a:lnTo>
                    <a:pt x="484042" y="111343"/>
                  </a:lnTo>
                  <a:lnTo>
                    <a:pt x="434381" y="102820"/>
                  </a:lnTo>
                  <a:lnTo>
                    <a:pt x="384330" y="93836"/>
                  </a:lnTo>
                  <a:lnTo>
                    <a:pt x="334026" y="84281"/>
                  </a:lnTo>
                  <a:lnTo>
                    <a:pt x="283605" y="74044"/>
                  </a:lnTo>
                  <a:lnTo>
                    <a:pt x="233204" y="63015"/>
                  </a:lnTo>
                  <a:lnTo>
                    <a:pt x="182962" y="51084"/>
                  </a:lnTo>
                  <a:lnTo>
                    <a:pt x="133015" y="38140"/>
                  </a:lnTo>
                  <a:lnTo>
                    <a:pt x="83500" y="24075"/>
                  </a:lnTo>
                  <a:lnTo>
                    <a:pt x="34555" y="8777"/>
                  </a:lnTo>
                  <a:lnTo>
                    <a:pt x="9111" y="0"/>
                  </a:lnTo>
                </a:path>
                <a:path w="1817370" h="161290">
                  <a:moveTo>
                    <a:pt x="0" y="0"/>
                  </a:moveTo>
                  <a:lnTo>
                    <a:pt x="82470" y="26872"/>
                  </a:lnTo>
                  <a:lnTo>
                    <a:pt x="132031" y="40957"/>
                  </a:lnTo>
                  <a:lnTo>
                    <a:pt x="182021" y="53916"/>
                  </a:lnTo>
                  <a:lnTo>
                    <a:pt x="232301" y="65860"/>
                  </a:lnTo>
                  <a:lnTo>
                    <a:pt x="282735" y="76899"/>
                  </a:lnTo>
                  <a:lnTo>
                    <a:pt x="333187" y="87144"/>
                  </a:lnTo>
                  <a:lnTo>
                    <a:pt x="383520" y="96706"/>
                  </a:lnTo>
                  <a:lnTo>
                    <a:pt x="433598" y="105694"/>
                  </a:lnTo>
                  <a:lnTo>
                    <a:pt x="483283" y="114220"/>
                  </a:lnTo>
                  <a:lnTo>
                    <a:pt x="532440" y="122394"/>
                  </a:lnTo>
                  <a:lnTo>
                    <a:pt x="580931" y="130327"/>
                  </a:lnTo>
                  <a:lnTo>
                    <a:pt x="619259" y="136588"/>
                  </a:lnTo>
                  <a:lnTo>
                    <a:pt x="626829" y="137833"/>
                  </a:lnTo>
                  <a:lnTo>
                    <a:pt x="691171" y="147440"/>
                  </a:lnTo>
                  <a:lnTo>
                    <a:pt x="745825" y="154092"/>
                  </a:lnTo>
                  <a:lnTo>
                    <a:pt x="798699" y="158697"/>
                  </a:lnTo>
                  <a:lnTo>
                    <a:pt x="850210" y="160971"/>
                  </a:lnTo>
                  <a:lnTo>
                    <a:pt x="900773" y="160626"/>
                  </a:lnTo>
                  <a:lnTo>
                    <a:pt x="950805" y="157379"/>
                  </a:lnTo>
                  <a:lnTo>
                    <a:pt x="1000721" y="150944"/>
                  </a:lnTo>
                  <a:lnTo>
                    <a:pt x="1050938" y="141035"/>
                  </a:lnTo>
                  <a:lnTo>
                    <a:pt x="1101872" y="127368"/>
                  </a:lnTo>
                  <a:lnTo>
                    <a:pt x="1125633" y="120449"/>
                  </a:lnTo>
                  <a:lnTo>
                    <a:pt x="1154930" y="112534"/>
                  </a:lnTo>
                  <a:lnTo>
                    <a:pt x="1228176" y="95358"/>
                  </a:lnTo>
                  <a:lnTo>
                    <a:pt x="1271146" y="86918"/>
                  </a:lnTo>
                  <a:lnTo>
                    <a:pt x="1317694" y="79124"/>
                  </a:lnTo>
                  <a:lnTo>
                    <a:pt x="1367331" y="72387"/>
                  </a:lnTo>
                  <a:lnTo>
                    <a:pt x="1419567" y="67117"/>
                  </a:lnTo>
                  <a:lnTo>
                    <a:pt x="1473914" y="63724"/>
                  </a:lnTo>
                  <a:lnTo>
                    <a:pt x="1529881" y="62619"/>
                  </a:lnTo>
                  <a:lnTo>
                    <a:pt x="1586979" y="64213"/>
                  </a:lnTo>
                  <a:lnTo>
                    <a:pt x="1644719" y="68915"/>
                  </a:lnTo>
                  <a:lnTo>
                    <a:pt x="1702611" y="77137"/>
                  </a:lnTo>
                  <a:lnTo>
                    <a:pt x="1760166" y="89289"/>
                  </a:lnTo>
                  <a:lnTo>
                    <a:pt x="1816894" y="105781"/>
                  </a:lnTo>
                  <a:lnTo>
                    <a:pt x="1817238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91635" y="0"/>
              <a:ext cx="1788358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300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5" h="148590">
                  <a:moveTo>
                    <a:pt x="1776993" y="91246"/>
                  </a:moveTo>
                  <a:lnTo>
                    <a:pt x="1723776" y="75716"/>
                  </a:lnTo>
                  <a:lnTo>
                    <a:pt x="1666502" y="63543"/>
                  </a:lnTo>
                  <a:lnTo>
                    <a:pt x="1608896" y="55267"/>
                  </a:lnTo>
                  <a:lnTo>
                    <a:pt x="1551443" y="50482"/>
                  </a:lnTo>
                  <a:lnTo>
                    <a:pt x="1494633" y="48781"/>
                  </a:lnTo>
                  <a:lnTo>
                    <a:pt x="1438949" y="49759"/>
                  </a:lnTo>
                  <a:lnTo>
                    <a:pt x="1384881" y="53009"/>
                  </a:lnTo>
                  <a:lnTo>
                    <a:pt x="1332913" y="58126"/>
                  </a:lnTo>
                  <a:lnTo>
                    <a:pt x="1283532" y="64702"/>
                  </a:lnTo>
                  <a:lnTo>
                    <a:pt x="1237226" y="72333"/>
                  </a:lnTo>
                  <a:lnTo>
                    <a:pt x="1194481" y="80613"/>
                  </a:lnTo>
                  <a:lnTo>
                    <a:pt x="1155784" y="89134"/>
                  </a:lnTo>
                  <a:lnTo>
                    <a:pt x="1092477" y="105279"/>
                  </a:lnTo>
                  <a:lnTo>
                    <a:pt x="1068841" y="112090"/>
                  </a:lnTo>
                  <a:lnTo>
                    <a:pt x="1018384" y="125529"/>
                  </a:lnTo>
                  <a:lnTo>
                    <a:pt x="968607" y="135282"/>
                  </a:lnTo>
                  <a:lnTo>
                    <a:pt x="919101" y="141630"/>
                  </a:lnTo>
                  <a:lnTo>
                    <a:pt x="869455" y="144852"/>
                  </a:lnTo>
                  <a:lnTo>
                    <a:pt x="819258" y="145229"/>
                  </a:lnTo>
                  <a:lnTo>
                    <a:pt x="768100" y="143040"/>
                  </a:lnTo>
                  <a:lnTo>
                    <a:pt x="715569" y="138568"/>
                  </a:lnTo>
                  <a:lnTo>
                    <a:pt x="661254" y="132090"/>
                  </a:lnTo>
                  <a:lnTo>
                    <a:pt x="604745" y="123888"/>
                  </a:lnTo>
                  <a:lnTo>
                    <a:pt x="596821" y="122644"/>
                  </a:lnTo>
                  <a:lnTo>
                    <a:pt x="588921" y="121425"/>
                  </a:lnTo>
                  <a:lnTo>
                    <a:pt x="581009" y="120104"/>
                  </a:lnTo>
                  <a:lnTo>
                    <a:pt x="548688" y="114935"/>
                  </a:lnTo>
                  <a:lnTo>
                    <a:pt x="500530" y="107216"/>
                  </a:lnTo>
                  <a:lnTo>
                    <a:pt x="451712" y="99259"/>
                  </a:lnTo>
                  <a:lnTo>
                    <a:pt x="402369" y="90953"/>
                  </a:lnTo>
                  <a:lnTo>
                    <a:pt x="352639" y="82186"/>
                  </a:lnTo>
                  <a:lnTo>
                    <a:pt x="302656" y="72848"/>
                  </a:lnTo>
                  <a:lnTo>
                    <a:pt x="252558" y="62827"/>
                  </a:lnTo>
                  <a:lnTo>
                    <a:pt x="202480" y="52013"/>
                  </a:lnTo>
                  <a:lnTo>
                    <a:pt x="152559" y="40294"/>
                  </a:lnTo>
                  <a:lnTo>
                    <a:pt x="102930" y="27559"/>
                  </a:lnTo>
                  <a:lnTo>
                    <a:pt x="53730" y="13697"/>
                  </a:lnTo>
                  <a:lnTo>
                    <a:pt x="9614" y="0"/>
                  </a:lnTo>
                </a:path>
                <a:path w="1777365" h="148590">
                  <a:moveTo>
                    <a:pt x="0" y="0"/>
                  </a:moveTo>
                  <a:lnTo>
                    <a:pt x="52436" y="16417"/>
                  </a:lnTo>
                  <a:lnTo>
                    <a:pt x="101632" y="30290"/>
                  </a:lnTo>
                  <a:lnTo>
                    <a:pt x="151252" y="43034"/>
                  </a:lnTo>
                  <a:lnTo>
                    <a:pt x="201160" y="54761"/>
                  </a:lnTo>
                  <a:lnTo>
                    <a:pt x="251220" y="65581"/>
                  </a:lnTo>
                  <a:lnTo>
                    <a:pt x="301298" y="75607"/>
                  </a:lnTo>
                  <a:lnTo>
                    <a:pt x="351256" y="84949"/>
                  </a:lnTo>
                  <a:lnTo>
                    <a:pt x="400960" y="93718"/>
                  </a:lnTo>
                  <a:lnTo>
                    <a:pt x="450274" y="102026"/>
                  </a:lnTo>
                  <a:lnTo>
                    <a:pt x="499062" y="109984"/>
                  </a:lnTo>
                  <a:lnTo>
                    <a:pt x="547189" y="117703"/>
                  </a:lnTo>
                  <a:lnTo>
                    <a:pt x="580526" y="123050"/>
                  </a:lnTo>
                  <a:lnTo>
                    <a:pt x="588464" y="124333"/>
                  </a:lnTo>
                  <a:lnTo>
                    <a:pt x="660938" y="135030"/>
                  </a:lnTo>
                  <a:lnTo>
                    <a:pt x="715401" y="141522"/>
                  </a:lnTo>
                  <a:lnTo>
                    <a:pt x="768077" y="146004"/>
                  </a:lnTo>
                  <a:lnTo>
                    <a:pt x="819379" y="148194"/>
                  </a:lnTo>
                  <a:lnTo>
                    <a:pt x="869719" y="147812"/>
                  </a:lnTo>
                  <a:lnTo>
                    <a:pt x="919509" y="144576"/>
                  </a:lnTo>
                  <a:lnTo>
                    <a:pt x="969162" y="138206"/>
                  </a:lnTo>
                  <a:lnTo>
                    <a:pt x="1019090" y="128419"/>
                  </a:lnTo>
                  <a:lnTo>
                    <a:pt x="1069705" y="114935"/>
                  </a:lnTo>
                  <a:lnTo>
                    <a:pt x="1093282" y="108138"/>
                  </a:lnTo>
                  <a:lnTo>
                    <a:pt x="1122351" y="100367"/>
                  </a:lnTo>
                  <a:lnTo>
                    <a:pt x="1195027" y="83522"/>
                  </a:lnTo>
                  <a:lnTo>
                    <a:pt x="1237662" y="75258"/>
                  </a:lnTo>
                  <a:lnTo>
                    <a:pt x="1283847" y="67639"/>
                  </a:lnTo>
                  <a:lnTo>
                    <a:pt x="1333096" y="61070"/>
                  </a:lnTo>
                  <a:lnTo>
                    <a:pt x="1384924" y="55956"/>
                  </a:lnTo>
                  <a:lnTo>
                    <a:pt x="1438844" y="52703"/>
                  </a:lnTo>
                  <a:lnTo>
                    <a:pt x="1494371" y="51714"/>
                  </a:lnTo>
                  <a:lnTo>
                    <a:pt x="1551020" y="53396"/>
                  </a:lnTo>
                  <a:lnTo>
                    <a:pt x="1608304" y="58152"/>
                  </a:lnTo>
                  <a:lnTo>
                    <a:pt x="1665738" y="66388"/>
                  </a:lnTo>
                  <a:lnTo>
                    <a:pt x="1722836" y="78508"/>
                  </a:lnTo>
                  <a:lnTo>
                    <a:pt x="1776993" y="943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4399" y="0"/>
              <a:ext cx="1745596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49905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1730089" y="78479"/>
                  </a:moveTo>
                  <a:lnTo>
                    <a:pt x="1680571" y="63984"/>
                  </a:lnTo>
                  <a:lnTo>
                    <a:pt x="1623746" y="51842"/>
                  </a:lnTo>
                  <a:lnTo>
                    <a:pt x="1566592" y="43553"/>
                  </a:lnTo>
                  <a:lnTo>
                    <a:pt x="1509591" y="38716"/>
                  </a:lnTo>
                  <a:lnTo>
                    <a:pt x="1453225" y="36931"/>
                  </a:lnTo>
                  <a:lnTo>
                    <a:pt x="1397978" y="37797"/>
                  </a:lnTo>
                  <a:lnTo>
                    <a:pt x="1344333" y="40913"/>
                  </a:lnTo>
                  <a:lnTo>
                    <a:pt x="1292772" y="45878"/>
                  </a:lnTo>
                  <a:lnTo>
                    <a:pt x="1243778" y="52293"/>
                  </a:lnTo>
                  <a:lnTo>
                    <a:pt x="1197834" y="59755"/>
                  </a:lnTo>
                  <a:lnTo>
                    <a:pt x="1155423" y="67865"/>
                  </a:lnTo>
                  <a:lnTo>
                    <a:pt x="1117027" y="76222"/>
                  </a:lnTo>
                  <a:lnTo>
                    <a:pt x="1054215" y="92074"/>
                  </a:lnTo>
                  <a:lnTo>
                    <a:pt x="1030764" y="98768"/>
                  </a:lnTo>
                  <a:lnTo>
                    <a:pt x="980617" y="112020"/>
                  </a:lnTo>
                  <a:lnTo>
                    <a:pt x="931124" y="121649"/>
                  </a:lnTo>
                  <a:lnTo>
                    <a:pt x="881878" y="127932"/>
                  </a:lnTo>
                  <a:lnTo>
                    <a:pt x="832471" y="131143"/>
                  </a:lnTo>
                  <a:lnTo>
                    <a:pt x="782496" y="131559"/>
                  </a:lnTo>
                  <a:lnTo>
                    <a:pt x="731547" y="129455"/>
                  </a:lnTo>
                  <a:lnTo>
                    <a:pt x="679215" y="125107"/>
                  </a:lnTo>
                  <a:lnTo>
                    <a:pt x="625094" y="118791"/>
                  </a:lnTo>
                  <a:lnTo>
                    <a:pt x="568776" y="110782"/>
                  </a:lnTo>
                  <a:lnTo>
                    <a:pt x="509200" y="101473"/>
                  </a:lnTo>
                  <a:lnTo>
                    <a:pt x="461402" y="93968"/>
                  </a:lnTo>
                  <a:lnTo>
                    <a:pt x="412947" y="86227"/>
                  </a:lnTo>
                  <a:lnTo>
                    <a:pt x="363972" y="78138"/>
                  </a:lnTo>
                  <a:lnTo>
                    <a:pt x="314610" y="69591"/>
                  </a:lnTo>
                  <a:lnTo>
                    <a:pt x="264997" y="60472"/>
                  </a:lnTo>
                  <a:lnTo>
                    <a:pt x="215269" y="50671"/>
                  </a:lnTo>
                  <a:lnTo>
                    <a:pt x="165560" y="40074"/>
                  </a:lnTo>
                  <a:lnTo>
                    <a:pt x="116006" y="28572"/>
                  </a:lnTo>
                  <a:lnTo>
                    <a:pt x="66742" y="16051"/>
                  </a:lnTo>
                  <a:lnTo>
                    <a:pt x="17903" y="2400"/>
                  </a:lnTo>
                  <a:lnTo>
                    <a:pt x="10121" y="0"/>
                  </a:lnTo>
                </a:path>
                <a:path w="1730375" h="134620">
                  <a:moveTo>
                    <a:pt x="0" y="0"/>
                  </a:moveTo>
                  <a:lnTo>
                    <a:pt x="65946" y="18928"/>
                  </a:lnTo>
                  <a:lnTo>
                    <a:pt x="115279" y="31466"/>
                  </a:lnTo>
                  <a:lnTo>
                    <a:pt x="164898" y="42981"/>
                  </a:lnTo>
                  <a:lnTo>
                    <a:pt x="214667" y="53587"/>
                  </a:lnTo>
                  <a:lnTo>
                    <a:pt x="264453" y="63394"/>
                  </a:lnTo>
                  <a:lnTo>
                    <a:pt x="314119" y="72516"/>
                  </a:lnTo>
                  <a:lnTo>
                    <a:pt x="363533" y="81064"/>
                  </a:lnTo>
                  <a:lnTo>
                    <a:pt x="412559" y="89152"/>
                  </a:lnTo>
                  <a:lnTo>
                    <a:pt x="461062" y="96891"/>
                  </a:lnTo>
                  <a:lnTo>
                    <a:pt x="508908" y="104394"/>
                  </a:lnTo>
                  <a:lnTo>
                    <a:pt x="544709" y="110007"/>
                  </a:lnTo>
                  <a:lnTo>
                    <a:pt x="552621" y="111277"/>
                  </a:lnTo>
                  <a:lnTo>
                    <a:pt x="624795" y="121757"/>
                  </a:lnTo>
                  <a:lnTo>
                    <a:pt x="679059" y="128078"/>
                  </a:lnTo>
                  <a:lnTo>
                    <a:pt x="731532" y="132427"/>
                  </a:lnTo>
                  <a:lnTo>
                    <a:pt x="782623" y="134528"/>
                  </a:lnTo>
                  <a:lnTo>
                    <a:pt x="832739" y="134104"/>
                  </a:lnTo>
                  <a:lnTo>
                    <a:pt x="882290" y="130878"/>
                  </a:lnTo>
                  <a:lnTo>
                    <a:pt x="931685" y="124574"/>
                  </a:lnTo>
                  <a:lnTo>
                    <a:pt x="981332" y="114915"/>
                  </a:lnTo>
                  <a:lnTo>
                    <a:pt x="1031640" y="101625"/>
                  </a:lnTo>
                  <a:lnTo>
                    <a:pt x="1055027" y="94944"/>
                  </a:lnTo>
                  <a:lnTo>
                    <a:pt x="1083864" y="87309"/>
                  </a:lnTo>
                  <a:lnTo>
                    <a:pt x="1155958" y="70776"/>
                  </a:lnTo>
                  <a:lnTo>
                    <a:pt x="1198252" y="62677"/>
                  </a:lnTo>
                  <a:lnTo>
                    <a:pt x="1244069" y="55223"/>
                  </a:lnTo>
                  <a:lnTo>
                    <a:pt x="1292926" y="48814"/>
                  </a:lnTo>
                  <a:lnTo>
                    <a:pt x="1344341" y="43848"/>
                  </a:lnTo>
                  <a:lnTo>
                    <a:pt x="1397834" y="40727"/>
                  </a:lnTo>
                  <a:lnTo>
                    <a:pt x="1452923" y="39849"/>
                  </a:lnTo>
                  <a:lnTo>
                    <a:pt x="1509125" y="41614"/>
                  </a:lnTo>
                  <a:lnTo>
                    <a:pt x="1565960" y="46421"/>
                  </a:lnTo>
                  <a:lnTo>
                    <a:pt x="1622944" y="54671"/>
                  </a:lnTo>
                  <a:lnTo>
                    <a:pt x="1679597" y="66763"/>
                  </a:lnTo>
                  <a:lnTo>
                    <a:pt x="1730089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79802" y="0"/>
              <a:ext cx="1700192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0360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1676394" y="64687"/>
                  </a:moveTo>
                  <a:lnTo>
                    <a:pt x="1631332" y="51454"/>
                  </a:lnTo>
                  <a:lnTo>
                    <a:pt x="1574946" y="39337"/>
                  </a:lnTo>
                  <a:lnTo>
                    <a:pt x="1518236" y="31030"/>
                  </a:lnTo>
                  <a:lnTo>
                    <a:pt x="1461681" y="26138"/>
                  </a:lnTo>
                  <a:lnTo>
                    <a:pt x="1405758" y="24265"/>
                  </a:lnTo>
                  <a:lnTo>
                    <a:pt x="1350947" y="25016"/>
                  </a:lnTo>
                  <a:lnTo>
                    <a:pt x="1297727" y="27995"/>
                  </a:lnTo>
                  <a:lnTo>
                    <a:pt x="1246576" y="32808"/>
                  </a:lnTo>
                  <a:lnTo>
                    <a:pt x="1197973" y="39059"/>
                  </a:lnTo>
                  <a:lnTo>
                    <a:pt x="1152396" y="46352"/>
                  </a:lnTo>
                  <a:lnTo>
                    <a:pt x="1110325" y="54292"/>
                  </a:lnTo>
                  <a:lnTo>
                    <a:pt x="1072238" y="62484"/>
                  </a:lnTo>
                  <a:lnTo>
                    <a:pt x="1009931" y="78043"/>
                  </a:lnTo>
                  <a:lnTo>
                    <a:pt x="986669" y="84619"/>
                  </a:lnTo>
                  <a:lnTo>
                    <a:pt x="936818" y="97688"/>
                  </a:lnTo>
                  <a:lnTo>
                    <a:pt x="887598" y="107197"/>
                  </a:lnTo>
                  <a:lnTo>
                    <a:pt x="838603" y="113416"/>
                  </a:lnTo>
                  <a:lnTo>
                    <a:pt x="789430" y="116617"/>
                  </a:lnTo>
                  <a:lnTo>
                    <a:pt x="739676" y="117072"/>
                  </a:lnTo>
                  <a:lnTo>
                    <a:pt x="688936" y="115051"/>
                  </a:lnTo>
                  <a:lnTo>
                    <a:pt x="636807" y="110827"/>
                  </a:lnTo>
                  <a:lnTo>
                    <a:pt x="582884" y="104669"/>
                  </a:lnTo>
                  <a:lnTo>
                    <a:pt x="526764" y="96850"/>
                  </a:lnTo>
                  <a:lnTo>
                    <a:pt x="503282" y="93230"/>
                  </a:lnTo>
                  <a:lnTo>
                    <a:pt x="464801" y="87325"/>
                  </a:lnTo>
                  <a:lnTo>
                    <a:pt x="417286" y="80035"/>
                  </a:lnTo>
                  <a:lnTo>
                    <a:pt x="369119" y="72512"/>
                  </a:lnTo>
                  <a:lnTo>
                    <a:pt x="320434" y="64643"/>
                  </a:lnTo>
                  <a:lnTo>
                    <a:pt x="271365" y="56315"/>
                  </a:lnTo>
                  <a:lnTo>
                    <a:pt x="222046" y="47414"/>
                  </a:lnTo>
                  <a:lnTo>
                    <a:pt x="172612" y="37829"/>
                  </a:lnTo>
                  <a:lnTo>
                    <a:pt x="123197" y="27446"/>
                  </a:lnTo>
                  <a:lnTo>
                    <a:pt x="73935" y="16152"/>
                  </a:lnTo>
                  <a:lnTo>
                    <a:pt x="24959" y="3835"/>
                  </a:lnTo>
                  <a:lnTo>
                    <a:pt x="11117" y="0"/>
                  </a:lnTo>
                </a:path>
                <a:path w="1676400" h="120650">
                  <a:moveTo>
                    <a:pt x="0" y="0"/>
                  </a:moveTo>
                  <a:lnTo>
                    <a:pt x="72907" y="18960"/>
                  </a:lnTo>
                  <a:lnTo>
                    <a:pt x="122195" y="30268"/>
                  </a:lnTo>
                  <a:lnTo>
                    <a:pt x="171632" y="40662"/>
                  </a:lnTo>
                  <a:lnTo>
                    <a:pt x="221083" y="50256"/>
                  </a:lnTo>
                  <a:lnTo>
                    <a:pt x="270415" y="59164"/>
                  </a:lnTo>
                  <a:lnTo>
                    <a:pt x="319495" y="67498"/>
                  </a:lnTo>
                  <a:lnTo>
                    <a:pt x="368189" y="75373"/>
                  </a:lnTo>
                  <a:lnTo>
                    <a:pt x="416364" y="82901"/>
                  </a:lnTo>
                  <a:lnTo>
                    <a:pt x="463886" y="90195"/>
                  </a:lnTo>
                  <a:lnTo>
                    <a:pt x="502812" y="96164"/>
                  </a:lnTo>
                  <a:lnTo>
                    <a:pt x="510686" y="97421"/>
                  </a:lnTo>
                  <a:lnTo>
                    <a:pt x="582594" y="107623"/>
                  </a:lnTo>
                  <a:lnTo>
                    <a:pt x="636666" y="113785"/>
                  </a:lnTo>
                  <a:lnTo>
                    <a:pt x="688940" y="118012"/>
                  </a:lnTo>
                  <a:lnTo>
                    <a:pt x="739823" y="120030"/>
                  </a:lnTo>
                  <a:lnTo>
                    <a:pt x="789718" y="119567"/>
                  </a:lnTo>
                  <a:lnTo>
                    <a:pt x="839030" y="116353"/>
                  </a:lnTo>
                  <a:lnTo>
                    <a:pt x="888165" y="110114"/>
                  </a:lnTo>
                  <a:lnTo>
                    <a:pt x="937527" y="100580"/>
                  </a:lnTo>
                  <a:lnTo>
                    <a:pt x="987520" y="87477"/>
                  </a:lnTo>
                  <a:lnTo>
                    <a:pt x="1010719" y="80915"/>
                  </a:lnTo>
                  <a:lnTo>
                    <a:pt x="1039324" y="73420"/>
                  </a:lnTo>
                  <a:lnTo>
                    <a:pt x="1110840" y="57208"/>
                  </a:lnTo>
                  <a:lnTo>
                    <a:pt x="1152796" y="49279"/>
                  </a:lnTo>
                  <a:lnTo>
                    <a:pt x="1198247" y="41994"/>
                  </a:lnTo>
                  <a:lnTo>
                    <a:pt x="1246716" y="35748"/>
                  </a:lnTo>
                  <a:lnTo>
                    <a:pt x="1297723" y="30935"/>
                  </a:lnTo>
                  <a:lnTo>
                    <a:pt x="1350793" y="27949"/>
                  </a:lnTo>
                  <a:lnTo>
                    <a:pt x="1405447" y="27184"/>
                  </a:lnTo>
                  <a:lnTo>
                    <a:pt x="1461207" y="29035"/>
                  </a:lnTo>
                  <a:lnTo>
                    <a:pt x="1517595" y="33896"/>
                  </a:lnTo>
                  <a:lnTo>
                    <a:pt x="1574134" y="42162"/>
                  </a:lnTo>
                  <a:lnTo>
                    <a:pt x="1630346" y="54227"/>
                  </a:lnTo>
                  <a:lnTo>
                    <a:pt x="1676394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6774" y="0"/>
              <a:ext cx="1653219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65537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4" h="104775">
                  <a:moveTo>
                    <a:pt x="1614457" y="49766"/>
                  </a:moveTo>
                  <a:lnTo>
                    <a:pt x="1573963" y="37817"/>
                  </a:lnTo>
                  <a:lnTo>
                    <a:pt x="1517955" y="25690"/>
                  </a:lnTo>
                  <a:lnTo>
                    <a:pt x="1461656" y="17346"/>
                  </a:lnTo>
                  <a:lnTo>
                    <a:pt x="1405537" y="12393"/>
                  </a:lnTo>
                  <a:lnTo>
                    <a:pt x="1350071" y="10439"/>
                  </a:lnTo>
                  <a:lnTo>
                    <a:pt x="1295728" y="11092"/>
                  </a:lnTo>
                  <a:lnTo>
                    <a:pt x="1242980" y="13962"/>
                  </a:lnTo>
                  <a:lnTo>
                    <a:pt x="1192299" y="18655"/>
                  </a:lnTo>
                  <a:lnTo>
                    <a:pt x="1144156" y="24780"/>
                  </a:lnTo>
                  <a:lnTo>
                    <a:pt x="1099023" y="31945"/>
                  </a:lnTo>
                  <a:lnTo>
                    <a:pt x="1057371" y="39758"/>
                  </a:lnTo>
                  <a:lnTo>
                    <a:pt x="1019672" y="47828"/>
                  </a:lnTo>
                  <a:lnTo>
                    <a:pt x="958019" y="63171"/>
                  </a:lnTo>
                  <a:lnTo>
                    <a:pt x="935007" y="69660"/>
                  </a:lnTo>
                  <a:lnTo>
                    <a:pt x="885276" y="82513"/>
                  </a:lnTo>
                  <a:lnTo>
                    <a:pt x="836202" y="91878"/>
                  </a:lnTo>
                  <a:lnTo>
                    <a:pt x="787381" y="98022"/>
                  </a:lnTo>
                  <a:lnTo>
                    <a:pt x="738409" y="101210"/>
                  </a:lnTo>
                  <a:lnTo>
                    <a:pt x="688882" y="101709"/>
                  </a:lnTo>
                  <a:lnTo>
                    <a:pt x="638397" y="99785"/>
                  </a:lnTo>
                  <a:lnTo>
                    <a:pt x="586548" y="95703"/>
                  </a:lnTo>
                  <a:lnTo>
                    <a:pt x="532933" y="89730"/>
                  </a:lnTo>
                  <a:lnTo>
                    <a:pt x="477147" y="82131"/>
                  </a:lnTo>
                  <a:lnTo>
                    <a:pt x="469387" y="80975"/>
                  </a:lnTo>
                  <a:lnTo>
                    <a:pt x="461615" y="79820"/>
                  </a:lnTo>
                  <a:lnTo>
                    <a:pt x="453779" y="78613"/>
                  </a:lnTo>
                  <a:lnTo>
                    <a:pt x="412072" y="72352"/>
                  </a:lnTo>
                  <a:lnTo>
                    <a:pt x="364896" y="65274"/>
                  </a:lnTo>
                  <a:lnTo>
                    <a:pt x="317072" y="57965"/>
                  </a:lnTo>
                  <a:lnTo>
                    <a:pt x="268733" y="50311"/>
                  </a:lnTo>
                  <a:lnTo>
                    <a:pt x="220012" y="42200"/>
                  </a:lnTo>
                  <a:lnTo>
                    <a:pt x="171044" y="33516"/>
                  </a:lnTo>
                  <a:lnTo>
                    <a:pt x="121959" y="24147"/>
                  </a:lnTo>
                  <a:lnTo>
                    <a:pt x="72892" y="13979"/>
                  </a:lnTo>
                  <a:lnTo>
                    <a:pt x="23976" y="2897"/>
                  </a:lnTo>
                  <a:lnTo>
                    <a:pt x="12337" y="0"/>
                  </a:lnTo>
                </a:path>
                <a:path w="1614804" h="104775">
                  <a:moveTo>
                    <a:pt x="0" y="0"/>
                  </a:moveTo>
                  <a:lnTo>
                    <a:pt x="71821" y="16794"/>
                  </a:lnTo>
                  <a:lnTo>
                    <a:pt x="120898" y="26970"/>
                  </a:lnTo>
                  <a:lnTo>
                    <a:pt x="169989" y="36345"/>
                  </a:lnTo>
                  <a:lnTo>
                    <a:pt x="218962" y="45033"/>
                  </a:lnTo>
                  <a:lnTo>
                    <a:pt x="267683" y="53149"/>
                  </a:lnTo>
                  <a:lnTo>
                    <a:pt x="316021" y="60805"/>
                  </a:lnTo>
                  <a:lnTo>
                    <a:pt x="363844" y="68116"/>
                  </a:lnTo>
                  <a:lnTo>
                    <a:pt x="411018" y="75197"/>
                  </a:lnTo>
                  <a:lnTo>
                    <a:pt x="453309" y="81534"/>
                  </a:lnTo>
                  <a:lnTo>
                    <a:pt x="459875" y="82563"/>
                  </a:lnTo>
                  <a:lnTo>
                    <a:pt x="466454" y="83528"/>
                  </a:lnTo>
                  <a:lnTo>
                    <a:pt x="472969" y="84480"/>
                  </a:lnTo>
                  <a:lnTo>
                    <a:pt x="476753" y="85039"/>
                  </a:lnTo>
                  <a:lnTo>
                    <a:pt x="532633" y="92669"/>
                  </a:lnTo>
                  <a:lnTo>
                    <a:pt x="586344" y="98666"/>
                  </a:lnTo>
                  <a:lnTo>
                    <a:pt x="638294" y="102765"/>
                  </a:lnTo>
                  <a:lnTo>
                    <a:pt x="688890" y="104698"/>
                  </a:lnTo>
                  <a:lnTo>
                    <a:pt x="738537" y="104198"/>
                  </a:lnTo>
                  <a:lnTo>
                    <a:pt x="787644" y="100998"/>
                  </a:lnTo>
                  <a:lnTo>
                    <a:pt x="836615" y="94831"/>
                  </a:lnTo>
                  <a:lnTo>
                    <a:pt x="885859" y="85431"/>
                  </a:lnTo>
                  <a:lnTo>
                    <a:pt x="935782" y="72530"/>
                  </a:lnTo>
                  <a:lnTo>
                    <a:pt x="958739" y="66053"/>
                  </a:lnTo>
                  <a:lnTo>
                    <a:pt x="987050" y="58659"/>
                  </a:lnTo>
                  <a:lnTo>
                    <a:pt x="1057851" y="42681"/>
                  </a:lnTo>
                  <a:lnTo>
                    <a:pt x="1099399" y="34879"/>
                  </a:lnTo>
                  <a:lnTo>
                    <a:pt x="1144417" y="27722"/>
                  </a:lnTo>
                  <a:lnTo>
                    <a:pt x="1192436" y="21602"/>
                  </a:lnTo>
                  <a:lnTo>
                    <a:pt x="1242985" y="16909"/>
                  </a:lnTo>
                  <a:lnTo>
                    <a:pt x="1295592" y="14033"/>
                  </a:lnTo>
                  <a:lnTo>
                    <a:pt x="1349787" y="13367"/>
                  </a:lnTo>
                  <a:lnTo>
                    <a:pt x="1405099" y="15299"/>
                  </a:lnTo>
                  <a:lnTo>
                    <a:pt x="1461059" y="20222"/>
                  </a:lnTo>
                  <a:lnTo>
                    <a:pt x="1517194" y="28526"/>
                  </a:lnTo>
                  <a:lnTo>
                    <a:pt x="1573034" y="40601"/>
                  </a:lnTo>
                  <a:lnTo>
                    <a:pt x="1614457" y="528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26830" y="0"/>
              <a:ext cx="1553165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7691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1542303" y="34069"/>
                  </a:moveTo>
                  <a:lnTo>
                    <a:pt x="1507419" y="23740"/>
                  </a:lnTo>
                  <a:lnTo>
                    <a:pt x="1451851" y="11639"/>
                  </a:lnTo>
                  <a:lnTo>
                    <a:pt x="1395999" y="3279"/>
                  </a:lnTo>
                  <a:lnTo>
                    <a:pt x="1359526" y="0"/>
                  </a:lnTo>
                </a:path>
                <a:path w="1542415" h="88900">
                  <a:moveTo>
                    <a:pt x="1173778" y="0"/>
                  </a:moveTo>
                  <a:lnTo>
                    <a:pt x="1128820" y="4066"/>
                  </a:lnTo>
                  <a:lnTo>
                    <a:pt x="1081072" y="10034"/>
                  </a:lnTo>
                  <a:lnTo>
                    <a:pt x="1036310" y="17037"/>
                  </a:lnTo>
                  <a:lnTo>
                    <a:pt x="995001" y="24688"/>
                  </a:lnTo>
                  <a:lnTo>
                    <a:pt x="957613" y="32600"/>
                  </a:lnTo>
                  <a:lnTo>
                    <a:pt x="896469" y="47662"/>
                  </a:lnTo>
                  <a:lnTo>
                    <a:pt x="873648" y="54038"/>
                  </a:lnTo>
                  <a:lnTo>
                    <a:pt x="824151" y="66715"/>
                  </a:lnTo>
                  <a:lnTo>
                    <a:pt x="775309" y="75964"/>
                  </a:lnTo>
                  <a:lnTo>
                    <a:pt x="726719" y="82047"/>
                  </a:lnTo>
                  <a:lnTo>
                    <a:pt x="677980" y="85226"/>
                  </a:lnTo>
                  <a:lnTo>
                    <a:pt x="628688" y="85761"/>
                  </a:lnTo>
                  <a:lnTo>
                    <a:pt x="578442" y="83916"/>
                  </a:lnTo>
                  <a:lnTo>
                    <a:pt x="526840" y="79952"/>
                  </a:lnTo>
                  <a:lnTo>
                    <a:pt x="473480" y="74130"/>
                  </a:lnTo>
                  <a:lnTo>
                    <a:pt x="417959" y="66713"/>
                  </a:lnTo>
                  <a:lnTo>
                    <a:pt x="394680" y="63271"/>
                  </a:lnTo>
                  <a:lnTo>
                    <a:pt x="350166" y="56756"/>
                  </a:lnTo>
                  <a:lnTo>
                    <a:pt x="303299" y="49891"/>
                  </a:lnTo>
                  <a:lnTo>
                    <a:pt x="255788" y="42799"/>
                  </a:lnTo>
                  <a:lnTo>
                    <a:pt x="207765" y="35363"/>
                  </a:lnTo>
                  <a:lnTo>
                    <a:pt x="159362" y="27469"/>
                  </a:lnTo>
                  <a:lnTo>
                    <a:pt x="110712" y="19003"/>
                  </a:lnTo>
                  <a:lnTo>
                    <a:pt x="61945" y="9850"/>
                  </a:lnTo>
                  <a:lnTo>
                    <a:pt x="13704" y="0"/>
                  </a:lnTo>
                </a:path>
                <a:path w="1542415" h="88900">
                  <a:moveTo>
                    <a:pt x="0" y="0"/>
                  </a:moveTo>
                  <a:lnTo>
                    <a:pt x="60817" y="12662"/>
                  </a:lnTo>
                  <a:lnTo>
                    <a:pt x="109581" y="21821"/>
                  </a:lnTo>
                  <a:lnTo>
                    <a:pt x="158228" y="30291"/>
                  </a:lnTo>
                  <a:lnTo>
                    <a:pt x="206624" y="38188"/>
                  </a:lnTo>
                  <a:lnTo>
                    <a:pt x="254639" y="45626"/>
                  </a:lnTo>
                  <a:lnTo>
                    <a:pt x="302140" y="52721"/>
                  </a:lnTo>
                  <a:lnTo>
                    <a:pt x="348998" y="59588"/>
                  </a:lnTo>
                  <a:lnTo>
                    <a:pt x="394223" y="66205"/>
                  </a:lnTo>
                  <a:lnTo>
                    <a:pt x="402033" y="67399"/>
                  </a:lnTo>
                  <a:lnTo>
                    <a:pt x="473164" y="77088"/>
                  </a:lnTo>
                  <a:lnTo>
                    <a:pt x="526652" y="82919"/>
                  </a:lnTo>
                  <a:lnTo>
                    <a:pt x="578381" y="86887"/>
                  </a:lnTo>
                  <a:lnTo>
                    <a:pt x="628755" y="88731"/>
                  </a:lnTo>
                  <a:lnTo>
                    <a:pt x="678180" y="88188"/>
                  </a:lnTo>
                  <a:lnTo>
                    <a:pt x="727060" y="84994"/>
                  </a:lnTo>
                  <a:lnTo>
                    <a:pt x="775800" y="78888"/>
                  </a:lnTo>
                  <a:lnTo>
                    <a:pt x="824802" y="69605"/>
                  </a:lnTo>
                  <a:lnTo>
                    <a:pt x="874473" y="56883"/>
                  </a:lnTo>
                  <a:lnTo>
                    <a:pt x="897236" y="50522"/>
                  </a:lnTo>
                  <a:lnTo>
                    <a:pt x="925307" y="43263"/>
                  </a:lnTo>
                  <a:lnTo>
                    <a:pt x="995509" y="27597"/>
                  </a:lnTo>
                  <a:lnTo>
                    <a:pt x="1036708" y="19960"/>
                  </a:lnTo>
                  <a:lnTo>
                    <a:pt x="1081350" y="12969"/>
                  </a:lnTo>
                  <a:lnTo>
                    <a:pt x="1128969" y="7009"/>
                  </a:lnTo>
                  <a:lnTo>
                    <a:pt x="1179099" y="2466"/>
                  </a:lnTo>
                  <a:lnTo>
                    <a:pt x="1226047" y="0"/>
                  </a:lnTo>
                </a:path>
                <a:path w="1542415" h="88900">
                  <a:moveTo>
                    <a:pt x="1307513" y="0"/>
                  </a:moveTo>
                  <a:lnTo>
                    <a:pt x="1339893" y="1192"/>
                  </a:lnTo>
                  <a:lnTo>
                    <a:pt x="1395404" y="6171"/>
                  </a:lnTo>
                  <a:lnTo>
                    <a:pt x="1451095" y="14495"/>
                  </a:lnTo>
                  <a:lnTo>
                    <a:pt x="1506499" y="26549"/>
                  </a:lnTo>
                  <a:lnTo>
                    <a:pt x="1542303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08959" y="0"/>
              <a:ext cx="1471035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23638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1456357" y="17560"/>
                  </a:moveTo>
                  <a:lnTo>
                    <a:pt x="1427671" y="9038"/>
                  </a:lnTo>
                  <a:lnTo>
                    <a:pt x="1386414" y="0"/>
                  </a:lnTo>
                </a:path>
                <a:path w="1456690" h="72390">
                  <a:moveTo>
                    <a:pt x="969943" y="0"/>
                  </a:moveTo>
                  <a:lnTo>
                    <a:pt x="919416" y="8957"/>
                  </a:lnTo>
                  <a:lnTo>
                    <a:pt x="849623" y="24344"/>
                  </a:lnTo>
                  <a:lnTo>
                    <a:pt x="799093" y="37744"/>
                  </a:lnTo>
                  <a:lnTo>
                    <a:pt x="749925" y="50234"/>
                  </a:lnTo>
                  <a:lnTo>
                    <a:pt x="701378" y="59359"/>
                  </a:lnTo>
                  <a:lnTo>
                    <a:pt x="653052" y="65378"/>
                  </a:lnTo>
                  <a:lnTo>
                    <a:pt x="604550" y="68548"/>
                  </a:lnTo>
                  <a:lnTo>
                    <a:pt x="555474" y="69126"/>
                  </a:lnTo>
                  <a:lnTo>
                    <a:pt x="505427" y="67370"/>
                  </a:lnTo>
                  <a:lnTo>
                    <a:pt x="454010" y="63537"/>
                  </a:lnTo>
                  <a:lnTo>
                    <a:pt x="400825" y="57885"/>
                  </a:lnTo>
                  <a:lnTo>
                    <a:pt x="345475" y="50672"/>
                  </a:lnTo>
                  <a:lnTo>
                    <a:pt x="333433" y="48930"/>
                  </a:lnTo>
                  <a:lnTo>
                    <a:pt x="313207" y="46026"/>
                  </a:lnTo>
                  <a:lnTo>
                    <a:pt x="291414" y="42905"/>
                  </a:lnTo>
                  <a:lnTo>
                    <a:pt x="274672" y="40512"/>
                  </a:lnTo>
                  <a:lnTo>
                    <a:pt x="225008" y="33406"/>
                  </a:lnTo>
                  <a:lnTo>
                    <a:pt x="174626" y="26035"/>
                  </a:lnTo>
                  <a:lnTo>
                    <a:pt x="123686" y="18258"/>
                  </a:lnTo>
                  <a:lnTo>
                    <a:pt x="72346" y="9936"/>
                  </a:lnTo>
                  <a:lnTo>
                    <a:pt x="20766" y="927"/>
                  </a:lnTo>
                  <a:lnTo>
                    <a:pt x="15894" y="0"/>
                  </a:lnTo>
                </a:path>
                <a:path w="1456690" h="72390">
                  <a:moveTo>
                    <a:pt x="0" y="0"/>
                  </a:moveTo>
                  <a:lnTo>
                    <a:pt x="71333" y="12771"/>
                  </a:lnTo>
                  <a:lnTo>
                    <a:pt x="122678" y="21095"/>
                  </a:lnTo>
                  <a:lnTo>
                    <a:pt x="173621" y="28871"/>
                  </a:lnTo>
                  <a:lnTo>
                    <a:pt x="224004" y="36241"/>
                  </a:lnTo>
                  <a:lnTo>
                    <a:pt x="273669" y="43345"/>
                  </a:lnTo>
                  <a:lnTo>
                    <a:pt x="285808" y="45074"/>
                  </a:lnTo>
                  <a:lnTo>
                    <a:pt x="297896" y="46797"/>
                  </a:lnTo>
                  <a:lnTo>
                    <a:pt x="309929" y="48518"/>
                  </a:lnTo>
                  <a:lnTo>
                    <a:pt x="321903" y="50241"/>
                  </a:lnTo>
                  <a:lnTo>
                    <a:pt x="329663" y="51396"/>
                  </a:lnTo>
                  <a:lnTo>
                    <a:pt x="337385" y="52501"/>
                  </a:lnTo>
                  <a:lnTo>
                    <a:pt x="400532" y="60821"/>
                  </a:lnTo>
                  <a:lnTo>
                    <a:pt x="453830" y="66494"/>
                  </a:lnTo>
                  <a:lnTo>
                    <a:pt x="505361" y="70342"/>
                  </a:lnTo>
                  <a:lnTo>
                    <a:pt x="555528" y="72106"/>
                  </a:lnTo>
                  <a:lnTo>
                    <a:pt x="604730" y="71528"/>
                  </a:lnTo>
                  <a:lnTo>
                    <a:pt x="653367" y="68349"/>
                  </a:lnTo>
                  <a:lnTo>
                    <a:pt x="701840" y="62312"/>
                  </a:lnTo>
                  <a:lnTo>
                    <a:pt x="750548" y="53157"/>
                  </a:lnTo>
                  <a:lnTo>
                    <a:pt x="799893" y="40627"/>
                  </a:lnTo>
                  <a:lnTo>
                    <a:pt x="822460" y="34378"/>
                  </a:lnTo>
                  <a:lnTo>
                    <a:pt x="850291" y="27251"/>
                  </a:lnTo>
                  <a:lnTo>
                    <a:pt x="882924" y="19629"/>
                  </a:lnTo>
                  <a:lnTo>
                    <a:pt x="919897" y="11890"/>
                  </a:lnTo>
                  <a:lnTo>
                    <a:pt x="960749" y="4416"/>
                  </a:lnTo>
                  <a:lnTo>
                    <a:pt x="989375" y="0"/>
                  </a:lnTo>
                </a:path>
                <a:path w="1456690" h="72390">
                  <a:moveTo>
                    <a:pt x="1372632" y="0"/>
                  </a:moveTo>
                  <a:lnTo>
                    <a:pt x="1426735" y="11840"/>
                  </a:lnTo>
                  <a:lnTo>
                    <a:pt x="1456357" y="206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18596" y="0"/>
              <a:ext cx="1361399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26812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4" h="55244">
                  <a:moveTo>
                    <a:pt x="1353182" y="388"/>
                  </a:moveTo>
                  <a:lnTo>
                    <a:pt x="1351820" y="0"/>
                  </a:lnTo>
                </a:path>
                <a:path w="1353184" h="55244">
                  <a:moveTo>
                    <a:pt x="791743" y="0"/>
                  </a:moveTo>
                  <a:lnTo>
                    <a:pt x="761656" y="6832"/>
                  </a:lnTo>
                  <a:lnTo>
                    <a:pt x="731767" y="14339"/>
                  </a:lnTo>
                  <a:lnTo>
                    <a:pt x="707755" y="20904"/>
                  </a:lnTo>
                  <a:lnTo>
                    <a:pt x="658851" y="33203"/>
                  </a:lnTo>
                  <a:lnTo>
                    <a:pt x="610554" y="42202"/>
                  </a:lnTo>
                  <a:lnTo>
                    <a:pt x="562469" y="48154"/>
                  </a:lnTo>
                  <a:lnTo>
                    <a:pt x="514201" y="51311"/>
                  </a:lnTo>
                  <a:lnTo>
                    <a:pt x="465353" y="51927"/>
                  </a:lnTo>
                  <a:lnTo>
                    <a:pt x="415530" y="50254"/>
                  </a:lnTo>
                  <a:lnTo>
                    <a:pt x="364337" y="46547"/>
                  </a:lnTo>
                  <a:lnTo>
                    <a:pt x="311378" y="41056"/>
                  </a:lnTo>
                  <a:lnTo>
                    <a:pt x="256257" y="34036"/>
                  </a:lnTo>
                  <a:lnTo>
                    <a:pt x="233207" y="30785"/>
                  </a:lnTo>
                  <a:lnTo>
                    <a:pt x="220708" y="29032"/>
                  </a:lnTo>
                  <a:lnTo>
                    <a:pt x="208148" y="27278"/>
                  </a:lnTo>
                  <a:lnTo>
                    <a:pt x="195529" y="25522"/>
                  </a:lnTo>
                  <a:lnTo>
                    <a:pt x="182851" y="23762"/>
                  </a:lnTo>
                  <a:lnTo>
                    <a:pt x="133512" y="16881"/>
                  </a:lnTo>
                  <a:lnTo>
                    <a:pt x="83460" y="9737"/>
                  </a:lnTo>
                  <a:lnTo>
                    <a:pt x="32853" y="2190"/>
                  </a:lnTo>
                  <a:lnTo>
                    <a:pt x="19050" y="0"/>
                  </a:lnTo>
                </a:path>
                <a:path w="1353184" h="55244">
                  <a:moveTo>
                    <a:pt x="0" y="0"/>
                  </a:moveTo>
                  <a:lnTo>
                    <a:pt x="82316" y="12589"/>
                  </a:lnTo>
                  <a:lnTo>
                    <a:pt x="132356" y="19735"/>
                  </a:lnTo>
                  <a:lnTo>
                    <a:pt x="181683" y="26619"/>
                  </a:lnTo>
                  <a:lnTo>
                    <a:pt x="194551" y="28408"/>
                  </a:lnTo>
                  <a:lnTo>
                    <a:pt x="207359" y="30193"/>
                  </a:lnTo>
                  <a:lnTo>
                    <a:pt x="220106" y="31975"/>
                  </a:lnTo>
                  <a:lnTo>
                    <a:pt x="232788" y="33757"/>
                  </a:lnTo>
                  <a:lnTo>
                    <a:pt x="240395" y="34785"/>
                  </a:lnTo>
                  <a:lnTo>
                    <a:pt x="247964" y="35839"/>
                  </a:lnTo>
                  <a:lnTo>
                    <a:pt x="255444" y="36906"/>
                  </a:lnTo>
                  <a:lnTo>
                    <a:pt x="310812" y="43963"/>
                  </a:lnTo>
                  <a:lnTo>
                    <a:pt x="363991" y="49481"/>
                  </a:lnTo>
                  <a:lnTo>
                    <a:pt x="415382" y="53206"/>
                  </a:lnTo>
                  <a:lnTo>
                    <a:pt x="465384" y="54885"/>
                  </a:lnTo>
                  <a:lnTo>
                    <a:pt x="514398" y="54266"/>
                  </a:lnTo>
                  <a:lnTo>
                    <a:pt x="562825" y="51095"/>
                  </a:lnTo>
                  <a:lnTo>
                    <a:pt x="611064" y="45121"/>
                  </a:lnTo>
                  <a:lnTo>
                    <a:pt x="659516" y="36090"/>
                  </a:lnTo>
                  <a:lnTo>
                    <a:pt x="708580" y="23749"/>
                  </a:lnTo>
                  <a:lnTo>
                    <a:pt x="732527" y="17199"/>
                  </a:lnTo>
                  <a:lnTo>
                    <a:pt x="762333" y="9707"/>
                  </a:lnTo>
                  <a:lnTo>
                    <a:pt x="797450" y="1724"/>
                  </a:lnTo>
                  <a:lnTo>
                    <a:pt x="806023" y="0"/>
                  </a:lnTo>
                </a:path>
                <a:path w="1353184" h="55244">
                  <a:moveTo>
                    <a:pt x="1341176" y="0"/>
                  </a:moveTo>
                  <a:lnTo>
                    <a:pt x="1353182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28744" y="0"/>
              <a:ext cx="667942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52146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607775" y="0"/>
                  </a:moveTo>
                  <a:lnTo>
                    <a:pt x="546048" y="15658"/>
                  </a:lnTo>
                  <a:lnTo>
                    <a:pt x="498000" y="24535"/>
                  </a:lnTo>
                  <a:lnTo>
                    <a:pt x="450152" y="30421"/>
                  </a:lnTo>
                  <a:lnTo>
                    <a:pt x="402112" y="33565"/>
                  </a:lnTo>
                  <a:lnTo>
                    <a:pt x="353486" y="34216"/>
                  </a:lnTo>
                  <a:lnTo>
                    <a:pt x="303883" y="32621"/>
                  </a:lnTo>
                  <a:lnTo>
                    <a:pt x="252908" y="29030"/>
                  </a:lnTo>
                  <a:lnTo>
                    <a:pt x="200169" y="23691"/>
                  </a:lnTo>
                  <a:lnTo>
                    <a:pt x="145274" y="16853"/>
                  </a:lnTo>
                  <a:lnTo>
                    <a:pt x="122338" y="13716"/>
                  </a:lnTo>
                  <a:lnTo>
                    <a:pt x="109034" y="11898"/>
                  </a:lnTo>
                  <a:lnTo>
                    <a:pt x="95662" y="10080"/>
                  </a:lnTo>
                  <a:lnTo>
                    <a:pt x="82222" y="8258"/>
                  </a:lnTo>
                  <a:lnTo>
                    <a:pt x="68719" y="6426"/>
                  </a:lnTo>
                  <a:lnTo>
                    <a:pt x="21425" y="0"/>
                  </a:lnTo>
                </a:path>
                <a:path w="619125" h="37465">
                  <a:moveTo>
                    <a:pt x="0" y="0"/>
                  </a:moveTo>
                  <a:lnTo>
                    <a:pt x="19163" y="2666"/>
                  </a:lnTo>
                  <a:lnTo>
                    <a:pt x="68160" y="9322"/>
                  </a:lnTo>
                  <a:lnTo>
                    <a:pt x="81711" y="11158"/>
                  </a:lnTo>
                  <a:lnTo>
                    <a:pt x="95196" y="12989"/>
                  </a:lnTo>
                  <a:lnTo>
                    <a:pt x="108613" y="14815"/>
                  </a:lnTo>
                  <a:lnTo>
                    <a:pt x="121957" y="16637"/>
                  </a:lnTo>
                  <a:lnTo>
                    <a:pt x="144893" y="19837"/>
                  </a:lnTo>
                  <a:lnTo>
                    <a:pt x="191398" y="25753"/>
                  </a:lnTo>
                  <a:lnTo>
                    <a:pt x="238710" y="30891"/>
                  </a:lnTo>
                  <a:lnTo>
                    <a:pt x="286864" y="34790"/>
                  </a:lnTo>
                  <a:lnTo>
                    <a:pt x="335896" y="36990"/>
                  </a:lnTo>
                  <a:lnTo>
                    <a:pt x="385844" y="37031"/>
                  </a:lnTo>
                  <a:lnTo>
                    <a:pt x="436742" y="34450"/>
                  </a:lnTo>
                  <a:lnTo>
                    <a:pt x="488627" y="28787"/>
                  </a:lnTo>
                  <a:lnTo>
                    <a:pt x="541535" y="19583"/>
                  </a:lnTo>
                  <a:lnTo>
                    <a:pt x="595502" y="6375"/>
                  </a:lnTo>
                  <a:lnTo>
                    <a:pt x="619042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41556" y="0"/>
              <a:ext cx="513204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9473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403967" y="0"/>
                  </a:moveTo>
                  <a:lnTo>
                    <a:pt x="358657" y="7809"/>
                  </a:lnTo>
                  <a:lnTo>
                    <a:pt x="307173" y="13390"/>
                  </a:lnTo>
                  <a:lnTo>
                    <a:pt x="256653" y="15955"/>
                  </a:lnTo>
                  <a:lnTo>
                    <a:pt x="207063" y="15956"/>
                  </a:lnTo>
                  <a:lnTo>
                    <a:pt x="158371" y="13843"/>
                  </a:lnTo>
                  <a:lnTo>
                    <a:pt x="110542" y="10066"/>
                  </a:lnTo>
                  <a:lnTo>
                    <a:pt x="63545" y="5077"/>
                  </a:lnTo>
                  <a:lnTo>
                    <a:pt x="22751" y="0"/>
                  </a:lnTo>
                </a:path>
                <a:path w="419100" h="19050">
                  <a:moveTo>
                    <a:pt x="0" y="0"/>
                  </a:moveTo>
                  <a:lnTo>
                    <a:pt x="63292" y="8065"/>
                  </a:lnTo>
                  <a:lnTo>
                    <a:pt x="110419" y="13056"/>
                  </a:lnTo>
                  <a:lnTo>
                    <a:pt x="158378" y="16829"/>
                  </a:lnTo>
                  <a:lnTo>
                    <a:pt x="207202" y="18935"/>
                  </a:lnTo>
                  <a:lnTo>
                    <a:pt x="256924" y="18920"/>
                  </a:lnTo>
                  <a:lnTo>
                    <a:pt x="307577" y="16334"/>
                  </a:lnTo>
                  <a:lnTo>
                    <a:pt x="359193" y="10723"/>
                  </a:lnTo>
                  <a:lnTo>
                    <a:pt x="411807" y="1636"/>
                  </a:lnTo>
                  <a:lnTo>
                    <a:pt x="41855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72264" y="1"/>
              <a:ext cx="138941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06318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77986" y="0"/>
              <a:ext cx="2008" cy="103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79774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0" y="0"/>
                  </a:moveTo>
                  <a:lnTo>
                    <a:pt x="221" y="1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5128" y="0"/>
              <a:ext cx="24865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55893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29" h="194945">
                  <a:moveTo>
                    <a:pt x="24101" y="173277"/>
                  </a:moveTo>
                  <a:lnTo>
                    <a:pt x="22450" y="160754"/>
                  </a:lnTo>
                  <a:lnTo>
                    <a:pt x="20307" y="142089"/>
                  </a:lnTo>
                  <a:lnTo>
                    <a:pt x="18388" y="123540"/>
                  </a:lnTo>
                  <a:lnTo>
                    <a:pt x="16595" y="105206"/>
                  </a:lnTo>
                  <a:lnTo>
                    <a:pt x="14276" y="81710"/>
                  </a:lnTo>
                  <a:lnTo>
                    <a:pt x="11706" y="57861"/>
                  </a:lnTo>
                  <a:lnTo>
                    <a:pt x="8669" y="33697"/>
                  </a:lnTo>
                  <a:lnTo>
                    <a:pt x="4949" y="9258"/>
                  </a:lnTo>
                  <a:lnTo>
                    <a:pt x="3048" y="0"/>
                  </a:lnTo>
                </a:path>
                <a:path w="24129" h="194945">
                  <a:moveTo>
                    <a:pt x="0" y="0"/>
                  </a:moveTo>
                  <a:lnTo>
                    <a:pt x="8724" y="58078"/>
                  </a:lnTo>
                  <a:lnTo>
                    <a:pt x="13598" y="105219"/>
                  </a:lnTo>
                  <a:lnTo>
                    <a:pt x="15403" y="123641"/>
                  </a:lnTo>
                  <a:lnTo>
                    <a:pt x="17338" y="142284"/>
                  </a:lnTo>
                  <a:lnTo>
                    <a:pt x="19502" y="161051"/>
                  </a:lnTo>
                  <a:lnTo>
                    <a:pt x="21993" y="179844"/>
                  </a:lnTo>
                  <a:lnTo>
                    <a:pt x="23215" y="188360"/>
                  </a:lnTo>
                  <a:lnTo>
                    <a:pt x="24101" y="1943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31055" y="0"/>
              <a:ext cx="48938" cy="31443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31889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59" h="312420">
                  <a:moveTo>
                    <a:pt x="48105" y="299444"/>
                  </a:moveTo>
                  <a:lnTo>
                    <a:pt x="31099" y="213613"/>
                  </a:lnTo>
                  <a:lnTo>
                    <a:pt x="23226" y="160595"/>
                  </a:lnTo>
                  <a:lnTo>
                    <a:pt x="17091" y="105194"/>
                  </a:lnTo>
                  <a:lnTo>
                    <a:pt x="14646" y="81688"/>
                  </a:lnTo>
                  <a:lnTo>
                    <a:pt x="11953" y="57830"/>
                  </a:lnTo>
                  <a:lnTo>
                    <a:pt x="8799" y="33661"/>
                  </a:lnTo>
                  <a:lnTo>
                    <a:pt x="4976" y="9220"/>
                  </a:lnTo>
                  <a:lnTo>
                    <a:pt x="3051" y="0"/>
                  </a:lnTo>
                </a:path>
                <a:path w="48259" h="312420">
                  <a:moveTo>
                    <a:pt x="0" y="0"/>
                  </a:moveTo>
                  <a:lnTo>
                    <a:pt x="9005" y="58173"/>
                  </a:lnTo>
                  <a:lnTo>
                    <a:pt x="14132" y="105435"/>
                  </a:lnTo>
                  <a:lnTo>
                    <a:pt x="16029" y="123757"/>
                  </a:lnTo>
                  <a:lnTo>
                    <a:pt x="18052" y="142293"/>
                  </a:lnTo>
                  <a:lnTo>
                    <a:pt x="24092" y="188153"/>
                  </a:lnTo>
                  <a:lnTo>
                    <a:pt x="28026" y="213359"/>
                  </a:lnTo>
                  <a:lnTo>
                    <a:pt x="28242" y="214693"/>
                  </a:lnTo>
                  <a:lnTo>
                    <a:pt x="37363" y="266944"/>
                  </a:lnTo>
                  <a:lnTo>
                    <a:pt x="48105" y="3124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06209" y="0"/>
              <a:ext cx="73784" cy="38115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0784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72154" y="366508"/>
                  </a:moveTo>
                  <a:lnTo>
                    <a:pt x="53194" y="315855"/>
                  </a:lnTo>
                  <a:lnTo>
                    <a:pt x="41402" y="266471"/>
                  </a:lnTo>
                  <a:lnTo>
                    <a:pt x="32250" y="214744"/>
                  </a:lnTo>
                  <a:lnTo>
                    <a:pt x="31907" y="212661"/>
                  </a:lnTo>
                  <a:lnTo>
                    <a:pt x="30521" y="204334"/>
                  </a:lnTo>
                  <a:lnTo>
                    <a:pt x="24014" y="160517"/>
                  </a:lnTo>
                  <a:lnTo>
                    <a:pt x="17620" y="105435"/>
                  </a:lnTo>
                  <a:lnTo>
                    <a:pt x="15040" y="81861"/>
                  </a:lnTo>
                  <a:lnTo>
                    <a:pt x="12213" y="57937"/>
                  </a:lnTo>
                  <a:lnTo>
                    <a:pt x="8933" y="33708"/>
                  </a:lnTo>
                  <a:lnTo>
                    <a:pt x="4996" y="9220"/>
                  </a:lnTo>
                  <a:lnTo>
                    <a:pt x="3044" y="0"/>
                  </a:lnTo>
                </a:path>
                <a:path w="72390" h="372745">
                  <a:moveTo>
                    <a:pt x="0" y="0"/>
                  </a:moveTo>
                  <a:lnTo>
                    <a:pt x="9278" y="58361"/>
                  </a:lnTo>
                  <a:lnTo>
                    <a:pt x="14674" y="105829"/>
                  </a:lnTo>
                  <a:lnTo>
                    <a:pt x="16656" y="124024"/>
                  </a:lnTo>
                  <a:lnTo>
                    <a:pt x="18757" y="142428"/>
                  </a:lnTo>
                  <a:lnTo>
                    <a:pt x="24960" y="187985"/>
                  </a:lnTo>
                  <a:lnTo>
                    <a:pt x="38444" y="266952"/>
                  </a:lnTo>
                  <a:lnTo>
                    <a:pt x="50318" y="316660"/>
                  </a:lnTo>
                  <a:lnTo>
                    <a:pt x="68147" y="365365"/>
                  </a:lnTo>
                  <a:lnTo>
                    <a:pt x="72154" y="3726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81285" y="0"/>
              <a:ext cx="98709" cy="41497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83721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96273" y="407249"/>
                  </a:moveTo>
                  <a:lnTo>
                    <a:pt x="72187" y="363958"/>
                  </a:lnTo>
                  <a:lnTo>
                    <a:pt x="54436" y="315912"/>
                  </a:lnTo>
                  <a:lnTo>
                    <a:pt x="42576" y="266856"/>
                  </a:lnTo>
                  <a:lnTo>
                    <a:pt x="33357" y="215493"/>
                  </a:lnTo>
                  <a:lnTo>
                    <a:pt x="24797" y="160532"/>
                  </a:lnTo>
                  <a:lnTo>
                    <a:pt x="18180" y="105867"/>
                  </a:lnTo>
                  <a:lnTo>
                    <a:pt x="15460" y="82193"/>
                  </a:lnTo>
                  <a:lnTo>
                    <a:pt x="12497" y="58165"/>
                  </a:lnTo>
                  <a:lnTo>
                    <a:pt x="9086" y="33833"/>
                  </a:lnTo>
                  <a:lnTo>
                    <a:pt x="5023" y="9245"/>
                  </a:lnTo>
                  <a:lnTo>
                    <a:pt x="3035" y="0"/>
                  </a:lnTo>
                </a:path>
                <a:path w="96520" h="413384">
                  <a:moveTo>
                    <a:pt x="0" y="0"/>
                  </a:moveTo>
                  <a:lnTo>
                    <a:pt x="9505" y="58259"/>
                  </a:lnTo>
                  <a:lnTo>
                    <a:pt x="15145" y="105600"/>
                  </a:lnTo>
                  <a:lnTo>
                    <a:pt x="17228" y="123824"/>
                  </a:lnTo>
                  <a:lnTo>
                    <a:pt x="19434" y="142252"/>
                  </a:lnTo>
                  <a:lnTo>
                    <a:pt x="25861" y="187820"/>
                  </a:lnTo>
                  <a:lnTo>
                    <a:pt x="39678" y="267630"/>
                  </a:lnTo>
                  <a:lnTo>
                    <a:pt x="51610" y="316928"/>
                  </a:lnTo>
                  <a:lnTo>
                    <a:pt x="69490" y="365245"/>
                  </a:lnTo>
                  <a:lnTo>
                    <a:pt x="96273" y="41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58992" y="0"/>
              <a:ext cx="121002" cy="4503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59594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120400" y="440185"/>
                  </a:moveTo>
                  <a:lnTo>
                    <a:pt x="73454" y="363645"/>
                  </a:lnTo>
                  <a:lnTo>
                    <a:pt x="55619" y="315807"/>
                  </a:lnTo>
                  <a:lnTo>
                    <a:pt x="43683" y="266964"/>
                  </a:lnTo>
                  <a:lnTo>
                    <a:pt x="34383" y="215823"/>
                  </a:lnTo>
                  <a:lnTo>
                    <a:pt x="25567" y="160451"/>
                  </a:lnTo>
                  <a:lnTo>
                    <a:pt x="18699" y="105905"/>
                  </a:lnTo>
                  <a:lnTo>
                    <a:pt x="15852" y="82208"/>
                  </a:lnTo>
                  <a:lnTo>
                    <a:pt x="12761" y="58166"/>
                  </a:lnTo>
                  <a:lnTo>
                    <a:pt x="9233" y="33828"/>
                  </a:lnTo>
                  <a:lnTo>
                    <a:pt x="5072" y="9245"/>
                  </a:lnTo>
                  <a:lnTo>
                    <a:pt x="3050" y="0"/>
                  </a:lnTo>
                </a:path>
                <a:path w="120650" h="445770">
                  <a:moveTo>
                    <a:pt x="0" y="0"/>
                  </a:moveTo>
                  <a:lnTo>
                    <a:pt x="9828" y="58608"/>
                  </a:lnTo>
                  <a:lnTo>
                    <a:pt x="15765" y="106286"/>
                  </a:lnTo>
                  <a:lnTo>
                    <a:pt x="17919" y="124307"/>
                  </a:lnTo>
                  <a:lnTo>
                    <a:pt x="20186" y="142530"/>
                  </a:lnTo>
                  <a:lnTo>
                    <a:pt x="26720" y="187690"/>
                  </a:lnTo>
                  <a:lnTo>
                    <a:pt x="40822" y="267876"/>
                  </a:lnTo>
                  <a:lnTo>
                    <a:pt x="52820" y="316922"/>
                  </a:lnTo>
                  <a:lnTo>
                    <a:pt x="70768" y="365005"/>
                  </a:lnTo>
                  <a:lnTo>
                    <a:pt x="97947" y="413448"/>
                  </a:lnTo>
                  <a:lnTo>
                    <a:pt x="120400" y="4454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34063" y="0"/>
              <a:ext cx="145931" cy="4829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35483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79" h="476250">
                  <a:moveTo>
                    <a:pt x="144512" y="470879"/>
                  </a:moveTo>
                  <a:lnTo>
                    <a:pt x="101801" y="411327"/>
                  </a:lnTo>
                  <a:lnTo>
                    <a:pt x="74752" y="363464"/>
                  </a:lnTo>
                  <a:lnTo>
                    <a:pt x="56865" y="315918"/>
                  </a:lnTo>
                  <a:lnTo>
                    <a:pt x="44880" y="267391"/>
                  </a:lnTo>
                  <a:lnTo>
                    <a:pt x="35532" y="216585"/>
                  </a:lnTo>
                  <a:lnTo>
                    <a:pt x="29182" y="178599"/>
                  </a:lnTo>
                  <a:lnTo>
                    <a:pt x="21480" y="124043"/>
                  </a:lnTo>
                  <a:lnTo>
                    <a:pt x="19238" y="106108"/>
                  </a:lnTo>
                  <a:lnTo>
                    <a:pt x="16256" y="82381"/>
                  </a:lnTo>
                  <a:lnTo>
                    <a:pt x="13033" y="58308"/>
                  </a:lnTo>
                  <a:lnTo>
                    <a:pt x="9378" y="33945"/>
                  </a:lnTo>
                  <a:lnTo>
                    <a:pt x="5103" y="9347"/>
                  </a:lnTo>
                  <a:lnTo>
                    <a:pt x="3031" y="0"/>
                  </a:lnTo>
                </a:path>
                <a:path w="144779" h="476250">
                  <a:moveTo>
                    <a:pt x="0" y="0"/>
                  </a:moveTo>
                  <a:lnTo>
                    <a:pt x="10101" y="58726"/>
                  </a:lnTo>
                  <a:lnTo>
                    <a:pt x="16292" y="106425"/>
                  </a:lnTo>
                  <a:lnTo>
                    <a:pt x="18541" y="124391"/>
                  </a:lnTo>
                  <a:lnTo>
                    <a:pt x="20899" y="142560"/>
                  </a:lnTo>
                  <a:lnTo>
                    <a:pt x="27616" y="187584"/>
                  </a:lnTo>
                  <a:lnTo>
                    <a:pt x="42073" y="268515"/>
                  </a:lnTo>
                  <a:lnTo>
                    <a:pt x="54132" y="317172"/>
                  </a:lnTo>
                  <a:lnTo>
                    <a:pt x="72133" y="364891"/>
                  </a:lnTo>
                  <a:lnTo>
                    <a:pt x="99363" y="412991"/>
                  </a:lnTo>
                  <a:lnTo>
                    <a:pt x="136267" y="465229"/>
                  </a:lnTo>
                  <a:lnTo>
                    <a:pt x="144512" y="4756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09141" y="1"/>
              <a:ext cx="170851" cy="50959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11435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09" h="503555">
                  <a:moveTo>
                    <a:pt x="168559" y="498733"/>
                  </a:moveTo>
                  <a:lnTo>
                    <a:pt x="140243" y="462960"/>
                  </a:lnTo>
                  <a:lnTo>
                    <a:pt x="103179" y="410895"/>
                  </a:lnTo>
                  <a:lnTo>
                    <a:pt x="76065" y="363324"/>
                  </a:lnTo>
                  <a:lnTo>
                    <a:pt x="58118" y="316083"/>
                  </a:lnTo>
                  <a:lnTo>
                    <a:pt x="46074" y="267881"/>
                  </a:lnTo>
                  <a:lnTo>
                    <a:pt x="36669" y="217423"/>
                  </a:lnTo>
                  <a:lnTo>
                    <a:pt x="35717" y="211988"/>
                  </a:lnTo>
                  <a:lnTo>
                    <a:pt x="34288" y="203847"/>
                  </a:lnTo>
                  <a:lnTo>
                    <a:pt x="27210" y="160699"/>
                  </a:lnTo>
                  <a:lnTo>
                    <a:pt x="19816" y="106616"/>
                  </a:lnTo>
                  <a:lnTo>
                    <a:pt x="16687" y="82775"/>
                  </a:lnTo>
                  <a:lnTo>
                    <a:pt x="13325" y="58592"/>
                  </a:lnTo>
                  <a:lnTo>
                    <a:pt x="9542" y="34126"/>
                  </a:lnTo>
                  <a:lnTo>
                    <a:pt x="5148" y="9435"/>
                  </a:lnTo>
                  <a:lnTo>
                    <a:pt x="3032" y="0"/>
                  </a:lnTo>
                </a:path>
                <a:path w="168909" h="503555">
                  <a:moveTo>
                    <a:pt x="0" y="0"/>
                  </a:moveTo>
                  <a:lnTo>
                    <a:pt x="10379" y="58924"/>
                  </a:lnTo>
                  <a:lnTo>
                    <a:pt x="16832" y="106768"/>
                  </a:lnTo>
                  <a:lnTo>
                    <a:pt x="19160" y="124639"/>
                  </a:lnTo>
                  <a:lnTo>
                    <a:pt x="21601" y="142709"/>
                  </a:lnTo>
                  <a:lnTo>
                    <a:pt x="28495" y="187513"/>
                  </a:lnTo>
                  <a:lnTo>
                    <a:pt x="43270" y="268937"/>
                  </a:lnTo>
                  <a:lnTo>
                    <a:pt x="55378" y="317296"/>
                  </a:lnTo>
                  <a:lnTo>
                    <a:pt x="73442" y="364731"/>
                  </a:lnTo>
                  <a:lnTo>
                    <a:pt x="100754" y="412559"/>
                  </a:lnTo>
                  <a:lnTo>
                    <a:pt x="137839" y="464706"/>
                  </a:lnTo>
                  <a:lnTo>
                    <a:pt x="168559" y="5035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87120" y="0"/>
              <a:ext cx="192875" cy="53971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87481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192514" y="523793"/>
                  </a:moveTo>
                  <a:lnTo>
                    <a:pt x="141821" y="462447"/>
                  </a:lnTo>
                  <a:lnTo>
                    <a:pt x="104553" y="410463"/>
                  </a:lnTo>
                  <a:lnTo>
                    <a:pt x="77384" y="363188"/>
                  </a:lnTo>
                  <a:lnTo>
                    <a:pt x="59382" y="316250"/>
                  </a:lnTo>
                  <a:lnTo>
                    <a:pt x="47282" y="268362"/>
                  </a:lnTo>
                  <a:lnTo>
                    <a:pt x="37815" y="218236"/>
                  </a:lnTo>
                  <a:lnTo>
                    <a:pt x="31173" y="180149"/>
                  </a:lnTo>
                  <a:lnTo>
                    <a:pt x="22812" y="124767"/>
                  </a:lnTo>
                  <a:lnTo>
                    <a:pt x="20416" y="107111"/>
                  </a:lnTo>
                  <a:lnTo>
                    <a:pt x="17140" y="83167"/>
                  </a:lnTo>
                  <a:lnTo>
                    <a:pt x="13629" y="58883"/>
                  </a:lnTo>
                  <a:lnTo>
                    <a:pt x="9702" y="34313"/>
                  </a:lnTo>
                  <a:lnTo>
                    <a:pt x="5176" y="9512"/>
                  </a:lnTo>
                  <a:lnTo>
                    <a:pt x="3011" y="0"/>
                  </a:lnTo>
                </a:path>
                <a:path w="193040" h="528320">
                  <a:moveTo>
                    <a:pt x="0" y="0"/>
                  </a:moveTo>
                  <a:lnTo>
                    <a:pt x="10708" y="59272"/>
                  </a:lnTo>
                  <a:lnTo>
                    <a:pt x="17457" y="107365"/>
                  </a:lnTo>
                  <a:lnTo>
                    <a:pt x="19858" y="125071"/>
                  </a:lnTo>
                  <a:lnTo>
                    <a:pt x="22365" y="142973"/>
                  </a:lnTo>
                  <a:lnTo>
                    <a:pt x="29393" y="187429"/>
                  </a:lnTo>
                  <a:lnTo>
                    <a:pt x="44395" y="269148"/>
                  </a:lnTo>
                  <a:lnTo>
                    <a:pt x="56563" y="317283"/>
                  </a:lnTo>
                  <a:lnTo>
                    <a:pt x="74699" y="364504"/>
                  </a:lnTo>
                  <a:lnTo>
                    <a:pt x="102102" y="412127"/>
                  </a:lnTo>
                  <a:lnTo>
                    <a:pt x="139455" y="464268"/>
                  </a:lnTo>
                  <a:lnTo>
                    <a:pt x="174752" y="508657"/>
                  </a:lnTo>
                  <a:lnTo>
                    <a:pt x="192514" y="5282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62401" y="0"/>
              <a:ext cx="217592" cy="5556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63624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4" h="551815">
                  <a:moveTo>
                    <a:pt x="216370" y="547114"/>
                  </a:moveTo>
                  <a:lnTo>
                    <a:pt x="178735" y="506192"/>
                  </a:lnTo>
                  <a:lnTo>
                    <a:pt x="143441" y="461996"/>
                  </a:lnTo>
                  <a:lnTo>
                    <a:pt x="105981" y="410032"/>
                  </a:lnTo>
                  <a:lnTo>
                    <a:pt x="78738" y="363041"/>
                  </a:lnTo>
                  <a:lnTo>
                    <a:pt x="60666" y="316406"/>
                  </a:lnTo>
                  <a:lnTo>
                    <a:pt x="48497" y="268845"/>
                  </a:lnTo>
                  <a:lnTo>
                    <a:pt x="38963" y="219075"/>
                  </a:lnTo>
                  <a:lnTo>
                    <a:pt x="37655" y="211849"/>
                  </a:lnTo>
                  <a:lnTo>
                    <a:pt x="36410" y="205118"/>
                  </a:lnTo>
                  <a:lnTo>
                    <a:pt x="35229" y="198348"/>
                  </a:lnTo>
                  <a:lnTo>
                    <a:pt x="34036" y="191503"/>
                  </a:lnTo>
                  <a:lnTo>
                    <a:pt x="31750" y="178409"/>
                  </a:lnTo>
                  <a:lnTo>
                    <a:pt x="28784" y="160592"/>
                  </a:lnTo>
                  <a:lnTo>
                    <a:pt x="26039" y="142741"/>
                  </a:lnTo>
                  <a:lnTo>
                    <a:pt x="23454" y="124967"/>
                  </a:lnTo>
                  <a:lnTo>
                    <a:pt x="20967" y="107378"/>
                  </a:lnTo>
                  <a:lnTo>
                    <a:pt x="17573" y="83395"/>
                  </a:lnTo>
                  <a:lnTo>
                    <a:pt x="13943" y="59074"/>
                  </a:lnTo>
                  <a:lnTo>
                    <a:pt x="9900" y="34476"/>
                  </a:lnTo>
                  <a:lnTo>
                    <a:pt x="5270" y="9665"/>
                  </a:lnTo>
                  <a:lnTo>
                    <a:pt x="3039" y="0"/>
                  </a:lnTo>
                </a:path>
                <a:path w="216534" h="551815">
                  <a:moveTo>
                    <a:pt x="0" y="0"/>
                  </a:moveTo>
                  <a:lnTo>
                    <a:pt x="11012" y="59466"/>
                  </a:lnTo>
                  <a:lnTo>
                    <a:pt x="18034" y="107632"/>
                  </a:lnTo>
                  <a:lnTo>
                    <a:pt x="20525" y="125264"/>
                  </a:lnTo>
                  <a:lnTo>
                    <a:pt x="23122" y="143092"/>
                  </a:lnTo>
                  <a:lnTo>
                    <a:pt x="25883" y="161009"/>
                  </a:lnTo>
                  <a:lnTo>
                    <a:pt x="28867" y="178905"/>
                  </a:lnTo>
                  <a:lnTo>
                    <a:pt x="30391" y="187680"/>
                  </a:lnTo>
                  <a:lnTo>
                    <a:pt x="31838" y="195999"/>
                  </a:lnTo>
                  <a:lnTo>
                    <a:pt x="33261" y="204203"/>
                  </a:lnTo>
                  <a:lnTo>
                    <a:pt x="45619" y="269629"/>
                  </a:lnTo>
                  <a:lnTo>
                    <a:pt x="57861" y="317449"/>
                  </a:lnTo>
                  <a:lnTo>
                    <a:pt x="76065" y="364383"/>
                  </a:lnTo>
                  <a:lnTo>
                    <a:pt x="103530" y="411747"/>
                  </a:lnTo>
                  <a:lnTo>
                    <a:pt x="141069" y="463812"/>
                  </a:lnTo>
                  <a:lnTo>
                    <a:pt x="176471" y="508122"/>
                  </a:lnTo>
                  <a:lnTo>
                    <a:pt x="210727" y="545844"/>
                  </a:lnTo>
                  <a:lnTo>
                    <a:pt x="216370" y="55118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37817" y="0"/>
              <a:ext cx="242177" cy="57379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39911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240083" y="567262"/>
                  </a:moveTo>
                  <a:lnTo>
                    <a:pt x="180490" y="505658"/>
                  </a:lnTo>
                  <a:lnTo>
                    <a:pt x="145086" y="461544"/>
                  </a:lnTo>
                  <a:lnTo>
                    <a:pt x="107431" y="409663"/>
                  </a:lnTo>
                  <a:lnTo>
                    <a:pt x="80088" y="362901"/>
                  </a:lnTo>
                  <a:lnTo>
                    <a:pt x="61940" y="316512"/>
                  </a:lnTo>
                  <a:lnTo>
                    <a:pt x="49706" y="269214"/>
                  </a:lnTo>
                  <a:lnTo>
                    <a:pt x="40108" y="219722"/>
                  </a:lnTo>
                  <a:lnTo>
                    <a:pt x="38661" y="211785"/>
                  </a:lnTo>
                  <a:lnTo>
                    <a:pt x="37340" y="204597"/>
                  </a:lnTo>
                  <a:lnTo>
                    <a:pt x="36044" y="197319"/>
                  </a:lnTo>
                  <a:lnTo>
                    <a:pt x="34749" y="189979"/>
                  </a:lnTo>
                  <a:lnTo>
                    <a:pt x="32692" y="178371"/>
                  </a:lnTo>
                  <a:lnTo>
                    <a:pt x="29663" y="160668"/>
                  </a:lnTo>
                  <a:lnTo>
                    <a:pt x="26845" y="142930"/>
                  </a:lnTo>
                  <a:lnTo>
                    <a:pt x="24182" y="125266"/>
                  </a:lnTo>
                  <a:lnTo>
                    <a:pt x="21617" y="107784"/>
                  </a:lnTo>
                  <a:lnTo>
                    <a:pt x="18074" y="83733"/>
                  </a:lnTo>
                  <a:lnTo>
                    <a:pt x="14301" y="59342"/>
                  </a:lnTo>
                  <a:lnTo>
                    <a:pt x="10125" y="34677"/>
                  </a:lnTo>
                  <a:lnTo>
                    <a:pt x="5374" y="9804"/>
                  </a:lnTo>
                  <a:lnTo>
                    <a:pt x="3077" y="0"/>
                  </a:lnTo>
                </a:path>
                <a:path w="240665" h="571500">
                  <a:moveTo>
                    <a:pt x="0" y="0"/>
                  </a:moveTo>
                  <a:lnTo>
                    <a:pt x="11378" y="59948"/>
                  </a:lnTo>
                  <a:lnTo>
                    <a:pt x="18696" y="108394"/>
                  </a:lnTo>
                  <a:lnTo>
                    <a:pt x="21268" y="125848"/>
                  </a:lnTo>
                  <a:lnTo>
                    <a:pt x="29771" y="178892"/>
                  </a:lnTo>
                  <a:lnTo>
                    <a:pt x="32908" y="196596"/>
                  </a:lnTo>
                  <a:lnTo>
                    <a:pt x="34305" y="204495"/>
                  </a:lnTo>
                  <a:lnTo>
                    <a:pt x="46790" y="269833"/>
                  </a:lnTo>
                  <a:lnTo>
                    <a:pt x="59100" y="317450"/>
                  </a:lnTo>
                  <a:lnTo>
                    <a:pt x="77388" y="364193"/>
                  </a:lnTo>
                  <a:lnTo>
                    <a:pt x="104967" y="411378"/>
                  </a:lnTo>
                  <a:lnTo>
                    <a:pt x="142745" y="463393"/>
                  </a:lnTo>
                  <a:lnTo>
                    <a:pt x="178270" y="507630"/>
                  </a:lnTo>
                  <a:lnTo>
                    <a:pt x="212536" y="545254"/>
                  </a:lnTo>
                  <a:lnTo>
                    <a:pt x="240083" y="571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15491" y="0"/>
              <a:ext cx="264502" cy="59260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16407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59" h="589915">
                  <a:moveTo>
                    <a:pt x="263586" y="585703"/>
                  </a:moveTo>
                  <a:lnTo>
                    <a:pt x="216395" y="542587"/>
                  </a:lnTo>
                  <a:lnTo>
                    <a:pt x="182232" y="505158"/>
                  </a:lnTo>
                  <a:lnTo>
                    <a:pt x="146709" y="461114"/>
                  </a:lnTo>
                  <a:lnTo>
                    <a:pt x="108837" y="409295"/>
                  </a:lnTo>
                  <a:lnTo>
                    <a:pt x="81439" y="362819"/>
                  </a:lnTo>
                  <a:lnTo>
                    <a:pt x="63239" y="316723"/>
                  </a:lnTo>
                  <a:lnTo>
                    <a:pt x="50957" y="269729"/>
                  </a:lnTo>
                  <a:lnTo>
                    <a:pt x="41311" y="220560"/>
                  </a:lnTo>
                  <a:lnTo>
                    <a:pt x="39660" y="211721"/>
                  </a:lnTo>
                  <a:lnTo>
                    <a:pt x="38200" y="203936"/>
                  </a:lnTo>
                  <a:lnTo>
                    <a:pt x="36777" y="196075"/>
                  </a:lnTo>
                  <a:lnTo>
                    <a:pt x="35329" y="188125"/>
                  </a:lnTo>
                  <a:lnTo>
                    <a:pt x="33564" y="178396"/>
                  </a:lnTo>
                  <a:lnTo>
                    <a:pt x="30522" y="160958"/>
                  </a:lnTo>
                  <a:lnTo>
                    <a:pt x="27670" y="143481"/>
                  </a:lnTo>
                  <a:lnTo>
                    <a:pt x="24958" y="126076"/>
                  </a:lnTo>
                  <a:lnTo>
                    <a:pt x="22337" y="108851"/>
                  </a:lnTo>
                  <a:lnTo>
                    <a:pt x="18628" y="84571"/>
                  </a:lnTo>
                  <a:lnTo>
                    <a:pt x="14686" y="59951"/>
                  </a:lnTo>
                  <a:lnTo>
                    <a:pt x="10343" y="35058"/>
                  </a:lnTo>
                  <a:lnTo>
                    <a:pt x="5434" y="9956"/>
                  </a:lnTo>
                  <a:lnTo>
                    <a:pt x="3068" y="0"/>
                  </a:lnTo>
                </a:path>
                <a:path w="264159" h="589915">
                  <a:moveTo>
                    <a:pt x="0" y="0"/>
                  </a:moveTo>
                  <a:lnTo>
                    <a:pt x="11753" y="60536"/>
                  </a:lnTo>
                  <a:lnTo>
                    <a:pt x="19404" y="109423"/>
                  </a:lnTo>
                  <a:lnTo>
                    <a:pt x="22026" y="126628"/>
                  </a:lnTo>
                  <a:lnTo>
                    <a:pt x="24741" y="144017"/>
                  </a:lnTo>
                  <a:lnTo>
                    <a:pt x="27594" y="161483"/>
                  </a:lnTo>
                  <a:lnTo>
                    <a:pt x="30630" y="178917"/>
                  </a:lnTo>
                  <a:lnTo>
                    <a:pt x="33018" y="191922"/>
                  </a:lnTo>
                  <a:lnTo>
                    <a:pt x="34263" y="198767"/>
                  </a:lnTo>
                  <a:lnTo>
                    <a:pt x="35495" y="205549"/>
                  </a:lnTo>
                  <a:lnTo>
                    <a:pt x="36752" y="212255"/>
                  </a:lnTo>
                  <a:lnTo>
                    <a:pt x="38314" y="220649"/>
                  </a:lnTo>
                  <a:lnTo>
                    <a:pt x="48013" y="270182"/>
                  </a:lnTo>
                  <a:lnTo>
                    <a:pt x="60383" y="317547"/>
                  </a:lnTo>
                  <a:lnTo>
                    <a:pt x="78740" y="364060"/>
                  </a:lnTo>
                  <a:lnTo>
                    <a:pt x="106399" y="411035"/>
                  </a:lnTo>
                  <a:lnTo>
                    <a:pt x="144372" y="462974"/>
                  </a:lnTo>
                  <a:lnTo>
                    <a:pt x="180011" y="507134"/>
                  </a:lnTo>
                  <a:lnTo>
                    <a:pt x="214312" y="544682"/>
                  </a:lnTo>
                  <a:lnTo>
                    <a:pt x="248270" y="576783"/>
                  </a:lnTo>
                  <a:lnTo>
                    <a:pt x="263586" y="5895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992198" y="0"/>
              <a:ext cx="287796" cy="6104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93158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286836" y="601770"/>
                  </a:moveTo>
                  <a:lnTo>
                    <a:pt x="251848" y="573951"/>
                  </a:lnTo>
                  <a:lnTo>
                    <a:pt x="210339" y="533966"/>
                  </a:lnTo>
                  <a:lnTo>
                    <a:pt x="172704" y="491422"/>
                  </a:lnTo>
                  <a:lnTo>
                    <a:pt x="139237" y="448909"/>
                  </a:lnTo>
                  <a:lnTo>
                    <a:pt x="110230" y="409016"/>
                  </a:lnTo>
                  <a:lnTo>
                    <a:pt x="82689" y="362611"/>
                  </a:lnTo>
                  <a:lnTo>
                    <a:pt x="64391" y="316608"/>
                  </a:lnTo>
                  <a:lnTo>
                    <a:pt x="52039" y="269724"/>
                  </a:lnTo>
                  <a:lnTo>
                    <a:pt x="42336" y="220675"/>
                  </a:lnTo>
                  <a:lnTo>
                    <a:pt x="40647" y="211709"/>
                  </a:lnTo>
                  <a:lnTo>
                    <a:pt x="39402" y="205156"/>
                  </a:lnTo>
                  <a:lnTo>
                    <a:pt x="38183" y="198539"/>
                  </a:lnTo>
                  <a:lnTo>
                    <a:pt x="36938" y="191834"/>
                  </a:lnTo>
                  <a:lnTo>
                    <a:pt x="34449" y="178372"/>
                  </a:lnTo>
                  <a:lnTo>
                    <a:pt x="31334" y="161004"/>
                  </a:lnTo>
                  <a:lnTo>
                    <a:pt x="28398" y="143591"/>
                  </a:lnTo>
                  <a:lnTo>
                    <a:pt x="25594" y="126242"/>
                  </a:lnTo>
                  <a:lnTo>
                    <a:pt x="22879" y="109068"/>
                  </a:lnTo>
                  <a:lnTo>
                    <a:pt x="19037" y="84788"/>
                  </a:lnTo>
                  <a:lnTo>
                    <a:pt x="14966" y="60171"/>
                  </a:lnTo>
                  <a:lnTo>
                    <a:pt x="10501" y="35285"/>
                  </a:lnTo>
                  <a:lnTo>
                    <a:pt x="5480" y="10198"/>
                  </a:lnTo>
                  <a:lnTo>
                    <a:pt x="3026" y="0"/>
                  </a:lnTo>
                </a:path>
                <a:path w="287020" h="605790">
                  <a:moveTo>
                    <a:pt x="0" y="0"/>
                  </a:moveTo>
                  <a:lnTo>
                    <a:pt x="12013" y="60519"/>
                  </a:lnTo>
                  <a:lnTo>
                    <a:pt x="19895" y="109207"/>
                  </a:lnTo>
                  <a:lnTo>
                    <a:pt x="22622" y="126470"/>
                  </a:lnTo>
                  <a:lnTo>
                    <a:pt x="25442" y="143915"/>
                  </a:lnTo>
                  <a:lnTo>
                    <a:pt x="28400" y="161433"/>
                  </a:lnTo>
                  <a:lnTo>
                    <a:pt x="31541" y="178918"/>
                  </a:lnTo>
                  <a:lnTo>
                    <a:pt x="33966" y="192037"/>
                  </a:lnTo>
                  <a:lnTo>
                    <a:pt x="35224" y="198857"/>
                  </a:lnTo>
                  <a:lnTo>
                    <a:pt x="36456" y="205588"/>
                  </a:lnTo>
                  <a:lnTo>
                    <a:pt x="37738" y="212255"/>
                  </a:lnTo>
                  <a:lnTo>
                    <a:pt x="39504" y="221615"/>
                  </a:lnTo>
                  <a:lnTo>
                    <a:pt x="49258" y="270790"/>
                  </a:lnTo>
                  <a:lnTo>
                    <a:pt x="61683" y="317822"/>
                  </a:lnTo>
                  <a:lnTo>
                    <a:pt x="80096" y="364024"/>
                  </a:lnTo>
                  <a:lnTo>
                    <a:pt x="107817" y="410705"/>
                  </a:lnTo>
                  <a:lnTo>
                    <a:pt x="136923" y="450722"/>
                  </a:lnTo>
                  <a:lnTo>
                    <a:pt x="170499" y="493373"/>
                  </a:lnTo>
                  <a:lnTo>
                    <a:pt x="208260" y="536057"/>
                  </a:lnTo>
                  <a:lnTo>
                    <a:pt x="249917" y="576174"/>
                  </a:lnTo>
                  <a:lnTo>
                    <a:pt x="269405" y="592387"/>
                  </a:lnTo>
                  <a:lnTo>
                    <a:pt x="286836" y="6054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968255" y="0"/>
              <a:ext cx="311740" cy="62799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970127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79" h="619760">
                  <a:moveTo>
                    <a:pt x="309867" y="615732"/>
                  </a:moveTo>
                  <a:lnTo>
                    <a:pt x="273149" y="589552"/>
                  </a:lnTo>
                  <a:lnTo>
                    <a:pt x="212214" y="533510"/>
                  </a:lnTo>
                  <a:lnTo>
                    <a:pt x="174530" y="491068"/>
                  </a:lnTo>
                  <a:lnTo>
                    <a:pt x="140903" y="448582"/>
                  </a:lnTo>
                  <a:lnTo>
                    <a:pt x="111684" y="408673"/>
                  </a:lnTo>
                  <a:lnTo>
                    <a:pt x="84115" y="362616"/>
                  </a:lnTo>
                  <a:lnTo>
                    <a:pt x="65773" y="316978"/>
                  </a:lnTo>
                  <a:lnTo>
                    <a:pt x="53366" y="270479"/>
                  </a:lnTo>
                  <a:lnTo>
                    <a:pt x="43599" y="221843"/>
                  </a:lnTo>
                  <a:lnTo>
                    <a:pt x="35382" y="178409"/>
                  </a:lnTo>
                  <a:lnTo>
                    <a:pt x="26329" y="126631"/>
                  </a:lnTo>
                  <a:lnTo>
                    <a:pt x="23546" y="109563"/>
                  </a:lnTo>
                  <a:lnTo>
                    <a:pt x="19561" y="85196"/>
                  </a:lnTo>
                  <a:lnTo>
                    <a:pt x="15351" y="60493"/>
                  </a:lnTo>
                  <a:lnTo>
                    <a:pt x="10755" y="35528"/>
                  </a:lnTo>
                  <a:lnTo>
                    <a:pt x="5613" y="10376"/>
                  </a:lnTo>
                  <a:lnTo>
                    <a:pt x="3078" y="0"/>
                  </a:lnTo>
                </a:path>
                <a:path w="309879" h="619760">
                  <a:moveTo>
                    <a:pt x="0" y="0"/>
                  </a:moveTo>
                  <a:lnTo>
                    <a:pt x="12428" y="61096"/>
                  </a:lnTo>
                  <a:lnTo>
                    <a:pt x="20650" y="110160"/>
                  </a:lnTo>
                  <a:lnTo>
                    <a:pt x="23434" y="127205"/>
                  </a:lnTo>
                  <a:lnTo>
                    <a:pt x="26306" y="144431"/>
                  </a:lnTo>
                  <a:lnTo>
                    <a:pt x="34653" y="190481"/>
                  </a:lnTo>
                  <a:lnTo>
                    <a:pt x="50446" y="270976"/>
                  </a:lnTo>
                  <a:lnTo>
                    <a:pt x="62941" y="317825"/>
                  </a:lnTo>
                  <a:lnTo>
                    <a:pt x="81447" y="363858"/>
                  </a:lnTo>
                  <a:lnTo>
                    <a:pt x="109296" y="410388"/>
                  </a:lnTo>
                  <a:lnTo>
                    <a:pt x="138614" y="450429"/>
                  </a:lnTo>
                  <a:lnTo>
                    <a:pt x="172344" y="493057"/>
                  </a:lnTo>
                  <a:lnTo>
                    <a:pt x="210128" y="535644"/>
                  </a:lnTo>
                  <a:lnTo>
                    <a:pt x="251612" y="575564"/>
                  </a:lnTo>
                  <a:lnTo>
                    <a:pt x="290993" y="606715"/>
                  </a:lnTo>
                  <a:lnTo>
                    <a:pt x="309867" y="6193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944559" y="0"/>
              <a:ext cx="335436" cy="6321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47412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332582" y="627900"/>
                  </a:moveTo>
                  <a:lnTo>
                    <a:pt x="294663" y="603896"/>
                  </a:lnTo>
                  <a:lnTo>
                    <a:pt x="255277" y="572732"/>
                  </a:lnTo>
                  <a:lnTo>
                    <a:pt x="213908" y="532971"/>
                  </a:lnTo>
                  <a:lnTo>
                    <a:pt x="176177" y="490579"/>
                  </a:lnTo>
                  <a:lnTo>
                    <a:pt x="142458" y="448163"/>
                  </a:lnTo>
                  <a:lnTo>
                    <a:pt x="113126" y="408330"/>
                  </a:lnTo>
                  <a:lnTo>
                    <a:pt x="85470" y="362498"/>
                  </a:lnTo>
                  <a:lnTo>
                    <a:pt x="67055" y="317095"/>
                  </a:lnTo>
                  <a:lnTo>
                    <a:pt x="54581" y="270847"/>
                  </a:lnTo>
                  <a:lnTo>
                    <a:pt x="44749" y="222479"/>
                  </a:lnTo>
                  <a:lnTo>
                    <a:pt x="36291" y="178460"/>
                  </a:lnTo>
                  <a:lnTo>
                    <a:pt x="27072" y="127127"/>
                  </a:lnTo>
                  <a:lnTo>
                    <a:pt x="20083" y="85739"/>
                  </a:lnTo>
                  <a:lnTo>
                    <a:pt x="15723" y="60933"/>
                  </a:lnTo>
                  <a:lnTo>
                    <a:pt x="10983" y="35867"/>
                  </a:lnTo>
                  <a:lnTo>
                    <a:pt x="5710" y="10617"/>
                  </a:lnTo>
                  <a:lnTo>
                    <a:pt x="3087" y="0"/>
                  </a:lnTo>
                </a:path>
                <a:path w="332740" h="631825">
                  <a:moveTo>
                    <a:pt x="0" y="0"/>
                  </a:moveTo>
                  <a:lnTo>
                    <a:pt x="12868" y="61947"/>
                  </a:lnTo>
                  <a:lnTo>
                    <a:pt x="21445" y="111620"/>
                  </a:lnTo>
                  <a:lnTo>
                    <a:pt x="24258" y="128326"/>
                  </a:lnTo>
                  <a:lnTo>
                    <a:pt x="27157" y="145204"/>
                  </a:lnTo>
                  <a:lnTo>
                    <a:pt x="30175" y="162146"/>
                  </a:lnTo>
                  <a:lnTo>
                    <a:pt x="33345" y="179045"/>
                  </a:lnTo>
                  <a:lnTo>
                    <a:pt x="34999" y="187483"/>
                  </a:lnTo>
                  <a:lnTo>
                    <a:pt x="36613" y="195829"/>
                  </a:lnTo>
                  <a:lnTo>
                    <a:pt x="38197" y="204092"/>
                  </a:lnTo>
                  <a:lnTo>
                    <a:pt x="39758" y="212280"/>
                  </a:lnTo>
                  <a:lnTo>
                    <a:pt x="41854" y="223139"/>
                  </a:lnTo>
                  <a:lnTo>
                    <a:pt x="51729" y="271732"/>
                  </a:lnTo>
                  <a:lnTo>
                    <a:pt x="64274" y="318216"/>
                  </a:lnTo>
                  <a:lnTo>
                    <a:pt x="82818" y="363898"/>
                  </a:lnTo>
                  <a:lnTo>
                    <a:pt x="110688" y="410083"/>
                  </a:lnTo>
                  <a:lnTo>
                    <a:pt x="140182" y="450071"/>
                  </a:lnTo>
                  <a:lnTo>
                    <a:pt x="174053" y="492633"/>
                  </a:lnTo>
                  <a:lnTo>
                    <a:pt x="211902" y="535138"/>
                  </a:lnTo>
                  <a:lnTo>
                    <a:pt x="253334" y="574954"/>
                  </a:lnTo>
                  <a:lnTo>
                    <a:pt x="292982" y="606330"/>
                  </a:lnTo>
                  <a:lnTo>
                    <a:pt x="313090" y="619796"/>
                  </a:lnTo>
                  <a:lnTo>
                    <a:pt x="332582" y="631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24329" y="0"/>
              <a:ext cx="355665" cy="64605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2503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354964" y="638163"/>
                  </a:moveTo>
                  <a:lnTo>
                    <a:pt x="316791" y="617044"/>
                  </a:lnTo>
                  <a:lnTo>
                    <a:pt x="276795" y="588645"/>
                  </a:lnTo>
                  <a:lnTo>
                    <a:pt x="215678" y="532495"/>
                  </a:lnTo>
                  <a:lnTo>
                    <a:pt x="177897" y="490185"/>
                  </a:lnTo>
                  <a:lnTo>
                    <a:pt x="144055" y="447841"/>
                  </a:lnTo>
                  <a:lnTo>
                    <a:pt x="114565" y="408076"/>
                  </a:lnTo>
                  <a:lnTo>
                    <a:pt x="86828" y="362491"/>
                  </a:lnTo>
                  <a:lnTo>
                    <a:pt x="68353" y="317353"/>
                  </a:lnTo>
                  <a:lnTo>
                    <a:pt x="55836" y="271387"/>
                  </a:lnTo>
                  <a:lnTo>
                    <a:pt x="45973" y="223316"/>
                  </a:lnTo>
                  <a:lnTo>
                    <a:pt x="37210" y="178587"/>
                  </a:lnTo>
                  <a:lnTo>
                    <a:pt x="27883" y="128045"/>
                  </a:lnTo>
                  <a:lnTo>
                    <a:pt x="24979" y="111378"/>
                  </a:lnTo>
                  <a:lnTo>
                    <a:pt x="20668" y="86675"/>
                  </a:lnTo>
                  <a:lnTo>
                    <a:pt x="16132" y="61636"/>
                  </a:lnTo>
                  <a:lnTo>
                    <a:pt x="11222" y="36344"/>
                  </a:lnTo>
                  <a:lnTo>
                    <a:pt x="5790" y="10883"/>
                  </a:lnTo>
                  <a:lnTo>
                    <a:pt x="3066" y="0"/>
                  </a:lnTo>
                </a:path>
                <a:path w="354965" h="641985">
                  <a:moveTo>
                    <a:pt x="0" y="0"/>
                  </a:moveTo>
                  <a:lnTo>
                    <a:pt x="13267" y="62455"/>
                  </a:lnTo>
                  <a:lnTo>
                    <a:pt x="22147" y="112369"/>
                  </a:lnTo>
                  <a:lnTo>
                    <a:pt x="25032" y="128910"/>
                  </a:lnTo>
                  <a:lnTo>
                    <a:pt x="27993" y="145621"/>
                  </a:lnTo>
                  <a:lnTo>
                    <a:pt x="31063" y="162393"/>
                  </a:lnTo>
                  <a:lnTo>
                    <a:pt x="34276" y="179120"/>
                  </a:lnTo>
                  <a:lnTo>
                    <a:pt x="35749" y="186499"/>
                  </a:lnTo>
                  <a:lnTo>
                    <a:pt x="37159" y="193776"/>
                  </a:lnTo>
                  <a:lnTo>
                    <a:pt x="52970" y="272274"/>
                  </a:lnTo>
                  <a:lnTo>
                    <a:pt x="65573" y="318479"/>
                  </a:lnTo>
                  <a:lnTo>
                    <a:pt x="84185" y="363896"/>
                  </a:lnTo>
                  <a:lnTo>
                    <a:pt x="112140" y="409828"/>
                  </a:lnTo>
                  <a:lnTo>
                    <a:pt x="142815" y="451137"/>
                  </a:lnTo>
                  <a:lnTo>
                    <a:pt x="176789" y="493558"/>
                  </a:lnTo>
                  <a:lnTo>
                    <a:pt x="214163" y="535253"/>
                  </a:lnTo>
                  <a:lnTo>
                    <a:pt x="255040" y="574382"/>
                  </a:lnTo>
                  <a:lnTo>
                    <a:pt x="295004" y="606007"/>
                  </a:lnTo>
                  <a:lnTo>
                    <a:pt x="335863" y="631774"/>
                  </a:lnTo>
                  <a:lnTo>
                    <a:pt x="354964" y="6414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901351" y="0"/>
              <a:ext cx="378643" cy="6598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03008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376986" y="647024"/>
                  </a:moveTo>
                  <a:lnTo>
                    <a:pt x="339546" y="629018"/>
                  </a:lnTo>
                  <a:lnTo>
                    <a:pt x="298702" y="603249"/>
                  </a:lnTo>
                  <a:lnTo>
                    <a:pt x="258685" y="571576"/>
                  </a:lnTo>
                  <a:lnTo>
                    <a:pt x="217490" y="532070"/>
                  </a:lnTo>
                  <a:lnTo>
                    <a:pt x="179671" y="489862"/>
                  </a:lnTo>
                  <a:lnTo>
                    <a:pt x="145687" y="447576"/>
                  </a:lnTo>
                  <a:lnTo>
                    <a:pt x="116001" y="407835"/>
                  </a:lnTo>
                  <a:lnTo>
                    <a:pt x="88154" y="362380"/>
                  </a:lnTo>
                  <a:lnTo>
                    <a:pt x="69594" y="317403"/>
                  </a:lnTo>
                  <a:lnTo>
                    <a:pt x="57002" y="271623"/>
                  </a:lnTo>
                  <a:lnTo>
                    <a:pt x="47065" y="223761"/>
                  </a:lnTo>
                  <a:lnTo>
                    <a:pt x="42648" y="201362"/>
                  </a:lnTo>
                  <a:lnTo>
                    <a:pt x="41166" y="193862"/>
                  </a:lnTo>
                  <a:lnTo>
                    <a:pt x="39656" y="186290"/>
                  </a:lnTo>
                  <a:lnTo>
                    <a:pt x="38112" y="178638"/>
                  </a:lnTo>
                  <a:lnTo>
                    <a:pt x="34859" y="162088"/>
                  </a:lnTo>
                  <a:lnTo>
                    <a:pt x="31733" y="145472"/>
                  </a:lnTo>
                  <a:lnTo>
                    <a:pt x="28707" y="128903"/>
                  </a:lnTo>
                  <a:lnTo>
                    <a:pt x="25755" y="112496"/>
                  </a:lnTo>
                  <a:lnTo>
                    <a:pt x="21265" y="87583"/>
                  </a:lnTo>
                  <a:lnTo>
                    <a:pt x="16555" y="62333"/>
                  </a:lnTo>
                  <a:lnTo>
                    <a:pt x="11476" y="36828"/>
                  </a:lnTo>
                  <a:lnTo>
                    <a:pt x="5879" y="11150"/>
                  </a:lnTo>
                  <a:lnTo>
                    <a:pt x="3054" y="0"/>
                  </a:lnTo>
                </a:path>
                <a:path w="377190" h="650240">
                  <a:moveTo>
                    <a:pt x="0" y="0"/>
                  </a:moveTo>
                  <a:lnTo>
                    <a:pt x="8554" y="37350"/>
                  </a:lnTo>
                  <a:lnTo>
                    <a:pt x="18298" y="87851"/>
                  </a:lnTo>
                  <a:lnTo>
                    <a:pt x="25735" y="129153"/>
                  </a:lnTo>
                  <a:lnTo>
                    <a:pt x="28779" y="145826"/>
                  </a:lnTo>
                  <a:lnTo>
                    <a:pt x="44208" y="224523"/>
                  </a:lnTo>
                  <a:lnTo>
                    <a:pt x="54195" y="272591"/>
                  </a:lnTo>
                  <a:lnTo>
                    <a:pt x="66860" y="318584"/>
                  </a:lnTo>
                  <a:lnTo>
                    <a:pt x="85547" y="363803"/>
                  </a:lnTo>
                  <a:lnTo>
                    <a:pt x="113601" y="409549"/>
                  </a:lnTo>
                  <a:lnTo>
                    <a:pt x="144378" y="450756"/>
                  </a:lnTo>
                  <a:lnTo>
                    <a:pt x="178439" y="493090"/>
                  </a:lnTo>
                  <a:lnTo>
                    <a:pt x="215869" y="534718"/>
                  </a:lnTo>
                  <a:lnTo>
                    <a:pt x="256755" y="573811"/>
                  </a:lnTo>
                  <a:lnTo>
                    <a:pt x="296995" y="605666"/>
                  </a:lnTo>
                  <a:lnTo>
                    <a:pt x="338111" y="631596"/>
                  </a:lnTo>
                  <a:lnTo>
                    <a:pt x="363905" y="644728"/>
                  </a:lnTo>
                  <a:lnTo>
                    <a:pt x="376986" y="6502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78736" y="0"/>
              <a:ext cx="401258" cy="66080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1379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79" h="657860">
                  <a:moveTo>
                    <a:pt x="398615" y="654585"/>
                  </a:moveTo>
                  <a:lnTo>
                    <a:pt x="341845" y="628865"/>
                  </a:lnTo>
                  <a:lnTo>
                    <a:pt x="300716" y="602926"/>
                  </a:lnTo>
                  <a:lnTo>
                    <a:pt x="260426" y="571042"/>
                  </a:lnTo>
                  <a:lnTo>
                    <a:pt x="219873" y="532295"/>
                  </a:lnTo>
                  <a:lnTo>
                    <a:pt x="182538" y="490901"/>
                  </a:lnTo>
                  <a:lnTo>
                    <a:pt x="148406" y="448718"/>
                  </a:lnTo>
                  <a:lnTo>
                    <a:pt x="117462" y="407606"/>
                  </a:lnTo>
                  <a:lnTo>
                    <a:pt x="89503" y="362284"/>
                  </a:lnTo>
                  <a:lnTo>
                    <a:pt x="70864" y="317455"/>
                  </a:lnTo>
                  <a:lnTo>
                    <a:pt x="58213" y="271835"/>
                  </a:lnTo>
                  <a:lnTo>
                    <a:pt x="48221" y="224142"/>
                  </a:lnTo>
                  <a:lnTo>
                    <a:pt x="45783" y="211924"/>
                  </a:lnTo>
                  <a:lnTo>
                    <a:pt x="44144" y="203759"/>
                  </a:lnTo>
                  <a:lnTo>
                    <a:pt x="42481" y="195521"/>
                  </a:lnTo>
                  <a:lnTo>
                    <a:pt x="40790" y="187195"/>
                  </a:lnTo>
                  <a:lnTo>
                    <a:pt x="39065" y="178765"/>
                  </a:lnTo>
                  <a:lnTo>
                    <a:pt x="35770" y="162394"/>
                  </a:lnTo>
                  <a:lnTo>
                    <a:pt x="32594" y="145953"/>
                  </a:lnTo>
                  <a:lnTo>
                    <a:pt x="29514" y="129557"/>
                  </a:lnTo>
                  <a:lnTo>
                    <a:pt x="26504" y="113322"/>
                  </a:lnTo>
                  <a:lnTo>
                    <a:pt x="21857" y="88273"/>
                  </a:lnTo>
                  <a:lnTo>
                    <a:pt x="16984" y="62887"/>
                  </a:lnTo>
                  <a:lnTo>
                    <a:pt x="11747" y="37248"/>
                  </a:lnTo>
                  <a:lnTo>
                    <a:pt x="6007" y="11442"/>
                  </a:lnTo>
                  <a:lnTo>
                    <a:pt x="3066" y="0"/>
                  </a:lnTo>
                </a:path>
                <a:path w="398779" h="657860">
                  <a:moveTo>
                    <a:pt x="0" y="0"/>
                  </a:moveTo>
                  <a:lnTo>
                    <a:pt x="8820" y="37792"/>
                  </a:lnTo>
                  <a:lnTo>
                    <a:pt x="18895" y="88588"/>
                  </a:lnTo>
                  <a:lnTo>
                    <a:pt x="26554" y="129859"/>
                  </a:lnTo>
                  <a:lnTo>
                    <a:pt x="29651" y="146342"/>
                  </a:lnTo>
                  <a:lnTo>
                    <a:pt x="32848" y="162872"/>
                  </a:lnTo>
                  <a:lnTo>
                    <a:pt x="36169" y="179336"/>
                  </a:lnTo>
                  <a:lnTo>
                    <a:pt x="37617" y="186397"/>
                  </a:lnTo>
                  <a:lnTo>
                    <a:pt x="39001" y="193332"/>
                  </a:lnTo>
                  <a:lnTo>
                    <a:pt x="55460" y="273164"/>
                  </a:lnTo>
                  <a:lnTo>
                    <a:pt x="68186" y="318874"/>
                  </a:lnTo>
                  <a:lnTo>
                    <a:pt x="86941" y="363827"/>
                  </a:lnTo>
                  <a:lnTo>
                    <a:pt x="115074" y="409320"/>
                  </a:lnTo>
                  <a:lnTo>
                    <a:pt x="146033" y="450498"/>
                  </a:lnTo>
                  <a:lnTo>
                    <a:pt x="180224" y="492774"/>
                  </a:lnTo>
                  <a:lnTo>
                    <a:pt x="217689" y="534309"/>
                  </a:lnTo>
                  <a:lnTo>
                    <a:pt x="258470" y="573265"/>
                  </a:lnTo>
                  <a:lnTo>
                    <a:pt x="299062" y="605386"/>
                  </a:lnTo>
                  <a:lnTo>
                    <a:pt x="340474" y="631507"/>
                  </a:lnTo>
                  <a:lnTo>
                    <a:pt x="392069" y="655521"/>
                  </a:lnTo>
                  <a:lnTo>
                    <a:pt x="398615" y="6577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59817" y="0"/>
              <a:ext cx="420177" cy="67423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60215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419778" y="660905"/>
                  </a:moveTo>
                  <a:lnTo>
                    <a:pt x="369282" y="641605"/>
                  </a:lnTo>
                  <a:lnTo>
                    <a:pt x="323236" y="616406"/>
                  </a:lnTo>
                  <a:lnTo>
                    <a:pt x="282411" y="587401"/>
                  </a:lnTo>
                  <a:lnTo>
                    <a:pt x="221626" y="531860"/>
                  </a:lnTo>
                  <a:lnTo>
                    <a:pt x="184238" y="490534"/>
                  </a:lnTo>
                  <a:lnTo>
                    <a:pt x="149993" y="448412"/>
                  </a:lnTo>
                  <a:lnTo>
                    <a:pt x="118903" y="407352"/>
                  </a:lnTo>
                  <a:lnTo>
                    <a:pt x="90904" y="362369"/>
                  </a:lnTo>
                  <a:lnTo>
                    <a:pt x="72221" y="317879"/>
                  </a:lnTo>
                  <a:lnTo>
                    <a:pt x="59524" y="272605"/>
                  </a:lnTo>
                  <a:lnTo>
                    <a:pt x="49485" y="225272"/>
                  </a:lnTo>
                  <a:lnTo>
                    <a:pt x="45395" y="205054"/>
                  </a:lnTo>
                  <a:lnTo>
                    <a:pt x="44075" y="198605"/>
                  </a:lnTo>
                  <a:lnTo>
                    <a:pt x="42739" y="192096"/>
                  </a:lnTo>
                  <a:lnTo>
                    <a:pt x="41382" y="185526"/>
                  </a:lnTo>
                  <a:lnTo>
                    <a:pt x="39998" y="178892"/>
                  </a:lnTo>
                  <a:lnTo>
                    <a:pt x="36658" y="162654"/>
                  </a:lnTo>
                  <a:lnTo>
                    <a:pt x="33427" y="146346"/>
                  </a:lnTo>
                  <a:lnTo>
                    <a:pt x="30284" y="130084"/>
                  </a:lnTo>
                  <a:lnTo>
                    <a:pt x="27209" y="113982"/>
                  </a:lnTo>
                  <a:lnTo>
                    <a:pt x="22400" y="88836"/>
                  </a:lnTo>
                  <a:lnTo>
                    <a:pt x="17373" y="63352"/>
                  </a:lnTo>
                  <a:lnTo>
                    <a:pt x="11993" y="37617"/>
                  </a:lnTo>
                  <a:lnTo>
                    <a:pt x="6127" y="11721"/>
                  </a:lnTo>
                  <a:lnTo>
                    <a:pt x="3074" y="0"/>
                  </a:lnTo>
                </a:path>
                <a:path w="420370" h="664210">
                  <a:moveTo>
                    <a:pt x="0" y="0"/>
                  </a:moveTo>
                  <a:lnTo>
                    <a:pt x="9105" y="38326"/>
                  </a:lnTo>
                  <a:lnTo>
                    <a:pt x="19523" y="89617"/>
                  </a:lnTo>
                  <a:lnTo>
                    <a:pt x="27392" y="130860"/>
                  </a:lnTo>
                  <a:lnTo>
                    <a:pt x="30522" y="147070"/>
                  </a:lnTo>
                  <a:lnTo>
                    <a:pt x="33745" y="163326"/>
                  </a:lnTo>
                  <a:lnTo>
                    <a:pt x="37077" y="179514"/>
                  </a:lnTo>
                  <a:lnTo>
                    <a:pt x="38779" y="187667"/>
                  </a:lnTo>
                  <a:lnTo>
                    <a:pt x="40417" y="195668"/>
                  </a:lnTo>
                  <a:lnTo>
                    <a:pt x="56692" y="273556"/>
                  </a:lnTo>
                  <a:lnTo>
                    <a:pt x="69478" y="319052"/>
                  </a:lnTo>
                  <a:lnTo>
                    <a:pt x="88298" y="363810"/>
                  </a:lnTo>
                  <a:lnTo>
                    <a:pt x="116503" y="409130"/>
                  </a:lnTo>
                  <a:lnTo>
                    <a:pt x="147634" y="450249"/>
                  </a:lnTo>
                  <a:lnTo>
                    <a:pt x="181958" y="492461"/>
                  </a:lnTo>
                  <a:lnTo>
                    <a:pt x="219483" y="533920"/>
                  </a:lnTo>
                  <a:lnTo>
                    <a:pt x="260216" y="572782"/>
                  </a:lnTo>
                  <a:lnTo>
                    <a:pt x="301029" y="605081"/>
                  </a:lnTo>
                  <a:lnTo>
                    <a:pt x="342651" y="631342"/>
                  </a:lnTo>
                  <a:lnTo>
                    <a:pt x="393858" y="655230"/>
                  </a:lnTo>
                  <a:lnTo>
                    <a:pt x="419778" y="66404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38140" y="0"/>
              <a:ext cx="441855" cy="67469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39548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440446" y="665836"/>
                  </a:moveTo>
                  <a:lnTo>
                    <a:pt x="396782" y="652256"/>
                  </a:lnTo>
                  <a:lnTo>
                    <a:pt x="346441" y="628713"/>
                  </a:lnTo>
                  <a:lnTo>
                    <a:pt x="304767" y="602414"/>
                  </a:lnTo>
                  <a:lnTo>
                    <a:pt x="263827" y="570001"/>
                  </a:lnTo>
                  <a:lnTo>
                    <a:pt x="223472" y="531561"/>
                  </a:lnTo>
                  <a:lnTo>
                    <a:pt x="186060" y="490350"/>
                  </a:lnTo>
                  <a:lnTo>
                    <a:pt x="151661" y="448257"/>
                  </a:lnTo>
                  <a:lnTo>
                    <a:pt x="120343" y="407174"/>
                  </a:lnTo>
                  <a:lnTo>
                    <a:pt x="92238" y="362390"/>
                  </a:lnTo>
                  <a:lnTo>
                    <a:pt x="73476" y="318115"/>
                  </a:lnTo>
                  <a:lnTo>
                    <a:pt x="60721" y="273079"/>
                  </a:lnTo>
                  <a:lnTo>
                    <a:pt x="50632" y="226009"/>
                  </a:lnTo>
                  <a:lnTo>
                    <a:pt x="45717" y="202120"/>
                  </a:lnTo>
                  <a:lnTo>
                    <a:pt x="44143" y="194551"/>
                  </a:lnTo>
                  <a:lnTo>
                    <a:pt x="42555" y="186867"/>
                  </a:lnTo>
                  <a:lnTo>
                    <a:pt x="40853" y="179044"/>
                  </a:lnTo>
                  <a:lnTo>
                    <a:pt x="37562" y="163360"/>
                  </a:lnTo>
                  <a:lnTo>
                    <a:pt x="34367" y="147605"/>
                  </a:lnTo>
                  <a:lnTo>
                    <a:pt x="31252" y="131888"/>
                  </a:lnTo>
                  <a:lnTo>
                    <a:pt x="28204" y="116319"/>
                  </a:lnTo>
                  <a:lnTo>
                    <a:pt x="23159" y="90684"/>
                  </a:lnTo>
                  <a:lnTo>
                    <a:pt x="17896" y="64706"/>
                  </a:lnTo>
                  <a:lnTo>
                    <a:pt x="12279" y="38480"/>
                  </a:lnTo>
                  <a:lnTo>
                    <a:pt x="6170" y="12103"/>
                  </a:lnTo>
                  <a:lnTo>
                    <a:pt x="3054" y="0"/>
                  </a:lnTo>
                </a:path>
                <a:path w="440690" h="669290">
                  <a:moveTo>
                    <a:pt x="0" y="0"/>
                  </a:moveTo>
                  <a:lnTo>
                    <a:pt x="9362" y="39039"/>
                  </a:lnTo>
                  <a:lnTo>
                    <a:pt x="20187" y="90980"/>
                  </a:lnTo>
                  <a:lnTo>
                    <a:pt x="25207" y="116497"/>
                  </a:lnTo>
                  <a:lnTo>
                    <a:pt x="28291" y="132166"/>
                  </a:lnTo>
                  <a:lnTo>
                    <a:pt x="31436" y="147991"/>
                  </a:lnTo>
                  <a:lnTo>
                    <a:pt x="34658" y="163861"/>
                  </a:lnTo>
                  <a:lnTo>
                    <a:pt x="37970" y="179666"/>
                  </a:lnTo>
                  <a:lnTo>
                    <a:pt x="39755" y="188093"/>
                  </a:lnTo>
                  <a:lnTo>
                    <a:pt x="41496" y="196410"/>
                  </a:lnTo>
                  <a:lnTo>
                    <a:pt x="43201" y="204628"/>
                  </a:lnTo>
                  <a:lnTo>
                    <a:pt x="44879" y="212763"/>
                  </a:lnTo>
                  <a:lnTo>
                    <a:pt x="47775" y="226936"/>
                  </a:lnTo>
                  <a:lnTo>
                    <a:pt x="57933" y="274174"/>
                  </a:lnTo>
                  <a:lnTo>
                    <a:pt x="70773" y="319390"/>
                  </a:lnTo>
                  <a:lnTo>
                    <a:pt x="89650" y="363880"/>
                  </a:lnTo>
                  <a:lnTo>
                    <a:pt x="117917" y="408939"/>
                  </a:lnTo>
                  <a:lnTo>
                    <a:pt x="149286" y="450087"/>
                  </a:lnTo>
                  <a:lnTo>
                    <a:pt x="183766" y="492274"/>
                  </a:lnTo>
                  <a:lnTo>
                    <a:pt x="221305" y="533626"/>
                  </a:lnTo>
                  <a:lnTo>
                    <a:pt x="261846" y="572274"/>
                  </a:lnTo>
                  <a:lnTo>
                    <a:pt x="302940" y="604807"/>
                  </a:lnTo>
                  <a:lnTo>
                    <a:pt x="344853" y="631253"/>
                  </a:lnTo>
                  <a:lnTo>
                    <a:pt x="395633" y="654996"/>
                  </a:lnTo>
                  <a:lnTo>
                    <a:pt x="421840" y="663975"/>
                  </a:lnTo>
                  <a:lnTo>
                    <a:pt x="440446" y="6688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16919" y="0"/>
              <a:ext cx="463075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19341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460653" y="669972"/>
                  </a:moveTo>
                  <a:lnTo>
                    <a:pt x="398482" y="652014"/>
                  </a:lnTo>
                  <a:lnTo>
                    <a:pt x="348423" y="628548"/>
                  </a:lnTo>
                  <a:lnTo>
                    <a:pt x="306462" y="602065"/>
                  </a:lnTo>
                  <a:lnTo>
                    <a:pt x="265225" y="569429"/>
                  </a:lnTo>
                  <a:lnTo>
                    <a:pt x="224735" y="530863"/>
                  </a:lnTo>
                  <a:lnTo>
                    <a:pt x="187312" y="489711"/>
                  </a:lnTo>
                  <a:lnTo>
                    <a:pt x="152988" y="447807"/>
                  </a:lnTo>
                  <a:lnTo>
                    <a:pt x="121792" y="406984"/>
                  </a:lnTo>
                  <a:lnTo>
                    <a:pt x="93790" y="362838"/>
                  </a:lnTo>
                  <a:lnTo>
                    <a:pt x="75067" y="319193"/>
                  </a:lnTo>
                  <a:lnTo>
                    <a:pt x="62304" y="274794"/>
                  </a:lnTo>
                  <a:lnTo>
                    <a:pt x="52183" y="228383"/>
                  </a:lnTo>
                  <a:lnTo>
                    <a:pt x="47143" y="204150"/>
                  </a:lnTo>
                  <a:lnTo>
                    <a:pt x="45417" y="195940"/>
                  </a:lnTo>
                  <a:lnTo>
                    <a:pt x="43638" y="187632"/>
                  </a:lnTo>
                  <a:lnTo>
                    <a:pt x="41807" y="179209"/>
                  </a:lnTo>
                  <a:lnTo>
                    <a:pt x="38431" y="163464"/>
                  </a:lnTo>
                  <a:lnTo>
                    <a:pt x="35136" y="147643"/>
                  </a:lnTo>
                  <a:lnTo>
                    <a:pt x="31913" y="131860"/>
                  </a:lnTo>
                  <a:lnTo>
                    <a:pt x="28751" y="116230"/>
                  </a:lnTo>
                  <a:lnTo>
                    <a:pt x="23590" y="90694"/>
                  </a:lnTo>
                  <a:lnTo>
                    <a:pt x="18213" y="64822"/>
                  </a:lnTo>
                  <a:lnTo>
                    <a:pt x="12499" y="38704"/>
                  </a:lnTo>
                  <a:lnTo>
                    <a:pt x="6323" y="12433"/>
                  </a:lnTo>
                  <a:lnTo>
                    <a:pt x="3074" y="0"/>
                  </a:lnTo>
                </a:path>
                <a:path w="461009" h="673100">
                  <a:moveTo>
                    <a:pt x="0" y="0"/>
                  </a:moveTo>
                  <a:lnTo>
                    <a:pt x="9628" y="39457"/>
                  </a:lnTo>
                  <a:lnTo>
                    <a:pt x="20753" y="91584"/>
                  </a:lnTo>
                  <a:lnTo>
                    <a:pt x="29065" y="132740"/>
                  </a:lnTo>
                  <a:lnTo>
                    <a:pt x="32263" y="148439"/>
                  </a:lnTo>
                  <a:lnTo>
                    <a:pt x="35537" y="164178"/>
                  </a:lnTo>
                  <a:lnTo>
                    <a:pt x="38899" y="179844"/>
                  </a:lnTo>
                  <a:lnTo>
                    <a:pt x="40727" y="188266"/>
                  </a:lnTo>
                  <a:lnTo>
                    <a:pt x="42502" y="196568"/>
                  </a:lnTo>
                  <a:lnTo>
                    <a:pt x="44235" y="204763"/>
                  </a:lnTo>
                  <a:lnTo>
                    <a:pt x="45934" y="212864"/>
                  </a:lnTo>
                  <a:lnTo>
                    <a:pt x="49338" y="229222"/>
                  </a:lnTo>
                  <a:lnTo>
                    <a:pt x="59511" y="275822"/>
                  </a:lnTo>
                  <a:lnTo>
                    <a:pt x="72350" y="320427"/>
                  </a:lnTo>
                  <a:lnTo>
                    <a:pt x="91200" y="364317"/>
                  </a:lnTo>
                  <a:lnTo>
                    <a:pt x="119404" y="408774"/>
                  </a:lnTo>
                  <a:lnTo>
                    <a:pt x="150770" y="449765"/>
                  </a:lnTo>
                  <a:lnTo>
                    <a:pt x="185244" y="491813"/>
                  </a:lnTo>
                  <a:lnTo>
                    <a:pt x="222770" y="533061"/>
                  </a:lnTo>
                  <a:lnTo>
                    <a:pt x="263295" y="571652"/>
                  </a:lnTo>
                  <a:lnTo>
                    <a:pt x="304803" y="604527"/>
                  </a:lnTo>
                  <a:lnTo>
                    <a:pt x="347064" y="631202"/>
                  </a:lnTo>
                  <a:lnTo>
                    <a:pt x="397462" y="654818"/>
                  </a:lnTo>
                  <a:lnTo>
                    <a:pt x="450214" y="670928"/>
                  </a:lnTo>
                  <a:lnTo>
                    <a:pt x="460653" y="67299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99588" y="0"/>
              <a:ext cx="480406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99694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480300" y="673361"/>
                  </a:moveTo>
                  <a:lnTo>
                    <a:pt x="425903" y="660683"/>
                  </a:lnTo>
                  <a:lnTo>
                    <a:pt x="375280" y="641071"/>
                  </a:lnTo>
                  <a:lnTo>
                    <a:pt x="329373" y="615857"/>
                  </a:lnTo>
                  <a:lnTo>
                    <a:pt x="287670" y="586218"/>
                  </a:lnTo>
                  <a:lnTo>
                    <a:pt x="226586" y="530565"/>
                  </a:lnTo>
                  <a:lnTo>
                    <a:pt x="189133" y="489499"/>
                  </a:lnTo>
                  <a:lnTo>
                    <a:pt x="154661" y="447629"/>
                  </a:lnTo>
                  <a:lnTo>
                    <a:pt x="123252" y="406806"/>
                  </a:lnTo>
                  <a:lnTo>
                    <a:pt x="95180" y="362889"/>
                  </a:lnTo>
                  <a:lnTo>
                    <a:pt x="76397" y="319494"/>
                  </a:lnTo>
                  <a:lnTo>
                    <a:pt x="63578" y="275365"/>
                  </a:lnTo>
                  <a:lnTo>
                    <a:pt x="53402" y="229248"/>
                  </a:lnTo>
                  <a:lnTo>
                    <a:pt x="48152" y="204310"/>
                  </a:lnTo>
                  <a:lnTo>
                    <a:pt x="46400" y="196109"/>
                  </a:lnTo>
                  <a:lnTo>
                    <a:pt x="44592" y="187805"/>
                  </a:lnTo>
                  <a:lnTo>
                    <a:pt x="42721" y="179387"/>
                  </a:lnTo>
                  <a:lnTo>
                    <a:pt x="39389" y="164123"/>
                  </a:lnTo>
                  <a:lnTo>
                    <a:pt x="36128" y="148785"/>
                  </a:lnTo>
                  <a:lnTo>
                    <a:pt x="32933" y="133483"/>
                  </a:lnTo>
                  <a:lnTo>
                    <a:pt x="29793" y="118326"/>
                  </a:lnTo>
                  <a:lnTo>
                    <a:pt x="24402" y="92358"/>
                  </a:lnTo>
                  <a:lnTo>
                    <a:pt x="18798" y="66048"/>
                  </a:lnTo>
                  <a:lnTo>
                    <a:pt x="12855" y="39493"/>
                  </a:lnTo>
                  <a:lnTo>
                    <a:pt x="6450" y="12789"/>
                  </a:lnTo>
                  <a:lnTo>
                    <a:pt x="3062" y="0"/>
                  </a:lnTo>
                </a:path>
                <a:path w="480695" h="676910">
                  <a:moveTo>
                    <a:pt x="0" y="0"/>
                  </a:moveTo>
                  <a:lnTo>
                    <a:pt x="9991" y="40303"/>
                  </a:lnTo>
                  <a:lnTo>
                    <a:pt x="21580" y="93381"/>
                  </a:lnTo>
                  <a:lnTo>
                    <a:pt x="30119" y="134498"/>
                  </a:lnTo>
                  <a:lnTo>
                    <a:pt x="33293" y="149682"/>
                  </a:lnTo>
                  <a:lnTo>
                    <a:pt x="36527" y="164905"/>
                  </a:lnTo>
                  <a:lnTo>
                    <a:pt x="39826" y="180061"/>
                  </a:lnTo>
                  <a:lnTo>
                    <a:pt x="41692" y="188459"/>
                  </a:lnTo>
                  <a:lnTo>
                    <a:pt x="43491" y="196748"/>
                  </a:lnTo>
                  <a:lnTo>
                    <a:pt x="45235" y="204942"/>
                  </a:lnTo>
                  <a:lnTo>
                    <a:pt x="46938" y="213055"/>
                  </a:lnTo>
                  <a:lnTo>
                    <a:pt x="50519" y="230022"/>
                  </a:lnTo>
                  <a:lnTo>
                    <a:pt x="60750" y="276348"/>
                  </a:lnTo>
                  <a:lnTo>
                    <a:pt x="73651" y="320700"/>
                  </a:lnTo>
                  <a:lnTo>
                    <a:pt x="92569" y="364357"/>
                  </a:lnTo>
                  <a:lnTo>
                    <a:pt x="120852" y="408597"/>
                  </a:lnTo>
                  <a:lnTo>
                    <a:pt x="152337" y="449502"/>
                  </a:lnTo>
                  <a:lnTo>
                    <a:pt x="186908" y="491469"/>
                  </a:lnTo>
                  <a:lnTo>
                    <a:pt x="224493" y="532654"/>
                  </a:lnTo>
                  <a:lnTo>
                    <a:pt x="265022" y="571208"/>
                  </a:lnTo>
                  <a:lnTo>
                    <a:pt x="306776" y="604279"/>
                  </a:lnTo>
                  <a:lnTo>
                    <a:pt x="349274" y="631101"/>
                  </a:lnTo>
                  <a:lnTo>
                    <a:pt x="399282" y="654585"/>
                  </a:lnTo>
                  <a:lnTo>
                    <a:pt x="451585" y="670725"/>
                  </a:lnTo>
                  <a:lnTo>
                    <a:pt x="477670" y="675998"/>
                  </a:lnTo>
                  <a:lnTo>
                    <a:pt x="480300" y="676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79427" y="0"/>
              <a:ext cx="500568" cy="68814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80567" y="0"/>
              <a:ext cx="499745" cy="678815"/>
            </a:xfrm>
            <a:custGeom>
              <a:avLst/>
              <a:gdLst/>
              <a:ahLst/>
              <a:cxnLst/>
              <a:rect l="l" t="t" r="r" b="b"/>
              <a:pathLst>
                <a:path w="499745" h="678815">
                  <a:moveTo>
                    <a:pt x="499427" y="675831"/>
                  </a:moveTo>
                  <a:lnTo>
                    <a:pt x="453681" y="667651"/>
                  </a:lnTo>
                  <a:lnTo>
                    <a:pt x="402249" y="651644"/>
                  </a:lnTo>
                  <a:lnTo>
                    <a:pt x="353046" y="628484"/>
                  </a:lnTo>
                  <a:lnTo>
                    <a:pt x="310554" y="601657"/>
                  </a:lnTo>
                  <a:lnTo>
                    <a:pt x="268756" y="568553"/>
                  </a:lnTo>
                  <a:lnTo>
                    <a:pt x="228487" y="530271"/>
                  </a:lnTo>
                  <a:lnTo>
                    <a:pt x="190974" y="489286"/>
                  </a:lnTo>
                  <a:lnTo>
                    <a:pt x="156344" y="447463"/>
                  </a:lnTo>
                  <a:lnTo>
                    <a:pt x="124726" y="406666"/>
                  </a:lnTo>
                  <a:lnTo>
                    <a:pt x="96583" y="362916"/>
                  </a:lnTo>
                  <a:lnTo>
                    <a:pt x="77736" y="319698"/>
                  </a:lnTo>
                  <a:lnTo>
                    <a:pt x="64861" y="275759"/>
                  </a:lnTo>
                  <a:lnTo>
                    <a:pt x="54634" y="229844"/>
                  </a:lnTo>
                  <a:lnTo>
                    <a:pt x="52209" y="218414"/>
                  </a:lnTo>
                  <a:lnTo>
                    <a:pt x="50939" y="212572"/>
                  </a:lnTo>
                  <a:lnTo>
                    <a:pt x="49223" y="204501"/>
                  </a:lnTo>
                  <a:lnTo>
                    <a:pt x="47448" y="196322"/>
                  </a:lnTo>
                  <a:lnTo>
                    <a:pt x="45618" y="188030"/>
                  </a:lnTo>
                  <a:lnTo>
                    <a:pt x="43738" y="179615"/>
                  </a:lnTo>
                  <a:lnTo>
                    <a:pt x="40409" y="164716"/>
                  </a:lnTo>
                  <a:lnTo>
                    <a:pt x="37150" y="149774"/>
                  </a:lnTo>
                  <a:lnTo>
                    <a:pt x="33933" y="134788"/>
                  </a:lnTo>
                  <a:lnTo>
                    <a:pt x="30733" y="119760"/>
                  </a:lnTo>
                  <a:lnTo>
                    <a:pt x="25139" y="93526"/>
                  </a:lnTo>
                  <a:lnTo>
                    <a:pt x="19330" y="66952"/>
                  </a:lnTo>
                  <a:lnTo>
                    <a:pt x="13190" y="40138"/>
                  </a:lnTo>
                  <a:lnTo>
                    <a:pt x="6603" y="13182"/>
                  </a:lnTo>
                  <a:lnTo>
                    <a:pt x="3060" y="0"/>
                  </a:lnTo>
                </a:path>
                <a:path w="499745" h="678815">
                  <a:moveTo>
                    <a:pt x="0" y="0"/>
                  </a:moveTo>
                  <a:lnTo>
                    <a:pt x="10330" y="40940"/>
                  </a:lnTo>
                  <a:lnTo>
                    <a:pt x="22308" y="94489"/>
                  </a:lnTo>
                  <a:lnTo>
                    <a:pt x="31105" y="135728"/>
                  </a:lnTo>
                  <a:lnTo>
                    <a:pt x="34297" y="150617"/>
                  </a:lnTo>
                  <a:lnTo>
                    <a:pt x="37529" y="165470"/>
                  </a:lnTo>
                  <a:lnTo>
                    <a:pt x="40830" y="180289"/>
                  </a:lnTo>
                  <a:lnTo>
                    <a:pt x="42721" y="188663"/>
                  </a:lnTo>
                  <a:lnTo>
                    <a:pt x="44540" y="196943"/>
                  </a:lnTo>
                  <a:lnTo>
                    <a:pt x="46303" y="205126"/>
                  </a:lnTo>
                  <a:lnTo>
                    <a:pt x="48030" y="213207"/>
                  </a:lnTo>
                  <a:lnTo>
                    <a:pt x="49300" y="219074"/>
                  </a:lnTo>
                  <a:lnTo>
                    <a:pt x="62012" y="276733"/>
                  </a:lnTo>
                  <a:lnTo>
                    <a:pt x="74977" y="320905"/>
                  </a:lnTo>
                  <a:lnTo>
                    <a:pt x="93985" y="364383"/>
                  </a:lnTo>
                  <a:lnTo>
                    <a:pt x="122402" y="408444"/>
                  </a:lnTo>
                  <a:lnTo>
                    <a:pt x="154151" y="449400"/>
                  </a:lnTo>
                  <a:lnTo>
                    <a:pt x="188897" y="491362"/>
                  </a:lnTo>
                  <a:lnTo>
                    <a:pt x="226499" y="532449"/>
                  </a:lnTo>
                  <a:lnTo>
                    <a:pt x="266813" y="570775"/>
                  </a:lnTo>
                  <a:lnTo>
                    <a:pt x="308846" y="604067"/>
                  </a:lnTo>
                  <a:lnTo>
                    <a:pt x="351611" y="631062"/>
                  </a:lnTo>
                  <a:lnTo>
                    <a:pt x="401184" y="654400"/>
                  </a:lnTo>
                  <a:lnTo>
                    <a:pt x="452995" y="670547"/>
                  </a:lnTo>
                  <a:lnTo>
                    <a:pt x="479052" y="675900"/>
                  </a:lnTo>
                  <a:lnTo>
                    <a:pt x="499427" y="67882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59794" y="0"/>
              <a:ext cx="483149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762015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517980" y="677722"/>
                  </a:moveTo>
                  <a:lnTo>
                    <a:pt x="455127" y="667499"/>
                  </a:lnTo>
                  <a:lnTo>
                    <a:pt x="404251" y="651503"/>
                  </a:lnTo>
                  <a:lnTo>
                    <a:pt x="355508" y="628497"/>
                  </a:lnTo>
                  <a:lnTo>
                    <a:pt x="312711" y="601478"/>
                  </a:lnTo>
                  <a:lnTo>
                    <a:pt x="270571" y="568096"/>
                  </a:lnTo>
                  <a:lnTo>
                    <a:pt x="230369" y="529924"/>
                  </a:lnTo>
                  <a:lnTo>
                    <a:pt x="192815" y="489027"/>
                  </a:lnTo>
                  <a:lnTo>
                    <a:pt x="158071" y="447275"/>
                  </a:lnTo>
                  <a:lnTo>
                    <a:pt x="126299" y="406539"/>
                  </a:lnTo>
                  <a:lnTo>
                    <a:pt x="98014" y="362939"/>
                  </a:lnTo>
                  <a:lnTo>
                    <a:pt x="79074" y="319887"/>
                  </a:lnTo>
                  <a:lnTo>
                    <a:pt x="66134" y="276130"/>
                  </a:lnTo>
                  <a:lnTo>
                    <a:pt x="55852" y="230415"/>
                  </a:lnTo>
                  <a:lnTo>
                    <a:pt x="54620" y="224612"/>
                  </a:lnTo>
                  <a:lnTo>
                    <a:pt x="53362" y="218731"/>
                  </a:lnTo>
                  <a:lnTo>
                    <a:pt x="52054" y="212762"/>
                  </a:lnTo>
                  <a:lnTo>
                    <a:pt x="50313" y="204684"/>
                  </a:lnTo>
                  <a:lnTo>
                    <a:pt x="48517" y="196511"/>
                  </a:lnTo>
                  <a:lnTo>
                    <a:pt x="46664" y="188222"/>
                  </a:lnTo>
                  <a:lnTo>
                    <a:pt x="44752" y="179793"/>
                  </a:lnTo>
                  <a:lnTo>
                    <a:pt x="41390" y="165044"/>
                  </a:lnTo>
                  <a:lnTo>
                    <a:pt x="38089" y="150247"/>
                  </a:lnTo>
                  <a:lnTo>
                    <a:pt x="34824" y="135402"/>
                  </a:lnTo>
                  <a:lnTo>
                    <a:pt x="31569" y="120510"/>
                  </a:lnTo>
                  <a:lnTo>
                    <a:pt x="25800" y="94177"/>
                  </a:lnTo>
                  <a:lnTo>
                    <a:pt x="19827" y="67503"/>
                  </a:lnTo>
                  <a:lnTo>
                    <a:pt x="13537" y="40596"/>
                  </a:lnTo>
                  <a:lnTo>
                    <a:pt x="6817" y="13563"/>
                  </a:lnTo>
                  <a:lnTo>
                    <a:pt x="3061" y="0"/>
                  </a:lnTo>
                </a:path>
                <a:path w="518159" h="680720">
                  <a:moveTo>
                    <a:pt x="0" y="0"/>
                  </a:moveTo>
                  <a:lnTo>
                    <a:pt x="10691" y="41397"/>
                  </a:lnTo>
                  <a:lnTo>
                    <a:pt x="22981" y="95102"/>
                  </a:lnTo>
                  <a:lnTo>
                    <a:pt x="31993" y="136309"/>
                  </a:lnTo>
                  <a:lnTo>
                    <a:pt x="35240" y="151075"/>
                  </a:lnTo>
                  <a:lnTo>
                    <a:pt x="38524" y="165799"/>
                  </a:lnTo>
                  <a:lnTo>
                    <a:pt x="41869" y="180479"/>
                  </a:lnTo>
                  <a:lnTo>
                    <a:pt x="43783" y="188877"/>
                  </a:lnTo>
                  <a:lnTo>
                    <a:pt x="45628" y="197162"/>
                  </a:lnTo>
                  <a:lnTo>
                    <a:pt x="47416" y="205345"/>
                  </a:lnTo>
                  <a:lnTo>
                    <a:pt x="49159" y="213436"/>
                  </a:lnTo>
                  <a:lnTo>
                    <a:pt x="50454" y="219379"/>
                  </a:lnTo>
                  <a:lnTo>
                    <a:pt x="63286" y="276975"/>
                  </a:lnTo>
                  <a:lnTo>
                    <a:pt x="76315" y="321003"/>
                  </a:lnTo>
                  <a:lnTo>
                    <a:pt x="95406" y="364372"/>
                  </a:lnTo>
                  <a:lnTo>
                    <a:pt x="123936" y="408368"/>
                  </a:lnTo>
                  <a:lnTo>
                    <a:pt x="155899" y="449278"/>
                  </a:lnTo>
                  <a:lnTo>
                    <a:pt x="190794" y="491172"/>
                  </a:lnTo>
                  <a:lnTo>
                    <a:pt x="228430" y="532151"/>
                  </a:lnTo>
                  <a:lnTo>
                    <a:pt x="268615" y="570318"/>
                  </a:lnTo>
                  <a:lnTo>
                    <a:pt x="311052" y="603938"/>
                  </a:lnTo>
                  <a:lnTo>
                    <a:pt x="354137" y="631139"/>
                  </a:lnTo>
                  <a:lnTo>
                    <a:pt x="403206" y="654300"/>
                  </a:lnTo>
                  <a:lnTo>
                    <a:pt x="454428" y="670394"/>
                  </a:lnTo>
                  <a:lnTo>
                    <a:pt x="506902" y="679711"/>
                  </a:lnTo>
                  <a:lnTo>
                    <a:pt x="51798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40738" y="0"/>
              <a:ext cx="511990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44124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535870" y="679248"/>
                  </a:moveTo>
                  <a:lnTo>
                    <a:pt x="482230" y="672843"/>
                  </a:lnTo>
                  <a:lnTo>
                    <a:pt x="431020" y="660228"/>
                  </a:lnTo>
                  <a:lnTo>
                    <a:pt x="381828" y="640922"/>
                  </a:lnTo>
                  <a:lnTo>
                    <a:pt x="336243" y="615811"/>
                  </a:lnTo>
                  <a:lnTo>
                    <a:pt x="293769" y="585599"/>
                  </a:lnTo>
                  <a:lnTo>
                    <a:pt x="232643" y="530053"/>
                  </a:lnTo>
                  <a:lnTo>
                    <a:pt x="195031" y="489201"/>
                  </a:lnTo>
                  <a:lnTo>
                    <a:pt x="160014" y="447343"/>
                  </a:lnTo>
                  <a:lnTo>
                    <a:pt x="127845" y="406412"/>
                  </a:lnTo>
                  <a:lnTo>
                    <a:pt x="99434" y="362955"/>
                  </a:lnTo>
                  <a:lnTo>
                    <a:pt x="80408" y="320060"/>
                  </a:lnTo>
                  <a:lnTo>
                    <a:pt x="67410" y="276473"/>
                  </a:lnTo>
                  <a:lnTo>
                    <a:pt x="57080" y="230937"/>
                  </a:lnTo>
                  <a:lnTo>
                    <a:pt x="54515" y="219049"/>
                  </a:lnTo>
                  <a:lnTo>
                    <a:pt x="53169" y="212979"/>
                  </a:lnTo>
                  <a:lnTo>
                    <a:pt x="42508" y="166002"/>
                  </a:lnTo>
                  <a:lnTo>
                    <a:pt x="39300" y="151925"/>
                  </a:lnTo>
                  <a:lnTo>
                    <a:pt x="36120" y="137803"/>
                  </a:lnTo>
                  <a:lnTo>
                    <a:pt x="32950" y="123634"/>
                  </a:lnTo>
                  <a:lnTo>
                    <a:pt x="26889" y="96647"/>
                  </a:lnTo>
                  <a:lnTo>
                    <a:pt x="20615" y="69307"/>
                  </a:lnTo>
                  <a:lnTo>
                    <a:pt x="14023" y="41724"/>
                  </a:lnTo>
                  <a:lnTo>
                    <a:pt x="7004" y="14008"/>
                  </a:lnTo>
                  <a:lnTo>
                    <a:pt x="3088" y="0"/>
                  </a:lnTo>
                </a:path>
                <a:path w="535940" h="682625">
                  <a:moveTo>
                    <a:pt x="0" y="0"/>
                  </a:moveTo>
                  <a:lnTo>
                    <a:pt x="11076" y="42205"/>
                  </a:lnTo>
                  <a:lnTo>
                    <a:pt x="23833" y="96671"/>
                  </a:lnTo>
                  <a:lnTo>
                    <a:pt x="33071" y="137831"/>
                  </a:lnTo>
                  <a:lnTo>
                    <a:pt x="36303" y="152173"/>
                  </a:lnTo>
                  <a:lnTo>
                    <a:pt x="39563" y="166469"/>
                  </a:lnTo>
                  <a:lnTo>
                    <a:pt x="42869" y="180721"/>
                  </a:lnTo>
                  <a:lnTo>
                    <a:pt x="44812" y="189129"/>
                  </a:lnTo>
                  <a:lnTo>
                    <a:pt x="46685" y="197405"/>
                  </a:lnTo>
                  <a:lnTo>
                    <a:pt x="48502" y="205563"/>
                  </a:lnTo>
                  <a:lnTo>
                    <a:pt x="50273" y="213614"/>
                  </a:lnTo>
                  <a:lnTo>
                    <a:pt x="51632" y="219786"/>
                  </a:lnTo>
                  <a:lnTo>
                    <a:pt x="52953" y="225857"/>
                  </a:lnTo>
                  <a:lnTo>
                    <a:pt x="54235" y="231851"/>
                  </a:lnTo>
                  <a:lnTo>
                    <a:pt x="64641" y="277568"/>
                  </a:lnTo>
                  <a:lnTo>
                    <a:pt x="77727" y="321351"/>
                  </a:lnTo>
                  <a:lnTo>
                    <a:pt x="96876" y="364482"/>
                  </a:lnTo>
                  <a:lnTo>
                    <a:pt x="125470" y="408241"/>
                  </a:lnTo>
                  <a:lnTo>
                    <a:pt x="157679" y="449211"/>
                  </a:lnTo>
                  <a:lnTo>
                    <a:pt x="192767" y="491142"/>
                  </a:lnTo>
                  <a:lnTo>
                    <a:pt x="230493" y="532123"/>
                  </a:lnTo>
                  <a:lnTo>
                    <a:pt x="270618" y="570242"/>
                  </a:lnTo>
                  <a:lnTo>
                    <a:pt x="313160" y="603939"/>
                  </a:lnTo>
                  <a:lnTo>
                    <a:pt x="356292" y="631177"/>
                  </a:lnTo>
                  <a:lnTo>
                    <a:pt x="405035" y="654196"/>
                  </a:lnTo>
                  <a:lnTo>
                    <a:pt x="455873" y="670242"/>
                  </a:lnTo>
                  <a:lnTo>
                    <a:pt x="508240" y="679753"/>
                  </a:lnTo>
                  <a:lnTo>
                    <a:pt x="535410" y="682196"/>
                  </a:lnTo>
                  <a:lnTo>
                    <a:pt x="53587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26083" y="1"/>
              <a:ext cx="537715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26953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4" h="683260">
                  <a:moveTo>
                    <a:pt x="553041" y="679955"/>
                  </a:moveTo>
                  <a:lnTo>
                    <a:pt x="509845" y="676848"/>
                  </a:lnTo>
                  <a:lnTo>
                    <a:pt x="457982" y="667245"/>
                  </a:lnTo>
                  <a:lnTo>
                    <a:pt x="408040" y="651316"/>
                  </a:lnTo>
                  <a:lnTo>
                    <a:pt x="360128" y="628625"/>
                  </a:lnTo>
                  <a:lnTo>
                    <a:pt x="316945" y="601350"/>
                  </a:lnTo>
                  <a:lnTo>
                    <a:pt x="274314" y="567588"/>
                  </a:lnTo>
                  <a:lnTo>
                    <a:pt x="234891" y="530280"/>
                  </a:lnTo>
                  <a:lnTo>
                    <a:pt x="197738" y="490141"/>
                  </a:lnTo>
                  <a:lnTo>
                    <a:pt x="162631" y="448406"/>
                  </a:lnTo>
                  <a:lnTo>
                    <a:pt x="129344" y="406311"/>
                  </a:lnTo>
                  <a:lnTo>
                    <a:pt x="100863" y="363066"/>
                  </a:lnTo>
                  <a:lnTo>
                    <a:pt x="81776" y="320394"/>
                  </a:lnTo>
                  <a:lnTo>
                    <a:pt x="68718" y="277043"/>
                  </a:lnTo>
                  <a:lnTo>
                    <a:pt x="58325" y="231762"/>
                  </a:lnTo>
                  <a:lnTo>
                    <a:pt x="57004" y="225679"/>
                  </a:lnTo>
                  <a:lnTo>
                    <a:pt x="55658" y="219507"/>
                  </a:lnTo>
                  <a:lnTo>
                    <a:pt x="54261" y="213220"/>
                  </a:lnTo>
                  <a:lnTo>
                    <a:pt x="52478" y="205150"/>
                  </a:lnTo>
                  <a:lnTo>
                    <a:pt x="50632" y="196990"/>
                  </a:lnTo>
                  <a:lnTo>
                    <a:pt x="48725" y="188724"/>
                  </a:lnTo>
                  <a:lnTo>
                    <a:pt x="46756" y="180340"/>
                  </a:lnTo>
                  <a:lnTo>
                    <a:pt x="43497" y="166602"/>
                  </a:lnTo>
                  <a:lnTo>
                    <a:pt x="40283" y="152819"/>
                  </a:lnTo>
                  <a:lnTo>
                    <a:pt x="37095" y="138988"/>
                  </a:lnTo>
                  <a:lnTo>
                    <a:pt x="33916" y="125108"/>
                  </a:lnTo>
                  <a:lnTo>
                    <a:pt x="27647" y="97846"/>
                  </a:lnTo>
                  <a:lnTo>
                    <a:pt x="21170" y="70239"/>
                  </a:lnTo>
                  <a:lnTo>
                    <a:pt x="14376" y="42395"/>
                  </a:lnTo>
                  <a:lnTo>
                    <a:pt x="7157" y="14427"/>
                  </a:lnTo>
                  <a:lnTo>
                    <a:pt x="3073" y="0"/>
                  </a:lnTo>
                </a:path>
                <a:path w="553084" h="683260">
                  <a:moveTo>
                    <a:pt x="0" y="0"/>
                  </a:moveTo>
                  <a:lnTo>
                    <a:pt x="11534" y="43254"/>
                  </a:lnTo>
                  <a:lnTo>
                    <a:pt x="24856" y="98942"/>
                  </a:lnTo>
                  <a:lnTo>
                    <a:pt x="34298" y="140062"/>
                  </a:lnTo>
                  <a:lnTo>
                    <a:pt x="37454" y="153757"/>
                  </a:lnTo>
                  <a:lnTo>
                    <a:pt x="40632" y="167412"/>
                  </a:lnTo>
                  <a:lnTo>
                    <a:pt x="43847" y="181026"/>
                  </a:lnTo>
                  <a:lnTo>
                    <a:pt x="45827" y="189413"/>
                  </a:lnTo>
                  <a:lnTo>
                    <a:pt x="47732" y="197669"/>
                  </a:lnTo>
                  <a:lnTo>
                    <a:pt x="49568" y="205811"/>
                  </a:lnTo>
                  <a:lnTo>
                    <a:pt x="51340" y="213855"/>
                  </a:lnTo>
                  <a:lnTo>
                    <a:pt x="52737" y="220091"/>
                  </a:lnTo>
                  <a:lnTo>
                    <a:pt x="65849" y="277854"/>
                  </a:lnTo>
                  <a:lnTo>
                    <a:pt x="79002" y="321502"/>
                  </a:lnTo>
                  <a:lnTo>
                    <a:pt x="98245" y="364505"/>
                  </a:lnTo>
                  <a:lnTo>
                    <a:pt x="126969" y="408140"/>
                  </a:lnTo>
                  <a:lnTo>
                    <a:pt x="160327" y="450299"/>
                  </a:lnTo>
                  <a:lnTo>
                    <a:pt x="195522" y="492119"/>
                  </a:lnTo>
                  <a:lnTo>
                    <a:pt x="232791" y="532366"/>
                  </a:lnTo>
                  <a:lnTo>
                    <a:pt x="272371" y="569811"/>
                  </a:lnTo>
                  <a:lnTo>
                    <a:pt x="315275" y="603799"/>
                  </a:lnTo>
                  <a:lnTo>
                    <a:pt x="358731" y="631253"/>
                  </a:lnTo>
                  <a:lnTo>
                    <a:pt x="406980" y="654090"/>
                  </a:lnTo>
                  <a:lnTo>
                    <a:pt x="457258" y="670115"/>
                  </a:lnTo>
                  <a:lnTo>
                    <a:pt x="509393" y="679801"/>
                  </a:lnTo>
                  <a:lnTo>
                    <a:pt x="536598" y="682337"/>
                  </a:lnTo>
                  <a:lnTo>
                    <a:pt x="553041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08393" y="0"/>
              <a:ext cx="571601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10457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569537" y="680473"/>
                  </a:moveTo>
                  <a:lnTo>
                    <a:pt x="511271" y="676932"/>
                  </a:lnTo>
                  <a:lnTo>
                    <a:pt x="459428" y="667131"/>
                  </a:lnTo>
                  <a:lnTo>
                    <a:pt x="410066" y="651224"/>
                  </a:lnTo>
                  <a:lnTo>
                    <a:pt x="362667" y="628726"/>
                  </a:lnTo>
                  <a:lnTo>
                    <a:pt x="319153" y="601232"/>
                  </a:lnTo>
                  <a:lnTo>
                    <a:pt x="276154" y="567156"/>
                  </a:lnTo>
                  <a:lnTo>
                    <a:pt x="236769" y="529954"/>
                  </a:lnTo>
                  <a:lnTo>
                    <a:pt x="199557" y="489909"/>
                  </a:lnTo>
                  <a:lnTo>
                    <a:pt x="164322" y="448263"/>
                  </a:lnTo>
                  <a:lnTo>
                    <a:pt x="130866" y="406260"/>
                  </a:lnTo>
                  <a:lnTo>
                    <a:pt x="102284" y="363143"/>
                  </a:lnTo>
                  <a:lnTo>
                    <a:pt x="83119" y="320621"/>
                  </a:lnTo>
                  <a:lnTo>
                    <a:pt x="70000" y="277437"/>
                  </a:lnTo>
                  <a:lnTo>
                    <a:pt x="59556" y="232334"/>
                  </a:lnTo>
                  <a:lnTo>
                    <a:pt x="58197" y="226136"/>
                  </a:lnTo>
                  <a:lnTo>
                    <a:pt x="56800" y="219837"/>
                  </a:lnTo>
                  <a:lnTo>
                    <a:pt x="55365" y="213436"/>
                  </a:lnTo>
                  <a:lnTo>
                    <a:pt x="53572" y="205402"/>
                  </a:lnTo>
                  <a:lnTo>
                    <a:pt x="51713" y="197258"/>
                  </a:lnTo>
                  <a:lnTo>
                    <a:pt x="49778" y="188992"/>
                  </a:lnTo>
                  <a:lnTo>
                    <a:pt x="47757" y="180594"/>
                  </a:lnTo>
                  <a:lnTo>
                    <a:pt x="44922" y="168783"/>
                  </a:lnTo>
                  <a:lnTo>
                    <a:pt x="42106" y="156935"/>
                  </a:lnTo>
                  <a:lnTo>
                    <a:pt x="39299" y="145052"/>
                  </a:lnTo>
                  <a:lnTo>
                    <a:pt x="36492" y="133134"/>
                  </a:lnTo>
                  <a:lnTo>
                    <a:pt x="29626" y="104026"/>
                  </a:lnTo>
                  <a:lnTo>
                    <a:pt x="22543" y="74539"/>
                  </a:lnTo>
                  <a:lnTo>
                    <a:pt x="15149" y="44791"/>
                  </a:lnTo>
                  <a:lnTo>
                    <a:pt x="7346" y="14897"/>
                  </a:lnTo>
                  <a:lnTo>
                    <a:pt x="3053" y="0"/>
                  </a:lnTo>
                </a:path>
                <a:path w="569595" h="683895">
                  <a:moveTo>
                    <a:pt x="0" y="0"/>
                  </a:moveTo>
                  <a:lnTo>
                    <a:pt x="12293" y="45536"/>
                  </a:lnTo>
                  <a:lnTo>
                    <a:pt x="26751" y="104752"/>
                  </a:lnTo>
                  <a:lnTo>
                    <a:pt x="36427" y="145766"/>
                  </a:lnTo>
                  <a:lnTo>
                    <a:pt x="39229" y="157642"/>
                  </a:lnTo>
                  <a:lnTo>
                    <a:pt x="42041" y="169484"/>
                  </a:lnTo>
                  <a:lnTo>
                    <a:pt x="44874" y="181292"/>
                  </a:lnTo>
                  <a:lnTo>
                    <a:pt x="46883" y="189668"/>
                  </a:lnTo>
                  <a:lnTo>
                    <a:pt x="48816" y="197923"/>
                  </a:lnTo>
                  <a:lnTo>
                    <a:pt x="50681" y="206063"/>
                  </a:lnTo>
                  <a:lnTo>
                    <a:pt x="52482" y="214096"/>
                  </a:lnTo>
                  <a:lnTo>
                    <a:pt x="53917" y="220472"/>
                  </a:lnTo>
                  <a:lnTo>
                    <a:pt x="67152" y="278284"/>
                  </a:lnTo>
                  <a:lnTo>
                    <a:pt x="80363" y="321757"/>
                  </a:lnTo>
                  <a:lnTo>
                    <a:pt x="99687" y="364607"/>
                  </a:lnTo>
                  <a:lnTo>
                    <a:pt x="128529" y="408114"/>
                  </a:lnTo>
                  <a:lnTo>
                    <a:pt x="162022" y="450161"/>
                  </a:lnTo>
                  <a:lnTo>
                    <a:pt x="197322" y="491872"/>
                  </a:lnTo>
                  <a:lnTo>
                    <a:pt x="234646" y="532024"/>
                  </a:lnTo>
                  <a:lnTo>
                    <a:pt x="274211" y="569392"/>
                  </a:lnTo>
                  <a:lnTo>
                    <a:pt x="317526" y="603713"/>
                  </a:lnTo>
                  <a:lnTo>
                    <a:pt x="361346" y="631406"/>
                  </a:lnTo>
                  <a:lnTo>
                    <a:pt x="409037" y="654047"/>
                  </a:lnTo>
                  <a:lnTo>
                    <a:pt x="458691" y="670039"/>
                  </a:lnTo>
                  <a:lnTo>
                    <a:pt x="510979" y="679889"/>
                  </a:lnTo>
                  <a:lnTo>
                    <a:pt x="565790" y="683539"/>
                  </a:lnTo>
                  <a:lnTo>
                    <a:pt x="569537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91482" y="0"/>
              <a:ext cx="516021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9469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585305" y="680374"/>
                  </a:moveTo>
                  <a:lnTo>
                    <a:pt x="539599" y="679728"/>
                  </a:lnTo>
                  <a:lnTo>
                    <a:pt x="486634" y="672878"/>
                  </a:lnTo>
                  <a:lnTo>
                    <a:pt x="436178" y="659933"/>
                  </a:lnTo>
                  <a:lnTo>
                    <a:pt x="388516" y="640913"/>
                  </a:lnTo>
                  <a:lnTo>
                    <a:pt x="343162" y="615837"/>
                  </a:lnTo>
                  <a:lnTo>
                    <a:pt x="299686" y="584883"/>
                  </a:lnTo>
                  <a:lnTo>
                    <a:pt x="238747" y="529778"/>
                  </a:lnTo>
                  <a:lnTo>
                    <a:pt x="201518" y="489830"/>
                  </a:lnTo>
                  <a:lnTo>
                    <a:pt x="166131" y="448209"/>
                  </a:lnTo>
                  <a:lnTo>
                    <a:pt x="132435" y="406184"/>
                  </a:lnTo>
                  <a:lnTo>
                    <a:pt x="103734" y="363209"/>
                  </a:lnTo>
                  <a:lnTo>
                    <a:pt x="84486" y="320831"/>
                  </a:lnTo>
                  <a:lnTo>
                    <a:pt x="71306" y="277800"/>
                  </a:lnTo>
                  <a:lnTo>
                    <a:pt x="60807" y="232867"/>
                  </a:lnTo>
                  <a:lnTo>
                    <a:pt x="58000" y="220193"/>
                  </a:lnTo>
                  <a:lnTo>
                    <a:pt x="56515" y="213690"/>
                  </a:lnTo>
                  <a:lnTo>
                    <a:pt x="46001" y="169473"/>
                  </a:lnTo>
                  <a:lnTo>
                    <a:pt x="43221" y="158021"/>
                  </a:lnTo>
                  <a:lnTo>
                    <a:pt x="40445" y="146534"/>
                  </a:lnTo>
                  <a:lnTo>
                    <a:pt x="37668" y="135014"/>
                  </a:lnTo>
                  <a:lnTo>
                    <a:pt x="30563" y="105542"/>
                  </a:lnTo>
                  <a:lnTo>
                    <a:pt x="23245" y="75692"/>
                  </a:lnTo>
                  <a:lnTo>
                    <a:pt x="15620" y="45585"/>
                  </a:lnTo>
                  <a:lnTo>
                    <a:pt x="7594" y="15342"/>
                  </a:lnTo>
                  <a:lnTo>
                    <a:pt x="3116" y="0"/>
                  </a:lnTo>
                </a:path>
                <a:path w="585470" h="683895">
                  <a:moveTo>
                    <a:pt x="0" y="0"/>
                  </a:moveTo>
                  <a:lnTo>
                    <a:pt x="12872" y="46835"/>
                  </a:lnTo>
                  <a:lnTo>
                    <a:pt x="28044" y="107664"/>
                  </a:lnTo>
                  <a:lnTo>
                    <a:pt x="37913" y="148620"/>
                  </a:lnTo>
                  <a:lnTo>
                    <a:pt x="40574" y="159645"/>
                  </a:lnTo>
                  <a:lnTo>
                    <a:pt x="43243" y="170642"/>
                  </a:lnTo>
                  <a:lnTo>
                    <a:pt x="45923" y="181610"/>
                  </a:lnTo>
                  <a:lnTo>
                    <a:pt x="47965" y="189976"/>
                  </a:lnTo>
                  <a:lnTo>
                    <a:pt x="49914" y="198220"/>
                  </a:lnTo>
                  <a:lnTo>
                    <a:pt x="51791" y="206347"/>
                  </a:lnTo>
                  <a:lnTo>
                    <a:pt x="53619" y="214363"/>
                  </a:lnTo>
                  <a:lnTo>
                    <a:pt x="55092" y="220802"/>
                  </a:lnTo>
                  <a:lnTo>
                    <a:pt x="68428" y="278592"/>
                  </a:lnTo>
                  <a:lnTo>
                    <a:pt x="81702" y="321923"/>
                  </a:lnTo>
                  <a:lnTo>
                    <a:pt x="101115" y="364640"/>
                  </a:lnTo>
                  <a:lnTo>
                    <a:pt x="130086" y="408026"/>
                  </a:lnTo>
                  <a:lnTo>
                    <a:pt x="163862" y="450130"/>
                  </a:lnTo>
                  <a:lnTo>
                    <a:pt x="199342" y="491839"/>
                  </a:lnTo>
                  <a:lnTo>
                    <a:pt x="236674" y="531891"/>
                  </a:lnTo>
                  <a:lnTo>
                    <a:pt x="276009" y="569024"/>
                  </a:lnTo>
                  <a:lnTo>
                    <a:pt x="319638" y="603595"/>
                  </a:lnTo>
                  <a:lnTo>
                    <a:pt x="363753" y="631469"/>
                  </a:lnTo>
                  <a:lnTo>
                    <a:pt x="410992" y="653953"/>
                  </a:lnTo>
                  <a:lnTo>
                    <a:pt x="460146" y="669950"/>
                  </a:lnTo>
                  <a:lnTo>
                    <a:pt x="512370" y="679985"/>
                  </a:lnTo>
                  <a:lnTo>
                    <a:pt x="567156" y="683781"/>
                  </a:lnTo>
                  <a:lnTo>
                    <a:pt x="585305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79134" y="0"/>
              <a:ext cx="541612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79743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09" h="684530">
                  <a:moveTo>
                    <a:pt x="600251" y="680382"/>
                  </a:moveTo>
                  <a:lnTo>
                    <a:pt x="540998" y="679866"/>
                  </a:lnTo>
                  <a:lnTo>
                    <a:pt x="487813" y="672807"/>
                  </a:lnTo>
                  <a:lnTo>
                    <a:pt x="437870" y="659810"/>
                  </a:lnTo>
                  <a:lnTo>
                    <a:pt x="390647" y="640857"/>
                  </a:lnTo>
                  <a:lnTo>
                    <a:pt x="345367" y="615794"/>
                  </a:lnTo>
                  <a:lnTo>
                    <a:pt x="301612" y="584644"/>
                  </a:lnTo>
                  <a:lnTo>
                    <a:pt x="240660" y="529570"/>
                  </a:lnTo>
                  <a:lnTo>
                    <a:pt x="203396" y="489715"/>
                  </a:lnTo>
                  <a:lnTo>
                    <a:pt x="167859" y="448150"/>
                  </a:lnTo>
                  <a:lnTo>
                    <a:pt x="133945" y="406158"/>
                  </a:lnTo>
                  <a:lnTo>
                    <a:pt x="105163" y="363327"/>
                  </a:lnTo>
                  <a:lnTo>
                    <a:pt x="85842" y="321127"/>
                  </a:lnTo>
                  <a:lnTo>
                    <a:pt x="72596" y="278301"/>
                  </a:lnTo>
                  <a:lnTo>
                    <a:pt x="62037" y="233591"/>
                  </a:lnTo>
                  <a:lnTo>
                    <a:pt x="59142" y="220624"/>
                  </a:lnTo>
                  <a:lnTo>
                    <a:pt x="57605" y="213982"/>
                  </a:lnTo>
                  <a:lnTo>
                    <a:pt x="47213" y="170782"/>
                  </a:lnTo>
                  <a:lnTo>
                    <a:pt x="44627" y="160342"/>
                  </a:lnTo>
                  <a:lnTo>
                    <a:pt x="42044" y="149871"/>
                  </a:lnTo>
                  <a:lnTo>
                    <a:pt x="39457" y="139369"/>
                  </a:lnTo>
                  <a:lnTo>
                    <a:pt x="31958" y="108948"/>
                  </a:lnTo>
                  <a:lnTo>
                    <a:pt x="24239" y="78136"/>
                  </a:lnTo>
                  <a:lnTo>
                    <a:pt x="16211" y="47058"/>
                  </a:lnTo>
                  <a:lnTo>
                    <a:pt x="7783" y="15837"/>
                  </a:lnTo>
                  <a:lnTo>
                    <a:pt x="3114" y="0"/>
                  </a:lnTo>
                </a:path>
                <a:path w="600709" h="684530">
                  <a:moveTo>
                    <a:pt x="0" y="0"/>
                  </a:moveTo>
                  <a:lnTo>
                    <a:pt x="13296" y="47689"/>
                  </a:lnTo>
                  <a:lnTo>
                    <a:pt x="28967" y="109254"/>
                  </a:lnTo>
                  <a:lnTo>
                    <a:pt x="39057" y="150166"/>
                  </a:lnTo>
                  <a:lnTo>
                    <a:pt x="41675" y="160780"/>
                  </a:lnTo>
                  <a:lnTo>
                    <a:pt x="44294" y="171363"/>
                  </a:lnTo>
                  <a:lnTo>
                    <a:pt x="46924" y="181914"/>
                  </a:lnTo>
                  <a:lnTo>
                    <a:pt x="48996" y="190284"/>
                  </a:lnTo>
                  <a:lnTo>
                    <a:pt x="50973" y="198521"/>
                  </a:lnTo>
                  <a:lnTo>
                    <a:pt x="52868" y="206637"/>
                  </a:lnTo>
                  <a:lnTo>
                    <a:pt x="54697" y="214642"/>
                  </a:lnTo>
                  <a:lnTo>
                    <a:pt x="56221" y="221259"/>
                  </a:lnTo>
                  <a:lnTo>
                    <a:pt x="57681" y="227761"/>
                  </a:lnTo>
                  <a:lnTo>
                    <a:pt x="59116" y="234162"/>
                  </a:lnTo>
                  <a:lnTo>
                    <a:pt x="69745" y="279153"/>
                  </a:lnTo>
                  <a:lnTo>
                    <a:pt x="83088" y="322267"/>
                  </a:lnTo>
                  <a:lnTo>
                    <a:pt x="102565" y="364787"/>
                  </a:lnTo>
                  <a:lnTo>
                    <a:pt x="131595" y="408000"/>
                  </a:lnTo>
                  <a:lnTo>
                    <a:pt x="165555" y="450044"/>
                  </a:lnTo>
                  <a:lnTo>
                    <a:pt x="201164" y="491682"/>
                  </a:lnTo>
                  <a:lnTo>
                    <a:pt x="238543" y="531646"/>
                  </a:lnTo>
                  <a:lnTo>
                    <a:pt x="277810" y="568668"/>
                  </a:lnTo>
                  <a:lnTo>
                    <a:pt x="321764" y="603516"/>
                  </a:lnTo>
                  <a:lnTo>
                    <a:pt x="366164" y="631583"/>
                  </a:lnTo>
                  <a:lnTo>
                    <a:pt x="412956" y="653894"/>
                  </a:lnTo>
                  <a:lnTo>
                    <a:pt x="461605" y="669861"/>
                  </a:lnTo>
                  <a:lnTo>
                    <a:pt x="513722" y="680053"/>
                  </a:lnTo>
                  <a:lnTo>
                    <a:pt x="568488" y="684072"/>
                  </a:lnTo>
                  <a:lnTo>
                    <a:pt x="600251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3777" y="0"/>
              <a:ext cx="616217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65597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79" h="684530">
                  <a:moveTo>
                    <a:pt x="614397" y="680534"/>
                  </a:moveTo>
                  <a:lnTo>
                    <a:pt x="569909" y="681393"/>
                  </a:lnTo>
                  <a:lnTo>
                    <a:pt x="515464" y="677221"/>
                  </a:lnTo>
                  <a:lnTo>
                    <a:pt x="463800" y="666953"/>
                  </a:lnTo>
                  <a:lnTo>
                    <a:pt x="416090" y="651127"/>
                  </a:lnTo>
                  <a:lnTo>
                    <a:pt x="370151" y="629158"/>
                  </a:lnTo>
                  <a:lnTo>
                    <a:pt x="325669" y="601042"/>
                  </a:lnTo>
                  <a:lnTo>
                    <a:pt x="281568" y="566077"/>
                  </a:lnTo>
                  <a:lnTo>
                    <a:pt x="242576" y="529352"/>
                  </a:lnTo>
                  <a:lnTo>
                    <a:pt x="205279" y="489590"/>
                  </a:lnTo>
                  <a:lnTo>
                    <a:pt x="169611" y="448082"/>
                  </a:lnTo>
                  <a:lnTo>
                    <a:pt x="135505" y="406121"/>
                  </a:lnTo>
                  <a:lnTo>
                    <a:pt x="106621" y="363439"/>
                  </a:lnTo>
                  <a:lnTo>
                    <a:pt x="87233" y="321404"/>
                  </a:lnTo>
                  <a:lnTo>
                    <a:pt x="73940" y="278756"/>
                  </a:lnTo>
                  <a:lnTo>
                    <a:pt x="63344" y="234239"/>
                  </a:lnTo>
                  <a:lnTo>
                    <a:pt x="60347" y="221043"/>
                  </a:lnTo>
                  <a:lnTo>
                    <a:pt x="58772" y="214249"/>
                  </a:lnTo>
                  <a:lnTo>
                    <a:pt x="48474" y="172187"/>
                  </a:lnTo>
                  <a:lnTo>
                    <a:pt x="46118" y="162854"/>
                  </a:lnTo>
                  <a:lnTo>
                    <a:pt x="43764" y="153494"/>
                  </a:lnTo>
                  <a:lnTo>
                    <a:pt x="41411" y="144107"/>
                  </a:lnTo>
                  <a:lnTo>
                    <a:pt x="33474" y="112639"/>
                  </a:lnTo>
                  <a:lnTo>
                    <a:pt x="25319" y="80767"/>
                  </a:lnTo>
                  <a:lnTo>
                    <a:pt x="16856" y="48622"/>
                  </a:lnTo>
                  <a:lnTo>
                    <a:pt x="7997" y="16332"/>
                  </a:lnTo>
                  <a:lnTo>
                    <a:pt x="3130" y="0"/>
                  </a:lnTo>
                </a:path>
                <a:path w="614679" h="684530">
                  <a:moveTo>
                    <a:pt x="0" y="0"/>
                  </a:moveTo>
                  <a:lnTo>
                    <a:pt x="13944" y="49260"/>
                  </a:lnTo>
                  <a:lnTo>
                    <a:pt x="30496" y="112962"/>
                  </a:lnTo>
                  <a:lnTo>
                    <a:pt x="40779" y="153807"/>
                  </a:lnTo>
                  <a:lnTo>
                    <a:pt x="43172" y="163304"/>
                  </a:lnTo>
                  <a:lnTo>
                    <a:pt x="45566" y="172776"/>
                  </a:lnTo>
                  <a:lnTo>
                    <a:pt x="47964" y="182220"/>
                  </a:lnTo>
                  <a:lnTo>
                    <a:pt x="50070" y="190583"/>
                  </a:lnTo>
                  <a:lnTo>
                    <a:pt x="58950" y="228295"/>
                  </a:lnTo>
                  <a:lnTo>
                    <a:pt x="60423" y="234810"/>
                  </a:lnTo>
                  <a:lnTo>
                    <a:pt x="71086" y="279617"/>
                  </a:lnTo>
                  <a:lnTo>
                    <a:pt x="84475" y="322558"/>
                  </a:lnTo>
                  <a:lnTo>
                    <a:pt x="104034" y="364912"/>
                  </a:lnTo>
                  <a:lnTo>
                    <a:pt x="133207" y="407962"/>
                  </a:lnTo>
                  <a:lnTo>
                    <a:pt x="167293" y="449930"/>
                  </a:lnTo>
                  <a:lnTo>
                    <a:pt x="202996" y="491490"/>
                  </a:lnTo>
                  <a:lnTo>
                    <a:pt x="240409" y="531374"/>
                  </a:lnTo>
                  <a:lnTo>
                    <a:pt x="279625" y="568312"/>
                  </a:lnTo>
                  <a:lnTo>
                    <a:pt x="323992" y="603493"/>
                  </a:lnTo>
                  <a:lnTo>
                    <a:pt x="368741" y="631787"/>
                  </a:lnTo>
                  <a:lnTo>
                    <a:pt x="415005" y="653901"/>
                  </a:lnTo>
                  <a:lnTo>
                    <a:pt x="463051" y="669823"/>
                  </a:lnTo>
                  <a:lnTo>
                    <a:pt x="515146" y="680180"/>
                  </a:lnTo>
                  <a:lnTo>
                    <a:pt x="569833" y="684365"/>
                  </a:lnTo>
                  <a:lnTo>
                    <a:pt x="614397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649302" y="0"/>
              <a:ext cx="520040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652344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627650" y="680521"/>
                  </a:moveTo>
                  <a:lnTo>
                    <a:pt x="624116" y="680822"/>
                  </a:lnTo>
                  <a:lnTo>
                    <a:pt x="571224" y="681672"/>
                  </a:lnTo>
                  <a:lnTo>
                    <a:pt x="543850" y="680293"/>
                  </a:lnTo>
                  <a:lnTo>
                    <a:pt x="490761" y="672901"/>
                  </a:lnTo>
                  <a:lnTo>
                    <a:pt x="441376" y="659736"/>
                  </a:lnTo>
                  <a:lnTo>
                    <a:pt x="395273" y="641020"/>
                  </a:lnTo>
                  <a:lnTo>
                    <a:pt x="350164" y="615990"/>
                  </a:lnTo>
                  <a:lnTo>
                    <a:pt x="305663" y="584287"/>
                  </a:lnTo>
                  <a:lnTo>
                    <a:pt x="244521" y="529163"/>
                  </a:lnTo>
                  <a:lnTo>
                    <a:pt x="207187" y="489497"/>
                  </a:lnTo>
                  <a:lnTo>
                    <a:pt x="171359" y="448033"/>
                  </a:lnTo>
                  <a:lnTo>
                    <a:pt x="137024" y="406082"/>
                  </a:lnTo>
                  <a:lnTo>
                    <a:pt x="108016" y="363527"/>
                  </a:lnTo>
                  <a:lnTo>
                    <a:pt x="88537" y="321624"/>
                  </a:lnTo>
                  <a:lnTo>
                    <a:pt x="75175" y="279116"/>
                  </a:lnTo>
                  <a:lnTo>
                    <a:pt x="64520" y="234746"/>
                  </a:lnTo>
                  <a:lnTo>
                    <a:pt x="61472" y="221398"/>
                  </a:lnTo>
                  <a:lnTo>
                    <a:pt x="59859" y="214528"/>
                  </a:lnTo>
                  <a:lnTo>
                    <a:pt x="49615" y="173261"/>
                  </a:lnTo>
                  <a:lnTo>
                    <a:pt x="47400" y="164658"/>
                  </a:lnTo>
                  <a:lnTo>
                    <a:pt x="45185" y="156031"/>
                  </a:lnTo>
                  <a:lnTo>
                    <a:pt x="42968" y="147383"/>
                  </a:lnTo>
                  <a:lnTo>
                    <a:pt x="34702" y="115225"/>
                  </a:lnTo>
                  <a:lnTo>
                    <a:pt x="26210" y="82657"/>
                  </a:lnTo>
                  <a:lnTo>
                    <a:pt x="17404" y="49814"/>
                  </a:lnTo>
                  <a:lnTo>
                    <a:pt x="8195" y="16827"/>
                  </a:lnTo>
                  <a:lnTo>
                    <a:pt x="3123" y="0"/>
                  </a:lnTo>
                </a:path>
                <a:path w="628015" h="685165">
                  <a:moveTo>
                    <a:pt x="0" y="0"/>
                  </a:moveTo>
                  <a:lnTo>
                    <a:pt x="14580" y="50831"/>
                  </a:lnTo>
                  <a:lnTo>
                    <a:pt x="32001" y="116629"/>
                  </a:lnTo>
                  <a:lnTo>
                    <a:pt x="42486" y="157405"/>
                  </a:lnTo>
                  <a:lnTo>
                    <a:pt x="44644" y="165814"/>
                  </a:lnTo>
                  <a:lnTo>
                    <a:pt x="46802" y="174198"/>
                  </a:lnTo>
                  <a:lnTo>
                    <a:pt x="48962" y="182562"/>
                  </a:lnTo>
                  <a:lnTo>
                    <a:pt x="51089" y="190936"/>
                  </a:lnTo>
                  <a:lnTo>
                    <a:pt x="60100" y="228739"/>
                  </a:lnTo>
                  <a:lnTo>
                    <a:pt x="61611" y="235343"/>
                  </a:lnTo>
                  <a:lnTo>
                    <a:pt x="72333" y="280001"/>
                  </a:lnTo>
                  <a:lnTo>
                    <a:pt x="85787" y="322798"/>
                  </a:lnTo>
                  <a:lnTo>
                    <a:pt x="105426" y="365020"/>
                  </a:lnTo>
                  <a:lnTo>
                    <a:pt x="134700" y="407949"/>
                  </a:lnTo>
                  <a:lnTo>
                    <a:pt x="169087" y="449955"/>
                  </a:lnTo>
                  <a:lnTo>
                    <a:pt x="204985" y="491494"/>
                  </a:lnTo>
                  <a:lnTo>
                    <a:pt x="242420" y="531259"/>
                  </a:lnTo>
                  <a:lnTo>
                    <a:pt x="281423" y="567943"/>
                  </a:lnTo>
                  <a:lnTo>
                    <a:pt x="326094" y="603411"/>
                  </a:lnTo>
                  <a:lnTo>
                    <a:pt x="371174" y="631926"/>
                  </a:lnTo>
                  <a:lnTo>
                    <a:pt x="416943" y="653856"/>
                  </a:lnTo>
                  <a:lnTo>
                    <a:pt x="464455" y="669747"/>
                  </a:lnTo>
                  <a:lnTo>
                    <a:pt x="516449" y="680302"/>
                  </a:lnTo>
                  <a:lnTo>
                    <a:pt x="571148" y="684656"/>
                  </a:lnTo>
                  <a:lnTo>
                    <a:pt x="624224" y="683804"/>
                  </a:lnTo>
                  <a:lnTo>
                    <a:pt x="627650" y="6835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639647" y="0"/>
              <a:ext cx="640346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639926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79" h="685165">
                  <a:moveTo>
                    <a:pt x="640068" y="680096"/>
                  </a:moveTo>
                  <a:lnTo>
                    <a:pt x="625451" y="681291"/>
                  </a:lnTo>
                  <a:lnTo>
                    <a:pt x="572606" y="681964"/>
                  </a:lnTo>
                  <a:lnTo>
                    <a:pt x="545118" y="680492"/>
                  </a:lnTo>
                  <a:lnTo>
                    <a:pt x="492080" y="672929"/>
                  </a:lnTo>
                  <a:lnTo>
                    <a:pt x="443143" y="659705"/>
                  </a:lnTo>
                  <a:lnTo>
                    <a:pt x="397546" y="641111"/>
                  </a:lnTo>
                  <a:lnTo>
                    <a:pt x="352518" y="616104"/>
                  </a:lnTo>
                  <a:lnTo>
                    <a:pt x="307660" y="584144"/>
                  </a:lnTo>
                  <a:lnTo>
                    <a:pt x="248585" y="531215"/>
                  </a:lnTo>
                  <a:lnTo>
                    <a:pt x="212720" y="493531"/>
                  </a:lnTo>
                  <a:lnTo>
                    <a:pt x="176435" y="451946"/>
                  </a:lnTo>
                  <a:lnTo>
                    <a:pt x="138596" y="406057"/>
                  </a:lnTo>
                  <a:lnTo>
                    <a:pt x="109461" y="363627"/>
                  </a:lnTo>
                  <a:lnTo>
                    <a:pt x="89893" y="321871"/>
                  </a:lnTo>
                  <a:lnTo>
                    <a:pt x="76462" y="279530"/>
                  </a:lnTo>
                  <a:lnTo>
                    <a:pt x="65736" y="235343"/>
                  </a:lnTo>
                  <a:lnTo>
                    <a:pt x="64200" y="228650"/>
                  </a:lnTo>
                  <a:lnTo>
                    <a:pt x="62625" y="221830"/>
                  </a:lnTo>
                  <a:lnTo>
                    <a:pt x="60974" y="214871"/>
                  </a:lnTo>
                  <a:lnTo>
                    <a:pt x="58967" y="206382"/>
                  </a:lnTo>
                  <a:lnTo>
                    <a:pt x="56956" y="198140"/>
                  </a:lnTo>
                  <a:lnTo>
                    <a:pt x="45569" y="154304"/>
                  </a:lnTo>
                  <a:lnTo>
                    <a:pt x="27628" y="86421"/>
                  </a:lnTo>
                  <a:lnTo>
                    <a:pt x="8383" y="17348"/>
                  </a:lnTo>
                  <a:lnTo>
                    <a:pt x="3099" y="0"/>
                  </a:lnTo>
                </a:path>
                <a:path w="640079" h="685165">
                  <a:moveTo>
                    <a:pt x="0" y="0"/>
                  </a:moveTo>
                  <a:lnTo>
                    <a:pt x="15456" y="53131"/>
                  </a:lnTo>
                  <a:lnTo>
                    <a:pt x="34140" y="122415"/>
                  </a:lnTo>
                  <a:lnTo>
                    <a:pt x="50014" y="182930"/>
                  </a:lnTo>
                  <a:lnTo>
                    <a:pt x="58091" y="215569"/>
                  </a:lnTo>
                  <a:lnTo>
                    <a:pt x="59755" y="222580"/>
                  </a:lnTo>
                  <a:lnTo>
                    <a:pt x="61342" y="229450"/>
                  </a:lnTo>
                  <a:lnTo>
                    <a:pt x="62904" y="236219"/>
                  </a:lnTo>
                  <a:lnTo>
                    <a:pt x="73682" y="280622"/>
                  </a:lnTo>
                  <a:lnTo>
                    <a:pt x="87198" y="323188"/>
                  </a:lnTo>
                  <a:lnTo>
                    <a:pt x="106911" y="365198"/>
                  </a:lnTo>
                  <a:lnTo>
                    <a:pt x="136285" y="407936"/>
                  </a:lnTo>
                  <a:lnTo>
                    <a:pt x="174328" y="454021"/>
                  </a:lnTo>
                  <a:lnTo>
                    <a:pt x="210758" y="495742"/>
                  </a:lnTo>
                  <a:lnTo>
                    <a:pt x="246691" y="533489"/>
                  </a:lnTo>
                  <a:lnTo>
                    <a:pt x="283249" y="567651"/>
                  </a:lnTo>
                  <a:lnTo>
                    <a:pt x="328323" y="603396"/>
                  </a:lnTo>
                  <a:lnTo>
                    <a:pt x="373711" y="632091"/>
                  </a:lnTo>
                  <a:lnTo>
                    <a:pt x="419003" y="653854"/>
                  </a:lnTo>
                  <a:lnTo>
                    <a:pt x="465951" y="669721"/>
                  </a:lnTo>
                  <a:lnTo>
                    <a:pt x="517885" y="680421"/>
                  </a:lnTo>
                  <a:lnTo>
                    <a:pt x="572542" y="684949"/>
                  </a:lnTo>
                  <a:lnTo>
                    <a:pt x="625578" y="684271"/>
                  </a:lnTo>
                  <a:lnTo>
                    <a:pt x="640068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26873" y="0"/>
              <a:ext cx="653121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28443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651551" y="679849"/>
                  </a:moveTo>
                  <a:lnTo>
                    <a:pt x="626791" y="681788"/>
                  </a:lnTo>
                  <a:lnTo>
                    <a:pt x="574004" y="682295"/>
                  </a:lnTo>
                  <a:lnTo>
                    <a:pt x="546605" y="680737"/>
                  </a:lnTo>
                  <a:lnTo>
                    <a:pt x="493596" y="673002"/>
                  </a:lnTo>
                  <a:lnTo>
                    <a:pt x="444896" y="659680"/>
                  </a:lnTo>
                  <a:lnTo>
                    <a:pt x="399856" y="641204"/>
                  </a:lnTo>
                  <a:lnTo>
                    <a:pt x="354933" y="616216"/>
                  </a:lnTo>
                  <a:lnTo>
                    <a:pt x="309722" y="583989"/>
                  </a:lnTo>
                  <a:lnTo>
                    <a:pt x="250646" y="531123"/>
                  </a:lnTo>
                  <a:lnTo>
                    <a:pt x="214759" y="493558"/>
                  </a:lnTo>
                  <a:lnTo>
                    <a:pt x="178282" y="452010"/>
                  </a:lnTo>
                  <a:lnTo>
                    <a:pt x="140122" y="406095"/>
                  </a:lnTo>
                  <a:lnTo>
                    <a:pt x="110945" y="363875"/>
                  </a:lnTo>
                  <a:lnTo>
                    <a:pt x="91330" y="322350"/>
                  </a:lnTo>
                  <a:lnTo>
                    <a:pt x="77851" y="280260"/>
                  </a:lnTo>
                  <a:lnTo>
                    <a:pt x="67084" y="236347"/>
                  </a:lnTo>
                  <a:lnTo>
                    <a:pt x="65471" y="229425"/>
                  </a:lnTo>
                  <a:lnTo>
                    <a:pt x="63820" y="222390"/>
                  </a:lnTo>
                  <a:lnTo>
                    <a:pt x="53876" y="182524"/>
                  </a:lnTo>
                  <a:lnTo>
                    <a:pt x="39781" y="129665"/>
                  </a:lnTo>
                  <a:lnTo>
                    <a:pt x="29779" y="92680"/>
                  </a:lnTo>
                  <a:lnTo>
                    <a:pt x="19418" y="55364"/>
                  </a:lnTo>
                  <a:lnTo>
                    <a:pt x="8600" y="17856"/>
                  </a:lnTo>
                  <a:lnTo>
                    <a:pt x="3108" y="0"/>
                  </a:lnTo>
                </a:path>
                <a:path w="652145" h="685800">
                  <a:moveTo>
                    <a:pt x="0" y="0"/>
                  </a:moveTo>
                  <a:lnTo>
                    <a:pt x="16121" y="54650"/>
                  </a:lnTo>
                  <a:lnTo>
                    <a:pt x="35690" y="125905"/>
                  </a:lnTo>
                  <a:lnTo>
                    <a:pt x="51044" y="183299"/>
                  </a:lnTo>
                  <a:lnTo>
                    <a:pt x="60975" y="222999"/>
                  </a:lnTo>
                  <a:lnTo>
                    <a:pt x="64188" y="236842"/>
                  </a:lnTo>
                  <a:lnTo>
                    <a:pt x="75005" y="281073"/>
                  </a:lnTo>
                  <a:lnTo>
                    <a:pt x="88571" y="323480"/>
                  </a:lnTo>
                  <a:lnTo>
                    <a:pt x="108363" y="365342"/>
                  </a:lnTo>
                  <a:lnTo>
                    <a:pt x="137861" y="407937"/>
                  </a:lnTo>
                  <a:lnTo>
                    <a:pt x="175985" y="453859"/>
                  </a:lnTo>
                  <a:lnTo>
                    <a:pt x="212485" y="495462"/>
                  </a:lnTo>
                  <a:lnTo>
                    <a:pt x="248477" y="533145"/>
                  </a:lnTo>
                  <a:lnTo>
                    <a:pt x="285079" y="567309"/>
                  </a:lnTo>
                  <a:lnTo>
                    <a:pt x="330576" y="603393"/>
                  </a:lnTo>
                  <a:lnTo>
                    <a:pt x="376329" y="632333"/>
                  </a:lnTo>
                  <a:lnTo>
                    <a:pt x="421060" y="653882"/>
                  </a:lnTo>
                  <a:lnTo>
                    <a:pt x="467401" y="669696"/>
                  </a:lnTo>
                  <a:lnTo>
                    <a:pt x="519320" y="680615"/>
                  </a:lnTo>
                  <a:lnTo>
                    <a:pt x="573915" y="685267"/>
                  </a:lnTo>
                  <a:lnTo>
                    <a:pt x="626881" y="684757"/>
                  </a:lnTo>
                  <a:lnTo>
                    <a:pt x="651551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615090" y="0"/>
              <a:ext cx="52405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17906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4" h="685800">
                  <a:moveTo>
                    <a:pt x="662088" y="679745"/>
                  </a:moveTo>
                  <a:lnTo>
                    <a:pt x="628146" y="682285"/>
                  </a:lnTo>
                  <a:lnTo>
                    <a:pt x="575410" y="682625"/>
                  </a:lnTo>
                  <a:lnTo>
                    <a:pt x="548046" y="680989"/>
                  </a:lnTo>
                  <a:lnTo>
                    <a:pt x="495089" y="673093"/>
                  </a:lnTo>
                  <a:lnTo>
                    <a:pt x="446676" y="659683"/>
                  </a:lnTo>
                  <a:lnTo>
                    <a:pt x="402129" y="641307"/>
                  </a:lnTo>
                  <a:lnTo>
                    <a:pt x="357279" y="616335"/>
                  </a:lnTo>
                  <a:lnTo>
                    <a:pt x="311720" y="583856"/>
                  </a:lnTo>
                  <a:lnTo>
                    <a:pt x="252712" y="531097"/>
                  </a:lnTo>
                  <a:lnTo>
                    <a:pt x="216851" y="493644"/>
                  </a:lnTo>
                  <a:lnTo>
                    <a:pt x="180209" y="452098"/>
                  </a:lnTo>
                  <a:lnTo>
                    <a:pt x="141730" y="406108"/>
                  </a:lnTo>
                  <a:lnTo>
                    <a:pt x="112429" y="364019"/>
                  </a:lnTo>
                  <a:lnTo>
                    <a:pt x="92732" y="322637"/>
                  </a:lnTo>
                  <a:lnTo>
                    <a:pt x="79196" y="280703"/>
                  </a:lnTo>
                  <a:lnTo>
                    <a:pt x="68375" y="236956"/>
                  </a:lnTo>
                  <a:lnTo>
                    <a:pt x="65048" y="222821"/>
                  </a:lnTo>
                  <a:lnTo>
                    <a:pt x="63270" y="215531"/>
                  </a:lnTo>
                  <a:lnTo>
                    <a:pt x="52005" y="171907"/>
                  </a:lnTo>
                  <a:lnTo>
                    <a:pt x="41708" y="134133"/>
                  </a:lnTo>
                  <a:lnTo>
                    <a:pt x="31140" y="95869"/>
                  </a:lnTo>
                  <a:lnTo>
                    <a:pt x="20213" y="57257"/>
                  </a:lnTo>
                  <a:lnTo>
                    <a:pt x="8838" y="18440"/>
                  </a:lnTo>
                  <a:lnTo>
                    <a:pt x="3103" y="0"/>
                  </a:lnTo>
                </a:path>
                <a:path w="662304" h="685800">
                  <a:moveTo>
                    <a:pt x="0" y="0"/>
                  </a:moveTo>
                  <a:lnTo>
                    <a:pt x="17144" y="57301"/>
                  </a:lnTo>
                  <a:lnTo>
                    <a:pt x="27854" y="95143"/>
                  </a:lnTo>
                  <a:lnTo>
                    <a:pt x="38209" y="132664"/>
                  </a:lnTo>
                  <a:lnTo>
                    <a:pt x="48296" y="169710"/>
                  </a:lnTo>
                  <a:lnTo>
                    <a:pt x="52106" y="183693"/>
                  </a:lnTo>
                  <a:lnTo>
                    <a:pt x="62152" y="223494"/>
                  </a:lnTo>
                  <a:lnTo>
                    <a:pt x="65467" y="237579"/>
                  </a:lnTo>
                  <a:lnTo>
                    <a:pt x="76359" y="281621"/>
                  </a:lnTo>
                  <a:lnTo>
                    <a:pt x="89999" y="323848"/>
                  </a:lnTo>
                  <a:lnTo>
                    <a:pt x="109860" y="365539"/>
                  </a:lnTo>
                  <a:lnTo>
                    <a:pt x="139419" y="407975"/>
                  </a:lnTo>
                  <a:lnTo>
                    <a:pt x="177944" y="454024"/>
                  </a:lnTo>
                  <a:lnTo>
                    <a:pt x="214655" y="495639"/>
                  </a:lnTo>
                  <a:lnTo>
                    <a:pt x="250617" y="533183"/>
                  </a:lnTo>
                  <a:lnTo>
                    <a:pt x="286891" y="567017"/>
                  </a:lnTo>
                  <a:lnTo>
                    <a:pt x="332808" y="603450"/>
                  </a:lnTo>
                  <a:lnTo>
                    <a:pt x="378916" y="632625"/>
                  </a:lnTo>
                  <a:lnTo>
                    <a:pt x="423126" y="653964"/>
                  </a:lnTo>
                  <a:lnTo>
                    <a:pt x="468870" y="669722"/>
                  </a:lnTo>
                  <a:lnTo>
                    <a:pt x="520684" y="680731"/>
                  </a:lnTo>
                  <a:lnTo>
                    <a:pt x="575308" y="685597"/>
                  </a:lnTo>
                  <a:lnTo>
                    <a:pt x="628254" y="685257"/>
                  </a:lnTo>
                  <a:lnTo>
                    <a:pt x="662088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08111" y="0"/>
              <a:ext cx="671883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0844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29" h="686435">
                  <a:moveTo>
                    <a:pt x="671554" y="679791"/>
                  </a:moveTo>
                  <a:lnTo>
                    <a:pt x="629414" y="682799"/>
                  </a:lnTo>
                  <a:lnTo>
                    <a:pt x="576736" y="682968"/>
                  </a:lnTo>
                  <a:lnTo>
                    <a:pt x="524925" y="678347"/>
                  </a:lnTo>
                  <a:lnTo>
                    <a:pt x="475563" y="668080"/>
                  </a:lnTo>
                  <a:lnTo>
                    <a:pt x="428308" y="652075"/>
                  </a:lnTo>
                  <a:lnTo>
                    <a:pt x="382820" y="630238"/>
                  </a:lnTo>
                  <a:lnTo>
                    <a:pt x="336660" y="601024"/>
                  </a:lnTo>
                  <a:lnTo>
                    <a:pt x="290605" y="564477"/>
                  </a:lnTo>
                  <a:lnTo>
                    <a:pt x="254403" y="530745"/>
                  </a:lnTo>
                  <a:lnTo>
                    <a:pt x="218477" y="493352"/>
                  </a:lnTo>
                  <a:lnTo>
                    <a:pt x="181772" y="451933"/>
                  </a:lnTo>
                  <a:lnTo>
                    <a:pt x="143234" y="406121"/>
                  </a:lnTo>
                  <a:lnTo>
                    <a:pt x="113802" y="364151"/>
                  </a:lnTo>
                  <a:lnTo>
                    <a:pt x="94012" y="322883"/>
                  </a:lnTo>
                  <a:lnTo>
                    <a:pt x="80408" y="281060"/>
                  </a:lnTo>
                  <a:lnTo>
                    <a:pt x="69536" y="237427"/>
                  </a:lnTo>
                  <a:lnTo>
                    <a:pt x="66429" y="224381"/>
                  </a:lnTo>
                  <a:lnTo>
                    <a:pt x="63184" y="211049"/>
                  </a:lnTo>
                  <a:lnTo>
                    <a:pt x="42962" y="136425"/>
                  </a:lnTo>
                  <a:lnTo>
                    <a:pt x="29488" y="88654"/>
                  </a:lnTo>
                  <a:lnTo>
                    <a:pt x="15379" y="40247"/>
                  </a:lnTo>
                  <a:lnTo>
                    <a:pt x="3082" y="0"/>
                  </a:lnTo>
                </a:path>
                <a:path w="671829" h="686435">
                  <a:moveTo>
                    <a:pt x="0" y="0"/>
                  </a:moveTo>
                  <a:lnTo>
                    <a:pt x="12585" y="41223"/>
                  </a:lnTo>
                  <a:lnTo>
                    <a:pt x="26665" y="89577"/>
                  </a:lnTo>
                  <a:lnTo>
                    <a:pt x="40109" y="137298"/>
                  </a:lnTo>
                  <a:lnTo>
                    <a:pt x="53064" y="184087"/>
                  </a:lnTo>
                  <a:lnTo>
                    <a:pt x="63523" y="225058"/>
                  </a:lnTo>
                  <a:lnTo>
                    <a:pt x="66628" y="238074"/>
                  </a:lnTo>
                  <a:lnTo>
                    <a:pt x="77571" y="281972"/>
                  </a:lnTo>
                  <a:lnTo>
                    <a:pt x="91277" y="324074"/>
                  </a:lnTo>
                  <a:lnTo>
                    <a:pt x="111239" y="365663"/>
                  </a:lnTo>
                  <a:lnTo>
                    <a:pt x="140948" y="408026"/>
                  </a:lnTo>
                  <a:lnTo>
                    <a:pt x="180414" y="454899"/>
                  </a:lnTo>
                  <a:lnTo>
                    <a:pt x="217188" y="496384"/>
                  </a:lnTo>
                  <a:lnTo>
                    <a:pt x="252764" y="533372"/>
                  </a:lnTo>
                  <a:lnTo>
                    <a:pt x="288636" y="566750"/>
                  </a:lnTo>
                  <a:lnTo>
                    <a:pt x="334922" y="603469"/>
                  </a:lnTo>
                  <a:lnTo>
                    <a:pt x="381359" y="632854"/>
                  </a:lnTo>
                  <a:lnTo>
                    <a:pt x="427196" y="654863"/>
                  </a:lnTo>
                  <a:lnTo>
                    <a:pt x="474790" y="670984"/>
                  </a:lnTo>
                  <a:lnTo>
                    <a:pt x="524484" y="681312"/>
                  </a:lnTo>
                  <a:lnTo>
                    <a:pt x="576622" y="685940"/>
                  </a:lnTo>
                  <a:lnTo>
                    <a:pt x="629521" y="685767"/>
                  </a:lnTo>
                  <a:lnTo>
                    <a:pt x="671554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946949" y="9902910"/>
            <a:ext cx="336550" cy="360680"/>
            <a:chOff x="7946949" y="9902910"/>
            <a:chExt cx="336550" cy="360680"/>
          </a:xfrm>
        </p:grpSpPr>
        <p:sp>
          <p:nvSpPr>
            <p:cNvPr id="108" name="object 108"/>
            <p:cNvSpPr/>
            <p:nvPr/>
          </p:nvSpPr>
          <p:spPr>
            <a:xfrm>
              <a:off x="8279280" y="10255598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714" y="0"/>
                  </a:moveTo>
                  <a:lnTo>
                    <a:pt x="0" y="44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61143" y="10185929"/>
              <a:ext cx="18851" cy="740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259709" y="10179542"/>
              <a:ext cx="20320" cy="80645"/>
            </a:xfrm>
            <a:custGeom>
              <a:avLst/>
              <a:gdLst/>
              <a:ahLst/>
              <a:cxnLst/>
              <a:rect l="l" t="t" r="r" b="b"/>
              <a:pathLst>
                <a:path w="20320" h="80645">
                  <a:moveTo>
                    <a:pt x="20285" y="0"/>
                  </a:moveTo>
                  <a:lnTo>
                    <a:pt x="19712" y="1605"/>
                  </a:lnTo>
                  <a:lnTo>
                    <a:pt x="13433" y="21643"/>
                  </a:lnTo>
                  <a:lnTo>
                    <a:pt x="7878" y="42062"/>
                  </a:lnTo>
                  <a:lnTo>
                    <a:pt x="3064" y="62791"/>
                  </a:lnTo>
                  <a:lnTo>
                    <a:pt x="0" y="80458"/>
                  </a:lnTo>
                </a:path>
                <a:path w="20320" h="80645">
                  <a:moveTo>
                    <a:pt x="3185" y="80458"/>
                  </a:moveTo>
                  <a:lnTo>
                    <a:pt x="5959" y="63375"/>
                  </a:lnTo>
                  <a:lnTo>
                    <a:pt x="10747" y="42753"/>
                  </a:lnTo>
                  <a:lnTo>
                    <a:pt x="16276" y="22443"/>
                  </a:lnTo>
                  <a:lnTo>
                    <a:pt x="20285" y="96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241609" y="10138136"/>
              <a:ext cx="38384" cy="12186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240256" y="10132378"/>
              <a:ext cx="40005" cy="127635"/>
            </a:xfrm>
            <a:custGeom>
              <a:avLst/>
              <a:gdLst/>
              <a:ahLst/>
              <a:cxnLst/>
              <a:rect l="l" t="t" r="r" b="b"/>
              <a:pathLst>
                <a:path w="40004" h="127634">
                  <a:moveTo>
                    <a:pt x="39739" y="0"/>
                  </a:moveTo>
                  <a:lnTo>
                    <a:pt x="20454" y="45893"/>
                  </a:lnTo>
                  <a:lnTo>
                    <a:pt x="8255" y="87293"/>
                  </a:lnTo>
                  <a:lnTo>
                    <a:pt x="3315" y="108533"/>
                  </a:lnTo>
                  <a:lnTo>
                    <a:pt x="0" y="127623"/>
                  </a:lnTo>
                </a:path>
                <a:path w="40004" h="127634">
                  <a:moveTo>
                    <a:pt x="2978" y="127623"/>
                  </a:moveTo>
                  <a:lnTo>
                    <a:pt x="11103" y="88031"/>
                  </a:lnTo>
                  <a:lnTo>
                    <a:pt x="23241" y="46855"/>
                  </a:lnTo>
                  <a:lnTo>
                    <a:pt x="36563" y="12166"/>
                  </a:lnTo>
                  <a:lnTo>
                    <a:pt x="39739" y="62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21927" y="10105122"/>
              <a:ext cx="58067" cy="15487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220627" y="10095744"/>
              <a:ext cx="59690" cy="164465"/>
            </a:xfrm>
            <a:custGeom>
              <a:avLst/>
              <a:gdLst/>
              <a:ahLst/>
              <a:cxnLst/>
              <a:rect l="l" t="t" r="r" b="b"/>
              <a:pathLst>
                <a:path w="59690" h="164465">
                  <a:moveTo>
                    <a:pt x="59366" y="0"/>
                  </a:moveTo>
                  <a:lnTo>
                    <a:pt x="34437" y="45408"/>
                  </a:lnTo>
                  <a:lnTo>
                    <a:pt x="14525" y="100610"/>
                  </a:lnTo>
                  <a:lnTo>
                    <a:pt x="3576" y="143681"/>
                  </a:lnTo>
                  <a:lnTo>
                    <a:pt x="0" y="164256"/>
                  </a:lnTo>
                </a:path>
                <a:path w="59690" h="164465">
                  <a:moveTo>
                    <a:pt x="3002" y="164256"/>
                  </a:moveTo>
                  <a:lnTo>
                    <a:pt x="11506" y="122695"/>
                  </a:lnTo>
                  <a:lnTo>
                    <a:pt x="24000" y="80623"/>
                  </a:lnTo>
                  <a:lnTo>
                    <a:pt x="37129" y="46615"/>
                  </a:lnTo>
                  <a:lnTo>
                    <a:pt x="59366" y="512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202318" y="10078311"/>
              <a:ext cx="77676" cy="18169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01111" y="10067038"/>
              <a:ext cx="79375" cy="193040"/>
            </a:xfrm>
            <a:custGeom>
              <a:avLst/>
              <a:gdLst/>
              <a:ahLst/>
              <a:cxnLst/>
              <a:rect l="l" t="t" r="r" b="b"/>
              <a:pathLst>
                <a:path w="79375" h="193040">
                  <a:moveTo>
                    <a:pt x="78883" y="0"/>
                  </a:moveTo>
                  <a:lnTo>
                    <a:pt x="34979" y="72032"/>
                  </a:lnTo>
                  <a:lnTo>
                    <a:pt x="15038" y="127051"/>
                  </a:lnTo>
                  <a:lnTo>
                    <a:pt x="3800" y="171117"/>
                  </a:lnTo>
                  <a:lnTo>
                    <a:pt x="0" y="192962"/>
                  </a:lnTo>
                </a:path>
                <a:path w="79375" h="193040">
                  <a:moveTo>
                    <a:pt x="3005" y="192962"/>
                  </a:moveTo>
                  <a:lnTo>
                    <a:pt x="11867" y="149602"/>
                  </a:lnTo>
                  <a:lnTo>
                    <a:pt x="24718" y="106621"/>
                  </a:lnTo>
                  <a:lnTo>
                    <a:pt x="60137" y="31309"/>
                  </a:lnTo>
                  <a:lnTo>
                    <a:pt x="78883" y="50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182867" y="10054087"/>
              <a:ext cx="97127" cy="20591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81927" y="10041916"/>
              <a:ext cx="98425" cy="218440"/>
            </a:xfrm>
            <a:custGeom>
              <a:avLst/>
              <a:gdLst/>
              <a:ahLst/>
              <a:cxnLst/>
              <a:rect l="l" t="t" r="r" b="b"/>
              <a:pathLst>
                <a:path w="98425" h="218440">
                  <a:moveTo>
                    <a:pt x="98067" y="0"/>
                  </a:moveTo>
                  <a:lnTo>
                    <a:pt x="57878" y="52970"/>
                  </a:lnTo>
                  <a:lnTo>
                    <a:pt x="35228" y="95160"/>
                  </a:lnTo>
                  <a:lnTo>
                    <a:pt x="15293" y="149946"/>
                  </a:lnTo>
                  <a:lnTo>
                    <a:pt x="3782" y="194918"/>
                  </a:lnTo>
                  <a:lnTo>
                    <a:pt x="0" y="218084"/>
                  </a:lnTo>
                </a:path>
                <a:path w="98425" h="218440">
                  <a:moveTo>
                    <a:pt x="2773" y="218084"/>
                  </a:moveTo>
                  <a:lnTo>
                    <a:pt x="11970" y="173074"/>
                  </a:lnTo>
                  <a:lnTo>
                    <a:pt x="25202" y="129136"/>
                  </a:lnTo>
                  <a:lnTo>
                    <a:pt x="60407" y="54511"/>
                  </a:lnTo>
                  <a:lnTo>
                    <a:pt x="89069" y="14340"/>
                  </a:lnTo>
                  <a:lnTo>
                    <a:pt x="98067" y="435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63555" y="10031707"/>
              <a:ext cx="116438" cy="22829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162713" y="10019327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117281" y="0"/>
                  </a:moveTo>
                  <a:lnTo>
                    <a:pt x="87285" y="33277"/>
                  </a:lnTo>
                  <a:lnTo>
                    <a:pt x="58361" y="73783"/>
                  </a:lnTo>
                  <a:lnTo>
                    <a:pt x="35722" y="115983"/>
                  </a:lnTo>
                  <a:lnTo>
                    <a:pt x="15762" y="170576"/>
                  </a:lnTo>
                  <a:lnTo>
                    <a:pt x="3946" y="216542"/>
                  </a:lnTo>
                  <a:lnTo>
                    <a:pt x="0" y="240673"/>
                  </a:lnTo>
                </a:path>
                <a:path w="117475" h="241300">
                  <a:moveTo>
                    <a:pt x="2973" y="240673"/>
                  </a:moveTo>
                  <a:lnTo>
                    <a:pt x="12235" y="194093"/>
                  </a:lnTo>
                  <a:lnTo>
                    <a:pt x="25847" y="149250"/>
                  </a:lnTo>
                  <a:lnTo>
                    <a:pt x="60890" y="75304"/>
                  </a:lnTo>
                  <a:lnTo>
                    <a:pt x="89602" y="35087"/>
                  </a:lnTo>
                  <a:lnTo>
                    <a:pt x="117281" y="43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144552" y="10003662"/>
              <a:ext cx="135442" cy="25633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143789" y="10000332"/>
              <a:ext cx="136525" cy="259715"/>
            </a:xfrm>
            <a:custGeom>
              <a:avLst/>
              <a:gdLst/>
              <a:ahLst/>
              <a:cxnLst/>
              <a:rect l="l" t="t" r="r" b="b"/>
              <a:pathLst>
                <a:path w="136525" h="259715">
                  <a:moveTo>
                    <a:pt x="136205" y="0"/>
                  </a:moveTo>
                  <a:lnTo>
                    <a:pt x="87754" y="50722"/>
                  </a:lnTo>
                  <a:lnTo>
                    <a:pt x="58804" y="91267"/>
                  </a:lnTo>
                  <a:lnTo>
                    <a:pt x="36167" y="133455"/>
                  </a:lnTo>
                  <a:lnTo>
                    <a:pt x="16215" y="187768"/>
                  </a:lnTo>
                  <a:lnTo>
                    <a:pt x="4087" y="234724"/>
                  </a:lnTo>
                  <a:lnTo>
                    <a:pt x="0" y="259669"/>
                  </a:lnTo>
                </a:path>
                <a:path w="136525" h="259715">
                  <a:moveTo>
                    <a:pt x="2993" y="259669"/>
                  </a:moveTo>
                  <a:lnTo>
                    <a:pt x="12524" y="211757"/>
                  </a:lnTo>
                  <a:lnTo>
                    <a:pt x="26504" y="166002"/>
                  </a:lnTo>
                  <a:lnTo>
                    <a:pt x="61373" y="92743"/>
                  </a:lnTo>
                  <a:lnTo>
                    <a:pt x="90122" y="52468"/>
                  </a:lnTo>
                  <a:lnTo>
                    <a:pt x="123991" y="14859"/>
                  </a:lnTo>
                  <a:lnTo>
                    <a:pt x="136205" y="39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125923" y="9990729"/>
              <a:ext cx="154071" cy="2692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125189" y="9982646"/>
              <a:ext cx="154940" cy="277495"/>
            </a:xfrm>
            <a:custGeom>
              <a:avLst/>
              <a:gdLst/>
              <a:ahLst/>
              <a:cxnLst/>
              <a:rect l="l" t="t" r="r" b="b"/>
              <a:pathLst>
                <a:path w="154940" h="277495">
                  <a:moveTo>
                    <a:pt x="154805" y="0"/>
                  </a:moveTo>
                  <a:lnTo>
                    <a:pt x="122416" y="29061"/>
                  </a:lnTo>
                  <a:lnTo>
                    <a:pt x="88243" y="67017"/>
                  </a:lnTo>
                  <a:lnTo>
                    <a:pt x="59261" y="107610"/>
                  </a:lnTo>
                  <a:lnTo>
                    <a:pt x="36619" y="149807"/>
                  </a:lnTo>
                  <a:lnTo>
                    <a:pt x="34295" y="155090"/>
                  </a:lnTo>
                  <a:lnTo>
                    <a:pt x="33164" y="157719"/>
                  </a:lnTo>
                  <a:lnTo>
                    <a:pt x="24391" y="180517"/>
                  </a:lnTo>
                  <a:lnTo>
                    <a:pt x="16632" y="203823"/>
                  </a:lnTo>
                  <a:lnTo>
                    <a:pt x="9897" y="227592"/>
                  </a:lnTo>
                  <a:lnTo>
                    <a:pt x="4196" y="251775"/>
                  </a:lnTo>
                  <a:lnTo>
                    <a:pt x="0" y="277355"/>
                  </a:lnTo>
                </a:path>
                <a:path w="154940" h="277495">
                  <a:moveTo>
                    <a:pt x="3030" y="277355"/>
                  </a:moveTo>
                  <a:lnTo>
                    <a:pt x="12792" y="228375"/>
                  </a:lnTo>
                  <a:lnTo>
                    <a:pt x="27159" y="181691"/>
                  </a:lnTo>
                  <a:lnTo>
                    <a:pt x="61795" y="109114"/>
                  </a:lnTo>
                  <a:lnTo>
                    <a:pt x="90570" y="68809"/>
                  </a:lnTo>
                  <a:lnTo>
                    <a:pt x="124494" y="31125"/>
                  </a:lnTo>
                  <a:lnTo>
                    <a:pt x="154805" y="39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08328" y="9975301"/>
              <a:ext cx="171667" cy="28469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07169" y="9967704"/>
              <a:ext cx="173355" cy="292735"/>
            </a:xfrm>
            <a:custGeom>
              <a:avLst/>
              <a:gdLst/>
              <a:ahLst/>
              <a:cxnLst/>
              <a:rect l="l" t="t" r="r" b="b"/>
              <a:pathLst>
                <a:path w="173354" h="292734">
                  <a:moveTo>
                    <a:pt x="172825" y="0"/>
                  </a:moveTo>
                  <a:lnTo>
                    <a:pt x="122810" y="42858"/>
                  </a:lnTo>
                  <a:lnTo>
                    <a:pt x="88565" y="80898"/>
                  </a:lnTo>
                  <a:lnTo>
                    <a:pt x="59530" y="121535"/>
                  </a:lnTo>
                  <a:lnTo>
                    <a:pt x="36859" y="163733"/>
                  </a:lnTo>
                  <a:lnTo>
                    <a:pt x="16917" y="217476"/>
                  </a:lnTo>
                  <a:lnTo>
                    <a:pt x="4169" y="266413"/>
                  </a:lnTo>
                  <a:lnTo>
                    <a:pt x="0" y="292296"/>
                  </a:lnTo>
                </a:path>
                <a:path w="173354" h="292734">
                  <a:moveTo>
                    <a:pt x="3031" y="292296"/>
                  </a:moveTo>
                  <a:lnTo>
                    <a:pt x="12889" y="242537"/>
                  </a:lnTo>
                  <a:lnTo>
                    <a:pt x="27643" y="194930"/>
                  </a:lnTo>
                  <a:lnTo>
                    <a:pt x="38548" y="167314"/>
                  </a:lnTo>
                  <a:lnTo>
                    <a:pt x="39602" y="164940"/>
                  </a:lnTo>
                  <a:lnTo>
                    <a:pt x="62072" y="123042"/>
                  </a:lnTo>
                  <a:lnTo>
                    <a:pt x="90867" y="82696"/>
                  </a:lnTo>
                  <a:lnTo>
                    <a:pt x="124844" y="44928"/>
                  </a:lnTo>
                  <a:lnTo>
                    <a:pt x="162859" y="10770"/>
                  </a:lnTo>
                  <a:lnTo>
                    <a:pt x="172825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90714" y="9959186"/>
              <a:ext cx="189280" cy="30081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089597" y="9954407"/>
              <a:ext cx="190500" cy="306070"/>
            </a:xfrm>
            <a:custGeom>
              <a:avLst/>
              <a:gdLst/>
              <a:ahLst/>
              <a:cxnLst/>
              <a:rect l="l" t="t" r="r" b="b"/>
              <a:pathLst>
                <a:path w="190500" h="306070">
                  <a:moveTo>
                    <a:pt x="190397" y="0"/>
                  </a:moveTo>
                  <a:lnTo>
                    <a:pt x="123184" y="55391"/>
                  </a:lnTo>
                  <a:lnTo>
                    <a:pt x="88888" y="93514"/>
                  </a:lnTo>
                  <a:lnTo>
                    <a:pt x="59836" y="134192"/>
                  </a:lnTo>
                  <a:lnTo>
                    <a:pt x="37184" y="176382"/>
                  </a:lnTo>
                  <a:lnTo>
                    <a:pt x="36041" y="178935"/>
                  </a:lnTo>
                  <a:lnTo>
                    <a:pt x="35279" y="180650"/>
                  </a:lnTo>
                  <a:lnTo>
                    <a:pt x="17192" y="229919"/>
                  </a:lnTo>
                  <a:lnTo>
                    <a:pt x="4164" y="279786"/>
                  </a:lnTo>
                  <a:lnTo>
                    <a:pt x="0" y="305593"/>
                  </a:lnTo>
                </a:path>
                <a:path w="190500" h="306070">
                  <a:moveTo>
                    <a:pt x="2990" y="305593"/>
                  </a:moveTo>
                  <a:lnTo>
                    <a:pt x="12984" y="255325"/>
                  </a:lnTo>
                  <a:lnTo>
                    <a:pt x="28125" y="206828"/>
                  </a:lnTo>
                  <a:lnTo>
                    <a:pt x="62387" y="135656"/>
                  </a:lnTo>
                  <a:lnTo>
                    <a:pt x="91236" y="95258"/>
                  </a:lnTo>
                  <a:lnTo>
                    <a:pt x="125286" y="57402"/>
                  </a:lnTo>
                  <a:lnTo>
                    <a:pt x="163391" y="23119"/>
                  </a:lnTo>
                  <a:lnTo>
                    <a:pt x="190397" y="35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076867" y="9945451"/>
              <a:ext cx="203126" cy="3145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075498" y="9941794"/>
              <a:ext cx="205104" cy="318770"/>
            </a:xfrm>
            <a:custGeom>
              <a:avLst/>
              <a:gdLst/>
              <a:ahLst/>
              <a:cxnLst/>
              <a:rect l="l" t="t" r="r" b="b"/>
              <a:pathLst>
                <a:path w="205104" h="318770">
                  <a:moveTo>
                    <a:pt x="204496" y="0"/>
                  </a:moveTo>
                  <a:lnTo>
                    <a:pt x="159690" y="31161"/>
                  </a:lnTo>
                  <a:lnTo>
                    <a:pt x="121759" y="64503"/>
                  </a:lnTo>
                  <a:lnTo>
                    <a:pt x="88087" y="101102"/>
                  </a:lnTo>
                  <a:lnTo>
                    <a:pt x="59815" y="139953"/>
                  </a:lnTo>
                  <a:lnTo>
                    <a:pt x="38087" y="180055"/>
                  </a:lnTo>
                  <a:lnTo>
                    <a:pt x="17728" y="237062"/>
                  </a:lnTo>
                  <a:lnTo>
                    <a:pt x="6287" y="282264"/>
                  </a:lnTo>
                  <a:lnTo>
                    <a:pt x="0" y="318207"/>
                  </a:lnTo>
                </a:path>
                <a:path w="205104" h="318770">
                  <a:moveTo>
                    <a:pt x="2992" y="318207"/>
                  </a:moveTo>
                  <a:lnTo>
                    <a:pt x="14443" y="260218"/>
                  </a:lnTo>
                  <a:lnTo>
                    <a:pt x="27481" y="216028"/>
                  </a:lnTo>
                  <a:lnTo>
                    <a:pt x="62345" y="141452"/>
                  </a:lnTo>
                  <a:lnTo>
                    <a:pt x="90402" y="102883"/>
                  </a:lnTo>
                  <a:lnTo>
                    <a:pt x="123827" y="66552"/>
                  </a:lnTo>
                  <a:lnTo>
                    <a:pt x="161488" y="33455"/>
                  </a:lnTo>
                  <a:lnTo>
                    <a:pt x="202250" y="4588"/>
                  </a:lnTo>
                  <a:lnTo>
                    <a:pt x="204496" y="33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60682" y="9936575"/>
              <a:ext cx="219312" cy="32342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059355" y="9932712"/>
              <a:ext cx="220979" cy="327660"/>
            </a:xfrm>
            <a:custGeom>
              <a:avLst/>
              <a:gdLst/>
              <a:ahLst/>
              <a:cxnLst/>
              <a:rect l="l" t="t" r="r" b="b"/>
              <a:pathLst>
                <a:path w="220979" h="327659">
                  <a:moveTo>
                    <a:pt x="220639" y="0"/>
                  </a:moveTo>
                  <a:lnTo>
                    <a:pt x="160041" y="40012"/>
                  </a:lnTo>
                  <a:lnTo>
                    <a:pt x="122043" y="73422"/>
                  </a:lnTo>
                  <a:lnTo>
                    <a:pt x="88328" y="110041"/>
                  </a:lnTo>
                  <a:lnTo>
                    <a:pt x="60038" y="148863"/>
                  </a:lnTo>
                  <a:lnTo>
                    <a:pt x="38318" y="188882"/>
                  </a:lnTo>
                  <a:lnTo>
                    <a:pt x="17887" y="245972"/>
                  </a:lnTo>
                  <a:lnTo>
                    <a:pt x="6162" y="292133"/>
                  </a:lnTo>
                  <a:lnTo>
                    <a:pt x="0" y="327288"/>
                  </a:lnTo>
                </a:path>
                <a:path w="220979" h="327659">
                  <a:moveTo>
                    <a:pt x="3011" y="327288"/>
                  </a:moveTo>
                  <a:lnTo>
                    <a:pt x="14467" y="269560"/>
                  </a:lnTo>
                  <a:lnTo>
                    <a:pt x="27851" y="224482"/>
                  </a:lnTo>
                  <a:lnTo>
                    <a:pt x="62591" y="150380"/>
                  </a:lnTo>
                  <a:lnTo>
                    <a:pt x="90654" y="111827"/>
                  </a:lnTo>
                  <a:lnTo>
                    <a:pt x="124113" y="75466"/>
                  </a:lnTo>
                  <a:lnTo>
                    <a:pt x="161834" y="42296"/>
                  </a:lnTo>
                  <a:lnTo>
                    <a:pt x="202680" y="13318"/>
                  </a:lnTo>
                  <a:lnTo>
                    <a:pt x="220639" y="334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045296" y="9928667"/>
              <a:ext cx="234698" cy="3313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044014" y="9924408"/>
              <a:ext cx="236220" cy="335915"/>
            </a:xfrm>
            <a:custGeom>
              <a:avLst/>
              <a:gdLst/>
              <a:ahLst/>
              <a:cxnLst/>
              <a:rect l="l" t="t" r="r" b="b"/>
              <a:pathLst>
                <a:path w="236220" h="335915">
                  <a:moveTo>
                    <a:pt x="235980" y="0"/>
                  </a:moveTo>
                  <a:lnTo>
                    <a:pt x="201513" y="19246"/>
                  </a:lnTo>
                  <a:lnTo>
                    <a:pt x="160290" y="48569"/>
                  </a:lnTo>
                  <a:lnTo>
                    <a:pt x="122232" y="82057"/>
                  </a:lnTo>
                  <a:lnTo>
                    <a:pt x="88485" y="118704"/>
                  </a:lnTo>
                  <a:lnTo>
                    <a:pt x="60195" y="157501"/>
                  </a:lnTo>
                  <a:lnTo>
                    <a:pt x="38508" y="197440"/>
                  </a:lnTo>
                  <a:lnTo>
                    <a:pt x="17961" y="254584"/>
                  </a:lnTo>
                  <a:lnTo>
                    <a:pt x="5945" y="301720"/>
                  </a:lnTo>
                  <a:lnTo>
                    <a:pt x="0" y="335592"/>
                  </a:lnTo>
                </a:path>
                <a:path w="236220" h="335915">
                  <a:moveTo>
                    <a:pt x="3001" y="335592"/>
                  </a:moveTo>
                  <a:lnTo>
                    <a:pt x="14363" y="278676"/>
                  </a:lnTo>
                  <a:lnTo>
                    <a:pt x="28112" y="232654"/>
                  </a:lnTo>
                  <a:lnTo>
                    <a:pt x="62726" y="158986"/>
                  </a:lnTo>
                  <a:lnTo>
                    <a:pt x="90802" y="120463"/>
                  </a:lnTo>
                  <a:lnTo>
                    <a:pt x="124304" y="84079"/>
                  </a:lnTo>
                  <a:lnTo>
                    <a:pt x="162092" y="50834"/>
                  </a:lnTo>
                  <a:lnTo>
                    <a:pt x="203030" y="21731"/>
                  </a:lnTo>
                  <a:lnTo>
                    <a:pt x="235980" y="33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030766" y="9923347"/>
              <a:ext cx="249229" cy="33665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029567" y="9917780"/>
              <a:ext cx="250825" cy="342265"/>
            </a:xfrm>
            <a:custGeom>
              <a:avLst/>
              <a:gdLst/>
              <a:ahLst/>
              <a:cxnLst/>
              <a:rect l="l" t="t" r="r" b="b"/>
              <a:pathLst>
                <a:path w="250825" h="342265">
                  <a:moveTo>
                    <a:pt x="250427" y="0"/>
                  </a:moveTo>
                  <a:lnTo>
                    <a:pt x="201739" y="26511"/>
                  </a:lnTo>
                  <a:lnTo>
                    <a:pt x="160418" y="55965"/>
                  </a:lnTo>
                  <a:lnTo>
                    <a:pt x="122298" y="89534"/>
                  </a:lnTo>
                  <a:lnTo>
                    <a:pt x="88526" y="126208"/>
                  </a:lnTo>
                  <a:lnTo>
                    <a:pt x="60249" y="164977"/>
                  </a:lnTo>
                  <a:lnTo>
                    <a:pt x="38616" y="204831"/>
                  </a:lnTo>
                  <a:lnTo>
                    <a:pt x="17947" y="262043"/>
                  </a:lnTo>
                  <a:lnTo>
                    <a:pt x="5634" y="310164"/>
                  </a:lnTo>
                  <a:lnTo>
                    <a:pt x="0" y="342221"/>
                  </a:lnTo>
                </a:path>
                <a:path w="250825" h="342265">
                  <a:moveTo>
                    <a:pt x="3016" y="342221"/>
                  </a:moveTo>
                  <a:lnTo>
                    <a:pt x="14198" y="286573"/>
                  </a:lnTo>
                  <a:lnTo>
                    <a:pt x="28292" y="239625"/>
                  </a:lnTo>
                  <a:lnTo>
                    <a:pt x="62795" y="166445"/>
                  </a:lnTo>
                  <a:lnTo>
                    <a:pt x="90877" y="127949"/>
                  </a:lnTo>
                  <a:lnTo>
                    <a:pt x="124414" y="91539"/>
                  </a:lnTo>
                  <a:lnTo>
                    <a:pt x="162267" y="58219"/>
                  </a:lnTo>
                  <a:lnTo>
                    <a:pt x="203295" y="28991"/>
                  </a:lnTo>
                  <a:lnTo>
                    <a:pt x="246358" y="4858"/>
                  </a:lnTo>
                  <a:lnTo>
                    <a:pt x="250427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017221" y="9921458"/>
              <a:ext cx="262773" cy="33854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16097" y="9913286"/>
              <a:ext cx="264160" cy="346710"/>
            </a:xfrm>
            <a:custGeom>
              <a:avLst/>
              <a:gdLst/>
              <a:ahLst/>
              <a:cxnLst/>
              <a:rect l="l" t="t" r="r" b="b"/>
              <a:pathLst>
                <a:path w="264159" h="346709">
                  <a:moveTo>
                    <a:pt x="263898" y="0"/>
                  </a:moveTo>
                  <a:lnTo>
                    <a:pt x="201900" y="32161"/>
                  </a:lnTo>
                  <a:lnTo>
                    <a:pt x="160487" y="61735"/>
                  </a:lnTo>
                  <a:lnTo>
                    <a:pt x="122296" y="95379"/>
                  </a:lnTo>
                  <a:lnTo>
                    <a:pt x="88478" y="132079"/>
                  </a:lnTo>
                  <a:lnTo>
                    <a:pt x="60183" y="170822"/>
                  </a:lnTo>
                  <a:lnTo>
                    <a:pt x="38561" y="210595"/>
                  </a:lnTo>
                  <a:lnTo>
                    <a:pt x="17844" y="267835"/>
                  </a:lnTo>
                  <a:lnTo>
                    <a:pt x="5249" y="316894"/>
                  </a:lnTo>
                  <a:lnTo>
                    <a:pt x="0" y="346715"/>
                  </a:lnTo>
                </a:path>
                <a:path w="264159" h="346709">
                  <a:moveTo>
                    <a:pt x="3003" y="346715"/>
                  </a:moveTo>
                  <a:lnTo>
                    <a:pt x="13902" y="292943"/>
                  </a:lnTo>
                  <a:lnTo>
                    <a:pt x="28381" y="245031"/>
                  </a:lnTo>
                  <a:lnTo>
                    <a:pt x="62732" y="172333"/>
                  </a:lnTo>
                  <a:lnTo>
                    <a:pt x="90797" y="133873"/>
                  </a:lnTo>
                  <a:lnTo>
                    <a:pt x="124359" y="97440"/>
                  </a:lnTo>
                  <a:lnTo>
                    <a:pt x="162275" y="64039"/>
                  </a:lnTo>
                  <a:lnTo>
                    <a:pt x="203404" y="34677"/>
                  </a:lnTo>
                  <a:lnTo>
                    <a:pt x="246604" y="10359"/>
                  </a:lnTo>
                  <a:lnTo>
                    <a:pt x="263898" y="32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04649" y="9920435"/>
              <a:ext cx="275345" cy="33956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003670" y="9909666"/>
              <a:ext cx="276860" cy="350520"/>
            </a:xfrm>
            <a:custGeom>
              <a:avLst/>
              <a:gdLst/>
              <a:ahLst/>
              <a:cxnLst/>
              <a:rect l="l" t="t" r="r" b="b"/>
              <a:pathLst>
                <a:path w="276859" h="350520">
                  <a:moveTo>
                    <a:pt x="276324" y="0"/>
                  </a:moveTo>
                  <a:lnTo>
                    <a:pt x="201968" y="37513"/>
                  </a:lnTo>
                  <a:lnTo>
                    <a:pt x="160465" y="67216"/>
                  </a:lnTo>
                  <a:lnTo>
                    <a:pt x="122213" y="100941"/>
                  </a:lnTo>
                  <a:lnTo>
                    <a:pt x="88363" y="137673"/>
                  </a:lnTo>
                  <a:lnTo>
                    <a:pt x="60068" y="176396"/>
                  </a:lnTo>
                  <a:lnTo>
                    <a:pt x="38478" y="216094"/>
                  </a:lnTo>
                  <a:lnTo>
                    <a:pt x="17638" y="273383"/>
                  </a:lnTo>
                  <a:lnTo>
                    <a:pt x="4734" y="323485"/>
                  </a:lnTo>
                  <a:lnTo>
                    <a:pt x="0" y="350334"/>
                  </a:lnTo>
                </a:path>
                <a:path w="276859" h="350520">
                  <a:moveTo>
                    <a:pt x="3070" y="350334"/>
                  </a:moveTo>
                  <a:lnTo>
                    <a:pt x="13539" y="298923"/>
                  </a:lnTo>
                  <a:lnTo>
                    <a:pt x="28390" y="250074"/>
                  </a:lnTo>
                  <a:lnTo>
                    <a:pt x="62597" y="177881"/>
                  </a:lnTo>
                  <a:lnTo>
                    <a:pt x="90690" y="139433"/>
                  </a:lnTo>
                  <a:lnTo>
                    <a:pt x="124306" y="102966"/>
                  </a:lnTo>
                  <a:lnTo>
                    <a:pt x="162301" y="69487"/>
                  </a:lnTo>
                  <a:lnTo>
                    <a:pt x="203531" y="40004"/>
                  </a:lnTo>
                  <a:lnTo>
                    <a:pt x="246852" y="15524"/>
                  </a:lnTo>
                  <a:lnTo>
                    <a:pt x="276324" y="3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992995" y="9908424"/>
              <a:ext cx="286998" cy="35157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92438" y="9907020"/>
              <a:ext cx="287655" cy="353060"/>
            </a:xfrm>
            <a:custGeom>
              <a:avLst/>
              <a:gdLst/>
              <a:ahLst/>
              <a:cxnLst/>
              <a:rect l="l" t="t" r="r" b="b"/>
              <a:pathLst>
                <a:path w="287654" h="353059">
                  <a:moveTo>
                    <a:pt x="287556" y="0"/>
                  </a:moveTo>
                  <a:lnTo>
                    <a:pt x="245121" y="17779"/>
                  </a:lnTo>
                  <a:lnTo>
                    <a:pt x="201265" y="42511"/>
                  </a:lnTo>
                  <a:lnTo>
                    <a:pt x="159789" y="72125"/>
                  </a:lnTo>
                  <a:lnTo>
                    <a:pt x="121721" y="105713"/>
                  </a:lnTo>
                  <a:lnTo>
                    <a:pt x="88091" y="142366"/>
                  </a:lnTo>
                  <a:lnTo>
                    <a:pt x="59930" y="181174"/>
                  </a:lnTo>
                  <a:lnTo>
                    <a:pt x="38268" y="221229"/>
                  </a:lnTo>
                  <a:lnTo>
                    <a:pt x="17262" y="278538"/>
                  </a:lnTo>
                  <a:lnTo>
                    <a:pt x="4067" y="329598"/>
                  </a:lnTo>
                  <a:lnTo>
                    <a:pt x="0" y="352980"/>
                  </a:lnTo>
                </a:path>
                <a:path w="287654" h="353059">
                  <a:moveTo>
                    <a:pt x="3026" y="352980"/>
                  </a:moveTo>
                  <a:lnTo>
                    <a:pt x="13011" y="304621"/>
                  </a:lnTo>
                  <a:lnTo>
                    <a:pt x="28247" y="254792"/>
                  </a:lnTo>
                  <a:lnTo>
                    <a:pt x="62333" y="183114"/>
                  </a:lnTo>
                  <a:lnTo>
                    <a:pt x="90402" y="144700"/>
                  </a:lnTo>
                  <a:lnTo>
                    <a:pt x="124034" y="108206"/>
                  </a:lnTo>
                  <a:lnTo>
                    <a:pt x="162082" y="74641"/>
                  </a:lnTo>
                  <a:lnTo>
                    <a:pt x="203401" y="45017"/>
                  </a:lnTo>
                  <a:lnTo>
                    <a:pt x="246843" y="20344"/>
                  </a:lnTo>
                  <a:lnTo>
                    <a:pt x="287556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84393" y="9910584"/>
              <a:ext cx="295601" cy="34941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82592" y="9906161"/>
              <a:ext cx="297815" cy="354330"/>
            </a:xfrm>
            <a:custGeom>
              <a:avLst/>
              <a:gdLst/>
              <a:ahLst/>
              <a:cxnLst/>
              <a:rect l="l" t="t" r="r" b="b"/>
              <a:pathLst>
                <a:path w="297815" h="354329">
                  <a:moveTo>
                    <a:pt x="297402" y="0"/>
                  </a:moveTo>
                  <a:lnTo>
                    <a:pt x="244885" y="21471"/>
                  </a:lnTo>
                  <a:lnTo>
                    <a:pt x="200911" y="46386"/>
                  </a:lnTo>
                  <a:lnTo>
                    <a:pt x="159337" y="76137"/>
                  </a:lnTo>
                  <a:lnTo>
                    <a:pt x="121196" y="109810"/>
                  </a:lnTo>
                  <a:lnTo>
                    <a:pt x="87519" y="146495"/>
                  </a:lnTo>
                  <a:lnTo>
                    <a:pt x="59339" y="185279"/>
                  </a:lnTo>
                  <a:lnTo>
                    <a:pt x="37687" y="225250"/>
                  </a:lnTo>
                  <a:lnTo>
                    <a:pt x="16622" y="282670"/>
                  </a:lnTo>
                  <a:lnTo>
                    <a:pt x="3105" y="334826"/>
                  </a:lnTo>
                  <a:lnTo>
                    <a:pt x="0" y="353839"/>
                  </a:lnTo>
                </a:path>
                <a:path w="297815" h="354329">
                  <a:moveTo>
                    <a:pt x="2788" y="353839"/>
                  </a:moveTo>
                  <a:lnTo>
                    <a:pt x="12167" y="309218"/>
                  </a:lnTo>
                  <a:lnTo>
                    <a:pt x="27801" y="258402"/>
                  </a:lnTo>
                  <a:lnTo>
                    <a:pt x="61759" y="187124"/>
                  </a:lnTo>
                  <a:lnTo>
                    <a:pt x="89783" y="148462"/>
                  </a:lnTo>
                  <a:lnTo>
                    <a:pt x="123256" y="111939"/>
                  </a:lnTo>
                  <a:lnTo>
                    <a:pt x="161155" y="78450"/>
                  </a:lnTo>
                  <a:lnTo>
                    <a:pt x="202462" y="48889"/>
                  </a:lnTo>
                  <a:lnTo>
                    <a:pt x="246156" y="24152"/>
                  </a:lnTo>
                  <a:lnTo>
                    <a:pt x="291217" y="5134"/>
                  </a:lnTo>
                  <a:lnTo>
                    <a:pt x="297402" y="31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75615" y="9915004"/>
              <a:ext cx="289456" cy="34499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73738" y="9906594"/>
              <a:ext cx="306705" cy="353695"/>
            </a:xfrm>
            <a:custGeom>
              <a:avLst/>
              <a:gdLst/>
              <a:ahLst/>
              <a:cxnLst/>
              <a:rect l="l" t="t" r="r" b="b"/>
              <a:pathLst>
                <a:path w="306704" h="353695">
                  <a:moveTo>
                    <a:pt x="306256" y="0"/>
                  </a:moveTo>
                  <a:lnTo>
                    <a:pt x="244825" y="24578"/>
                  </a:lnTo>
                  <a:lnTo>
                    <a:pt x="200720" y="49670"/>
                  </a:lnTo>
                  <a:lnTo>
                    <a:pt x="159049" y="79548"/>
                  </a:lnTo>
                  <a:lnTo>
                    <a:pt x="120847" y="113298"/>
                  </a:lnTo>
                  <a:lnTo>
                    <a:pt x="87146" y="150007"/>
                  </a:lnTo>
                  <a:lnTo>
                    <a:pt x="58981" y="188763"/>
                  </a:lnTo>
                  <a:lnTo>
                    <a:pt x="37385" y="228652"/>
                  </a:lnTo>
                  <a:lnTo>
                    <a:pt x="36394" y="230888"/>
                  </a:lnTo>
                  <a:lnTo>
                    <a:pt x="35403" y="233110"/>
                  </a:lnTo>
                  <a:lnTo>
                    <a:pt x="16145" y="286166"/>
                  </a:lnTo>
                  <a:lnTo>
                    <a:pt x="2294" y="339384"/>
                  </a:lnTo>
                  <a:lnTo>
                    <a:pt x="0" y="353406"/>
                  </a:lnTo>
                </a:path>
                <a:path w="306704" h="353695">
                  <a:moveTo>
                    <a:pt x="3010" y="353406"/>
                  </a:moveTo>
                  <a:lnTo>
                    <a:pt x="11526" y="313215"/>
                  </a:lnTo>
                  <a:lnTo>
                    <a:pt x="27570" y="261397"/>
                  </a:lnTo>
                  <a:lnTo>
                    <a:pt x="38388" y="233783"/>
                  </a:lnTo>
                  <a:lnTo>
                    <a:pt x="39213" y="231827"/>
                  </a:lnTo>
                  <a:lnTo>
                    <a:pt x="61537" y="190238"/>
                  </a:lnTo>
                  <a:lnTo>
                    <a:pt x="89513" y="151756"/>
                  </a:lnTo>
                  <a:lnTo>
                    <a:pt x="122988" y="115306"/>
                  </a:lnTo>
                  <a:lnTo>
                    <a:pt x="160936" y="81795"/>
                  </a:lnTo>
                  <a:lnTo>
                    <a:pt x="202330" y="52130"/>
                  </a:lnTo>
                  <a:lnTo>
                    <a:pt x="246143" y="27218"/>
                  </a:lnTo>
                  <a:lnTo>
                    <a:pt x="291346" y="7964"/>
                  </a:lnTo>
                  <a:lnTo>
                    <a:pt x="306256" y="310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68178" y="9919896"/>
              <a:ext cx="311816" cy="34010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66299" y="9908125"/>
              <a:ext cx="313690" cy="352425"/>
            </a:xfrm>
            <a:custGeom>
              <a:avLst/>
              <a:gdLst/>
              <a:ahLst/>
              <a:cxnLst/>
              <a:rect l="l" t="t" r="r" b="b"/>
              <a:pathLst>
                <a:path w="313690" h="352425">
                  <a:moveTo>
                    <a:pt x="313696" y="0"/>
                  </a:moveTo>
                  <a:lnTo>
                    <a:pt x="244665" y="27328"/>
                  </a:lnTo>
                  <a:lnTo>
                    <a:pt x="200428" y="52607"/>
                  </a:lnTo>
                  <a:lnTo>
                    <a:pt x="158654" y="82625"/>
                  </a:lnTo>
                  <a:lnTo>
                    <a:pt x="120376" y="116466"/>
                  </a:lnTo>
                  <a:lnTo>
                    <a:pt x="86632" y="153214"/>
                  </a:lnTo>
                  <a:lnTo>
                    <a:pt x="58457" y="191954"/>
                  </a:lnTo>
                  <a:lnTo>
                    <a:pt x="36886" y="231770"/>
                  </a:lnTo>
                  <a:lnTo>
                    <a:pt x="15539" y="289248"/>
                  </a:lnTo>
                  <a:lnTo>
                    <a:pt x="1377" y="343479"/>
                  </a:lnTo>
                  <a:lnTo>
                    <a:pt x="0" y="351875"/>
                  </a:lnTo>
                </a:path>
                <a:path w="313690" h="352425">
                  <a:moveTo>
                    <a:pt x="3035" y="351875"/>
                  </a:moveTo>
                  <a:lnTo>
                    <a:pt x="18393" y="290176"/>
                  </a:lnTo>
                  <a:lnTo>
                    <a:pt x="37165" y="238641"/>
                  </a:lnTo>
                  <a:lnTo>
                    <a:pt x="61008" y="193446"/>
                  </a:lnTo>
                  <a:lnTo>
                    <a:pt x="88988" y="154980"/>
                  </a:lnTo>
                  <a:lnTo>
                    <a:pt x="122503" y="118490"/>
                  </a:lnTo>
                  <a:lnTo>
                    <a:pt x="160522" y="84884"/>
                  </a:lnTo>
                  <a:lnTo>
                    <a:pt x="202016" y="55073"/>
                  </a:lnTo>
                  <a:lnTo>
                    <a:pt x="245958" y="29966"/>
                  </a:lnTo>
                  <a:lnTo>
                    <a:pt x="291318" y="10472"/>
                  </a:lnTo>
                  <a:lnTo>
                    <a:pt x="313696" y="30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56985" y="9913340"/>
              <a:ext cx="323009" cy="34666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56611" y="9911047"/>
              <a:ext cx="323850" cy="349250"/>
            </a:xfrm>
            <a:custGeom>
              <a:avLst/>
              <a:gdLst/>
              <a:ahLst/>
              <a:cxnLst/>
              <a:rect l="l" t="t" r="r" b="b"/>
              <a:pathLst>
                <a:path w="323850" h="349250">
                  <a:moveTo>
                    <a:pt x="323384" y="0"/>
                  </a:moveTo>
                  <a:lnTo>
                    <a:pt x="249408" y="29060"/>
                  </a:lnTo>
                  <a:lnTo>
                    <a:pt x="205809" y="54542"/>
                  </a:lnTo>
                  <a:lnTo>
                    <a:pt x="164154" y="85076"/>
                  </a:lnTo>
                  <a:lnTo>
                    <a:pt x="125491" y="119726"/>
                  </a:lnTo>
                  <a:lnTo>
                    <a:pt x="90865" y="157552"/>
                  </a:lnTo>
                  <a:lnTo>
                    <a:pt x="61324" y="197617"/>
                  </a:lnTo>
                  <a:lnTo>
                    <a:pt x="37913" y="238983"/>
                  </a:lnTo>
                  <a:lnTo>
                    <a:pt x="21891" y="276253"/>
                  </a:lnTo>
                  <a:lnTo>
                    <a:pt x="4657" y="329504"/>
                  </a:lnTo>
                  <a:lnTo>
                    <a:pt x="0" y="348954"/>
                  </a:lnTo>
                </a:path>
                <a:path w="323850" h="349250">
                  <a:moveTo>
                    <a:pt x="3041" y="348954"/>
                  </a:moveTo>
                  <a:lnTo>
                    <a:pt x="15430" y="303429"/>
                  </a:lnTo>
                  <a:lnTo>
                    <a:pt x="35157" y="252000"/>
                  </a:lnTo>
                  <a:lnTo>
                    <a:pt x="63868" y="199165"/>
                  </a:lnTo>
                  <a:lnTo>
                    <a:pt x="93193" y="159352"/>
                  </a:lnTo>
                  <a:lnTo>
                    <a:pt x="127579" y="121769"/>
                  </a:lnTo>
                  <a:lnTo>
                    <a:pt x="165987" y="87349"/>
                  </a:lnTo>
                  <a:lnTo>
                    <a:pt x="207377" y="57023"/>
                  </a:lnTo>
                  <a:lnTo>
                    <a:pt x="250711" y="31722"/>
                  </a:lnTo>
                  <a:lnTo>
                    <a:pt x="294948" y="12377"/>
                  </a:lnTo>
                  <a:lnTo>
                    <a:pt x="317700" y="4751"/>
                  </a:lnTo>
                  <a:lnTo>
                    <a:pt x="323384" y="31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3058" y="9920071"/>
              <a:ext cx="326936" cy="33992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2665" y="9915175"/>
              <a:ext cx="327660" cy="345440"/>
            </a:xfrm>
            <a:custGeom>
              <a:avLst/>
              <a:gdLst/>
              <a:ahLst/>
              <a:cxnLst/>
              <a:rect l="l" t="t" r="r" b="b"/>
              <a:pathLst>
                <a:path w="327659" h="345440">
                  <a:moveTo>
                    <a:pt x="327329" y="0"/>
                  </a:moveTo>
                  <a:lnTo>
                    <a:pt x="248753" y="30697"/>
                  </a:lnTo>
                  <a:lnTo>
                    <a:pt x="205197" y="56243"/>
                  </a:lnTo>
                  <a:lnTo>
                    <a:pt x="163558" y="86781"/>
                  </a:lnTo>
                  <a:lnTo>
                    <a:pt x="124882" y="121377"/>
                  </a:lnTo>
                  <a:lnTo>
                    <a:pt x="90218" y="159092"/>
                  </a:lnTo>
                  <a:lnTo>
                    <a:pt x="60611" y="198991"/>
                  </a:lnTo>
                  <a:lnTo>
                    <a:pt x="37109" y="240138"/>
                  </a:lnTo>
                  <a:lnTo>
                    <a:pt x="20143" y="279408"/>
                  </a:lnTo>
                  <a:lnTo>
                    <a:pt x="2919" y="332626"/>
                  </a:lnTo>
                  <a:lnTo>
                    <a:pt x="0" y="344826"/>
                  </a:lnTo>
                </a:path>
                <a:path w="327659" h="345440">
                  <a:moveTo>
                    <a:pt x="3028" y="344826"/>
                  </a:moveTo>
                  <a:lnTo>
                    <a:pt x="13685" y="306553"/>
                  </a:lnTo>
                  <a:lnTo>
                    <a:pt x="33400" y="255162"/>
                  </a:lnTo>
                  <a:lnTo>
                    <a:pt x="63158" y="200549"/>
                  </a:lnTo>
                  <a:lnTo>
                    <a:pt x="92570" y="160888"/>
                  </a:lnTo>
                  <a:lnTo>
                    <a:pt x="127007" y="123407"/>
                  </a:lnTo>
                  <a:lnTo>
                    <a:pt x="165431" y="89034"/>
                  </a:lnTo>
                  <a:lnTo>
                    <a:pt x="206802" y="58701"/>
                  </a:lnTo>
                  <a:lnTo>
                    <a:pt x="250078" y="33338"/>
                  </a:lnTo>
                  <a:lnTo>
                    <a:pt x="294220" y="13875"/>
                  </a:lnTo>
                  <a:lnTo>
                    <a:pt x="316943" y="6155"/>
                  </a:lnTo>
                  <a:lnTo>
                    <a:pt x="327329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51021" y="9927666"/>
              <a:ext cx="328973" cy="3323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50409" y="9920538"/>
              <a:ext cx="330200" cy="339725"/>
            </a:xfrm>
            <a:custGeom>
              <a:avLst/>
              <a:gdLst/>
              <a:ahLst/>
              <a:cxnLst/>
              <a:rect l="l" t="t" r="r" b="b"/>
              <a:pathLst>
                <a:path w="330200" h="339725">
                  <a:moveTo>
                    <a:pt x="329585" y="0"/>
                  </a:moveTo>
                  <a:lnTo>
                    <a:pt x="292247" y="12194"/>
                  </a:lnTo>
                  <a:lnTo>
                    <a:pt x="247915" y="31928"/>
                  </a:lnTo>
                  <a:lnTo>
                    <a:pt x="204421" y="57534"/>
                  </a:lnTo>
                  <a:lnTo>
                    <a:pt x="162812" y="88078"/>
                  </a:lnTo>
                  <a:lnTo>
                    <a:pt x="124135" y="122624"/>
                  </a:lnTo>
                  <a:lnTo>
                    <a:pt x="89437" y="160239"/>
                  </a:lnTo>
                  <a:lnTo>
                    <a:pt x="59764" y="199987"/>
                  </a:lnTo>
                  <a:lnTo>
                    <a:pt x="36164" y="240934"/>
                  </a:lnTo>
                  <a:lnTo>
                    <a:pt x="18199" y="282154"/>
                  </a:lnTo>
                  <a:lnTo>
                    <a:pt x="987" y="335339"/>
                  </a:lnTo>
                  <a:lnTo>
                    <a:pt x="0" y="339462"/>
                  </a:lnTo>
                </a:path>
                <a:path w="330200" h="339725">
                  <a:moveTo>
                    <a:pt x="3029" y="339462"/>
                  </a:moveTo>
                  <a:lnTo>
                    <a:pt x="20953" y="283200"/>
                  </a:lnTo>
                  <a:lnTo>
                    <a:pt x="36253" y="247436"/>
                  </a:lnTo>
                  <a:lnTo>
                    <a:pt x="62245" y="201539"/>
                  </a:lnTo>
                  <a:lnTo>
                    <a:pt x="91724" y="162049"/>
                  </a:lnTo>
                  <a:lnTo>
                    <a:pt x="126202" y="124678"/>
                  </a:lnTo>
                  <a:lnTo>
                    <a:pt x="164640" y="90355"/>
                  </a:lnTo>
                  <a:lnTo>
                    <a:pt x="205997" y="60008"/>
                  </a:lnTo>
                  <a:lnTo>
                    <a:pt x="249235" y="34568"/>
                  </a:lnTo>
                  <a:lnTo>
                    <a:pt x="293314" y="14963"/>
                  </a:lnTo>
                  <a:lnTo>
                    <a:pt x="315986" y="7161"/>
                  </a:lnTo>
                  <a:lnTo>
                    <a:pt x="329585" y="309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50741" y="9936137"/>
              <a:ext cx="314051" cy="32386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50200" y="9927268"/>
              <a:ext cx="330200" cy="332740"/>
            </a:xfrm>
            <a:custGeom>
              <a:avLst/>
              <a:gdLst/>
              <a:ahLst/>
              <a:cxnLst/>
              <a:rect l="l" t="t" r="r" b="b"/>
              <a:pathLst>
                <a:path w="330200" h="332740">
                  <a:moveTo>
                    <a:pt x="329795" y="0"/>
                  </a:moveTo>
                  <a:lnTo>
                    <a:pt x="290907" y="12843"/>
                  </a:lnTo>
                  <a:lnTo>
                    <a:pt x="246637" y="32713"/>
                  </a:lnTo>
                  <a:lnTo>
                    <a:pt x="203180" y="58390"/>
                  </a:lnTo>
                  <a:lnTo>
                    <a:pt x="161583" y="88940"/>
                  </a:lnTo>
                  <a:lnTo>
                    <a:pt x="122892" y="123432"/>
                  </a:lnTo>
                  <a:lnTo>
                    <a:pt x="88156" y="160933"/>
                  </a:lnTo>
                  <a:lnTo>
                    <a:pt x="58421" y="200509"/>
                  </a:lnTo>
                  <a:lnTo>
                    <a:pt x="34735" y="241228"/>
                  </a:lnTo>
                  <a:lnTo>
                    <a:pt x="15761" y="284462"/>
                  </a:lnTo>
                  <a:lnTo>
                    <a:pt x="6503" y="310682"/>
                  </a:lnTo>
                  <a:lnTo>
                    <a:pt x="0" y="332732"/>
                  </a:lnTo>
                </a:path>
                <a:path w="330200" h="332740">
                  <a:moveTo>
                    <a:pt x="3111" y="332732"/>
                  </a:moveTo>
                  <a:lnTo>
                    <a:pt x="18557" y="285541"/>
                  </a:lnTo>
                  <a:lnTo>
                    <a:pt x="34456" y="248416"/>
                  </a:lnTo>
                  <a:lnTo>
                    <a:pt x="60907" y="202090"/>
                  </a:lnTo>
                  <a:lnTo>
                    <a:pt x="90451" y="162749"/>
                  </a:lnTo>
                  <a:lnTo>
                    <a:pt x="124968" y="125476"/>
                  </a:lnTo>
                  <a:lnTo>
                    <a:pt x="163418" y="91198"/>
                  </a:lnTo>
                  <a:lnTo>
                    <a:pt x="204760" y="60844"/>
                  </a:lnTo>
                  <a:lnTo>
                    <a:pt x="247955" y="35340"/>
                  </a:lnTo>
                  <a:lnTo>
                    <a:pt x="291961" y="15612"/>
                  </a:lnTo>
                  <a:lnTo>
                    <a:pt x="314603" y="7717"/>
                  </a:lnTo>
                  <a:lnTo>
                    <a:pt x="329795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52714" y="9945547"/>
              <a:ext cx="312147" cy="31445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52143" y="9935424"/>
              <a:ext cx="328295" cy="325120"/>
            </a:xfrm>
            <a:custGeom>
              <a:avLst/>
              <a:gdLst/>
              <a:ahLst/>
              <a:cxnLst/>
              <a:rect l="l" t="t" r="r" b="b"/>
              <a:pathLst>
                <a:path w="328295" h="325120">
                  <a:moveTo>
                    <a:pt x="327851" y="0"/>
                  </a:moveTo>
                  <a:lnTo>
                    <a:pt x="289053" y="13005"/>
                  </a:lnTo>
                  <a:lnTo>
                    <a:pt x="244869" y="32979"/>
                  </a:lnTo>
                  <a:lnTo>
                    <a:pt x="201464" y="58708"/>
                  </a:lnTo>
                  <a:lnTo>
                    <a:pt x="159884" y="89259"/>
                  </a:lnTo>
                  <a:lnTo>
                    <a:pt x="121176" y="123701"/>
                  </a:lnTo>
                  <a:lnTo>
                    <a:pt x="86387" y="161101"/>
                  </a:lnTo>
                  <a:lnTo>
                    <a:pt x="56564" y="200527"/>
                  </a:lnTo>
                  <a:lnTo>
                    <a:pt x="32754" y="241047"/>
                  </a:lnTo>
                  <a:lnTo>
                    <a:pt x="12829" y="286245"/>
                  </a:lnTo>
                  <a:lnTo>
                    <a:pt x="3576" y="312451"/>
                  </a:lnTo>
                  <a:lnTo>
                    <a:pt x="0" y="324576"/>
                  </a:lnTo>
                </a:path>
                <a:path w="328295" h="325120">
                  <a:moveTo>
                    <a:pt x="3075" y="324576"/>
                  </a:moveTo>
                  <a:lnTo>
                    <a:pt x="15578" y="287316"/>
                  </a:lnTo>
                  <a:lnTo>
                    <a:pt x="32221" y="248705"/>
                  </a:lnTo>
                  <a:lnTo>
                    <a:pt x="59054" y="202090"/>
                  </a:lnTo>
                  <a:lnTo>
                    <a:pt x="88683" y="162912"/>
                  </a:lnTo>
                  <a:lnTo>
                    <a:pt x="123254" y="125748"/>
                  </a:lnTo>
                  <a:lnTo>
                    <a:pt x="161726" y="91524"/>
                  </a:lnTo>
                  <a:lnTo>
                    <a:pt x="203057" y="61166"/>
                  </a:lnTo>
                  <a:lnTo>
                    <a:pt x="246206" y="35598"/>
                  </a:lnTo>
                  <a:lnTo>
                    <a:pt x="290132" y="15749"/>
                  </a:lnTo>
                  <a:lnTo>
                    <a:pt x="312704" y="7782"/>
                  </a:lnTo>
                  <a:lnTo>
                    <a:pt x="327851" y="31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56739" y="9947911"/>
              <a:ext cx="323255" cy="31208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56116" y="9945068"/>
              <a:ext cx="324485" cy="314960"/>
            </a:xfrm>
            <a:custGeom>
              <a:avLst/>
              <a:gdLst/>
              <a:ahLst/>
              <a:cxnLst/>
              <a:rect l="l" t="t" r="r" b="b"/>
              <a:pathLst>
                <a:path w="324484" h="314959">
                  <a:moveTo>
                    <a:pt x="323878" y="0"/>
                  </a:moveTo>
                  <a:lnTo>
                    <a:pt x="286908" y="12608"/>
                  </a:lnTo>
                  <a:lnTo>
                    <a:pt x="242796" y="32719"/>
                  </a:lnTo>
                  <a:lnTo>
                    <a:pt x="199433" y="58522"/>
                  </a:lnTo>
                  <a:lnTo>
                    <a:pt x="157865" y="89086"/>
                  </a:lnTo>
                  <a:lnTo>
                    <a:pt x="119142" y="123480"/>
                  </a:lnTo>
                  <a:lnTo>
                    <a:pt x="84312" y="160773"/>
                  </a:lnTo>
                  <a:lnTo>
                    <a:pt x="54422" y="200034"/>
                  </a:lnTo>
                  <a:lnTo>
                    <a:pt x="30520" y="240331"/>
                  </a:lnTo>
                  <a:lnTo>
                    <a:pt x="9599" y="287556"/>
                  </a:lnTo>
                  <a:lnTo>
                    <a:pt x="350" y="313745"/>
                  </a:lnTo>
                  <a:lnTo>
                    <a:pt x="0" y="314932"/>
                  </a:lnTo>
                </a:path>
                <a:path w="324484" h="314959">
                  <a:moveTo>
                    <a:pt x="3106" y="314932"/>
                  </a:moveTo>
                  <a:lnTo>
                    <a:pt x="22875" y="263382"/>
                  </a:lnTo>
                  <a:lnTo>
                    <a:pt x="56925" y="201660"/>
                  </a:lnTo>
                  <a:lnTo>
                    <a:pt x="86600" y="162647"/>
                  </a:lnTo>
                  <a:lnTo>
                    <a:pt x="121196" y="125590"/>
                  </a:lnTo>
                  <a:lnTo>
                    <a:pt x="159673" y="91412"/>
                  </a:lnTo>
                  <a:lnTo>
                    <a:pt x="200990" y="61038"/>
                  </a:lnTo>
                  <a:lnTo>
                    <a:pt x="244104" y="35393"/>
                  </a:lnTo>
                  <a:lnTo>
                    <a:pt x="287975" y="15402"/>
                  </a:lnTo>
                  <a:lnTo>
                    <a:pt x="310590" y="7311"/>
                  </a:lnTo>
                  <a:lnTo>
                    <a:pt x="323878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963433" y="9961307"/>
              <a:ext cx="316561" cy="29869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962807" y="9956371"/>
              <a:ext cx="317500" cy="304165"/>
            </a:xfrm>
            <a:custGeom>
              <a:avLst/>
              <a:gdLst/>
              <a:ahLst/>
              <a:cxnLst/>
              <a:rect l="l" t="t" r="r" b="b"/>
              <a:pathLst>
                <a:path w="317500" h="304165">
                  <a:moveTo>
                    <a:pt x="317188" y="0"/>
                  </a:moveTo>
                  <a:lnTo>
                    <a:pt x="239349" y="31982"/>
                  </a:lnTo>
                  <a:lnTo>
                    <a:pt x="195926" y="57758"/>
                  </a:lnTo>
                  <a:lnTo>
                    <a:pt x="154516" y="88115"/>
                  </a:lnTo>
                  <a:lnTo>
                    <a:pt x="116040" y="122237"/>
                  </a:lnTo>
                  <a:lnTo>
                    <a:pt x="81423" y="159304"/>
                  </a:lnTo>
                  <a:lnTo>
                    <a:pt x="51585" y="198501"/>
                  </a:lnTo>
                  <a:lnTo>
                    <a:pt x="27450" y="239010"/>
                  </a:lnTo>
                  <a:lnTo>
                    <a:pt x="5446" y="288199"/>
                  </a:lnTo>
                  <a:lnTo>
                    <a:pt x="0" y="303629"/>
                  </a:lnTo>
                </a:path>
                <a:path w="317500" h="304165">
                  <a:moveTo>
                    <a:pt x="3172" y="303629"/>
                  </a:moveTo>
                  <a:lnTo>
                    <a:pt x="18712" y="264067"/>
                  </a:lnTo>
                  <a:lnTo>
                    <a:pt x="53908" y="200526"/>
                  </a:lnTo>
                  <a:lnTo>
                    <a:pt x="83658" y="161672"/>
                  </a:lnTo>
                  <a:lnTo>
                    <a:pt x="118299" y="124717"/>
                  </a:lnTo>
                  <a:lnTo>
                    <a:pt x="156790" y="90586"/>
                  </a:lnTo>
                  <a:lnTo>
                    <a:pt x="198088" y="60200"/>
                  </a:lnTo>
                  <a:lnTo>
                    <a:pt x="241153" y="34483"/>
                  </a:lnTo>
                  <a:lnTo>
                    <a:pt x="284942" y="14360"/>
                  </a:lnTo>
                  <a:lnTo>
                    <a:pt x="307503" y="6192"/>
                  </a:lnTo>
                  <a:lnTo>
                    <a:pt x="317188" y="31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70914" y="9976089"/>
              <a:ext cx="309080" cy="28391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70346" y="9968856"/>
              <a:ext cx="309880" cy="291465"/>
            </a:xfrm>
            <a:custGeom>
              <a:avLst/>
              <a:gdLst/>
              <a:ahLst/>
              <a:cxnLst/>
              <a:rect l="l" t="t" r="r" b="b"/>
              <a:pathLst>
                <a:path w="309879" h="291465">
                  <a:moveTo>
                    <a:pt x="309648" y="0"/>
                  </a:moveTo>
                  <a:lnTo>
                    <a:pt x="235969" y="30948"/>
                  </a:lnTo>
                  <a:lnTo>
                    <a:pt x="192578" y="56789"/>
                  </a:lnTo>
                  <a:lnTo>
                    <a:pt x="151174" y="87152"/>
                  </a:lnTo>
                  <a:lnTo>
                    <a:pt x="112679" y="121222"/>
                  </a:lnTo>
                  <a:lnTo>
                    <a:pt x="78018" y="158181"/>
                  </a:lnTo>
                  <a:lnTo>
                    <a:pt x="48112" y="197212"/>
                  </a:lnTo>
                  <a:lnTo>
                    <a:pt x="23885" y="237498"/>
                  </a:lnTo>
                  <a:lnTo>
                    <a:pt x="868" y="288684"/>
                  </a:lnTo>
                  <a:lnTo>
                    <a:pt x="0" y="291144"/>
                  </a:lnTo>
                </a:path>
                <a:path w="309879" h="291465">
                  <a:moveTo>
                    <a:pt x="3185" y="291144"/>
                  </a:moveTo>
                  <a:lnTo>
                    <a:pt x="20169" y="251571"/>
                  </a:lnTo>
                  <a:lnTo>
                    <a:pt x="50565" y="198819"/>
                  </a:lnTo>
                  <a:lnTo>
                    <a:pt x="80280" y="160030"/>
                  </a:lnTo>
                  <a:lnTo>
                    <a:pt x="114727" y="123300"/>
                  </a:lnTo>
                  <a:lnTo>
                    <a:pt x="152990" y="89441"/>
                  </a:lnTo>
                  <a:lnTo>
                    <a:pt x="194152" y="59264"/>
                  </a:lnTo>
                  <a:lnTo>
                    <a:pt x="237296" y="33581"/>
                  </a:lnTo>
                  <a:lnTo>
                    <a:pt x="281505" y="13203"/>
                  </a:lnTo>
                  <a:lnTo>
                    <a:pt x="304012" y="4956"/>
                  </a:lnTo>
                  <a:lnTo>
                    <a:pt x="309648" y="31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78184" y="9991023"/>
              <a:ext cx="301811" cy="26897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77765" y="9981873"/>
              <a:ext cx="302260" cy="278130"/>
            </a:xfrm>
            <a:custGeom>
              <a:avLst/>
              <a:gdLst/>
              <a:ahLst/>
              <a:cxnLst/>
              <a:rect l="l" t="t" r="r" b="b"/>
              <a:pathLst>
                <a:path w="302259" h="278129">
                  <a:moveTo>
                    <a:pt x="302230" y="0"/>
                  </a:moveTo>
                  <a:lnTo>
                    <a:pt x="231546" y="30255"/>
                  </a:lnTo>
                  <a:lnTo>
                    <a:pt x="188207" y="56165"/>
                  </a:lnTo>
                  <a:lnTo>
                    <a:pt x="146823" y="86537"/>
                  </a:lnTo>
                  <a:lnTo>
                    <a:pt x="108316" y="120554"/>
                  </a:lnTo>
                  <a:lnTo>
                    <a:pt x="73611" y="157403"/>
                  </a:lnTo>
                  <a:lnTo>
                    <a:pt x="43631" y="196267"/>
                  </a:lnTo>
                  <a:lnTo>
                    <a:pt x="19299" y="236330"/>
                  </a:lnTo>
                  <a:lnTo>
                    <a:pt x="5773" y="264220"/>
                  </a:lnTo>
                  <a:lnTo>
                    <a:pt x="0" y="278127"/>
                  </a:lnTo>
                </a:path>
                <a:path w="302259" h="278129">
                  <a:moveTo>
                    <a:pt x="3191" y="278127"/>
                  </a:moveTo>
                  <a:lnTo>
                    <a:pt x="21915" y="237702"/>
                  </a:lnTo>
                  <a:lnTo>
                    <a:pt x="46089" y="197887"/>
                  </a:lnTo>
                  <a:lnTo>
                    <a:pt x="75880" y="159265"/>
                  </a:lnTo>
                  <a:lnTo>
                    <a:pt x="110373" y="122646"/>
                  </a:lnTo>
                  <a:lnTo>
                    <a:pt x="148648" y="88840"/>
                  </a:lnTo>
                  <a:lnTo>
                    <a:pt x="189789" y="58658"/>
                  </a:lnTo>
                  <a:lnTo>
                    <a:pt x="232877" y="32909"/>
                  </a:lnTo>
                  <a:lnTo>
                    <a:pt x="276995" y="12404"/>
                  </a:lnTo>
                  <a:lnTo>
                    <a:pt x="299512" y="4033"/>
                  </a:lnTo>
                  <a:lnTo>
                    <a:pt x="30223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89363" y="10006873"/>
              <a:ext cx="290631" cy="25312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985960" y="9995857"/>
              <a:ext cx="294640" cy="264160"/>
            </a:xfrm>
            <a:custGeom>
              <a:avLst/>
              <a:gdLst/>
              <a:ahLst/>
              <a:cxnLst/>
              <a:rect l="l" t="t" r="r" b="b"/>
              <a:pathLst>
                <a:path w="294640" h="264159">
                  <a:moveTo>
                    <a:pt x="294034" y="0"/>
                  </a:moveTo>
                  <a:lnTo>
                    <a:pt x="226582" y="29454"/>
                  </a:lnTo>
                  <a:lnTo>
                    <a:pt x="183290" y="55438"/>
                  </a:lnTo>
                  <a:lnTo>
                    <a:pt x="141928" y="85818"/>
                  </a:lnTo>
                  <a:lnTo>
                    <a:pt x="103420" y="119782"/>
                  </a:lnTo>
                  <a:lnTo>
                    <a:pt x="68689" y="156514"/>
                  </a:lnTo>
                  <a:lnTo>
                    <a:pt x="38659" y="195203"/>
                  </a:lnTo>
                  <a:lnTo>
                    <a:pt x="14253" y="235034"/>
                  </a:lnTo>
                  <a:lnTo>
                    <a:pt x="3049" y="257483"/>
                  </a:lnTo>
                  <a:lnTo>
                    <a:pt x="0" y="264143"/>
                  </a:lnTo>
                </a:path>
                <a:path w="294640" h="264159">
                  <a:moveTo>
                    <a:pt x="3263" y="264143"/>
                  </a:moveTo>
                  <a:lnTo>
                    <a:pt x="41120" y="196829"/>
                  </a:lnTo>
                  <a:lnTo>
                    <a:pt x="70976" y="158365"/>
                  </a:lnTo>
                  <a:lnTo>
                    <a:pt x="105507" y="121849"/>
                  </a:lnTo>
                  <a:lnTo>
                    <a:pt x="143796" y="88090"/>
                  </a:lnTo>
                  <a:lnTo>
                    <a:pt x="184926" y="57895"/>
                  </a:lnTo>
                  <a:lnTo>
                    <a:pt x="227978" y="32075"/>
                  </a:lnTo>
                  <a:lnTo>
                    <a:pt x="272037" y="11437"/>
                  </a:lnTo>
                  <a:lnTo>
                    <a:pt x="294034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000618" y="10022154"/>
              <a:ext cx="260885" cy="23784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95608" y="10010868"/>
              <a:ext cx="284480" cy="249554"/>
            </a:xfrm>
            <a:custGeom>
              <a:avLst/>
              <a:gdLst/>
              <a:ahLst/>
              <a:cxnLst/>
              <a:rect l="l" t="t" r="r" b="b"/>
              <a:pathLst>
                <a:path w="284479" h="249554">
                  <a:moveTo>
                    <a:pt x="284386" y="0"/>
                  </a:moveTo>
                  <a:lnTo>
                    <a:pt x="220498" y="28393"/>
                  </a:lnTo>
                  <a:lnTo>
                    <a:pt x="177242" y="54448"/>
                  </a:lnTo>
                  <a:lnTo>
                    <a:pt x="135893" y="84839"/>
                  </a:lnTo>
                  <a:lnTo>
                    <a:pt x="97374" y="118755"/>
                  </a:lnTo>
                  <a:lnTo>
                    <a:pt x="62609" y="155383"/>
                  </a:lnTo>
                  <a:lnTo>
                    <a:pt x="32521" y="193910"/>
                  </a:lnTo>
                  <a:lnTo>
                    <a:pt x="8034" y="233523"/>
                  </a:lnTo>
                  <a:lnTo>
                    <a:pt x="3873" y="241433"/>
                  </a:lnTo>
                  <a:lnTo>
                    <a:pt x="0" y="249132"/>
                  </a:lnTo>
                </a:path>
                <a:path w="284479" h="249554">
                  <a:moveTo>
                    <a:pt x="3307" y="249132"/>
                  </a:moveTo>
                  <a:lnTo>
                    <a:pt x="34979" y="195523"/>
                  </a:lnTo>
                  <a:lnTo>
                    <a:pt x="64901" y="157224"/>
                  </a:lnTo>
                  <a:lnTo>
                    <a:pt x="99472" y="120816"/>
                  </a:lnTo>
                  <a:lnTo>
                    <a:pt x="137774" y="87108"/>
                  </a:lnTo>
                  <a:lnTo>
                    <a:pt x="178891" y="56907"/>
                  </a:lnTo>
                  <a:lnTo>
                    <a:pt x="221903" y="31021"/>
                  </a:lnTo>
                  <a:lnTo>
                    <a:pt x="265894" y="10257"/>
                  </a:lnTo>
                  <a:lnTo>
                    <a:pt x="284386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011457" y="10028923"/>
              <a:ext cx="268537" cy="23107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006586" y="10026831"/>
              <a:ext cx="273685" cy="233679"/>
            </a:xfrm>
            <a:custGeom>
              <a:avLst/>
              <a:gdLst/>
              <a:ahLst/>
              <a:cxnLst/>
              <a:rect l="l" t="t" r="r" b="b"/>
              <a:pathLst>
                <a:path w="273684" h="233679">
                  <a:moveTo>
                    <a:pt x="273408" y="0"/>
                  </a:moveTo>
                  <a:lnTo>
                    <a:pt x="213406" y="27154"/>
                  </a:lnTo>
                  <a:lnTo>
                    <a:pt x="170192" y="53278"/>
                  </a:lnTo>
                  <a:lnTo>
                    <a:pt x="128852" y="83677"/>
                  </a:lnTo>
                  <a:lnTo>
                    <a:pt x="90312" y="117540"/>
                  </a:lnTo>
                  <a:lnTo>
                    <a:pt x="55494" y="154055"/>
                  </a:lnTo>
                  <a:lnTo>
                    <a:pt x="25324" y="192411"/>
                  </a:lnTo>
                  <a:lnTo>
                    <a:pt x="726" y="231796"/>
                  </a:lnTo>
                  <a:lnTo>
                    <a:pt x="0" y="233169"/>
                  </a:lnTo>
                </a:path>
                <a:path w="273684" h="233679">
                  <a:moveTo>
                    <a:pt x="3349" y="233169"/>
                  </a:moveTo>
                  <a:lnTo>
                    <a:pt x="27788" y="194024"/>
                  </a:lnTo>
                  <a:lnTo>
                    <a:pt x="57777" y="155893"/>
                  </a:lnTo>
                  <a:lnTo>
                    <a:pt x="92389" y="119595"/>
                  </a:lnTo>
                  <a:lnTo>
                    <a:pt x="130705" y="85936"/>
                  </a:lnTo>
                  <a:lnTo>
                    <a:pt x="171806" y="55723"/>
                  </a:lnTo>
                  <a:lnTo>
                    <a:pt x="214774" y="29762"/>
                  </a:lnTo>
                  <a:lnTo>
                    <a:pt x="258688" y="8861"/>
                  </a:lnTo>
                  <a:lnTo>
                    <a:pt x="273408" y="31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26113" y="10047606"/>
              <a:ext cx="253881" cy="21239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019866" y="10043669"/>
              <a:ext cx="260350" cy="216535"/>
            </a:xfrm>
            <a:custGeom>
              <a:avLst/>
              <a:gdLst/>
              <a:ahLst/>
              <a:cxnLst/>
              <a:rect l="l" t="t" r="r" b="b"/>
              <a:pathLst>
                <a:path w="260350" h="216534">
                  <a:moveTo>
                    <a:pt x="260128" y="0"/>
                  </a:moveTo>
                  <a:lnTo>
                    <a:pt x="204197" y="25780"/>
                  </a:lnTo>
                  <a:lnTo>
                    <a:pt x="161030" y="51966"/>
                  </a:lnTo>
                  <a:lnTo>
                    <a:pt x="119715" y="82369"/>
                  </a:lnTo>
                  <a:lnTo>
                    <a:pt x="81173" y="116179"/>
                  </a:lnTo>
                  <a:lnTo>
                    <a:pt x="46328" y="152585"/>
                  </a:lnTo>
                  <a:lnTo>
                    <a:pt x="16103" y="190777"/>
                  </a:lnTo>
                  <a:lnTo>
                    <a:pt x="0" y="216331"/>
                  </a:lnTo>
                </a:path>
                <a:path w="260350" h="216534">
                  <a:moveTo>
                    <a:pt x="3495" y="216331"/>
                  </a:moveTo>
                  <a:lnTo>
                    <a:pt x="48614" y="154456"/>
                  </a:lnTo>
                  <a:lnTo>
                    <a:pt x="83265" y="118260"/>
                  </a:lnTo>
                  <a:lnTo>
                    <a:pt x="121592" y="84650"/>
                  </a:lnTo>
                  <a:lnTo>
                    <a:pt x="162677" y="54431"/>
                  </a:lnTo>
                  <a:lnTo>
                    <a:pt x="205601" y="28409"/>
                  </a:lnTo>
                  <a:lnTo>
                    <a:pt x="249447" y="7389"/>
                  </a:lnTo>
                  <a:lnTo>
                    <a:pt x="260128" y="3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41785" y="10067173"/>
              <a:ext cx="238209" cy="19282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34127" y="10061325"/>
              <a:ext cx="246379" cy="198755"/>
            </a:xfrm>
            <a:custGeom>
              <a:avLst/>
              <a:gdLst/>
              <a:ahLst/>
              <a:cxnLst/>
              <a:rect l="l" t="t" r="r" b="b"/>
              <a:pathLst>
                <a:path w="246379" h="198754">
                  <a:moveTo>
                    <a:pt x="245868" y="0"/>
                  </a:moveTo>
                  <a:lnTo>
                    <a:pt x="194324" y="24281"/>
                  </a:lnTo>
                  <a:lnTo>
                    <a:pt x="151188" y="50552"/>
                  </a:lnTo>
                  <a:lnTo>
                    <a:pt x="109877" y="80972"/>
                  </a:lnTo>
                  <a:lnTo>
                    <a:pt x="71314" y="114732"/>
                  </a:lnTo>
                  <a:lnTo>
                    <a:pt x="36425" y="151022"/>
                  </a:lnTo>
                  <a:lnTo>
                    <a:pt x="6134" y="189035"/>
                  </a:lnTo>
                  <a:lnTo>
                    <a:pt x="0" y="198675"/>
                  </a:lnTo>
                </a:path>
                <a:path w="246379" h="198754">
                  <a:moveTo>
                    <a:pt x="3488" y="198675"/>
                  </a:moveTo>
                  <a:lnTo>
                    <a:pt x="38688" y="152887"/>
                  </a:lnTo>
                  <a:lnTo>
                    <a:pt x="73379" y="116802"/>
                  </a:lnTo>
                  <a:lnTo>
                    <a:pt x="111722" y="83235"/>
                  </a:lnTo>
                  <a:lnTo>
                    <a:pt x="152799" y="52992"/>
                  </a:lnTo>
                  <a:lnTo>
                    <a:pt x="195692" y="26878"/>
                  </a:lnTo>
                  <a:lnTo>
                    <a:pt x="239479" y="5697"/>
                  </a:lnTo>
                  <a:lnTo>
                    <a:pt x="245868" y="31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50526" y="10087587"/>
              <a:ext cx="229468" cy="17241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50175" y="10079792"/>
              <a:ext cx="229870" cy="180340"/>
            </a:xfrm>
            <a:custGeom>
              <a:avLst/>
              <a:gdLst/>
              <a:ahLst/>
              <a:cxnLst/>
              <a:rect l="l" t="t" r="r" b="b"/>
              <a:pathLst>
                <a:path w="229870" h="180340">
                  <a:moveTo>
                    <a:pt x="229819" y="0"/>
                  </a:moveTo>
                  <a:lnTo>
                    <a:pt x="182363" y="22792"/>
                  </a:lnTo>
                  <a:lnTo>
                    <a:pt x="139180" y="49039"/>
                  </a:lnTo>
                  <a:lnTo>
                    <a:pt x="98032" y="79255"/>
                  </a:lnTo>
                  <a:lnTo>
                    <a:pt x="59719" y="112743"/>
                  </a:lnTo>
                  <a:lnTo>
                    <a:pt x="25039" y="148804"/>
                  </a:lnTo>
                  <a:lnTo>
                    <a:pt x="0" y="180208"/>
                  </a:lnTo>
                </a:path>
                <a:path w="229870" h="180340">
                  <a:moveTo>
                    <a:pt x="3969" y="180208"/>
                  </a:moveTo>
                  <a:lnTo>
                    <a:pt x="61968" y="115206"/>
                  </a:lnTo>
                  <a:lnTo>
                    <a:pt x="100323" y="81687"/>
                  </a:lnTo>
                  <a:lnTo>
                    <a:pt x="141387" y="51434"/>
                  </a:lnTo>
                  <a:lnTo>
                    <a:pt x="184241" y="25252"/>
                  </a:lnTo>
                  <a:lnTo>
                    <a:pt x="227965" y="3943"/>
                  </a:lnTo>
                  <a:lnTo>
                    <a:pt x="229819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070004" y="10108131"/>
              <a:ext cx="209990" cy="15187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68799" y="10099180"/>
              <a:ext cx="211454" cy="161290"/>
            </a:xfrm>
            <a:custGeom>
              <a:avLst/>
              <a:gdLst/>
              <a:ahLst/>
              <a:cxnLst/>
              <a:rect l="l" t="t" r="r" b="b"/>
              <a:pathLst>
                <a:path w="211454" h="161290">
                  <a:moveTo>
                    <a:pt x="211195" y="0"/>
                  </a:moveTo>
                  <a:lnTo>
                    <a:pt x="168634" y="20831"/>
                  </a:lnTo>
                  <a:lnTo>
                    <a:pt x="125507" y="47137"/>
                  </a:lnTo>
                  <a:lnTo>
                    <a:pt x="84377" y="77356"/>
                  </a:lnTo>
                  <a:lnTo>
                    <a:pt x="46042" y="110792"/>
                  </a:lnTo>
                  <a:lnTo>
                    <a:pt x="11301" y="146750"/>
                  </a:lnTo>
                  <a:lnTo>
                    <a:pt x="0" y="160821"/>
                  </a:lnTo>
                </a:path>
                <a:path w="211454" h="161290">
                  <a:moveTo>
                    <a:pt x="3780" y="160821"/>
                  </a:moveTo>
                  <a:lnTo>
                    <a:pt x="48105" y="112885"/>
                  </a:lnTo>
                  <a:lnTo>
                    <a:pt x="86222" y="79638"/>
                  </a:lnTo>
                  <a:lnTo>
                    <a:pt x="127121" y="49590"/>
                  </a:lnTo>
                  <a:lnTo>
                    <a:pt x="170009" y="23435"/>
                  </a:lnTo>
                  <a:lnTo>
                    <a:pt x="211195" y="328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90910" y="10128557"/>
              <a:ext cx="189084" cy="131443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88930" y="10119537"/>
              <a:ext cx="191135" cy="140970"/>
            </a:xfrm>
            <a:custGeom>
              <a:avLst/>
              <a:gdLst/>
              <a:ahLst/>
              <a:cxnLst/>
              <a:rect l="l" t="t" r="r" b="b"/>
              <a:pathLst>
                <a:path w="191134" h="140970">
                  <a:moveTo>
                    <a:pt x="191065" y="0"/>
                  </a:moveTo>
                  <a:lnTo>
                    <a:pt x="153492" y="18536"/>
                  </a:lnTo>
                  <a:lnTo>
                    <a:pt x="110405" y="44920"/>
                  </a:lnTo>
                  <a:lnTo>
                    <a:pt x="69295" y="75153"/>
                  </a:lnTo>
                  <a:lnTo>
                    <a:pt x="30960" y="108539"/>
                  </a:lnTo>
                  <a:lnTo>
                    <a:pt x="0" y="140463"/>
                  </a:lnTo>
                </a:path>
                <a:path w="191134" h="140970">
                  <a:moveTo>
                    <a:pt x="4117" y="140463"/>
                  </a:moveTo>
                  <a:lnTo>
                    <a:pt x="33044" y="110638"/>
                  </a:lnTo>
                  <a:lnTo>
                    <a:pt x="71173" y="77435"/>
                  </a:lnTo>
                  <a:lnTo>
                    <a:pt x="112066" y="47369"/>
                  </a:lnTo>
                  <a:lnTo>
                    <a:pt x="154927" y="21131"/>
                  </a:lnTo>
                  <a:lnTo>
                    <a:pt x="191065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14119" y="10149663"/>
              <a:ext cx="165875" cy="1103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12275" y="10140635"/>
              <a:ext cx="168275" cy="119380"/>
            </a:xfrm>
            <a:custGeom>
              <a:avLst/>
              <a:gdLst/>
              <a:ahLst/>
              <a:cxnLst/>
              <a:rect l="l" t="t" r="r" b="b"/>
              <a:pathLst>
                <a:path w="168275" h="119379">
                  <a:moveTo>
                    <a:pt x="167718" y="0"/>
                  </a:moveTo>
                  <a:lnTo>
                    <a:pt x="135427" y="16050"/>
                  </a:lnTo>
                  <a:lnTo>
                    <a:pt x="92393" y="42496"/>
                  </a:lnTo>
                  <a:lnTo>
                    <a:pt x="51302" y="72732"/>
                  </a:lnTo>
                  <a:lnTo>
                    <a:pt x="12953" y="106065"/>
                  </a:lnTo>
                  <a:lnTo>
                    <a:pt x="0" y="119365"/>
                  </a:lnTo>
                </a:path>
                <a:path w="168275" h="119379">
                  <a:moveTo>
                    <a:pt x="4115" y="119365"/>
                  </a:moveTo>
                  <a:lnTo>
                    <a:pt x="15013" y="108176"/>
                  </a:lnTo>
                  <a:lnTo>
                    <a:pt x="53157" y="75025"/>
                  </a:lnTo>
                  <a:lnTo>
                    <a:pt x="94036" y="44953"/>
                  </a:lnTo>
                  <a:lnTo>
                    <a:pt x="136852" y="18651"/>
                  </a:lnTo>
                  <a:lnTo>
                    <a:pt x="167718" y="33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42774" y="10171357"/>
              <a:ext cx="137220" cy="88643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37522" y="10162414"/>
              <a:ext cx="142875" cy="97790"/>
            </a:xfrm>
            <a:custGeom>
              <a:avLst/>
              <a:gdLst/>
              <a:ahLst/>
              <a:cxnLst/>
              <a:rect l="l" t="t" r="r" b="b"/>
              <a:pathLst>
                <a:path w="142875" h="97790">
                  <a:moveTo>
                    <a:pt x="142472" y="0"/>
                  </a:moveTo>
                  <a:lnTo>
                    <a:pt x="115673" y="13421"/>
                  </a:lnTo>
                  <a:lnTo>
                    <a:pt x="72670" y="39940"/>
                  </a:lnTo>
                  <a:lnTo>
                    <a:pt x="31585" y="70188"/>
                  </a:lnTo>
                  <a:lnTo>
                    <a:pt x="0" y="97586"/>
                  </a:lnTo>
                </a:path>
                <a:path w="142875" h="97790">
                  <a:moveTo>
                    <a:pt x="4495" y="97586"/>
                  </a:moveTo>
                  <a:lnTo>
                    <a:pt x="33446" y="72475"/>
                  </a:lnTo>
                  <a:lnTo>
                    <a:pt x="74316" y="42395"/>
                  </a:lnTo>
                  <a:lnTo>
                    <a:pt x="117095" y="16024"/>
                  </a:lnTo>
                  <a:lnTo>
                    <a:pt x="142472" y="33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78236" y="10187503"/>
              <a:ext cx="101757" cy="7249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165951" y="10184806"/>
              <a:ext cx="114300" cy="75565"/>
            </a:xfrm>
            <a:custGeom>
              <a:avLst/>
              <a:gdLst/>
              <a:ahLst/>
              <a:cxnLst/>
              <a:rect l="l" t="t" r="r" b="b"/>
              <a:pathLst>
                <a:path w="114300" h="75565">
                  <a:moveTo>
                    <a:pt x="114042" y="0"/>
                  </a:moveTo>
                  <a:lnTo>
                    <a:pt x="92849" y="10699"/>
                  </a:lnTo>
                  <a:lnTo>
                    <a:pt x="49882" y="37300"/>
                  </a:lnTo>
                  <a:lnTo>
                    <a:pt x="8813" y="67562"/>
                  </a:lnTo>
                  <a:lnTo>
                    <a:pt x="0" y="75194"/>
                  </a:lnTo>
                </a:path>
                <a:path w="114300" h="75565">
                  <a:moveTo>
                    <a:pt x="4502" y="75194"/>
                  </a:moveTo>
                  <a:lnTo>
                    <a:pt x="10700" y="69829"/>
                  </a:lnTo>
                  <a:lnTo>
                    <a:pt x="51557" y="39731"/>
                  </a:lnTo>
                  <a:lnTo>
                    <a:pt x="94296" y="13278"/>
                  </a:lnTo>
                  <a:lnTo>
                    <a:pt x="114042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206774" y="10211886"/>
              <a:ext cx="73220" cy="4811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97698" y="10207794"/>
              <a:ext cx="82550" cy="52705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297" y="0"/>
                  </a:moveTo>
                  <a:lnTo>
                    <a:pt x="66920" y="7827"/>
                  </a:lnTo>
                  <a:lnTo>
                    <a:pt x="23991" y="34512"/>
                  </a:lnTo>
                  <a:lnTo>
                    <a:pt x="0" y="52206"/>
                  </a:lnTo>
                </a:path>
                <a:path w="82550" h="52704">
                  <a:moveTo>
                    <a:pt x="4986" y="52206"/>
                  </a:moveTo>
                  <a:lnTo>
                    <a:pt x="25631" y="36984"/>
                  </a:lnTo>
                  <a:lnTo>
                    <a:pt x="68344" y="10440"/>
                  </a:lnTo>
                  <a:lnTo>
                    <a:pt x="82297" y="3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40698" y="10236889"/>
              <a:ext cx="39296" cy="2311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32404" y="10231349"/>
              <a:ext cx="47625" cy="29209"/>
            </a:xfrm>
            <a:custGeom>
              <a:avLst/>
              <a:gdLst/>
              <a:ahLst/>
              <a:cxnLst/>
              <a:rect l="l" t="t" r="r" b="b"/>
              <a:pathLst>
                <a:path w="47625" h="29209">
                  <a:moveTo>
                    <a:pt x="47590" y="0"/>
                  </a:moveTo>
                  <a:lnTo>
                    <a:pt x="38173" y="4831"/>
                  </a:lnTo>
                  <a:lnTo>
                    <a:pt x="0" y="28651"/>
                  </a:lnTo>
                </a:path>
                <a:path w="47625" h="29209">
                  <a:moveTo>
                    <a:pt x="5578" y="28651"/>
                  </a:moveTo>
                  <a:lnTo>
                    <a:pt x="39670" y="7405"/>
                  </a:lnTo>
                  <a:lnTo>
                    <a:pt x="4759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271976" y="10255409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79">
                  <a:moveTo>
                    <a:pt x="8018" y="0"/>
                  </a:moveTo>
                  <a:lnTo>
                    <a:pt x="4321" y="1901"/>
                  </a:lnTo>
                  <a:lnTo>
                    <a:pt x="0" y="4592"/>
                  </a:lnTo>
                </a:path>
                <a:path w="8254" h="5079">
                  <a:moveTo>
                    <a:pt x="5764" y="4592"/>
                  </a:moveTo>
                  <a:lnTo>
                    <a:pt x="6239" y="4294"/>
                  </a:lnTo>
                  <a:lnTo>
                    <a:pt x="8018" y="33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707162" y="919289"/>
            <a:ext cx="5065395" cy="338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190"/>
              </a:spcBef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servicio al </a:t>
            </a:r>
            <a:r>
              <a:rPr sz="1050" spc="-25" dirty="0">
                <a:latin typeface="Arial"/>
                <a:cs typeface="Arial"/>
              </a:rPr>
              <a:t>cliente </a:t>
            </a:r>
            <a:r>
              <a:rPr sz="1050" spc="-55" dirty="0">
                <a:latin typeface="Arial"/>
                <a:cs typeface="Arial"/>
              </a:rPr>
              <a:t>abarca </a:t>
            </a:r>
            <a:r>
              <a:rPr sz="1050" spc="-20" dirty="0">
                <a:latin typeface="Arial"/>
                <a:cs typeface="Arial"/>
              </a:rPr>
              <a:t>distintos </a:t>
            </a:r>
            <a:r>
              <a:rPr sz="1050" spc="-40" dirty="0">
                <a:latin typeface="Arial"/>
                <a:cs typeface="Arial"/>
              </a:rPr>
              <a:t>elementos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20" dirty="0">
                <a:latin typeface="Arial"/>
                <a:cs typeface="Arial"/>
              </a:rPr>
              <a:t>tienen </a:t>
            </a:r>
            <a:r>
              <a:rPr sz="1050" spc="-25" dirty="0">
                <a:latin typeface="Arial"/>
                <a:cs typeface="Arial"/>
              </a:rPr>
              <a:t>lugar </a:t>
            </a:r>
            <a:r>
              <a:rPr sz="1050" spc="-50" dirty="0">
                <a:latin typeface="Arial"/>
                <a:cs typeface="Arial"/>
              </a:rPr>
              <a:t>antes, </a:t>
            </a:r>
            <a:r>
              <a:rPr sz="1050" spc="-25" dirty="0">
                <a:latin typeface="Arial"/>
                <a:cs typeface="Arial"/>
              </a:rPr>
              <a:t>durante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60" dirty="0">
                <a:latin typeface="Arial"/>
                <a:cs typeface="Arial"/>
              </a:rPr>
              <a:t>después 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30" dirty="0">
                <a:latin typeface="Arial"/>
                <a:cs typeface="Arial"/>
              </a:rPr>
              <a:t>venta </a:t>
            </a:r>
            <a:r>
              <a:rPr sz="1050" spc="-40" dirty="0">
                <a:latin typeface="Arial"/>
                <a:cs typeface="Arial"/>
              </a:rPr>
              <a:t>o </a:t>
            </a:r>
            <a:r>
              <a:rPr sz="1050" spc="-25" dirty="0">
                <a:latin typeface="Arial"/>
                <a:cs typeface="Arial"/>
              </a:rPr>
              <a:t>intercambio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mercancías: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195" name="object 195"/>
          <p:cNvGraphicFramePr>
            <a:graphicFrameLocks noGrp="1"/>
          </p:cNvGraphicFramePr>
          <p:nvPr/>
        </p:nvGraphicFramePr>
        <p:xfrm>
          <a:off x="720002" y="1364919"/>
          <a:ext cx="7192645" cy="36652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2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175">
                <a:tc>
                  <a:txBody>
                    <a:bodyPr/>
                    <a:lstStyle/>
                    <a:p>
                      <a:pPr marL="344805" marR="85725" indent="-2514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10" dirty="0">
                          <a:latin typeface="Arial"/>
                          <a:cs typeface="Arial"/>
                        </a:rPr>
                        <a:t>Momento</a:t>
                      </a:r>
                      <a:r>
                        <a:rPr sz="900" b="1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que  </a:t>
                      </a:r>
                      <a:r>
                        <a:rPr sz="900" b="1" spc="-60" dirty="0">
                          <a:latin typeface="Arial"/>
                          <a:cs typeface="Arial"/>
                        </a:rPr>
                        <a:t>sucede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53060">
                        <a:lnSpc>
                          <a:spcPct val="100000"/>
                        </a:lnSpc>
                      </a:pPr>
                      <a:r>
                        <a:rPr sz="900" b="1" spc="-40" dirty="0">
                          <a:latin typeface="Arial"/>
                          <a:cs typeface="Arial"/>
                        </a:rPr>
                        <a:t>Finalidad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900" b="1" spc="-40" dirty="0">
                          <a:latin typeface="Arial"/>
                          <a:cs typeface="Arial"/>
                        </a:rPr>
                        <a:t>Elementos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del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servicio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cliente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6350">
                      <a:solidFill>
                        <a:srgbClr val="FFFFFF"/>
                      </a:solidFill>
                      <a:prstDash val="solid"/>
                    </a:lnL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594">
                <a:tc>
                  <a:txBody>
                    <a:bodyPr/>
                    <a:lstStyle/>
                    <a:p>
                      <a:pPr marL="71755" marR="219075" algn="just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Antes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inter-  cambio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mer-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cancías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736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Establecer unas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buenas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condiciones  previas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ofrecer 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servicio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adecuado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cliente.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705" indent="-108585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•"/>
                        <a:tabLst>
                          <a:tab pos="180340" algn="l"/>
                        </a:tabLst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Detallar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escrito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política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servicio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cliente.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79705" indent="-108585">
                        <a:lnSpc>
                          <a:spcPct val="100000"/>
                        </a:lnSpc>
                        <a:spcBef>
                          <a:spcPts val="285"/>
                        </a:spcBef>
                        <a:buChar char="•"/>
                        <a:tabLst>
                          <a:tab pos="180340" algn="l"/>
                        </a:tabLst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Comunicar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comprador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qué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plazo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le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entregarán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las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mercancías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desde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emisión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pedido.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80340" marR="95250" indent="-108585">
                        <a:lnSpc>
                          <a:spcPct val="100000"/>
                        </a:lnSpc>
                        <a:spcBef>
                          <a:spcPts val="285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Organizar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flujo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logístico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teniendo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cuenta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capacitación del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personal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interviene,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métodos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expedición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mercancía,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así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como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tratamiento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las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devoluciones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las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expedicio-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nes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atrasadas.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80340" marR="238760" indent="-107950">
                        <a:lnSpc>
                          <a:spcPct val="100000"/>
                        </a:lnSpc>
                        <a:spcBef>
                          <a:spcPts val="284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Desarrollar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planes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especiales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actuación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ante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posibles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imprevistos,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como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huelgas 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desastres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naturales,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impidan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flujo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normal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productos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servicios.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80340" marR="145415" indent="-108585">
                        <a:lnSpc>
                          <a:spcPct val="100000"/>
                        </a:lnSpc>
                        <a:spcBef>
                          <a:spcPts val="280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Ofrecer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cliente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servicios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técnicos,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por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ejemplo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mediante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manuales,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formación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específica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ante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manejo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las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mercancías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así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lo</a:t>
                      </a:r>
                      <a:r>
                        <a:rPr sz="9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requieran.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971">
                <a:tc>
                  <a:txBody>
                    <a:bodyPr/>
                    <a:lstStyle/>
                    <a:p>
                      <a:pPr marL="72390" marR="64769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-8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momento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intercambio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mercancías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marR="227329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Cubrir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correcta-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mente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entrega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la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mercancía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  comprador.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 indent="-108585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Disponer de stock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suficiente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cubrir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 demanda.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80340" marR="412750" indent="-107950">
                        <a:lnSpc>
                          <a:spcPct val="100000"/>
                        </a:lnSpc>
                        <a:spcBef>
                          <a:spcPts val="280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Transportar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mercancía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las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condiciones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adecuadas,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fin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llegue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su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destino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correctamente.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80340" marR="135255" indent="-107950">
                        <a:lnSpc>
                          <a:spcPct val="100000"/>
                        </a:lnSpc>
                        <a:spcBef>
                          <a:spcPts val="285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Implantar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sistema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para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proceso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pedidos,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fin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mercancía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llegue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plazo  estipulado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y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minimicen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errores.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80340" marR="146050" indent="-108585">
                        <a:lnSpc>
                          <a:spcPct val="100000"/>
                        </a:lnSpc>
                        <a:spcBef>
                          <a:spcPts val="284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Controlar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documentación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interviene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proceso,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manera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mercancía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entregada 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coincida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exactamente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 la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ha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solicitado.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491">
                <a:tc>
                  <a:txBody>
                    <a:bodyPr/>
                    <a:lstStyle/>
                    <a:p>
                      <a:pPr marL="72390" marR="1066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Después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inter-  cambio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mer-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cancías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(servicio  postventa)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 marR="160020" algn="just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Permitir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 el</a:t>
                      </a:r>
                      <a:r>
                        <a:rPr sz="9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pro- 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ducto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permanezca  en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mercado.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 indent="-108585">
                        <a:lnSpc>
                          <a:spcPct val="100000"/>
                        </a:lnSpc>
                        <a:spcBef>
                          <a:spcPts val="15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Vigilar que no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expidan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productos</a:t>
                      </a:r>
                      <a:r>
                        <a:rPr sz="9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defectuosos.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80340" indent="-108585">
                        <a:lnSpc>
                          <a:spcPct val="100000"/>
                        </a:lnSpc>
                        <a:spcBef>
                          <a:spcPts val="280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Realizar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servicio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embalaje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9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envasado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la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mercancía.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80340" indent="-108585">
                        <a:lnSpc>
                          <a:spcPct val="100000"/>
                        </a:lnSpc>
                        <a:spcBef>
                          <a:spcPts val="285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Facilitar la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devolución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envases,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embalajes,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palets,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etc.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80340" indent="-108585">
                        <a:lnSpc>
                          <a:spcPct val="100000"/>
                        </a:lnSpc>
                        <a:spcBef>
                          <a:spcPts val="284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Establecer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sistema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para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tratamiento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quejas,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reclamaciones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devoluciones.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6" name="object 196"/>
          <p:cNvSpPr txBox="1"/>
          <p:nvPr/>
        </p:nvSpPr>
        <p:spPr>
          <a:xfrm>
            <a:off x="707924" y="5105476"/>
            <a:ext cx="19773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60" dirty="0">
                <a:solidFill>
                  <a:srgbClr val="D63044"/>
                </a:solidFill>
                <a:latin typeface="Arial"/>
                <a:cs typeface="Arial"/>
              </a:rPr>
              <a:t>Tabla </a:t>
            </a:r>
            <a:r>
              <a:rPr sz="900" b="1" spc="-160" dirty="0">
                <a:solidFill>
                  <a:srgbClr val="D63044"/>
                </a:solidFill>
                <a:latin typeface="Arial"/>
                <a:cs typeface="Arial"/>
              </a:rPr>
              <a:t>1.1. </a:t>
            </a:r>
            <a:r>
              <a:rPr sz="900" i="1" spc="-55" dirty="0">
                <a:latin typeface="Arial"/>
                <a:cs typeface="Arial"/>
              </a:rPr>
              <a:t>Elementos </a:t>
            </a:r>
            <a:r>
              <a:rPr sz="900" i="1" spc="-35" dirty="0">
                <a:latin typeface="Arial"/>
                <a:cs typeface="Arial"/>
              </a:rPr>
              <a:t>del </a:t>
            </a:r>
            <a:r>
              <a:rPr sz="900" i="1" spc="-20" dirty="0">
                <a:latin typeface="Arial"/>
                <a:cs typeface="Arial"/>
              </a:rPr>
              <a:t>servicio al</a:t>
            </a:r>
            <a:r>
              <a:rPr sz="900" i="1" spc="-65" dirty="0">
                <a:latin typeface="Arial"/>
                <a:cs typeface="Arial"/>
              </a:rPr>
              <a:t> </a:t>
            </a:r>
            <a:r>
              <a:rPr sz="900" i="1" spc="-20" dirty="0">
                <a:latin typeface="Arial"/>
                <a:cs typeface="Arial"/>
              </a:rPr>
              <a:t>cliente.</a:t>
            </a:r>
            <a:endParaRPr sz="9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850367" y="5760682"/>
            <a:ext cx="4779010" cy="16294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635" algn="just">
              <a:lnSpc>
                <a:spcPts val="1200"/>
              </a:lnSpc>
              <a:spcBef>
                <a:spcPts val="190"/>
              </a:spcBef>
            </a:pPr>
            <a:r>
              <a:rPr sz="1050" spc="-70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5" dirty="0">
                <a:latin typeface="Arial"/>
                <a:cs typeface="Arial"/>
              </a:rPr>
              <a:t>pintura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carrocerías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coches </a:t>
            </a:r>
            <a:r>
              <a:rPr sz="1050" spc="-30" dirty="0">
                <a:latin typeface="Arial"/>
                <a:cs typeface="Arial"/>
              </a:rPr>
              <a:t>denominada </a:t>
            </a:r>
            <a:r>
              <a:rPr sz="1050" spc="-55" dirty="0">
                <a:latin typeface="Arial"/>
                <a:cs typeface="Arial"/>
              </a:rPr>
              <a:t>Papagayo </a:t>
            </a:r>
            <a:r>
              <a:rPr sz="1050" spc="-70" dirty="0">
                <a:latin typeface="Arial"/>
                <a:cs typeface="Arial"/>
              </a:rPr>
              <a:t>S.L., </a:t>
            </a:r>
            <a:r>
              <a:rPr sz="1050" spc="-25" dirty="0">
                <a:latin typeface="Arial"/>
                <a:cs typeface="Arial"/>
              </a:rPr>
              <a:t>ante </a:t>
            </a:r>
            <a:r>
              <a:rPr sz="1050" spc="-5" dirty="0">
                <a:latin typeface="Arial"/>
                <a:cs typeface="Arial"/>
              </a:rPr>
              <a:t>un  </a:t>
            </a:r>
            <a:r>
              <a:rPr sz="1050" spc="-40" dirty="0">
                <a:latin typeface="Arial"/>
                <a:cs typeface="Arial"/>
              </a:rPr>
              <a:t>nuevo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color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para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tunear,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ofrece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cursos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para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enseñar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aplicar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el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producto,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para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aquellos  </a:t>
            </a:r>
            <a:r>
              <a:rPr sz="1050" spc="-20" dirty="0">
                <a:latin typeface="Arial"/>
                <a:cs typeface="Arial"/>
              </a:rPr>
              <a:t>pintores </a:t>
            </a:r>
            <a:r>
              <a:rPr sz="1050" spc="-25" dirty="0">
                <a:latin typeface="Arial"/>
                <a:cs typeface="Arial"/>
              </a:rPr>
              <a:t>que tengan que </a:t>
            </a:r>
            <a:r>
              <a:rPr sz="1050" dirty="0">
                <a:latin typeface="Arial"/>
                <a:cs typeface="Arial"/>
              </a:rPr>
              <a:t>utilizar </a:t>
            </a:r>
            <a:r>
              <a:rPr sz="1050" spc="-20" dirty="0">
                <a:latin typeface="Arial"/>
                <a:cs typeface="Arial"/>
              </a:rPr>
              <a:t>dicho </a:t>
            </a:r>
            <a:r>
              <a:rPr sz="1050" spc="-15" dirty="0">
                <a:latin typeface="Arial"/>
                <a:cs typeface="Arial"/>
              </a:rPr>
              <a:t>producto. </a:t>
            </a:r>
            <a:r>
              <a:rPr sz="1050" spc="-55" dirty="0">
                <a:latin typeface="Arial"/>
                <a:cs typeface="Arial"/>
              </a:rPr>
              <a:t>Por las </a:t>
            </a:r>
            <a:r>
              <a:rPr sz="1050" spc="-35" dirty="0">
                <a:latin typeface="Arial"/>
                <a:cs typeface="Arial"/>
              </a:rPr>
              <a:t>características </a:t>
            </a:r>
            <a:r>
              <a:rPr sz="1050" spc="-20" dirty="0">
                <a:latin typeface="Arial"/>
                <a:cs typeface="Arial"/>
              </a:rPr>
              <a:t>del </a:t>
            </a:r>
            <a:r>
              <a:rPr sz="1050" spc="-15" dirty="0">
                <a:latin typeface="Arial"/>
                <a:cs typeface="Arial"/>
              </a:rPr>
              <a:t>producto,  </a:t>
            </a:r>
            <a:r>
              <a:rPr sz="1050" spc="-80" dirty="0">
                <a:latin typeface="Arial"/>
                <a:cs typeface="Arial"/>
              </a:rPr>
              <a:t>se </a:t>
            </a:r>
            <a:r>
              <a:rPr sz="1050" spc="-25" dirty="0">
                <a:latin typeface="Arial"/>
                <a:cs typeface="Arial"/>
              </a:rPr>
              <a:t>requiere </a:t>
            </a:r>
            <a:r>
              <a:rPr sz="1050" spc="-5" dirty="0">
                <a:latin typeface="Arial"/>
                <a:cs typeface="Arial"/>
              </a:rPr>
              <a:t>un </a:t>
            </a:r>
            <a:r>
              <a:rPr sz="1050" spc="-50" dirty="0">
                <a:latin typeface="Arial"/>
                <a:cs typeface="Arial"/>
              </a:rPr>
              <a:t>envasado </a:t>
            </a:r>
            <a:r>
              <a:rPr sz="1050" spc="-40" dirty="0">
                <a:latin typeface="Arial"/>
                <a:cs typeface="Arial"/>
              </a:rPr>
              <a:t>especial, </a:t>
            </a:r>
            <a:r>
              <a:rPr sz="1050" spc="-10" dirty="0">
                <a:latin typeface="Arial"/>
                <a:cs typeface="Arial"/>
              </a:rPr>
              <a:t>por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25" dirty="0">
                <a:latin typeface="Arial"/>
                <a:cs typeface="Arial"/>
              </a:rPr>
              <a:t>que </a:t>
            </a:r>
            <a:r>
              <a:rPr sz="1050" spc="-40" dirty="0">
                <a:latin typeface="Arial"/>
                <a:cs typeface="Arial"/>
              </a:rPr>
              <a:t>ha </a:t>
            </a:r>
            <a:r>
              <a:rPr sz="1050" spc="-20" dirty="0">
                <a:latin typeface="Arial"/>
                <a:cs typeface="Arial"/>
              </a:rPr>
              <a:t>previsto </a:t>
            </a:r>
            <a:r>
              <a:rPr sz="1050" spc="-5" dirty="0">
                <a:latin typeface="Arial"/>
                <a:cs typeface="Arial"/>
              </a:rPr>
              <a:t>un </a:t>
            </a:r>
            <a:r>
              <a:rPr sz="1050" spc="-10" dirty="0">
                <a:latin typeface="Arial"/>
                <a:cs typeface="Arial"/>
              </a:rPr>
              <a:t>circuito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10" dirty="0">
                <a:latin typeface="Arial"/>
                <a:cs typeface="Arial"/>
              </a:rPr>
              <a:t>retorno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los  </a:t>
            </a:r>
            <a:r>
              <a:rPr sz="1050" spc="-70" dirty="0">
                <a:latin typeface="Arial"/>
                <a:cs typeface="Arial"/>
              </a:rPr>
              <a:t>envases, </a:t>
            </a:r>
            <a:r>
              <a:rPr sz="1050" spc="-25" dirty="0">
                <a:latin typeface="Arial"/>
                <a:cs typeface="Arial"/>
              </a:rPr>
              <a:t>que </a:t>
            </a:r>
            <a:r>
              <a:rPr sz="1050" spc="-55" dirty="0">
                <a:latin typeface="Arial"/>
                <a:cs typeface="Arial"/>
              </a:rPr>
              <a:t>son </a:t>
            </a:r>
            <a:r>
              <a:rPr sz="1050" spc="-25" dirty="0">
                <a:latin typeface="Arial"/>
                <a:cs typeface="Arial"/>
              </a:rPr>
              <a:t>reutilizables. </a:t>
            </a:r>
            <a:r>
              <a:rPr sz="1050" spc="-40" dirty="0">
                <a:latin typeface="Arial"/>
                <a:cs typeface="Arial"/>
              </a:rPr>
              <a:t>Debido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20" dirty="0">
                <a:latin typeface="Arial"/>
                <a:cs typeface="Arial"/>
              </a:rPr>
              <a:t>incremento </a:t>
            </a:r>
            <a:r>
              <a:rPr sz="1050" spc="-35" dirty="0">
                <a:latin typeface="Arial"/>
                <a:cs typeface="Arial"/>
              </a:rPr>
              <a:t>de aficionados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20" dirty="0">
                <a:latin typeface="Arial"/>
                <a:cs typeface="Arial"/>
              </a:rPr>
              <a:t>tunear </a:t>
            </a:r>
            <a:r>
              <a:rPr sz="1050" spc="-60" dirty="0">
                <a:latin typeface="Arial"/>
                <a:cs typeface="Arial"/>
              </a:rPr>
              <a:t>coches, </a:t>
            </a:r>
            <a:r>
              <a:rPr sz="1050" spc="-10" dirty="0">
                <a:latin typeface="Arial"/>
                <a:cs typeface="Arial"/>
              </a:rPr>
              <a:t>y  </a:t>
            </a:r>
            <a:r>
              <a:rPr sz="1050" spc="-50" dirty="0">
                <a:latin typeface="Arial"/>
                <a:cs typeface="Arial"/>
              </a:rPr>
              <a:t>esperando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gran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aceptación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este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tipo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de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pintura,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la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empresa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ha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preparado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una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cantidad  de </a:t>
            </a:r>
            <a:r>
              <a:rPr sz="1050" spc="-20" dirty="0">
                <a:latin typeface="Arial"/>
                <a:cs typeface="Arial"/>
              </a:rPr>
              <a:t>productos suficiente </a:t>
            </a:r>
            <a:r>
              <a:rPr sz="1050" spc="-35" dirty="0">
                <a:latin typeface="Arial"/>
                <a:cs typeface="Arial"/>
              </a:rPr>
              <a:t>para </a:t>
            </a:r>
            <a:r>
              <a:rPr sz="1050" spc="-10" dirty="0">
                <a:latin typeface="Arial"/>
                <a:cs typeface="Arial"/>
              </a:rPr>
              <a:t>cubrir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pedidos previstos. </a:t>
            </a:r>
            <a:r>
              <a:rPr sz="1050" spc="-50" dirty="0">
                <a:latin typeface="Arial"/>
                <a:cs typeface="Arial"/>
              </a:rPr>
              <a:t>Enumera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elementos </a:t>
            </a:r>
            <a:r>
              <a:rPr sz="1050" spc="-20" dirty="0">
                <a:latin typeface="Arial"/>
                <a:cs typeface="Arial"/>
              </a:rPr>
              <a:t>del  </a:t>
            </a:r>
            <a:r>
              <a:rPr sz="1050" spc="-25" dirty="0">
                <a:latin typeface="Arial"/>
                <a:cs typeface="Arial"/>
              </a:rPr>
              <a:t>servicio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20" dirty="0">
                <a:latin typeface="Arial"/>
                <a:cs typeface="Arial"/>
              </a:rPr>
              <a:t>cliente </a:t>
            </a:r>
            <a:r>
              <a:rPr sz="1050" spc="-25" dirty="0">
                <a:latin typeface="Arial"/>
                <a:cs typeface="Arial"/>
              </a:rPr>
              <a:t>que ofrece dicha </a:t>
            </a:r>
            <a:r>
              <a:rPr sz="1050" spc="-40" dirty="0">
                <a:latin typeface="Arial"/>
                <a:cs typeface="Arial"/>
              </a:rPr>
              <a:t>empresa, </a:t>
            </a:r>
            <a:r>
              <a:rPr sz="1050" spc="-75" dirty="0">
                <a:latin typeface="Arial"/>
                <a:cs typeface="Arial"/>
              </a:rPr>
              <a:t>así </a:t>
            </a:r>
            <a:r>
              <a:rPr sz="1050" spc="-30" dirty="0">
                <a:latin typeface="Arial"/>
                <a:cs typeface="Arial"/>
              </a:rPr>
              <a:t>como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0" dirty="0">
                <a:latin typeface="Arial"/>
                <a:cs typeface="Arial"/>
              </a:rPr>
              <a:t>momento y </a:t>
            </a:r>
            <a:r>
              <a:rPr sz="1050" spc="-15" dirty="0">
                <a:latin typeface="Arial"/>
                <a:cs typeface="Arial"/>
              </a:rPr>
              <a:t>finalidad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los  mismos.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050" b="1" spc="-60" dirty="0">
                <a:latin typeface="Arial"/>
                <a:cs typeface="Arial"/>
              </a:rPr>
              <a:t>Solución: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198" name="object 198"/>
          <p:cNvGraphicFramePr>
            <a:graphicFrameLocks noGrp="1"/>
          </p:cNvGraphicFramePr>
          <p:nvPr/>
        </p:nvGraphicFramePr>
        <p:xfrm>
          <a:off x="863994" y="7497509"/>
          <a:ext cx="4746624" cy="2166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2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4002"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Tipo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b="1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servicio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30" dirty="0">
                          <a:latin typeface="Arial"/>
                          <a:cs typeface="Arial"/>
                        </a:rPr>
                        <a:t>Elemento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10" dirty="0">
                          <a:latin typeface="Arial"/>
                          <a:cs typeface="Arial"/>
                        </a:rPr>
                        <a:t>Momento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marL="4540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40" dirty="0">
                          <a:latin typeface="Arial"/>
                          <a:cs typeface="Arial"/>
                        </a:rPr>
                        <a:t>Finalidad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FFFFFF"/>
                      </a:solidFill>
                      <a:prstDash val="solid"/>
                    </a:lnL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482">
                <a:tc>
                  <a:txBody>
                    <a:bodyPr/>
                    <a:lstStyle/>
                    <a:p>
                      <a:pPr marL="71755" marR="12001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Cursos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enseñar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aplicar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producto.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1098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Ofrecer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cliente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servicios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técnicos.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641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Antes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</a:t>
                      </a:r>
                      <a:r>
                        <a:rPr sz="9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intercam-  bio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mercancías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110489" indent="-6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Establecer unas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buenas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condiciones previas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para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ofrecer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servicio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ade-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cuado al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cliente.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499">
                <a:tc>
                  <a:txBody>
                    <a:bodyPr/>
                    <a:lstStyle/>
                    <a:p>
                      <a:pPr marL="71755" marR="895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Ha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preparado una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cantidad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productos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suficiente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cubrir 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pedidos</a:t>
                      </a:r>
                      <a:r>
                        <a:rPr sz="9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previstos.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736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Disponer de stock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suficiente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para 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cubrir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9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demanda.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971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8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momento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intercambio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mercancías.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137160" algn="just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Cubrir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correctamente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entrega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la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mercancía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comprador.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482">
                <a:tc>
                  <a:txBody>
                    <a:bodyPr/>
                    <a:lstStyle/>
                    <a:p>
                      <a:pPr marL="71755" marR="882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Ha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previsto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circuito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retorno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 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envases.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1098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Facilitar la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devolu-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ción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envases,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embalajes,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palets,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etc.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1390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Después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inter-  cambio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mer-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cancías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(servicio  postventa).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1149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Permitir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 el</a:t>
                      </a:r>
                      <a:r>
                        <a:rPr sz="9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producto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permanezca en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mer-  cado.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9" name="object 199"/>
          <p:cNvGrpSpPr/>
          <p:nvPr/>
        </p:nvGrpSpPr>
        <p:grpSpPr>
          <a:xfrm>
            <a:off x="720002" y="5543385"/>
            <a:ext cx="5039995" cy="4257675"/>
            <a:chOff x="720002" y="5543385"/>
            <a:chExt cx="5039995" cy="4257675"/>
          </a:xfrm>
        </p:grpSpPr>
        <p:sp>
          <p:nvSpPr>
            <p:cNvPr id="200" name="object 200"/>
            <p:cNvSpPr/>
            <p:nvPr/>
          </p:nvSpPr>
          <p:spPr>
            <a:xfrm>
              <a:off x="723177" y="5672556"/>
              <a:ext cx="5033645" cy="4125595"/>
            </a:xfrm>
            <a:custGeom>
              <a:avLst/>
              <a:gdLst/>
              <a:ahLst/>
              <a:cxnLst/>
              <a:rect l="l" t="t" r="r" b="b"/>
              <a:pathLst>
                <a:path w="5033645" h="4125595">
                  <a:moveTo>
                    <a:pt x="5033645" y="140830"/>
                  </a:moveTo>
                  <a:lnTo>
                    <a:pt x="5033645" y="0"/>
                  </a:lnTo>
                  <a:lnTo>
                    <a:pt x="4676825" y="0"/>
                  </a:lnTo>
                  <a:lnTo>
                    <a:pt x="140817" y="0"/>
                  </a:lnTo>
                  <a:lnTo>
                    <a:pt x="101758" y="5608"/>
                  </a:lnTo>
                  <a:lnTo>
                    <a:pt x="35232" y="42503"/>
                  </a:lnTo>
                  <a:lnTo>
                    <a:pt x="10032" y="82104"/>
                  </a:lnTo>
                  <a:lnTo>
                    <a:pt x="0" y="140830"/>
                  </a:lnTo>
                  <a:lnTo>
                    <a:pt x="0" y="3822446"/>
                  </a:lnTo>
                  <a:lnTo>
                    <a:pt x="0" y="3872916"/>
                  </a:lnTo>
                  <a:lnTo>
                    <a:pt x="0" y="4125277"/>
                  </a:lnTo>
                  <a:lnTo>
                    <a:pt x="140817" y="4125277"/>
                  </a:lnTo>
                  <a:lnTo>
                    <a:pt x="4892814" y="4125277"/>
                  </a:lnTo>
                  <a:lnTo>
                    <a:pt x="4905244" y="4124500"/>
                  </a:lnTo>
                  <a:lnTo>
                    <a:pt x="4965387" y="4107016"/>
                  </a:lnTo>
                  <a:lnTo>
                    <a:pt x="4998411" y="4082773"/>
                  </a:lnTo>
                  <a:lnTo>
                    <a:pt x="5023612" y="4043173"/>
                  </a:lnTo>
                  <a:lnTo>
                    <a:pt x="5033645" y="3984447"/>
                  </a:lnTo>
                  <a:lnTo>
                    <a:pt x="5033645" y="140830"/>
                  </a:lnTo>
                  <a:close/>
                </a:path>
              </a:pathLst>
            </a:custGeom>
            <a:ln w="6350">
              <a:solidFill>
                <a:srgbClr val="FDC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32397" y="5543385"/>
              <a:ext cx="1188085" cy="216535"/>
            </a:xfrm>
            <a:custGeom>
              <a:avLst/>
              <a:gdLst/>
              <a:ahLst/>
              <a:cxnLst/>
              <a:rect l="l" t="t" r="r" b="b"/>
              <a:pathLst>
                <a:path w="1188085" h="216535">
                  <a:moveTo>
                    <a:pt x="1187996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187996" y="216001"/>
                  </a:lnTo>
                  <a:lnTo>
                    <a:pt x="1187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2" name="object 202"/>
          <p:cNvSpPr txBox="1"/>
          <p:nvPr/>
        </p:nvSpPr>
        <p:spPr>
          <a:xfrm>
            <a:off x="1099694" y="5556136"/>
            <a:ext cx="8572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latin typeface="Arial"/>
                <a:cs typeface="Arial"/>
              </a:rPr>
              <a:t>Caso </a:t>
            </a:r>
            <a:r>
              <a:rPr sz="1000" b="1" spc="-45" dirty="0">
                <a:latin typeface="Arial"/>
                <a:cs typeface="Arial"/>
              </a:rPr>
              <a:t>práctico</a:t>
            </a:r>
            <a:r>
              <a:rPr sz="1000" b="1" spc="-140" dirty="0">
                <a:latin typeface="Arial"/>
                <a:cs typeface="Arial"/>
              </a:rPr>
              <a:t> </a:t>
            </a:r>
            <a:r>
              <a:rPr sz="1000" b="1" spc="-9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709461" y="5388838"/>
            <a:ext cx="375285" cy="375285"/>
            <a:chOff x="709461" y="5388838"/>
            <a:chExt cx="375285" cy="375285"/>
          </a:xfrm>
        </p:grpSpPr>
        <p:sp>
          <p:nvSpPr>
            <p:cNvPr id="204" name="object 204"/>
            <p:cNvSpPr/>
            <p:nvPr/>
          </p:nvSpPr>
          <p:spPr>
            <a:xfrm>
              <a:off x="709461" y="5388838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55994" y="5435371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05914" y="5479364"/>
              <a:ext cx="195799" cy="186157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7" name="object 207"/>
          <p:cNvSpPr txBox="1"/>
          <p:nvPr/>
        </p:nvSpPr>
        <p:spPr>
          <a:xfrm>
            <a:off x="6071179" y="5756110"/>
            <a:ext cx="1717675" cy="15678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spc="-50" dirty="0">
                <a:latin typeface="Arial"/>
                <a:cs typeface="Arial"/>
              </a:rPr>
              <a:t>Según </a:t>
            </a:r>
            <a:r>
              <a:rPr sz="950" spc="-120" dirty="0">
                <a:latin typeface="Arial"/>
                <a:cs typeface="Arial"/>
              </a:rPr>
              <a:t>J.E. </a:t>
            </a:r>
            <a:r>
              <a:rPr sz="950" spc="-25" dirty="0">
                <a:latin typeface="Arial"/>
                <a:cs typeface="Arial"/>
              </a:rPr>
              <a:t>Dockter </a:t>
            </a:r>
            <a:r>
              <a:rPr sz="950" spc="-50" dirty="0">
                <a:latin typeface="Arial"/>
                <a:cs typeface="Arial"/>
              </a:rPr>
              <a:t>/R </a:t>
            </a:r>
            <a:r>
              <a:rPr sz="950" spc="-35" dirty="0">
                <a:latin typeface="Arial"/>
                <a:cs typeface="Arial"/>
              </a:rPr>
              <a:t>Ballou, </a:t>
            </a:r>
            <a:r>
              <a:rPr sz="950" spc="-25" dirty="0">
                <a:latin typeface="Arial"/>
                <a:cs typeface="Arial"/>
              </a:rPr>
              <a:t>el  </a:t>
            </a:r>
            <a:r>
              <a:rPr sz="950" spc="-30" dirty="0">
                <a:latin typeface="Arial"/>
                <a:cs typeface="Arial"/>
              </a:rPr>
              <a:t>servicio </a:t>
            </a:r>
            <a:r>
              <a:rPr sz="950" spc="-35" dirty="0">
                <a:latin typeface="Arial"/>
                <a:cs typeface="Arial"/>
              </a:rPr>
              <a:t>al </a:t>
            </a:r>
            <a:r>
              <a:rPr sz="950" spc="-25" dirty="0">
                <a:latin typeface="Arial"/>
                <a:cs typeface="Arial"/>
              </a:rPr>
              <a:t>cliente </a:t>
            </a:r>
            <a:r>
              <a:rPr sz="950" spc="-35" dirty="0">
                <a:latin typeface="Arial"/>
                <a:cs typeface="Arial"/>
              </a:rPr>
              <a:t>en </a:t>
            </a:r>
            <a:r>
              <a:rPr sz="950" spc="-30" dirty="0">
                <a:latin typeface="Arial"/>
                <a:cs typeface="Arial"/>
              </a:rPr>
              <a:t>logística </a:t>
            </a:r>
            <a:r>
              <a:rPr sz="950" spc="-75" dirty="0">
                <a:latin typeface="Arial"/>
                <a:cs typeface="Arial"/>
              </a:rPr>
              <a:t>es 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35" dirty="0">
                <a:latin typeface="Arial"/>
                <a:cs typeface="Arial"/>
              </a:rPr>
              <a:t>proceso </a:t>
            </a:r>
            <a:r>
              <a:rPr sz="950" spc="-15" dirty="0">
                <a:latin typeface="Arial"/>
                <a:cs typeface="Arial"/>
              </a:rPr>
              <a:t>integral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5" dirty="0">
                <a:latin typeface="Arial"/>
                <a:cs typeface="Arial"/>
              </a:rPr>
              <a:t>cumplir  </a:t>
            </a:r>
            <a:r>
              <a:rPr sz="950" spc="-35" dirty="0">
                <a:latin typeface="Arial"/>
                <a:cs typeface="Arial"/>
              </a:rPr>
              <a:t>con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20" dirty="0">
                <a:latin typeface="Arial"/>
                <a:cs typeface="Arial"/>
              </a:rPr>
              <a:t>pedido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10" dirty="0">
                <a:latin typeface="Arial"/>
                <a:cs typeface="Arial"/>
              </a:rPr>
              <a:t>un</a:t>
            </a:r>
            <a:r>
              <a:rPr sz="950" spc="-19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cliente. </a:t>
            </a:r>
            <a:r>
              <a:rPr sz="950" spc="-35" dirty="0">
                <a:latin typeface="Arial"/>
                <a:cs typeface="Arial"/>
              </a:rPr>
              <a:t>Dicho  </a:t>
            </a:r>
            <a:r>
              <a:rPr sz="950" spc="-40" dirty="0">
                <a:latin typeface="Arial"/>
                <a:cs typeface="Arial"/>
              </a:rPr>
              <a:t>proceso </a:t>
            </a:r>
            <a:r>
              <a:rPr sz="950" spc="-30" dirty="0">
                <a:latin typeface="Arial"/>
                <a:cs typeface="Arial"/>
              </a:rPr>
              <a:t>comprende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30" dirty="0">
                <a:latin typeface="Arial"/>
                <a:cs typeface="Arial"/>
              </a:rPr>
              <a:t>recepción  </a:t>
            </a:r>
            <a:r>
              <a:rPr sz="950" spc="-20" dirty="0">
                <a:latin typeface="Arial"/>
                <a:cs typeface="Arial"/>
              </a:rPr>
              <a:t>del </a:t>
            </a:r>
            <a:r>
              <a:rPr sz="950" spc="-30" dirty="0">
                <a:latin typeface="Arial"/>
                <a:cs typeface="Arial"/>
              </a:rPr>
              <a:t>pedido,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30" dirty="0">
                <a:latin typeface="Arial"/>
                <a:cs typeface="Arial"/>
              </a:rPr>
              <a:t>pago </a:t>
            </a:r>
            <a:r>
              <a:rPr sz="950" spc="-20" dirty="0">
                <a:latin typeface="Arial"/>
                <a:cs typeface="Arial"/>
              </a:rPr>
              <a:t>del </a:t>
            </a:r>
            <a:r>
              <a:rPr sz="950" spc="-35" dirty="0">
                <a:latin typeface="Arial"/>
                <a:cs typeface="Arial"/>
              </a:rPr>
              <a:t>mismo, la  recogida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35" dirty="0">
                <a:latin typeface="Arial"/>
                <a:cs typeface="Arial"/>
              </a:rPr>
              <a:t>embalaje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55" dirty="0">
                <a:latin typeface="Arial"/>
                <a:cs typeface="Arial"/>
              </a:rPr>
              <a:t>las </a:t>
            </a:r>
            <a:r>
              <a:rPr sz="950" spc="-45" dirty="0">
                <a:latin typeface="Arial"/>
                <a:cs typeface="Arial"/>
              </a:rPr>
              <a:t>mer-  </a:t>
            </a:r>
            <a:r>
              <a:rPr sz="950" spc="-60" dirty="0">
                <a:latin typeface="Arial"/>
                <a:cs typeface="Arial"/>
              </a:rPr>
              <a:t>cancías,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40" dirty="0">
                <a:latin typeface="Arial"/>
                <a:cs typeface="Arial"/>
              </a:rPr>
              <a:t>envío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25" dirty="0">
                <a:latin typeface="Arial"/>
                <a:cs typeface="Arial"/>
              </a:rPr>
              <a:t>entrega </a:t>
            </a:r>
            <a:r>
              <a:rPr sz="950" spc="-30" dirty="0">
                <a:latin typeface="Arial"/>
                <a:cs typeface="Arial"/>
              </a:rPr>
              <a:t>de  </a:t>
            </a:r>
            <a:r>
              <a:rPr sz="950" spc="-45" dirty="0">
                <a:latin typeface="Arial"/>
                <a:cs typeface="Arial"/>
              </a:rPr>
              <a:t>los </a:t>
            </a:r>
            <a:r>
              <a:rPr sz="950" spc="-50" dirty="0">
                <a:latin typeface="Arial"/>
                <a:cs typeface="Arial"/>
              </a:rPr>
              <a:t>bienes, </a:t>
            </a:r>
            <a:r>
              <a:rPr sz="950" spc="-35" dirty="0">
                <a:latin typeface="Arial"/>
                <a:cs typeface="Arial"/>
              </a:rPr>
              <a:t>debiendo </a:t>
            </a:r>
            <a:r>
              <a:rPr sz="950" spc="-45" dirty="0">
                <a:latin typeface="Arial"/>
                <a:cs typeface="Arial"/>
              </a:rPr>
              <a:t>encargarse 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25" dirty="0">
                <a:latin typeface="Arial"/>
                <a:cs typeface="Arial"/>
              </a:rPr>
              <a:t>devolución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45" dirty="0">
                <a:latin typeface="Arial"/>
                <a:cs typeface="Arial"/>
              </a:rPr>
              <a:t>los </a:t>
            </a:r>
            <a:r>
              <a:rPr sz="950" spc="-40" dirty="0">
                <a:latin typeface="Arial"/>
                <a:cs typeface="Arial"/>
              </a:rPr>
              <a:t>mismos,  </a:t>
            </a:r>
            <a:r>
              <a:rPr sz="950" spc="-35" dirty="0">
                <a:latin typeface="Arial"/>
                <a:cs typeface="Arial"/>
              </a:rPr>
              <a:t>en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60" dirty="0">
                <a:latin typeface="Arial"/>
                <a:cs typeface="Arial"/>
              </a:rPr>
              <a:t>caso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25" dirty="0">
                <a:latin typeface="Arial"/>
                <a:cs typeface="Arial"/>
              </a:rPr>
              <a:t>que </a:t>
            </a:r>
            <a:r>
              <a:rPr sz="950" spc="-45" dirty="0">
                <a:latin typeface="Arial"/>
                <a:cs typeface="Arial"/>
              </a:rPr>
              <a:t>los</a:t>
            </a:r>
            <a:r>
              <a:rPr sz="950" spc="60" dirty="0">
                <a:latin typeface="Arial"/>
                <a:cs typeface="Arial"/>
              </a:rPr>
              <a:t> </a:t>
            </a:r>
            <a:r>
              <a:rPr sz="950" spc="-35" dirty="0">
                <a:latin typeface="Arial"/>
                <a:cs typeface="Arial"/>
              </a:rPr>
              <a:t>hubiera.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08" name="object 208"/>
          <p:cNvGrpSpPr/>
          <p:nvPr/>
        </p:nvGrpSpPr>
        <p:grpSpPr>
          <a:xfrm>
            <a:off x="5939994" y="5535003"/>
            <a:ext cx="1980564" cy="1895475"/>
            <a:chOff x="5939994" y="5535003"/>
            <a:chExt cx="1980564" cy="1895475"/>
          </a:xfrm>
        </p:grpSpPr>
        <p:sp>
          <p:nvSpPr>
            <p:cNvPr id="209" name="object 209"/>
            <p:cNvSpPr/>
            <p:nvPr/>
          </p:nvSpPr>
          <p:spPr>
            <a:xfrm>
              <a:off x="5943169" y="5664174"/>
              <a:ext cx="1974214" cy="1763395"/>
            </a:xfrm>
            <a:custGeom>
              <a:avLst/>
              <a:gdLst/>
              <a:ahLst/>
              <a:cxnLst/>
              <a:rect l="l" t="t" r="r" b="b"/>
              <a:pathLst>
                <a:path w="1974215" h="1763395">
                  <a:moveTo>
                    <a:pt x="1973656" y="0"/>
                  </a:moveTo>
                  <a:lnTo>
                    <a:pt x="1832838" y="0"/>
                  </a:lnTo>
                  <a:lnTo>
                    <a:pt x="140830" y="0"/>
                  </a:lnTo>
                  <a:lnTo>
                    <a:pt x="128400" y="771"/>
                  </a:lnTo>
                  <a:lnTo>
                    <a:pt x="68257" y="18251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1622056"/>
                  </a:lnTo>
                  <a:lnTo>
                    <a:pt x="0" y="1657268"/>
                  </a:lnTo>
                  <a:lnTo>
                    <a:pt x="0" y="1692476"/>
                  </a:lnTo>
                  <a:lnTo>
                    <a:pt x="0" y="1727682"/>
                  </a:lnTo>
                  <a:lnTo>
                    <a:pt x="0" y="1762887"/>
                  </a:lnTo>
                  <a:lnTo>
                    <a:pt x="140830" y="1762887"/>
                  </a:lnTo>
                  <a:lnTo>
                    <a:pt x="1832825" y="1762887"/>
                  </a:lnTo>
                  <a:lnTo>
                    <a:pt x="1845255" y="1762110"/>
                  </a:lnTo>
                  <a:lnTo>
                    <a:pt x="1905398" y="1744630"/>
                  </a:lnTo>
                  <a:lnTo>
                    <a:pt x="1938423" y="1720389"/>
                  </a:lnTo>
                  <a:lnTo>
                    <a:pt x="1963623" y="1680787"/>
                  </a:lnTo>
                  <a:lnTo>
                    <a:pt x="1973656" y="1622056"/>
                  </a:lnTo>
                  <a:lnTo>
                    <a:pt x="1973656" y="1562823"/>
                  </a:lnTo>
                  <a:lnTo>
                    <a:pt x="1973656" y="1512410"/>
                  </a:lnTo>
                  <a:lnTo>
                    <a:pt x="1973656" y="50414"/>
                  </a:lnTo>
                  <a:lnTo>
                    <a:pt x="1973656" y="0"/>
                  </a:lnTo>
                  <a:close/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152401" y="5535003"/>
              <a:ext cx="1047750" cy="216535"/>
            </a:xfrm>
            <a:custGeom>
              <a:avLst/>
              <a:gdLst/>
              <a:ahLst/>
              <a:cxnLst/>
              <a:rect l="l" t="t" r="r" b="b"/>
              <a:pathLst>
                <a:path w="1047750" h="216535">
                  <a:moveTo>
                    <a:pt x="1047597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047597" y="216001"/>
                  </a:lnTo>
                  <a:lnTo>
                    <a:pt x="1047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1" name="object 211"/>
          <p:cNvSpPr txBox="1"/>
          <p:nvPr/>
        </p:nvSpPr>
        <p:spPr>
          <a:xfrm>
            <a:off x="6319699" y="5547754"/>
            <a:ext cx="7994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60" dirty="0">
                <a:solidFill>
                  <a:srgbClr val="66C1BE"/>
                </a:solidFill>
                <a:latin typeface="Arial"/>
                <a:cs typeface="Arial"/>
              </a:rPr>
              <a:t>Ten </a:t>
            </a:r>
            <a:r>
              <a:rPr sz="1000" b="1" spc="-50" dirty="0">
                <a:solidFill>
                  <a:srgbClr val="66C1BE"/>
                </a:solidFill>
                <a:latin typeface="Arial"/>
                <a:cs typeface="Arial"/>
              </a:rPr>
              <a:t>en</a:t>
            </a:r>
            <a:r>
              <a:rPr sz="1000" b="1" spc="-190" dirty="0">
                <a:solidFill>
                  <a:srgbClr val="66C1BE"/>
                </a:solidFill>
                <a:latin typeface="Arial"/>
                <a:cs typeface="Arial"/>
              </a:rPr>
              <a:t> </a:t>
            </a:r>
            <a:r>
              <a:rPr sz="1000" b="1" spc="-35" dirty="0">
                <a:solidFill>
                  <a:srgbClr val="66C1BE"/>
                </a:solidFill>
                <a:latin typeface="Arial"/>
                <a:cs typeface="Arial"/>
              </a:rPr>
              <a:t>cuenta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2" name="object 212"/>
          <p:cNvGrpSpPr/>
          <p:nvPr/>
        </p:nvGrpSpPr>
        <p:grpSpPr>
          <a:xfrm>
            <a:off x="5929465" y="5380456"/>
            <a:ext cx="375285" cy="375285"/>
            <a:chOff x="5929465" y="5380456"/>
            <a:chExt cx="375285" cy="375285"/>
          </a:xfrm>
        </p:grpSpPr>
        <p:sp>
          <p:nvSpPr>
            <p:cNvPr id="213" name="object 213"/>
            <p:cNvSpPr/>
            <p:nvPr/>
          </p:nvSpPr>
          <p:spPr>
            <a:xfrm>
              <a:off x="5929465" y="538045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975986" y="5426989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4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017502" y="5466029"/>
              <a:ext cx="197586" cy="198056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251" y="0"/>
            <a:ext cx="1965325" cy="699135"/>
            <a:chOff x="-3251" y="0"/>
            <a:chExt cx="1965325" cy="6991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61984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10" h="209550">
                  <a:moveTo>
                    <a:pt x="0" y="141257"/>
                  </a:moveTo>
                  <a:lnTo>
                    <a:pt x="46739" y="127290"/>
                  </a:lnTo>
                  <a:lnTo>
                    <a:pt x="103253" y="114824"/>
                  </a:lnTo>
                  <a:lnTo>
                    <a:pt x="160184" y="106158"/>
                  </a:lnTo>
                  <a:lnTo>
                    <a:pt x="217101" y="100921"/>
                  </a:lnTo>
                  <a:lnTo>
                    <a:pt x="273574" y="98745"/>
                  </a:lnTo>
                  <a:lnTo>
                    <a:pt x="329173" y="99259"/>
                  </a:lnTo>
                  <a:lnTo>
                    <a:pt x="383469" y="102095"/>
                  </a:lnTo>
                  <a:lnTo>
                    <a:pt x="436033" y="106881"/>
                  </a:lnTo>
                  <a:lnTo>
                    <a:pt x="486433" y="113249"/>
                  </a:lnTo>
                  <a:lnTo>
                    <a:pt x="534241" y="120828"/>
                  </a:lnTo>
                  <a:lnTo>
                    <a:pt x="579027" y="129249"/>
                  </a:lnTo>
                  <a:lnTo>
                    <a:pt x="620361" y="138143"/>
                  </a:lnTo>
                  <a:lnTo>
                    <a:pt x="657813" y="147138"/>
                  </a:lnTo>
                  <a:lnTo>
                    <a:pt x="719354" y="163958"/>
                  </a:lnTo>
                  <a:lnTo>
                    <a:pt x="742583" y="171043"/>
                  </a:lnTo>
                  <a:lnTo>
                    <a:pt x="795806" y="185729"/>
                  </a:lnTo>
                  <a:lnTo>
                    <a:pt x="848005" y="196165"/>
                  </a:lnTo>
                  <a:lnTo>
                    <a:pt x="899304" y="202774"/>
                  </a:lnTo>
                  <a:lnTo>
                    <a:pt x="949828" y="205976"/>
                  </a:lnTo>
                  <a:lnTo>
                    <a:pt x="999704" y="206192"/>
                  </a:lnTo>
                  <a:lnTo>
                    <a:pt x="1049056" y="203843"/>
                  </a:lnTo>
                  <a:lnTo>
                    <a:pt x="1098010" y="199352"/>
                  </a:lnTo>
                  <a:lnTo>
                    <a:pt x="1146691" y="193138"/>
                  </a:lnTo>
                  <a:lnTo>
                    <a:pt x="1195225" y="185623"/>
                  </a:lnTo>
                  <a:lnTo>
                    <a:pt x="1243737" y="177228"/>
                  </a:lnTo>
                  <a:lnTo>
                    <a:pt x="1303147" y="166564"/>
                  </a:lnTo>
                  <a:lnTo>
                    <a:pt x="1350918" y="157877"/>
                  </a:lnTo>
                  <a:lnTo>
                    <a:pt x="1399186" y="148883"/>
                  </a:lnTo>
                  <a:lnTo>
                    <a:pt x="1447833" y="139492"/>
                  </a:lnTo>
                  <a:lnTo>
                    <a:pt x="1496742" y="129616"/>
                  </a:lnTo>
                  <a:lnTo>
                    <a:pt x="1545794" y="119166"/>
                  </a:lnTo>
                  <a:lnTo>
                    <a:pt x="1594871" y="108055"/>
                  </a:lnTo>
                  <a:lnTo>
                    <a:pt x="1643853" y="96194"/>
                  </a:lnTo>
                  <a:lnTo>
                    <a:pt x="1692624" y="83495"/>
                  </a:lnTo>
                  <a:lnTo>
                    <a:pt x="1741065" y="69869"/>
                  </a:lnTo>
                  <a:lnTo>
                    <a:pt x="1789057" y="55227"/>
                  </a:lnTo>
                  <a:lnTo>
                    <a:pt x="1836483" y="39482"/>
                  </a:lnTo>
                  <a:lnTo>
                    <a:pt x="1883223" y="22545"/>
                  </a:lnTo>
                  <a:lnTo>
                    <a:pt x="1929161" y="4328"/>
                  </a:lnTo>
                  <a:lnTo>
                    <a:pt x="1939109" y="0"/>
                  </a:lnTo>
                </a:path>
                <a:path w="1946910" h="209550">
                  <a:moveTo>
                    <a:pt x="1946554" y="0"/>
                  </a:moveTo>
                  <a:lnTo>
                    <a:pt x="1884400" y="25278"/>
                  </a:lnTo>
                  <a:lnTo>
                    <a:pt x="1837606" y="42240"/>
                  </a:lnTo>
                  <a:lnTo>
                    <a:pt x="1790132" y="58007"/>
                  </a:lnTo>
                  <a:lnTo>
                    <a:pt x="1742097" y="72667"/>
                  </a:lnTo>
                  <a:lnTo>
                    <a:pt x="1693617" y="86308"/>
                  </a:lnTo>
                  <a:lnTo>
                    <a:pt x="1644811" y="99020"/>
                  </a:lnTo>
                  <a:lnTo>
                    <a:pt x="1595798" y="110890"/>
                  </a:lnTo>
                  <a:lnTo>
                    <a:pt x="1546694" y="122009"/>
                  </a:lnTo>
                  <a:lnTo>
                    <a:pt x="1497617" y="132464"/>
                  </a:lnTo>
                  <a:lnTo>
                    <a:pt x="1448687" y="142344"/>
                  </a:lnTo>
                  <a:lnTo>
                    <a:pt x="1400020" y="151738"/>
                  </a:lnTo>
                  <a:lnTo>
                    <a:pt x="1351734" y="160734"/>
                  </a:lnTo>
                  <a:lnTo>
                    <a:pt x="1303949" y="169421"/>
                  </a:lnTo>
                  <a:lnTo>
                    <a:pt x="1256780" y="177888"/>
                  </a:lnTo>
                  <a:lnTo>
                    <a:pt x="1195654" y="188547"/>
                  </a:lnTo>
                  <a:lnTo>
                    <a:pt x="1147013" y="196088"/>
                  </a:lnTo>
                  <a:lnTo>
                    <a:pt x="1098219" y="202322"/>
                  </a:lnTo>
                  <a:lnTo>
                    <a:pt x="1049146" y="206827"/>
                  </a:lnTo>
                  <a:lnTo>
                    <a:pt x="999665" y="209181"/>
                  </a:lnTo>
                  <a:lnTo>
                    <a:pt x="949651" y="208961"/>
                  </a:lnTo>
                  <a:lnTo>
                    <a:pt x="898975" y="205744"/>
                  </a:lnTo>
                  <a:lnTo>
                    <a:pt x="847510" y="199108"/>
                  </a:lnTo>
                  <a:lnTo>
                    <a:pt x="795130" y="188630"/>
                  </a:lnTo>
                  <a:lnTo>
                    <a:pt x="741706" y="173888"/>
                  </a:lnTo>
                  <a:lnTo>
                    <a:pt x="718531" y="166819"/>
                  </a:lnTo>
                  <a:lnTo>
                    <a:pt x="690198" y="158746"/>
                  </a:lnTo>
                  <a:lnTo>
                    <a:pt x="619775" y="141058"/>
                  </a:lnTo>
                  <a:lnTo>
                    <a:pt x="578542" y="132181"/>
                  </a:lnTo>
                  <a:lnTo>
                    <a:pt x="533868" y="123774"/>
                  </a:lnTo>
                  <a:lnTo>
                    <a:pt x="486182" y="116206"/>
                  </a:lnTo>
                  <a:lnTo>
                    <a:pt x="435912" y="109844"/>
                  </a:lnTo>
                  <a:lnTo>
                    <a:pt x="383487" y="105059"/>
                  </a:lnTo>
                  <a:lnTo>
                    <a:pt x="329337" y="102217"/>
                  </a:lnTo>
                  <a:lnTo>
                    <a:pt x="273890" y="101689"/>
                  </a:lnTo>
                  <a:lnTo>
                    <a:pt x="217575" y="103842"/>
                  </a:lnTo>
                  <a:lnTo>
                    <a:pt x="160823" y="109046"/>
                  </a:lnTo>
                  <a:lnTo>
                    <a:pt x="104060" y="117669"/>
                  </a:lnTo>
                  <a:lnTo>
                    <a:pt x="47718" y="130080"/>
                  </a:lnTo>
                  <a:lnTo>
                    <a:pt x="0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936418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0" y="136640"/>
                  </a:moveTo>
                  <a:lnTo>
                    <a:pt x="48631" y="122062"/>
                  </a:lnTo>
                  <a:lnTo>
                    <a:pt x="104757" y="109613"/>
                  </a:lnTo>
                  <a:lnTo>
                    <a:pt x="161290" y="100926"/>
                  </a:lnTo>
                  <a:lnTo>
                    <a:pt x="217804" y="95634"/>
                  </a:lnTo>
                  <a:lnTo>
                    <a:pt x="273873" y="93372"/>
                  </a:lnTo>
                  <a:lnTo>
                    <a:pt x="329070" y="93775"/>
                  </a:lnTo>
                  <a:lnTo>
                    <a:pt x="382971" y="96478"/>
                  </a:lnTo>
                  <a:lnTo>
                    <a:pt x="435148" y="101117"/>
                  </a:lnTo>
                  <a:lnTo>
                    <a:pt x="485176" y="107325"/>
                  </a:lnTo>
                  <a:lnTo>
                    <a:pt x="532628" y="114737"/>
                  </a:lnTo>
                  <a:lnTo>
                    <a:pt x="577079" y="122989"/>
                  </a:lnTo>
                  <a:lnTo>
                    <a:pt x="618102" y="131715"/>
                  </a:lnTo>
                  <a:lnTo>
                    <a:pt x="655271" y="140550"/>
                  </a:lnTo>
                  <a:lnTo>
                    <a:pt x="716343" y="157087"/>
                  </a:lnTo>
                  <a:lnTo>
                    <a:pt x="739395" y="164058"/>
                  </a:lnTo>
                  <a:lnTo>
                    <a:pt x="786166" y="177140"/>
                  </a:lnTo>
                  <a:lnTo>
                    <a:pt x="832260" y="186966"/>
                  </a:lnTo>
                  <a:lnTo>
                    <a:pt x="877989" y="193756"/>
                  </a:lnTo>
                  <a:lnTo>
                    <a:pt x="923663" y="197731"/>
                  </a:lnTo>
                  <a:lnTo>
                    <a:pt x="969595" y="199109"/>
                  </a:lnTo>
                  <a:lnTo>
                    <a:pt x="1016095" y="198111"/>
                  </a:lnTo>
                  <a:lnTo>
                    <a:pt x="1063475" y="194956"/>
                  </a:lnTo>
                  <a:lnTo>
                    <a:pt x="1112046" y="189865"/>
                  </a:lnTo>
                  <a:lnTo>
                    <a:pt x="1162119" y="183057"/>
                  </a:lnTo>
                  <a:lnTo>
                    <a:pt x="1214006" y="174752"/>
                  </a:lnTo>
                  <a:lnTo>
                    <a:pt x="1225525" y="172758"/>
                  </a:lnTo>
                  <a:lnTo>
                    <a:pt x="1231913" y="171653"/>
                  </a:lnTo>
                  <a:lnTo>
                    <a:pt x="1238289" y="170510"/>
                  </a:lnTo>
                  <a:lnTo>
                    <a:pt x="1253999" y="167741"/>
                  </a:lnTo>
                  <a:lnTo>
                    <a:pt x="1300846" y="159477"/>
                  </a:lnTo>
                  <a:lnTo>
                    <a:pt x="1348306" y="150996"/>
                  </a:lnTo>
                  <a:lnTo>
                    <a:pt x="1396261" y="142208"/>
                  </a:lnTo>
                  <a:lnTo>
                    <a:pt x="1444594" y="133025"/>
                  </a:lnTo>
                  <a:lnTo>
                    <a:pt x="1493186" y="123357"/>
                  </a:lnTo>
                  <a:lnTo>
                    <a:pt x="1541920" y="113115"/>
                  </a:lnTo>
                  <a:lnTo>
                    <a:pt x="1590678" y="102211"/>
                  </a:lnTo>
                  <a:lnTo>
                    <a:pt x="1639343" y="90554"/>
                  </a:lnTo>
                  <a:lnTo>
                    <a:pt x="1687797" y="78057"/>
                  </a:lnTo>
                  <a:lnTo>
                    <a:pt x="1735923" y="64630"/>
                  </a:lnTo>
                  <a:lnTo>
                    <a:pt x="1783603" y="50184"/>
                  </a:lnTo>
                  <a:lnTo>
                    <a:pt x="1830720" y="34630"/>
                  </a:lnTo>
                  <a:lnTo>
                    <a:pt x="1877155" y="17879"/>
                  </a:lnTo>
                  <a:lnTo>
                    <a:pt x="1922391" y="0"/>
                  </a:lnTo>
                </a:path>
                <a:path w="1930400" h="202565">
                  <a:moveTo>
                    <a:pt x="1929925" y="0"/>
                  </a:moveTo>
                  <a:lnTo>
                    <a:pt x="1878338" y="20623"/>
                  </a:lnTo>
                  <a:lnTo>
                    <a:pt x="1831849" y="37399"/>
                  </a:lnTo>
                  <a:lnTo>
                    <a:pt x="1784684" y="52973"/>
                  </a:lnTo>
                  <a:lnTo>
                    <a:pt x="1736960" y="67437"/>
                  </a:lnTo>
                  <a:lnTo>
                    <a:pt x="1688795" y="80878"/>
                  </a:lnTo>
                  <a:lnTo>
                    <a:pt x="1640305" y="93387"/>
                  </a:lnTo>
                  <a:lnTo>
                    <a:pt x="1591608" y="105053"/>
                  </a:lnTo>
                  <a:lnTo>
                    <a:pt x="1542822" y="115965"/>
                  </a:lnTo>
                  <a:lnTo>
                    <a:pt x="1494062" y="126212"/>
                  </a:lnTo>
                  <a:lnTo>
                    <a:pt x="1445447" y="135885"/>
                  </a:lnTo>
                  <a:lnTo>
                    <a:pt x="1397093" y="145072"/>
                  </a:lnTo>
                  <a:lnTo>
                    <a:pt x="1349118" y="153862"/>
                  </a:lnTo>
                  <a:lnTo>
                    <a:pt x="1301639" y="162345"/>
                  </a:lnTo>
                  <a:lnTo>
                    <a:pt x="1254773" y="170611"/>
                  </a:lnTo>
                  <a:lnTo>
                    <a:pt x="1238797" y="173418"/>
                  </a:lnTo>
                  <a:lnTo>
                    <a:pt x="1232460" y="174561"/>
                  </a:lnTo>
                  <a:lnTo>
                    <a:pt x="1226110" y="175666"/>
                  </a:lnTo>
                  <a:lnTo>
                    <a:pt x="1219785" y="176758"/>
                  </a:lnTo>
                  <a:lnTo>
                    <a:pt x="1214489" y="177685"/>
                  </a:lnTo>
                  <a:lnTo>
                    <a:pt x="1162492" y="186011"/>
                  </a:lnTo>
                  <a:lnTo>
                    <a:pt x="1112308" y="192835"/>
                  </a:lnTo>
                  <a:lnTo>
                    <a:pt x="1063623" y="197938"/>
                  </a:lnTo>
                  <a:lnTo>
                    <a:pt x="1016126" y="201097"/>
                  </a:lnTo>
                  <a:lnTo>
                    <a:pt x="969501" y="202093"/>
                  </a:lnTo>
                  <a:lnTo>
                    <a:pt x="923436" y="200705"/>
                  </a:lnTo>
                  <a:lnTo>
                    <a:pt x="877618" y="196713"/>
                  </a:lnTo>
                  <a:lnTo>
                    <a:pt x="831732" y="189896"/>
                  </a:lnTo>
                  <a:lnTo>
                    <a:pt x="785466" y="180033"/>
                  </a:lnTo>
                  <a:lnTo>
                    <a:pt x="738506" y="166903"/>
                  </a:lnTo>
                  <a:lnTo>
                    <a:pt x="715510" y="159948"/>
                  </a:lnTo>
                  <a:lnTo>
                    <a:pt x="687394" y="152007"/>
                  </a:lnTo>
                  <a:lnTo>
                    <a:pt x="617507" y="134628"/>
                  </a:lnTo>
                  <a:lnTo>
                    <a:pt x="576586" y="125918"/>
                  </a:lnTo>
                  <a:lnTo>
                    <a:pt x="532246" y="117679"/>
                  </a:lnTo>
                  <a:lnTo>
                    <a:pt x="484915" y="110277"/>
                  </a:lnTo>
                  <a:lnTo>
                    <a:pt x="435016" y="104075"/>
                  </a:lnTo>
                  <a:lnTo>
                    <a:pt x="382976" y="99438"/>
                  </a:lnTo>
                  <a:lnTo>
                    <a:pt x="329219" y="96729"/>
                  </a:lnTo>
                  <a:lnTo>
                    <a:pt x="274171" y="96313"/>
                  </a:lnTo>
                  <a:lnTo>
                    <a:pt x="218257" y="98555"/>
                  </a:lnTo>
                  <a:lnTo>
                    <a:pt x="161904" y="103817"/>
                  </a:lnTo>
                  <a:lnTo>
                    <a:pt x="105535" y="112466"/>
                  </a:lnTo>
                  <a:lnTo>
                    <a:pt x="49577" y="124864"/>
                  </a:lnTo>
                  <a:lnTo>
                    <a:pt x="0" y="1397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11062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0" y="130463"/>
                  </a:moveTo>
                  <a:lnTo>
                    <a:pt x="49347" y="115620"/>
                  </a:lnTo>
                  <a:lnTo>
                    <a:pt x="105084" y="103185"/>
                  </a:lnTo>
                  <a:lnTo>
                    <a:pt x="161221" y="94473"/>
                  </a:lnTo>
                  <a:lnTo>
                    <a:pt x="217335" y="89122"/>
                  </a:lnTo>
                  <a:lnTo>
                    <a:pt x="273005" y="86773"/>
                  </a:lnTo>
                  <a:lnTo>
                    <a:pt x="327806" y="87064"/>
                  </a:lnTo>
                  <a:lnTo>
                    <a:pt x="381317" y="89635"/>
                  </a:lnTo>
                  <a:lnTo>
                    <a:pt x="433114" y="94124"/>
                  </a:lnTo>
                  <a:lnTo>
                    <a:pt x="482776" y="100172"/>
                  </a:lnTo>
                  <a:lnTo>
                    <a:pt x="529879" y="107418"/>
                  </a:lnTo>
                  <a:lnTo>
                    <a:pt x="574001" y="115501"/>
                  </a:lnTo>
                  <a:lnTo>
                    <a:pt x="614720" y="124059"/>
                  </a:lnTo>
                  <a:lnTo>
                    <a:pt x="684254" y="141162"/>
                  </a:lnTo>
                  <a:lnTo>
                    <a:pt x="735102" y="155841"/>
                  </a:lnTo>
                  <a:lnTo>
                    <a:pt x="786775" y="169995"/>
                  </a:lnTo>
                  <a:lnTo>
                    <a:pt x="837664" y="180219"/>
                  </a:lnTo>
                  <a:lnTo>
                    <a:pt x="888194" y="186810"/>
                  </a:lnTo>
                  <a:lnTo>
                    <a:pt x="938791" y="190066"/>
                  </a:lnTo>
                  <a:lnTo>
                    <a:pt x="989878" y="190284"/>
                  </a:lnTo>
                  <a:lnTo>
                    <a:pt x="1041882" y="187763"/>
                  </a:lnTo>
                  <a:lnTo>
                    <a:pt x="1095225" y="182800"/>
                  </a:lnTo>
                  <a:lnTo>
                    <a:pt x="1150333" y="175693"/>
                  </a:lnTo>
                  <a:lnTo>
                    <a:pt x="1207631" y="166738"/>
                  </a:lnTo>
                  <a:lnTo>
                    <a:pt x="1221766" y="164325"/>
                  </a:lnTo>
                  <a:lnTo>
                    <a:pt x="1228904" y="163093"/>
                  </a:lnTo>
                  <a:lnTo>
                    <a:pt x="1300164" y="150763"/>
                  </a:lnTo>
                  <a:lnTo>
                    <a:pt x="1350323" y="141943"/>
                  </a:lnTo>
                  <a:lnTo>
                    <a:pt x="1401020" y="132767"/>
                  </a:lnTo>
                  <a:lnTo>
                    <a:pt x="1452115" y="123126"/>
                  </a:lnTo>
                  <a:lnTo>
                    <a:pt x="1503468" y="112912"/>
                  </a:lnTo>
                  <a:lnTo>
                    <a:pt x="1554938" y="102019"/>
                  </a:lnTo>
                  <a:lnTo>
                    <a:pt x="1606387" y="90338"/>
                  </a:lnTo>
                  <a:lnTo>
                    <a:pt x="1657673" y="77762"/>
                  </a:lnTo>
                  <a:lnTo>
                    <a:pt x="1708657" y="64182"/>
                  </a:lnTo>
                  <a:lnTo>
                    <a:pt x="1759197" y="49492"/>
                  </a:lnTo>
                  <a:lnTo>
                    <a:pt x="1809155" y="33583"/>
                  </a:lnTo>
                  <a:lnTo>
                    <a:pt x="1858390" y="16348"/>
                  </a:lnTo>
                  <a:lnTo>
                    <a:pt x="1900750" y="0"/>
                  </a:lnTo>
                </a:path>
                <a:path w="1909445" h="193675">
                  <a:moveTo>
                    <a:pt x="1908872" y="0"/>
                  </a:moveTo>
                  <a:lnTo>
                    <a:pt x="1859740" y="19004"/>
                  </a:lnTo>
                  <a:lnTo>
                    <a:pt x="1810494" y="36255"/>
                  </a:lnTo>
                  <a:lnTo>
                    <a:pt x="1760533" y="52177"/>
                  </a:lnTo>
                  <a:lnTo>
                    <a:pt x="1709996" y="66879"/>
                  </a:lnTo>
                  <a:lnTo>
                    <a:pt x="1659021" y="80468"/>
                  </a:lnTo>
                  <a:lnTo>
                    <a:pt x="1607748" y="93053"/>
                  </a:lnTo>
                  <a:lnTo>
                    <a:pt x="1556318" y="104741"/>
                  </a:lnTo>
                  <a:lnTo>
                    <a:pt x="1504868" y="115639"/>
                  </a:lnTo>
                  <a:lnTo>
                    <a:pt x="1453540" y="125857"/>
                  </a:lnTo>
                  <a:lnTo>
                    <a:pt x="1402471" y="135502"/>
                  </a:lnTo>
                  <a:lnTo>
                    <a:pt x="1351802" y="144682"/>
                  </a:lnTo>
                  <a:lnTo>
                    <a:pt x="1301672" y="153504"/>
                  </a:lnTo>
                  <a:lnTo>
                    <a:pt x="1252221" y="162077"/>
                  </a:lnTo>
                  <a:lnTo>
                    <a:pt x="1232307" y="165519"/>
                  </a:lnTo>
                  <a:lnTo>
                    <a:pt x="1224205" y="166954"/>
                  </a:lnTo>
                  <a:lnTo>
                    <a:pt x="1156267" y="177799"/>
                  </a:lnTo>
                  <a:lnTo>
                    <a:pt x="1106271" y="184486"/>
                  </a:lnTo>
                  <a:lnTo>
                    <a:pt x="1057776" y="189478"/>
                  </a:lnTo>
                  <a:lnTo>
                    <a:pt x="1010471" y="192557"/>
                  </a:lnTo>
                  <a:lnTo>
                    <a:pt x="964045" y="193506"/>
                  </a:lnTo>
                  <a:lnTo>
                    <a:pt x="918188" y="192108"/>
                  </a:lnTo>
                  <a:lnTo>
                    <a:pt x="872588" y="188144"/>
                  </a:lnTo>
                  <a:lnTo>
                    <a:pt x="826935" y="181397"/>
                  </a:lnTo>
                  <a:lnTo>
                    <a:pt x="780918" y="171650"/>
                  </a:lnTo>
                  <a:lnTo>
                    <a:pt x="734226" y="158686"/>
                  </a:lnTo>
                  <a:lnTo>
                    <a:pt x="711409" y="151846"/>
                  </a:lnTo>
                  <a:lnTo>
                    <a:pt x="683512" y="144039"/>
                  </a:lnTo>
                  <a:lnTo>
                    <a:pt x="614161" y="126969"/>
                  </a:lnTo>
                  <a:lnTo>
                    <a:pt x="573551" y="118425"/>
                  </a:lnTo>
                  <a:lnTo>
                    <a:pt x="529547" y="110355"/>
                  </a:lnTo>
                  <a:lnTo>
                    <a:pt x="482571" y="103118"/>
                  </a:lnTo>
                  <a:lnTo>
                    <a:pt x="433043" y="97074"/>
                  </a:lnTo>
                  <a:lnTo>
                    <a:pt x="381387" y="92584"/>
                  </a:lnTo>
                  <a:lnTo>
                    <a:pt x="328022" y="90007"/>
                  </a:lnTo>
                  <a:lnTo>
                    <a:pt x="273372" y="89703"/>
                  </a:lnTo>
                  <a:lnTo>
                    <a:pt x="217858" y="92032"/>
                  </a:lnTo>
                  <a:lnTo>
                    <a:pt x="161901" y="97353"/>
                  </a:lnTo>
                  <a:lnTo>
                    <a:pt x="105923" y="106027"/>
                  </a:lnTo>
                  <a:lnTo>
                    <a:pt x="50346" y="118413"/>
                  </a:lnTo>
                  <a:lnTo>
                    <a:pt x="0" y="133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893753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0" y="122584"/>
                  </a:moveTo>
                  <a:lnTo>
                    <a:pt x="49579" y="107651"/>
                  </a:lnTo>
                  <a:lnTo>
                    <a:pt x="104834" y="95291"/>
                  </a:lnTo>
                  <a:lnTo>
                    <a:pt x="160491" y="86609"/>
                  </a:lnTo>
                  <a:lnTo>
                    <a:pt x="216133" y="81248"/>
                  </a:lnTo>
                  <a:lnTo>
                    <a:pt x="271339" y="78854"/>
                  </a:lnTo>
                  <a:lnTo>
                    <a:pt x="325689" y="79070"/>
                  </a:lnTo>
                  <a:lnTo>
                    <a:pt x="378764" y="81540"/>
                  </a:lnTo>
                  <a:lnTo>
                    <a:pt x="430143" y="85909"/>
                  </a:lnTo>
                  <a:lnTo>
                    <a:pt x="479408" y="91820"/>
                  </a:lnTo>
                  <a:lnTo>
                    <a:pt x="526137" y="98918"/>
                  </a:lnTo>
                  <a:lnTo>
                    <a:pt x="569911" y="106847"/>
                  </a:lnTo>
                  <a:lnTo>
                    <a:pt x="610311" y="115250"/>
                  </a:lnTo>
                  <a:lnTo>
                    <a:pt x="679308" y="132058"/>
                  </a:lnTo>
                  <a:lnTo>
                    <a:pt x="729768" y="146495"/>
                  </a:lnTo>
                  <a:lnTo>
                    <a:pt x="781111" y="160457"/>
                  </a:lnTo>
                  <a:lnTo>
                    <a:pt x="831702" y="170554"/>
                  </a:lnTo>
                  <a:lnTo>
                    <a:pt x="881962" y="177078"/>
                  </a:lnTo>
                  <a:lnTo>
                    <a:pt x="932313" y="180321"/>
                  </a:lnTo>
                  <a:lnTo>
                    <a:pt x="983175" y="180576"/>
                  </a:lnTo>
                  <a:lnTo>
                    <a:pt x="1034969" y="178137"/>
                  </a:lnTo>
                  <a:lnTo>
                    <a:pt x="1088116" y="173297"/>
                  </a:lnTo>
                  <a:lnTo>
                    <a:pt x="1143036" y="166347"/>
                  </a:lnTo>
                  <a:lnTo>
                    <a:pt x="1200151" y="157582"/>
                  </a:lnTo>
                  <a:lnTo>
                    <a:pt x="1246696" y="149758"/>
                  </a:lnTo>
                  <a:lnTo>
                    <a:pt x="1295838" y="141399"/>
                  </a:lnTo>
                  <a:lnTo>
                    <a:pt x="1345654" y="132793"/>
                  </a:lnTo>
                  <a:lnTo>
                    <a:pt x="1396005" y="123831"/>
                  </a:lnTo>
                  <a:lnTo>
                    <a:pt x="1446751" y="114407"/>
                  </a:lnTo>
                  <a:lnTo>
                    <a:pt x="1497754" y="104410"/>
                  </a:lnTo>
                  <a:lnTo>
                    <a:pt x="1548874" y="93733"/>
                  </a:lnTo>
                  <a:lnTo>
                    <a:pt x="1599972" y="82267"/>
                  </a:lnTo>
                  <a:lnTo>
                    <a:pt x="1650909" y="69904"/>
                  </a:lnTo>
                  <a:lnTo>
                    <a:pt x="1701545" y="56535"/>
                  </a:lnTo>
                  <a:lnTo>
                    <a:pt x="1751742" y="42052"/>
                  </a:lnTo>
                  <a:lnTo>
                    <a:pt x="1801361" y="26346"/>
                  </a:lnTo>
                  <a:lnTo>
                    <a:pt x="1850261" y="9309"/>
                  </a:lnTo>
                  <a:lnTo>
                    <a:pt x="1874467" y="0"/>
                  </a:lnTo>
                </a:path>
                <a:path w="1882775" h="184150">
                  <a:moveTo>
                    <a:pt x="1882707" y="0"/>
                  </a:moveTo>
                  <a:lnTo>
                    <a:pt x="1802714" y="29013"/>
                  </a:lnTo>
                  <a:lnTo>
                    <a:pt x="1753099" y="44731"/>
                  </a:lnTo>
                  <a:lnTo>
                    <a:pt x="1702911" y="59225"/>
                  </a:lnTo>
                  <a:lnTo>
                    <a:pt x="1652290" y="72603"/>
                  </a:lnTo>
                  <a:lnTo>
                    <a:pt x="1601373" y="84974"/>
                  </a:lnTo>
                  <a:lnTo>
                    <a:pt x="1550300" y="96446"/>
                  </a:lnTo>
                  <a:lnTo>
                    <a:pt x="1499208" y="107129"/>
                  </a:lnTo>
                  <a:lnTo>
                    <a:pt x="1448237" y="117131"/>
                  </a:lnTo>
                  <a:lnTo>
                    <a:pt x="1397524" y="126561"/>
                  </a:lnTo>
                  <a:lnTo>
                    <a:pt x="1347208" y="135527"/>
                  </a:lnTo>
                  <a:lnTo>
                    <a:pt x="1297428" y="144137"/>
                  </a:lnTo>
                  <a:lnTo>
                    <a:pt x="1248322" y="152502"/>
                  </a:lnTo>
                  <a:lnTo>
                    <a:pt x="1206526" y="159563"/>
                  </a:lnTo>
                  <a:lnTo>
                    <a:pt x="1143396" y="169298"/>
                  </a:lnTo>
                  <a:lnTo>
                    <a:pt x="1088351" y="176269"/>
                  </a:lnTo>
                  <a:lnTo>
                    <a:pt x="1035076" y="181121"/>
                  </a:lnTo>
                  <a:lnTo>
                    <a:pt x="983147" y="183561"/>
                  </a:lnTo>
                  <a:lnTo>
                    <a:pt x="932141" y="183295"/>
                  </a:lnTo>
                  <a:lnTo>
                    <a:pt x="881635" y="180029"/>
                  </a:lnTo>
                  <a:lnTo>
                    <a:pt x="831205" y="173468"/>
                  </a:lnTo>
                  <a:lnTo>
                    <a:pt x="780427" y="163319"/>
                  </a:lnTo>
                  <a:lnTo>
                    <a:pt x="728879" y="149289"/>
                  </a:lnTo>
                  <a:lnTo>
                    <a:pt x="706233" y="142561"/>
                  </a:lnTo>
                  <a:lnTo>
                    <a:pt x="678546" y="134886"/>
                  </a:lnTo>
                  <a:lnTo>
                    <a:pt x="609724" y="118115"/>
                  </a:lnTo>
                  <a:lnTo>
                    <a:pt x="569428" y="109728"/>
                  </a:lnTo>
                  <a:lnTo>
                    <a:pt x="525767" y="101814"/>
                  </a:lnTo>
                  <a:lnTo>
                    <a:pt x="479161" y="94728"/>
                  </a:lnTo>
                  <a:lnTo>
                    <a:pt x="430029" y="88824"/>
                  </a:lnTo>
                  <a:lnTo>
                    <a:pt x="378789" y="84457"/>
                  </a:lnTo>
                  <a:lnTo>
                    <a:pt x="325862" y="81981"/>
                  </a:lnTo>
                  <a:lnTo>
                    <a:pt x="271667" y="81753"/>
                  </a:lnTo>
                  <a:lnTo>
                    <a:pt x="216621" y="84126"/>
                  </a:lnTo>
                  <a:lnTo>
                    <a:pt x="161146" y="89456"/>
                  </a:lnTo>
                  <a:lnTo>
                    <a:pt x="105660" y="98097"/>
                  </a:lnTo>
                  <a:lnTo>
                    <a:pt x="50581" y="110404"/>
                  </a:lnTo>
                  <a:lnTo>
                    <a:pt x="0" y="1256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59449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30" h="173355">
                  <a:moveTo>
                    <a:pt x="0" y="113474"/>
                  </a:moveTo>
                  <a:lnTo>
                    <a:pt x="48506" y="98822"/>
                  </a:lnTo>
                  <a:lnTo>
                    <a:pt x="103335" y="86496"/>
                  </a:lnTo>
                  <a:lnTo>
                    <a:pt x="158564" y="77808"/>
                  </a:lnTo>
                  <a:lnTo>
                    <a:pt x="213777" y="72405"/>
                  </a:lnTo>
                  <a:lnTo>
                    <a:pt x="268558" y="69937"/>
                  </a:lnTo>
                  <a:lnTo>
                    <a:pt x="322490" y="70053"/>
                  </a:lnTo>
                  <a:lnTo>
                    <a:pt x="375156" y="72401"/>
                  </a:lnTo>
                  <a:lnTo>
                    <a:pt x="426139" y="76630"/>
                  </a:lnTo>
                  <a:lnTo>
                    <a:pt x="475024" y="82388"/>
                  </a:lnTo>
                  <a:lnTo>
                    <a:pt x="521394" y="89325"/>
                  </a:lnTo>
                  <a:lnTo>
                    <a:pt x="564831" y="97089"/>
                  </a:lnTo>
                  <a:lnTo>
                    <a:pt x="604920" y="105328"/>
                  </a:lnTo>
                  <a:lnTo>
                    <a:pt x="673385" y="121829"/>
                  </a:lnTo>
                  <a:lnTo>
                    <a:pt x="723456" y="136017"/>
                  </a:lnTo>
                  <a:lnTo>
                    <a:pt x="774546" y="149818"/>
                  </a:lnTo>
                  <a:lnTo>
                    <a:pt x="824895" y="159809"/>
                  </a:lnTo>
                  <a:lnTo>
                    <a:pt x="874920" y="166278"/>
                  </a:lnTo>
                  <a:lnTo>
                    <a:pt x="925041" y="169515"/>
                  </a:lnTo>
                  <a:lnTo>
                    <a:pt x="975677" y="169809"/>
                  </a:lnTo>
                  <a:lnTo>
                    <a:pt x="1027245" y="167448"/>
                  </a:lnTo>
                  <a:lnTo>
                    <a:pt x="1080164" y="162722"/>
                  </a:lnTo>
                  <a:lnTo>
                    <a:pt x="1134853" y="155921"/>
                  </a:lnTo>
                  <a:lnTo>
                    <a:pt x="1191731" y="147333"/>
                  </a:lnTo>
                  <a:lnTo>
                    <a:pt x="1215734" y="143383"/>
                  </a:lnTo>
                  <a:lnTo>
                    <a:pt x="1241946" y="139027"/>
                  </a:lnTo>
                  <a:lnTo>
                    <a:pt x="1290731" y="130881"/>
                  </a:lnTo>
                  <a:lnTo>
                    <a:pt x="1340184" y="122492"/>
                  </a:lnTo>
                  <a:lnTo>
                    <a:pt x="1390169" y="113750"/>
                  </a:lnTo>
                  <a:lnTo>
                    <a:pt x="1440546" y="104546"/>
                  </a:lnTo>
                  <a:lnTo>
                    <a:pt x="1491178" y="94770"/>
                  </a:lnTo>
                  <a:lnTo>
                    <a:pt x="1541927" y="84315"/>
                  </a:lnTo>
                  <a:lnTo>
                    <a:pt x="1592654" y="73069"/>
                  </a:lnTo>
                  <a:lnTo>
                    <a:pt x="1643222" y="60925"/>
                  </a:lnTo>
                  <a:lnTo>
                    <a:pt x="1693492" y="47773"/>
                  </a:lnTo>
                  <a:lnTo>
                    <a:pt x="1743327" y="33503"/>
                  </a:lnTo>
                  <a:lnTo>
                    <a:pt x="1792587" y="18006"/>
                  </a:lnTo>
                  <a:lnTo>
                    <a:pt x="1841136" y="1174"/>
                  </a:lnTo>
                  <a:lnTo>
                    <a:pt x="1844201" y="0"/>
                  </a:lnTo>
                </a:path>
                <a:path w="1852930" h="173355">
                  <a:moveTo>
                    <a:pt x="1852541" y="0"/>
                  </a:moveTo>
                  <a:lnTo>
                    <a:pt x="1793671" y="20793"/>
                  </a:lnTo>
                  <a:lnTo>
                    <a:pt x="1744359" y="36313"/>
                  </a:lnTo>
                  <a:lnTo>
                    <a:pt x="1694478" y="50602"/>
                  </a:lnTo>
                  <a:lnTo>
                    <a:pt x="1644167" y="63770"/>
                  </a:lnTo>
                  <a:lnTo>
                    <a:pt x="1593562" y="75927"/>
                  </a:lnTo>
                  <a:lnTo>
                    <a:pt x="1542803" y="87183"/>
                  </a:lnTo>
                  <a:lnTo>
                    <a:pt x="1492025" y="97646"/>
                  </a:lnTo>
                  <a:lnTo>
                    <a:pt x="1441367" y="107428"/>
                  </a:lnTo>
                  <a:lnTo>
                    <a:pt x="1390966" y="116636"/>
                  </a:lnTo>
                  <a:lnTo>
                    <a:pt x="1340960" y="125382"/>
                  </a:lnTo>
                  <a:lnTo>
                    <a:pt x="1291487" y="133774"/>
                  </a:lnTo>
                  <a:lnTo>
                    <a:pt x="1242683" y="141923"/>
                  </a:lnTo>
                  <a:lnTo>
                    <a:pt x="1212457" y="146952"/>
                  </a:lnTo>
                  <a:lnTo>
                    <a:pt x="1205675" y="148082"/>
                  </a:lnTo>
                  <a:lnTo>
                    <a:pt x="1135174" y="158864"/>
                  </a:lnTo>
                  <a:lnTo>
                    <a:pt x="1080330" y="165681"/>
                  </a:lnTo>
                  <a:lnTo>
                    <a:pt x="1027260" y="170414"/>
                  </a:lnTo>
                  <a:lnTo>
                    <a:pt x="975545" y="172775"/>
                  </a:lnTo>
                  <a:lnTo>
                    <a:pt x="924764" y="172474"/>
                  </a:lnTo>
                  <a:lnTo>
                    <a:pt x="874499" y="169222"/>
                  </a:lnTo>
                  <a:lnTo>
                    <a:pt x="824328" y="162729"/>
                  </a:lnTo>
                  <a:lnTo>
                    <a:pt x="773833" y="152705"/>
                  </a:lnTo>
                  <a:lnTo>
                    <a:pt x="722593" y="138862"/>
                  </a:lnTo>
                  <a:lnTo>
                    <a:pt x="700122" y="132246"/>
                  </a:lnTo>
                  <a:lnTo>
                    <a:pt x="672649" y="124703"/>
                  </a:lnTo>
                  <a:lnTo>
                    <a:pt x="604358" y="108235"/>
                  </a:lnTo>
                  <a:lnTo>
                    <a:pt x="564373" y="100010"/>
                  </a:lnTo>
                  <a:lnTo>
                    <a:pt x="521048" y="92258"/>
                  </a:lnTo>
                  <a:lnTo>
                    <a:pt x="474801" y="85331"/>
                  </a:lnTo>
                  <a:lnTo>
                    <a:pt x="426045" y="79578"/>
                  </a:lnTo>
                  <a:lnTo>
                    <a:pt x="375198" y="75349"/>
                  </a:lnTo>
                  <a:lnTo>
                    <a:pt x="322676" y="72995"/>
                  </a:lnTo>
                  <a:lnTo>
                    <a:pt x="268893" y="72867"/>
                  </a:lnTo>
                  <a:lnTo>
                    <a:pt x="214266" y="75314"/>
                  </a:lnTo>
                  <a:lnTo>
                    <a:pt x="159211" y="80687"/>
                  </a:lnTo>
                  <a:lnTo>
                    <a:pt x="104143" y="89336"/>
                  </a:lnTo>
                  <a:lnTo>
                    <a:pt x="49479" y="101612"/>
                  </a:lnTo>
                  <a:lnTo>
                    <a:pt x="0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829269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0" y="102845"/>
                  </a:moveTo>
                  <a:lnTo>
                    <a:pt x="56077" y="86531"/>
                  </a:lnTo>
                  <a:lnTo>
                    <a:pt x="113802" y="74329"/>
                  </a:lnTo>
                  <a:lnTo>
                    <a:pt x="171863" y="66068"/>
                  </a:lnTo>
                  <a:lnTo>
                    <a:pt x="229770" y="61335"/>
                  </a:lnTo>
                  <a:lnTo>
                    <a:pt x="287032" y="59719"/>
                  </a:lnTo>
                  <a:lnTo>
                    <a:pt x="343158" y="60810"/>
                  </a:lnTo>
                  <a:lnTo>
                    <a:pt x="397658" y="64194"/>
                  </a:lnTo>
                  <a:lnTo>
                    <a:pt x="450042" y="69461"/>
                  </a:lnTo>
                  <a:lnTo>
                    <a:pt x="499817" y="76200"/>
                  </a:lnTo>
                  <a:lnTo>
                    <a:pt x="546494" y="83999"/>
                  </a:lnTo>
                  <a:lnTo>
                    <a:pt x="589582" y="92447"/>
                  </a:lnTo>
                  <a:lnTo>
                    <a:pt x="628590" y="101132"/>
                  </a:lnTo>
                  <a:lnTo>
                    <a:pt x="692405" y="117569"/>
                  </a:lnTo>
                  <a:lnTo>
                    <a:pt x="716230" y="124498"/>
                  </a:lnTo>
                  <a:lnTo>
                    <a:pt x="767006" y="138128"/>
                  </a:lnTo>
                  <a:lnTo>
                    <a:pt x="817071" y="148007"/>
                  </a:lnTo>
                  <a:lnTo>
                    <a:pt x="866839" y="154422"/>
                  </a:lnTo>
                  <a:lnTo>
                    <a:pt x="916725" y="157657"/>
                  </a:lnTo>
                  <a:lnTo>
                    <a:pt x="967145" y="157995"/>
                  </a:lnTo>
                  <a:lnTo>
                    <a:pt x="1018512" y="155724"/>
                  </a:lnTo>
                  <a:lnTo>
                    <a:pt x="1071241" y="151126"/>
                  </a:lnTo>
                  <a:lnTo>
                    <a:pt x="1125748" y="144487"/>
                  </a:lnTo>
                  <a:lnTo>
                    <a:pt x="1182447" y="136093"/>
                  </a:lnTo>
                  <a:lnTo>
                    <a:pt x="1235597" y="127444"/>
                  </a:lnTo>
                  <a:lnTo>
                    <a:pt x="1284064" y="119514"/>
                  </a:lnTo>
                  <a:lnTo>
                    <a:pt x="1333197" y="111343"/>
                  </a:lnTo>
                  <a:lnTo>
                    <a:pt x="1382857" y="102820"/>
                  </a:lnTo>
                  <a:lnTo>
                    <a:pt x="1432908" y="93836"/>
                  </a:lnTo>
                  <a:lnTo>
                    <a:pt x="1483213" y="84281"/>
                  </a:lnTo>
                  <a:lnTo>
                    <a:pt x="1533634" y="74044"/>
                  </a:lnTo>
                  <a:lnTo>
                    <a:pt x="1584034" y="63015"/>
                  </a:lnTo>
                  <a:lnTo>
                    <a:pt x="1634277" y="51084"/>
                  </a:lnTo>
                  <a:lnTo>
                    <a:pt x="1684224" y="38140"/>
                  </a:lnTo>
                  <a:lnTo>
                    <a:pt x="1733739" y="24075"/>
                  </a:lnTo>
                  <a:lnTo>
                    <a:pt x="1782684" y="8777"/>
                  </a:lnTo>
                  <a:lnTo>
                    <a:pt x="1808128" y="0"/>
                  </a:lnTo>
                </a:path>
                <a:path w="1817370" h="161290">
                  <a:moveTo>
                    <a:pt x="1817239" y="0"/>
                  </a:moveTo>
                  <a:lnTo>
                    <a:pt x="1734769" y="26872"/>
                  </a:lnTo>
                  <a:lnTo>
                    <a:pt x="1685207" y="40957"/>
                  </a:lnTo>
                  <a:lnTo>
                    <a:pt x="1635218" y="53916"/>
                  </a:lnTo>
                  <a:lnTo>
                    <a:pt x="1584938" y="65860"/>
                  </a:lnTo>
                  <a:lnTo>
                    <a:pt x="1534503" y="76899"/>
                  </a:lnTo>
                  <a:lnTo>
                    <a:pt x="1484052" y="87144"/>
                  </a:lnTo>
                  <a:lnTo>
                    <a:pt x="1433719" y="96706"/>
                  </a:lnTo>
                  <a:lnTo>
                    <a:pt x="1383641" y="105694"/>
                  </a:lnTo>
                  <a:lnTo>
                    <a:pt x="1333956" y="114220"/>
                  </a:lnTo>
                  <a:lnTo>
                    <a:pt x="1284799" y="122394"/>
                  </a:lnTo>
                  <a:lnTo>
                    <a:pt x="1236308" y="130327"/>
                  </a:lnTo>
                  <a:lnTo>
                    <a:pt x="1197979" y="136588"/>
                  </a:lnTo>
                  <a:lnTo>
                    <a:pt x="1190410" y="137833"/>
                  </a:lnTo>
                  <a:lnTo>
                    <a:pt x="1126068" y="147440"/>
                  </a:lnTo>
                  <a:lnTo>
                    <a:pt x="1071414" y="154092"/>
                  </a:lnTo>
                  <a:lnTo>
                    <a:pt x="1018540" y="158697"/>
                  </a:lnTo>
                  <a:lnTo>
                    <a:pt x="967029" y="160971"/>
                  </a:lnTo>
                  <a:lnTo>
                    <a:pt x="916466" y="160626"/>
                  </a:lnTo>
                  <a:lnTo>
                    <a:pt x="866434" y="157379"/>
                  </a:lnTo>
                  <a:lnTo>
                    <a:pt x="816517" y="150944"/>
                  </a:lnTo>
                  <a:lnTo>
                    <a:pt x="766300" y="141035"/>
                  </a:lnTo>
                  <a:lnTo>
                    <a:pt x="715366" y="127368"/>
                  </a:lnTo>
                  <a:lnTo>
                    <a:pt x="691606" y="120449"/>
                  </a:lnTo>
                  <a:lnTo>
                    <a:pt x="662308" y="112534"/>
                  </a:lnTo>
                  <a:lnTo>
                    <a:pt x="589063" y="95358"/>
                  </a:lnTo>
                  <a:lnTo>
                    <a:pt x="546093" y="86918"/>
                  </a:lnTo>
                  <a:lnTo>
                    <a:pt x="499545" y="79124"/>
                  </a:lnTo>
                  <a:lnTo>
                    <a:pt x="449908" y="72387"/>
                  </a:lnTo>
                  <a:lnTo>
                    <a:pt x="397671" y="67117"/>
                  </a:lnTo>
                  <a:lnTo>
                    <a:pt x="343325" y="63724"/>
                  </a:lnTo>
                  <a:lnTo>
                    <a:pt x="287358" y="62619"/>
                  </a:lnTo>
                  <a:lnTo>
                    <a:pt x="230259" y="64213"/>
                  </a:lnTo>
                  <a:lnTo>
                    <a:pt x="172519" y="68915"/>
                  </a:lnTo>
                  <a:lnTo>
                    <a:pt x="114627" y="77137"/>
                  </a:lnTo>
                  <a:lnTo>
                    <a:pt x="57073" y="89289"/>
                  </a:lnTo>
                  <a:lnTo>
                    <a:pt x="345" y="105781"/>
                  </a:lnTo>
                  <a:lnTo>
                    <a:pt x="0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788367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4" h="148590">
                  <a:moveTo>
                    <a:pt x="0" y="91250"/>
                  </a:moveTo>
                  <a:lnTo>
                    <a:pt x="53230" y="75716"/>
                  </a:lnTo>
                  <a:lnTo>
                    <a:pt x="110505" y="63543"/>
                  </a:lnTo>
                  <a:lnTo>
                    <a:pt x="168111" y="55267"/>
                  </a:lnTo>
                  <a:lnTo>
                    <a:pt x="225563" y="50482"/>
                  </a:lnTo>
                  <a:lnTo>
                    <a:pt x="282374" y="48781"/>
                  </a:lnTo>
                  <a:lnTo>
                    <a:pt x="338058" y="49759"/>
                  </a:lnTo>
                  <a:lnTo>
                    <a:pt x="392126" y="53009"/>
                  </a:lnTo>
                  <a:lnTo>
                    <a:pt x="444094" y="58126"/>
                  </a:lnTo>
                  <a:lnTo>
                    <a:pt x="493474" y="64702"/>
                  </a:lnTo>
                  <a:lnTo>
                    <a:pt x="539780" y="72333"/>
                  </a:lnTo>
                  <a:lnTo>
                    <a:pt x="582526" y="80613"/>
                  </a:lnTo>
                  <a:lnTo>
                    <a:pt x="621223" y="89134"/>
                  </a:lnTo>
                  <a:lnTo>
                    <a:pt x="684530" y="105279"/>
                  </a:lnTo>
                  <a:lnTo>
                    <a:pt x="708165" y="112090"/>
                  </a:lnTo>
                  <a:lnTo>
                    <a:pt x="758623" y="125529"/>
                  </a:lnTo>
                  <a:lnTo>
                    <a:pt x="808400" y="135282"/>
                  </a:lnTo>
                  <a:lnTo>
                    <a:pt x="857905" y="141630"/>
                  </a:lnTo>
                  <a:lnTo>
                    <a:pt x="907551" y="144852"/>
                  </a:lnTo>
                  <a:lnTo>
                    <a:pt x="957748" y="145229"/>
                  </a:lnTo>
                  <a:lnTo>
                    <a:pt x="1008907" y="143040"/>
                  </a:lnTo>
                  <a:lnTo>
                    <a:pt x="1061438" y="138568"/>
                  </a:lnTo>
                  <a:lnTo>
                    <a:pt x="1115753" y="132090"/>
                  </a:lnTo>
                  <a:lnTo>
                    <a:pt x="1172262" y="123888"/>
                  </a:lnTo>
                  <a:lnTo>
                    <a:pt x="1180186" y="122644"/>
                  </a:lnTo>
                  <a:lnTo>
                    <a:pt x="1188086" y="121425"/>
                  </a:lnTo>
                  <a:lnTo>
                    <a:pt x="1195998" y="120104"/>
                  </a:lnTo>
                  <a:lnTo>
                    <a:pt x="1228319" y="114935"/>
                  </a:lnTo>
                  <a:lnTo>
                    <a:pt x="1276477" y="107216"/>
                  </a:lnTo>
                  <a:lnTo>
                    <a:pt x="1325295" y="99259"/>
                  </a:lnTo>
                  <a:lnTo>
                    <a:pt x="1374638" y="90953"/>
                  </a:lnTo>
                  <a:lnTo>
                    <a:pt x="1424368" y="82186"/>
                  </a:lnTo>
                  <a:lnTo>
                    <a:pt x="1474350" y="72848"/>
                  </a:lnTo>
                  <a:lnTo>
                    <a:pt x="1524449" y="62827"/>
                  </a:lnTo>
                  <a:lnTo>
                    <a:pt x="1574527" y="52013"/>
                  </a:lnTo>
                  <a:lnTo>
                    <a:pt x="1624448" y="40294"/>
                  </a:lnTo>
                  <a:lnTo>
                    <a:pt x="1674077" y="27559"/>
                  </a:lnTo>
                  <a:lnTo>
                    <a:pt x="1723277" y="13697"/>
                  </a:lnTo>
                  <a:lnTo>
                    <a:pt x="1767393" y="0"/>
                  </a:lnTo>
                </a:path>
                <a:path w="1777364" h="148590">
                  <a:moveTo>
                    <a:pt x="1777007" y="0"/>
                  </a:moveTo>
                  <a:lnTo>
                    <a:pt x="1724571" y="16417"/>
                  </a:lnTo>
                  <a:lnTo>
                    <a:pt x="1675375" y="30290"/>
                  </a:lnTo>
                  <a:lnTo>
                    <a:pt x="1625755" y="43034"/>
                  </a:lnTo>
                  <a:lnTo>
                    <a:pt x="1575847" y="54761"/>
                  </a:lnTo>
                  <a:lnTo>
                    <a:pt x="1525786" y="65581"/>
                  </a:lnTo>
                  <a:lnTo>
                    <a:pt x="1475709" y="75607"/>
                  </a:lnTo>
                  <a:lnTo>
                    <a:pt x="1425751" y="84949"/>
                  </a:lnTo>
                  <a:lnTo>
                    <a:pt x="1376047" y="93718"/>
                  </a:lnTo>
                  <a:lnTo>
                    <a:pt x="1326733" y="102026"/>
                  </a:lnTo>
                  <a:lnTo>
                    <a:pt x="1277945" y="109984"/>
                  </a:lnTo>
                  <a:lnTo>
                    <a:pt x="1229818" y="117703"/>
                  </a:lnTo>
                  <a:lnTo>
                    <a:pt x="1196480" y="123050"/>
                  </a:lnTo>
                  <a:lnTo>
                    <a:pt x="1188543" y="124333"/>
                  </a:lnTo>
                  <a:lnTo>
                    <a:pt x="1116069" y="135030"/>
                  </a:lnTo>
                  <a:lnTo>
                    <a:pt x="1061606" y="141522"/>
                  </a:lnTo>
                  <a:lnTo>
                    <a:pt x="1008930" y="146004"/>
                  </a:lnTo>
                  <a:lnTo>
                    <a:pt x="957628" y="148194"/>
                  </a:lnTo>
                  <a:lnTo>
                    <a:pt x="907288" y="147812"/>
                  </a:lnTo>
                  <a:lnTo>
                    <a:pt x="857498" y="144576"/>
                  </a:lnTo>
                  <a:lnTo>
                    <a:pt x="807845" y="138206"/>
                  </a:lnTo>
                  <a:lnTo>
                    <a:pt x="757917" y="128419"/>
                  </a:lnTo>
                  <a:lnTo>
                    <a:pt x="707302" y="114935"/>
                  </a:lnTo>
                  <a:lnTo>
                    <a:pt x="683725" y="108138"/>
                  </a:lnTo>
                  <a:lnTo>
                    <a:pt x="654655" y="100367"/>
                  </a:lnTo>
                  <a:lnTo>
                    <a:pt x="581979" y="83522"/>
                  </a:lnTo>
                  <a:lnTo>
                    <a:pt x="539345" y="75258"/>
                  </a:lnTo>
                  <a:lnTo>
                    <a:pt x="493160" y="67639"/>
                  </a:lnTo>
                  <a:lnTo>
                    <a:pt x="443911" y="61070"/>
                  </a:lnTo>
                  <a:lnTo>
                    <a:pt x="392083" y="55956"/>
                  </a:lnTo>
                  <a:lnTo>
                    <a:pt x="338163" y="52703"/>
                  </a:lnTo>
                  <a:lnTo>
                    <a:pt x="282635" y="51714"/>
                  </a:lnTo>
                  <a:lnTo>
                    <a:pt x="225987" y="53396"/>
                  </a:lnTo>
                  <a:lnTo>
                    <a:pt x="168703" y="58152"/>
                  </a:lnTo>
                  <a:lnTo>
                    <a:pt x="111269" y="66388"/>
                  </a:lnTo>
                  <a:lnTo>
                    <a:pt x="54171" y="78508"/>
                  </a:lnTo>
                  <a:lnTo>
                    <a:pt x="0" y="943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1745608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0" y="78479"/>
                  </a:moveTo>
                  <a:lnTo>
                    <a:pt x="49519" y="63984"/>
                  </a:lnTo>
                  <a:lnTo>
                    <a:pt x="106344" y="51842"/>
                  </a:lnTo>
                  <a:lnTo>
                    <a:pt x="163498" y="43553"/>
                  </a:lnTo>
                  <a:lnTo>
                    <a:pt x="220499" y="38716"/>
                  </a:lnTo>
                  <a:lnTo>
                    <a:pt x="276865" y="36931"/>
                  </a:lnTo>
                  <a:lnTo>
                    <a:pt x="332112" y="37797"/>
                  </a:lnTo>
                  <a:lnTo>
                    <a:pt x="385757" y="40913"/>
                  </a:lnTo>
                  <a:lnTo>
                    <a:pt x="437318" y="45878"/>
                  </a:lnTo>
                  <a:lnTo>
                    <a:pt x="486312" y="52293"/>
                  </a:lnTo>
                  <a:lnTo>
                    <a:pt x="532256" y="59755"/>
                  </a:lnTo>
                  <a:lnTo>
                    <a:pt x="574667" y="67865"/>
                  </a:lnTo>
                  <a:lnTo>
                    <a:pt x="613063" y="76222"/>
                  </a:lnTo>
                  <a:lnTo>
                    <a:pt x="675875" y="92074"/>
                  </a:lnTo>
                  <a:lnTo>
                    <a:pt x="699326" y="98768"/>
                  </a:lnTo>
                  <a:lnTo>
                    <a:pt x="749473" y="112020"/>
                  </a:lnTo>
                  <a:lnTo>
                    <a:pt x="798966" y="121649"/>
                  </a:lnTo>
                  <a:lnTo>
                    <a:pt x="848212" y="127932"/>
                  </a:lnTo>
                  <a:lnTo>
                    <a:pt x="897619" y="131143"/>
                  </a:lnTo>
                  <a:lnTo>
                    <a:pt x="947593" y="131559"/>
                  </a:lnTo>
                  <a:lnTo>
                    <a:pt x="998543" y="129455"/>
                  </a:lnTo>
                  <a:lnTo>
                    <a:pt x="1050875" y="125107"/>
                  </a:lnTo>
                  <a:lnTo>
                    <a:pt x="1104996" y="118791"/>
                  </a:lnTo>
                  <a:lnTo>
                    <a:pt x="1161314" y="110782"/>
                  </a:lnTo>
                  <a:lnTo>
                    <a:pt x="1220890" y="101473"/>
                  </a:lnTo>
                  <a:lnTo>
                    <a:pt x="1268688" y="93968"/>
                  </a:lnTo>
                  <a:lnTo>
                    <a:pt x="1317143" y="86227"/>
                  </a:lnTo>
                  <a:lnTo>
                    <a:pt x="1366118" y="78138"/>
                  </a:lnTo>
                  <a:lnTo>
                    <a:pt x="1415480" y="69591"/>
                  </a:lnTo>
                  <a:lnTo>
                    <a:pt x="1465092" y="60472"/>
                  </a:lnTo>
                  <a:lnTo>
                    <a:pt x="1514821" y="50671"/>
                  </a:lnTo>
                  <a:lnTo>
                    <a:pt x="1564529" y="40074"/>
                  </a:lnTo>
                  <a:lnTo>
                    <a:pt x="1614084" y="28572"/>
                  </a:lnTo>
                  <a:lnTo>
                    <a:pt x="1663348" y="16051"/>
                  </a:lnTo>
                  <a:lnTo>
                    <a:pt x="1712187" y="2400"/>
                  </a:lnTo>
                  <a:lnTo>
                    <a:pt x="1719969" y="0"/>
                  </a:lnTo>
                </a:path>
                <a:path w="1730375" h="134620">
                  <a:moveTo>
                    <a:pt x="1730090" y="0"/>
                  </a:moveTo>
                  <a:lnTo>
                    <a:pt x="1664144" y="18928"/>
                  </a:lnTo>
                  <a:lnTo>
                    <a:pt x="1614811" y="31466"/>
                  </a:lnTo>
                  <a:lnTo>
                    <a:pt x="1565192" y="42981"/>
                  </a:lnTo>
                  <a:lnTo>
                    <a:pt x="1515423" y="53587"/>
                  </a:lnTo>
                  <a:lnTo>
                    <a:pt x="1465637" y="63394"/>
                  </a:lnTo>
                  <a:lnTo>
                    <a:pt x="1415970" y="72516"/>
                  </a:lnTo>
                  <a:lnTo>
                    <a:pt x="1366557" y="81064"/>
                  </a:lnTo>
                  <a:lnTo>
                    <a:pt x="1317531" y="89152"/>
                  </a:lnTo>
                  <a:lnTo>
                    <a:pt x="1269028" y="96891"/>
                  </a:lnTo>
                  <a:lnTo>
                    <a:pt x="1221182" y="104394"/>
                  </a:lnTo>
                  <a:lnTo>
                    <a:pt x="1185381" y="110007"/>
                  </a:lnTo>
                  <a:lnTo>
                    <a:pt x="1177469" y="111277"/>
                  </a:lnTo>
                  <a:lnTo>
                    <a:pt x="1105295" y="121757"/>
                  </a:lnTo>
                  <a:lnTo>
                    <a:pt x="1051030" y="128078"/>
                  </a:lnTo>
                  <a:lnTo>
                    <a:pt x="998558" y="132427"/>
                  </a:lnTo>
                  <a:lnTo>
                    <a:pt x="947467" y="134528"/>
                  </a:lnTo>
                  <a:lnTo>
                    <a:pt x="897351" y="134104"/>
                  </a:lnTo>
                  <a:lnTo>
                    <a:pt x="847800" y="130878"/>
                  </a:lnTo>
                  <a:lnTo>
                    <a:pt x="798405" y="124574"/>
                  </a:lnTo>
                  <a:lnTo>
                    <a:pt x="748758" y="114915"/>
                  </a:lnTo>
                  <a:lnTo>
                    <a:pt x="698450" y="101625"/>
                  </a:lnTo>
                  <a:lnTo>
                    <a:pt x="675063" y="94944"/>
                  </a:lnTo>
                  <a:lnTo>
                    <a:pt x="646226" y="87309"/>
                  </a:lnTo>
                  <a:lnTo>
                    <a:pt x="574132" y="70776"/>
                  </a:lnTo>
                  <a:lnTo>
                    <a:pt x="531838" y="62677"/>
                  </a:lnTo>
                  <a:lnTo>
                    <a:pt x="486021" y="55223"/>
                  </a:lnTo>
                  <a:lnTo>
                    <a:pt x="437164" y="48814"/>
                  </a:lnTo>
                  <a:lnTo>
                    <a:pt x="385748" y="43848"/>
                  </a:lnTo>
                  <a:lnTo>
                    <a:pt x="332255" y="40727"/>
                  </a:lnTo>
                  <a:lnTo>
                    <a:pt x="277167" y="39849"/>
                  </a:lnTo>
                  <a:lnTo>
                    <a:pt x="220965" y="41614"/>
                  </a:lnTo>
                  <a:lnTo>
                    <a:pt x="164130" y="46421"/>
                  </a:lnTo>
                  <a:lnTo>
                    <a:pt x="107146" y="54671"/>
                  </a:lnTo>
                  <a:lnTo>
                    <a:pt x="50493" y="66763"/>
                  </a:lnTo>
                  <a:lnTo>
                    <a:pt x="0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700206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0" y="64687"/>
                  </a:moveTo>
                  <a:lnTo>
                    <a:pt x="45063" y="51454"/>
                  </a:lnTo>
                  <a:lnTo>
                    <a:pt x="101448" y="39337"/>
                  </a:lnTo>
                  <a:lnTo>
                    <a:pt x="158158" y="31030"/>
                  </a:lnTo>
                  <a:lnTo>
                    <a:pt x="214714" y="26138"/>
                  </a:lnTo>
                  <a:lnTo>
                    <a:pt x="270636" y="24265"/>
                  </a:lnTo>
                  <a:lnTo>
                    <a:pt x="325447" y="25016"/>
                  </a:lnTo>
                  <a:lnTo>
                    <a:pt x="378667" y="27995"/>
                  </a:lnTo>
                  <a:lnTo>
                    <a:pt x="429819" y="32808"/>
                  </a:lnTo>
                  <a:lnTo>
                    <a:pt x="478422" y="39059"/>
                  </a:lnTo>
                  <a:lnTo>
                    <a:pt x="523998" y="46352"/>
                  </a:lnTo>
                  <a:lnTo>
                    <a:pt x="566069" y="54292"/>
                  </a:lnTo>
                  <a:lnTo>
                    <a:pt x="604156" y="62484"/>
                  </a:lnTo>
                  <a:lnTo>
                    <a:pt x="666463" y="78043"/>
                  </a:lnTo>
                  <a:lnTo>
                    <a:pt x="689725" y="84619"/>
                  </a:lnTo>
                  <a:lnTo>
                    <a:pt x="739576" y="97688"/>
                  </a:lnTo>
                  <a:lnTo>
                    <a:pt x="788797" y="107197"/>
                  </a:lnTo>
                  <a:lnTo>
                    <a:pt x="837791" y="113416"/>
                  </a:lnTo>
                  <a:lnTo>
                    <a:pt x="886964" y="116617"/>
                  </a:lnTo>
                  <a:lnTo>
                    <a:pt x="936718" y="117072"/>
                  </a:lnTo>
                  <a:lnTo>
                    <a:pt x="987458" y="115051"/>
                  </a:lnTo>
                  <a:lnTo>
                    <a:pt x="1039587" y="110827"/>
                  </a:lnTo>
                  <a:lnTo>
                    <a:pt x="1093510" y="104669"/>
                  </a:lnTo>
                  <a:lnTo>
                    <a:pt x="1149630" y="96850"/>
                  </a:lnTo>
                  <a:lnTo>
                    <a:pt x="1173112" y="93230"/>
                  </a:lnTo>
                  <a:lnTo>
                    <a:pt x="1211593" y="87325"/>
                  </a:lnTo>
                  <a:lnTo>
                    <a:pt x="1259108" y="80035"/>
                  </a:lnTo>
                  <a:lnTo>
                    <a:pt x="1307275" y="72512"/>
                  </a:lnTo>
                  <a:lnTo>
                    <a:pt x="1355960" y="64643"/>
                  </a:lnTo>
                  <a:lnTo>
                    <a:pt x="1405029" y="56315"/>
                  </a:lnTo>
                  <a:lnTo>
                    <a:pt x="1454348" y="47414"/>
                  </a:lnTo>
                  <a:lnTo>
                    <a:pt x="1503782" y="37829"/>
                  </a:lnTo>
                  <a:lnTo>
                    <a:pt x="1553197" y="27446"/>
                  </a:lnTo>
                  <a:lnTo>
                    <a:pt x="1602460" y="16152"/>
                  </a:lnTo>
                  <a:lnTo>
                    <a:pt x="1651435" y="3835"/>
                  </a:lnTo>
                  <a:lnTo>
                    <a:pt x="1665278" y="0"/>
                  </a:lnTo>
                </a:path>
                <a:path w="1676400" h="120650">
                  <a:moveTo>
                    <a:pt x="1676395" y="0"/>
                  </a:moveTo>
                  <a:lnTo>
                    <a:pt x="1603487" y="18960"/>
                  </a:lnTo>
                  <a:lnTo>
                    <a:pt x="1554199" y="30268"/>
                  </a:lnTo>
                  <a:lnTo>
                    <a:pt x="1504763" y="40662"/>
                  </a:lnTo>
                  <a:lnTo>
                    <a:pt x="1455312" y="50256"/>
                  </a:lnTo>
                  <a:lnTo>
                    <a:pt x="1405979" y="59164"/>
                  </a:lnTo>
                  <a:lnTo>
                    <a:pt x="1356899" y="67498"/>
                  </a:lnTo>
                  <a:lnTo>
                    <a:pt x="1308205" y="75373"/>
                  </a:lnTo>
                  <a:lnTo>
                    <a:pt x="1260030" y="82901"/>
                  </a:lnTo>
                  <a:lnTo>
                    <a:pt x="1212508" y="90195"/>
                  </a:lnTo>
                  <a:lnTo>
                    <a:pt x="1173582" y="96164"/>
                  </a:lnTo>
                  <a:lnTo>
                    <a:pt x="1165708" y="97421"/>
                  </a:lnTo>
                  <a:lnTo>
                    <a:pt x="1093801" y="107623"/>
                  </a:lnTo>
                  <a:lnTo>
                    <a:pt x="1039729" y="113785"/>
                  </a:lnTo>
                  <a:lnTo>
                    <a:pt x="987454" y="118012"/>
                  </a:lnTo>
                  <a:lnTo>
                    <a:pt x="936571" y="120030"/>
                  </a:lnTo>
                  <a:lnTo>
                    <a:pt x="886676" y="119567"/>
                  </a:lnTo>
                  <a:lnTo>
                    <a:pt x="837364" y="116353"/>
                  </a:lnTo>
                  <a:lnTo>
                    <a:pt x="788229" y="110114"/>
                  </a:lnTo>
                  <a:lnTo>
                    <a:pt x="738868" y="100580"/>
                  </a:lnTo>
                  <a:lnTo>
                    <a:pt x="688874" y="87477"/>
                  </a:lnTo>
                  <a:lnTo>
                    <a:pt x="665675" y="80915"/>
                  </a:lnTo>
                  <a:lnTo>
                    <a:pt x="637071" y="73420"/>
                  </a:lnTo>
                  <a:lnTo>
                    <a:pt x="565554" y="57208"/>
                  </a:lnTo>
                  <a:lnTo>
                    <a:pt x="523598" y="49279"/>
                  </a:lnTo>
                  <a:lnTo>
                    <a:pt x="478147" y="41994"/>
                  </a:lnTo>
                  <a:lnTo>
                    <a:pt x="429679" y="35748"/>
                  </a:lnTo>
                  <a:lnTo>
                    <a:pt x="378671" y="30935"/>
                  </a:lnTo>
                  <a:lnTo>
                    <a:pt x="325601" y="27949"/>
                  </a:lnTo>
                  <a:lnTo>
                    <a:pt x="270947" y="27184"/>
                  </a:lnTo>
                  <a:lnTo>
                    <a:pt x="215188" y="29035"/>
                  </a:lnTo>
                  <a:lnTo>
                    <a:pt x="158799" y="33896"/>
                  </a:lnTo>
                  <a:lnTo>
                    <a:pt x="102260" y="42162"/>
                  </a:lnTo>
                  <a:lnTo>
                    <a:pt x="46048" y="54227"/>
                  </a:lnTo>
                  <a:lnTo>
                    <a:pt x="0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653228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5" h="104775">
                  <a:moveTo>
                    <a:pt x="0" y="49766"/>
                  </a:moveTo>
                  <a:lnTo>
                    <a:pt x="40495" y="37817"/>
                  </a:lnTo>
                  <a:lnTo>
                    <a:pt x="96503" y="25690"/>
                  </a:lnTo>
                  <a:lnTo>
                    <a:pt x="152802" y="17346"/>
                  </a:lnTo>
                  <a:lnTo>
                    <a:pt x="208921" y="12393"/>
                  </a:lnTo>
                  <a:lnTo>
                    <a:pt x="264387" y="10439"/>
                  </a:lnTo>
                  <a:lnTo>
                    <a:pt x="318730" y="11092"/>
                  </a:lnTo>
                  <a:lnTo>
                    <a:pt x="371478" y="13962"/>
                  </a:lnTo>
                  <a:lnTo>
                    <a:pt x="422159" y="18655"/>
                  </a:lnTo>
                  <a:lnTo>
                    <a:pt x="470302" y="24780"/>
                  </a:lnTo>
                  <a:lnTo>
                    <a:pt x="515435" y="31945"/>
                  </a:lnTo>
                  <a:lnTo>
                    <a:pt x="557087" y="39758"/>
                  </a:lnTo>
                  <a:lnTo>
                    <a:pt x="594786" y="47828"/>
                  </a:lnTo>
                  <a:lnTo>
                    <a:pt x="656439" y="63171"/>
                  </a:lnTo>
                  <a:lnTo>
                    <a:pt x="679451" y="69660"/>
                  </a:lnTo>
                  <a:lnTo>
                    <a:pt x="729182" y="82513"/>
                  </a:lnTo>
                  <a:lnTo>
                    <a:pt x="778256" y="91878"/>
                  </a:lnTo>
                  <a:lnTo>
                    <a:pt x="827077" y="98022"/>
                  </a:lnTo>
                  <a:lnTo>
                    <a:pt x="876049" y="101210"/>
                  </a:lnTo>
                  <a:lnTo>
                    <a:pt x="925576" y="101709"/>
                  </a:lnTo>
                  <a:lnTo>
                    <a:pt x="976062" y="99785"/>
                  </a:lnTo>
                  <a:lnTo>
                    <a:pt x="1027910" y="95703"/>
                  </a:lnTo>
                  <a:lnTo>
                    <a:pt x="1081525" y="89730"/>
                  </a:lnTo>
                  <a:lnTo>
                    <a:pt x="1137311" y="82131"/>
                  </a:lnTo>
                  <a:lnTo>
                    <a:pt x="1145071" y="80975"/>
                  </a:lnTo>
                  <a:lnTo>
                    <a:pt x="1152843" y="79820"/>
                  </a:lnTo>
                  <a:lnTo>
                    <a:pt x="1160679" y="78613"/>
                  </a:lnTo>
                  <a:lnTo>
                    <a:pt x="1202386" y="72352"/>
                  </a:lnTo>
                  <a:lnTo>
                    <a:pt x="1249562" y="65274"/>
                  </a:lnTo>
                  <a:lnTo>
                    <a:pt x="1297386" y="57965"/>
                  </a:lnTo>
                  <a:lnTo>
                    <a:pt x="1345725" y="50311"/>
                  </a:lnTo>
                  <a:lnTo>
                    <a:pt x="1394445" y="42200"/>
                  </a:lnTo>
                  <a:lnTo>
                    <a:pt x="1443414" y="33516"/>
                  </a:lnTo>
                  <a:lnTo>
                    <a:pt x="1492498" y="24147"/>
                  </a:lnTo>
                  <a:lnTo>
                    <a:pt x="1541565" y="13979"/>
                  </a:lnTo>
                  <a:lnTo>
                    <a:pt x="1590480" y="2897"/>
                  </a:lnTo>
                  <a:lnTo>
                    <a:pt x="1602119" y="0"/>
                  </a:lnTo>
                </a:path>
                <a:path w="1614805" h="104775">
                  <a:moveTo>
                    <a:pt x="1614459" y="0"/>
                  </a:moveTo>
                  <a:lnTo>
                    <a:pt x="1542637" y="16794"/>
                  </a:lnTo>
                  <a:lnTo>
                    <a:pt x="1493560" y="26970"/>
                  </a:lnTo>
                  <a:lnTo>
                    <a:pt x="1444469" y="36345"/>
                  </a:lnTo>
                  <a:lnTo>
                    <a:pt x="1395497" y="45033"/>
                  </a:lnTo>
                  <a:lnTo>
                    <a:pt x="1346775" y="53149"/>
                  </a:lnTo>
                  <a:lnTo>
                    <a:pt x="1298437" y="60805"/>
                  </a:lnTo>
                  <a:lnTo>
                    <a:pt x="1250614" y="68116"/>
                  </a:lnTo>
                  <a:lnTo>
                    <a:pt x="1203440" y="75197"/>
                  </a:lnTo>
                  <a:lnTo>
                    <a:pt x="1161149" y="81534"/>
                  </a:lnTo>
                  <a:lnTo>
                    <a:pt x="1154583" y="82563"/>
                  </a:lnTo>
                  <a:lnTo>
                    <a:pt x="1148004" y="83528"/>
                  </a:lnTo>
                  <a:lnTo>
                    <a:pt x="1141489" y="84480"/>
                  </a:lnTo>
                  <a:lnTo>
                    <a:pt x="1137705" y="85039"/>
                  </a:lnTo>
                  <a:lnTo>
                    <a:pt x="1081825" y="92669"/>
                  </a:lnTo>
                  <a:lnTo>
                    <a:pt x="1028114" y="98666"/>
                  </a:lnTo>
                  <a:lnTo>
                    <a:pt x="976164" y="102765"/>
                  </a:lnTo>
                  <a:lnTo>
                    <a:pt x="925568" y="104698"/>
                  </a:lnTo>
                  <a:lnTo>
                    <a:pt x="875921" y="104198"/>
                  </a:lnTo>
                  <a:lnTo>
                    <a:pt x="826814" y="100998"/>
                  </a:lnTo>
                  <a:lnTo>
                    <a:pt x="777843" y="94831"/>
                  </a:lnTo>
                  <a:lnTo>
                    <a:pt x="728599" y="85431"/>
                  </a:lnTo>
                  <a:lnTo>
                    <a:pt x="678676" y="72530"/>
                  </a:lnTo>
                  <a:lnTo>
                    <a:pt x="655719" y="66053"/>
                  </a:lnTo>
                  <a:lnTo>
                    <a:pt x="627408" y="58659"/>
                  </a:lnTo>
                  <a:lnTo>
                    <a:pt x="556607" y="42681"/>
                  </a:lnTo>
                  <a:lnTo>
                    <a:pt x="515060" y="34879"/>
                  </a:lnTo>
                  <a:lnTo>
                    <a:pt x="470041" y="27722"/>
                  </a:lnTo>
                  <a:lnTo>
                    <a:pt x="422022" y="21602"/>
                  </a:lnTo>
                  <a:lnTo>
                    <a:pt x="371473" y="16909"/>
                  </a:lnTo>
                  <a:lnTo>
                    <a:pt x="318866" y="14033"/>
                  </a:lnTo>
                  <a:lnTo>
                    <a:pt x="264671" y="13367"/>
                  </a:lnTo>
                  <a:lnTo>
                    <a:pt x="209359" y="15299"/>
                  </a:lnTo>
                  <a:lnTo>
                    <a:pt x="153400" y="20222"/>
                  </a:lnTo>
                  <a:lnTo>
                    <a:pt x="97264" y="28526"/>
                  </a:lnTo>
                  <a:lnTo>
                    <a:pt x="41424" y="40601"/>
                  </a:lnTo>
                  <a:lnTo>
                    <a:pt x="0" y="528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553164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0" y="34069"/>
                  </a:moveTo>
                  <a:lnTo>
                    <a:pt x="34884" y="23740"/>
                  </a:lnTo>
                  <a:lnTo>
                    <a:pt x="90452" y="11639"/>
                  </a:lnTo>
                  <a:lnTo>
                    <a:pt x="146304" y="3279"/>
                  </a:lnTo>
                  <a:lnTo>
                    <a:pt x="182777" y="0"/>
                  </a:lnTo>
                </a:path>
                <a:path w="1542415" h="88900">
                  <a:moveTo>
                    <a:pt x="368526" y="0"/>
                  </a:moveTo>
                  <a:lnTo>
                    <a:pt x="413483" y="4066"/>
                  </a:lnTo>
                  <a:lnTo>
                    <a:pt x="461232" y="10034"/>
                  </a:lnTo>
                  <a:lnTo>
                    <a:pt x="505994" y="17037"/>
                  </a:lnTo>
                  <a:lnTo>
                    <a:pt x="547302" y="24688"/>
                  </a:lnTo>
                  <a:lnTo>
                    <a:pt x="584690" y="32600"/>
                  </a:lnTo>
                  <a:lnTo>
                    <a:pt x="645834" y="47662"/>
                  </a:lnTo>
                  <a:lnTo>
                    <a:pt x="668656" y="54038"/>
                  </a:lnTo>
                  <a:lnTo>
                    <a:pt x="718152" y="66715"/>
                  </a:lnTo>
                  <a:lnTo>
                    <a:pt x="766994" y="75964"/>
                  </a:lnTo>
                  <a:lnTo>
                    <a:pt x="815584" y="82047"/>
                  </a:lnTo>
                  <a:lnTo>
                    <a:pt x="864324" y="85226"/>
                  </a:lnTo>
                  <a:lnTo>
                    <a:pt x="913615" y="85761"/>
                  </a:lnTo>
                  <a:lnTo>
                    <a:pt x="963861" y="83916"/>
                  </a:lnTo>
                  <a:lnTo>
                    <a:pt x="1015463" y="79952"/>
                  </a:lnTo>
                  <a:lnTo>
                    <a:pt x="1068824" y="74130"/>
                  </a:lnTo>
                  <a:lnTo>
                    <a:pt x="1124344" y="66713"/>
                  </a:lnTo>
                  <a:lnTo>
                    <a:pt x="1147624" y="63271"/>
                  </a:lnTo>
                  <a:lnTo>
                    <a:pt x="1192137" y="56756"/>
                  </a:lnTo>
                  <a:lnTo>
                    <a:pt x="1239004" y="49891"/>
                  </a:lnTo>
                  <a:lnTo>
                    <a:pt x="1286515" y="42799"/>
                  </a:lnTo>
                  <a:lnTo>
                    <a:pt x="1334538" y="35363"/>
                  </a:lnTo>
                  <a:lnTo>
                    <a:pt x="1382941" y="27469"/>
                  </a:lnTo>
                  <a:lnTo>
                    <a:pt x="1431592" y="19003"/>
                  </a:lnTo>
                  <a:lnTo>
                    <a:pt x="1480358" y="9850"/>
                  </a:lnTo>
                  <a:lnTo>
                    <a:pt x="1528599" y="0"/>
                  </a:lnTo>
                </a:path>
                <a:path w="1542415" h="88900">
                  <a:moveTo>
                    <a:pt x="1542304" y="0"/>
                  </a:moveTo>
                  <a:lnTo>
                    <a:pt x="1481487" y="12662"/>
                  </a:lnTo>
                  <a:lnTo>
                    <a:pt x="1432722" y="21821"/>
                  </a:lnTo>
                  <a:lnTo>
                    <a:pt x="1384075" y="30291"/>
                  </a:lnTo>
                  <a:lnTo>
                    <a:pt x="1335679" y="38188"/>
                  </a:lnTo>
                  <a:lnTo>
                    <a:pt x="1287665" y="45626"/>
                  </a:lnTo>
                  <a:lnTo>
                    <a:pt x="1240163" y="52721"/>
                  </a:lnTo>
                  <a:lnTo>
                    <a:pt x="1193305" y="59588"/>
                  </a:lnTo>
                  <a:lnTo>
                    <a:pt x="1148081" y="66205"/>
                  </a:lnTo>
                  <a:lnTo>
                    <a:pt x="1140270" y="67399"/>
                  </a:lnTo>
                  <a:lnTo>
                    <a:pt x="1069139" y="77088"/>
                  </a:lnTo>
                  <a:lnTo>
                    <a:pt x="1015652" y="82919"/>
                  </a:lnTo>
                  <a:lnTo>
                    <a:pt x="963923" y="86887"/>
                  </a:lnTo>
                  <a:lnTo>
                    <a:pt x="913548" y="88731"/>
                  </a:lnTo>
                  <a:lnTo>
                    <a:pt x="864123" y="88188"/>
                  </a:lnTo>
                  <a:lnTo>
                    <a:pt x="815243" y="84994"/>
                  </a:lnTo>
                  <a:lnTo>
                    <a:pt x="766504" y="78888"/>
                  </a:lnTo>
                  <a:lnTo>
                    <a:pt x="717501" y="69605"/>
                  </a:lnTo>
                  <a:lnTo>
                    <a:pt x="667830" y="56883"/>
                  </a:lnTo>
                  <a:lnTo>
                    <a:pt x="645067" y="50522"/>
                  </a:lnTo>
                  <a:lnTo>
                    <a:pt x="616996" y="43263"/>
                  </a:lnTo>
                  <a:lnTo>
                    <a:pt x="546794" y="27597"/>
                  </a:lnTo>
                  <a:lnTo>
                    <a:pt x="505595" y="19960"/>
                  </a:lnTo>
                  <a:lnTo>
                    <a:pt x="460953" y="12969"/>
                  </a:lnTo>
                  <a:lnTo>
                    <a:pt x="413334" y="7009"/>
                  </a:lnTo>
                  <a:lnTo>
                    <a:pt x="363204" y="2466"/>
                  </a:lnTo>
                  <a:lnTo>
                    <a:pt x="316257" y="0"/>
                  </a:lnTo>
                </a:path>
                <a:path w="1542415" h="88900">
                  <a:moveTo>
                    <a:pt x="234790" y="0"/>
                  </a:moveTo>
                  <a:lnTo>
                    <a:pt x="202411" y="1192"/>
                  </a:lnTo>
                  <a:lnTo>
                    <a:pt x="146899" y="6171"/>
                  </a:lnTo>
                  <a:lnTo>
                    <a:pt x="91208" y="14495"/>
                  </a:lnTo>
                  <a:lnTo>
                    <a:pt x="35804" y="26549"/>
                  </a:lnTo>
                  <a:lnTo>
                    <a:pt x="0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471040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0" y="17561"/>
                  </a:moveTo>
                  <a:lnTo>
                    <a:pt x="28686" y="9038"/>
                  </a:lnTo>
                  <a:lnTo>
                    <a:pt x="69943" y="0"/>
                  </a:lnTo>
                </a:path>
                <a:path w="1456690" h="72390">
                  <a:moveTo>
                    <a:pt x="486414" y="0"/>
                  </a:moveTo>
                  <a:lnTo>
                    <a:pt x="536941" y="8957"/>
                  </a:lnTo>
                  <a:lnTo>
                    <a:pt x="606734" y="24344"/>
                  </a:lnTo>
                  <a:lnTo>
                    <a:pt x="657264" y="37744"/>
                  </a:lnTo>
                  <a:lnTo>
                    <a:pt x="706432" y="50234"/>
                  </a:lnTo>
                  <a:lnTo>
                    <a:pt x="754979" y="59359"/>
                  </a:lnTo>
                  <a:lnTo>
                    <a:pt x="803305" y="65378"/>
                  </a:lnTo>
                  <a:lnTo>
                    <a:pt x="851807" y="68548"/>
                  </a:lnTo>
                  <a:lnTo>
                    <a:pt x="900883" y="69126"/>
                  </a:lnTo>
                  <a:lnTo>
                    <a:pt x="950930" y="67370"/>
                  </a:lnTo>
                  <a:lnTo>
                    <a:pt x="1002347" y="63537"/>
                  </a:lnTo>
                  <a:lnTo>
                    <a:pt x="1055532" y="57885"/>
                  </a:lnTo>
                  <a:lnTo>
                    <a:pt x="1110882" y="50672"/>
                  </a:lnTo>
                  <a:lnTo>
                    <a:pt x="1122924" y="48930"/>
                  </a:lnTo>
                  <a:lnTo>
                    <a:pt x="1143150" y="46026"/>
                  </a:lnTo>
                  <a:lnTo>
                    <a:pt x="1164943" y="42905"/>
                  </a:lnTo>
                  <a:lnTo>
                    <a:pt x="1181685" y="40512"/>
                  </a:lnTo>
                  <a:lnTo>
                    <a:pt x="1231349" y="33406"/>
                  </a:lnTo>
                  <a:lnTo>
                    <a:pt x="1281731" y="26035"/>
                  </a:lnTo>
                  <a:lnTo>
                    <a:pt x="1332671" y="18258"/>
                  </a:lnTo>
                  <a:lnTo>
                    <a:pt x="1384011" y="9936"/>
                  </a:lnTo>
                  <a:lnTo>
                    <a:pt x="1435591" y="927"/>
                  </a:lnTo>
                  <a:lnTo>
                    <a:pt x="1440463" y="0"/>
                  </a:lnTo>
                </a:path>
                <a:path w="1456690" h="72390">
                  <a:moveTo>
                    <a:pt x="1456357" y="0"/>
                  </a:moveTo>
                  <a:lnTo>
                    <a:pt x="1385024" y="12771"/>
                  </a:lnTo>
                  <a:lnTo>
                    <a:pt x="1333679" y="21095"/>
                  </a:lnTo>
                  <a:lnTo>
                    <a:pt x="1282736" y="28871"/>
                  </a:lnTo>
                  <a:lnTo>
                    <a:pt x="1232353" y="36241"/>
                  </a:lnTo>
                  <a:lnTo>
                    <a:pt x="1182688" y="43345"/>
                  </a:lnTo>
                  <a:lnTo>
                    <a:pt x="1170549" y="45074"/>
                  </a:lnTo>
                  <a:lnTo>
                    <a:pt x="1158461" y="46797"/>
                  </a:lnTo>
                  <a:lnTo>
                    <a:pt x="1146428" y="48518"/>
                  </a:lnTo>
                  <a:lnTo>
                    <a:pt x="1134454" y="50241"/>
                  </a:lnTo>
                  <a:lnTo>
                    <a:pt x="1126694" y="51396"/>
                  </a:lnTo>
                  <a:lnTo>
                    <a:pt x="1118972" y="52501"/>
                  </a:lnTo>
                  <a:lnTo>
                    <a:pt x="1055825" y="60821"/>
                  </a:lnTo>
                  <a:lnTo>
                    <a:pt x="1002527" y="66494"/>
                  </a:lnTo>
                  <a:lnTo>
                    <a:pt x="950995" y="70342"/>
                  </a:lnTo>
                  <a:lnTo>
                    <a:pt x="900829" y="72106"/>
                  </a:lnTo>
                  <a:lnTo>
                    <a:pt x="851627" y="71528"/>
                  </a:lnTo>
                  <a:lnTo>
                    <a:pt x="802990" y="68349"/>
                  </a:lnTo>
                  <a:lnTo>
                    <a:pt x="754517" y="62312"/>
                  </a:lnTo>
                  <a:lnTo>
                    <a:pt x="705809" y="53157"/>
                  </a:lnTo>
                  <a:lnTo>
                    <a:pt x="656464" y="40627"/>
                  </a:lnTo>
                  <a:lnTo>
                    <a:pt x="633897" y="34378"/>
                  </a:lnTo>
                  <a:lnTo>
                    <a:pt x="606066" y="27251"/>
                  </a:lnTo>
                  <a:lnTo>
                    <a:pt x="573433" y="19629"/>
                  </a:lnTo>
                  <a:lnTo>
                    <a:pt x="536460" y="11890"/>
                  </a:lnTo>
                  <a:lnTo>
                    <a:pt x="495608" y="4416"/>
                  </a:lnTo>
                  <a:lnTo>
                    <a:pt x="466982" y="0"/>
                  </a:lnTo>
                </a:path>
                <a:path w="1456690" h="72390">
                  <a:moveTo>
                    <a:pt x="83725" y="0"/>
                  </a:moveTo>
                  <a:lnTo>
                    <a:pt x="29622" y="11840"/>
                  </a:lnTo>
                  <a:lnTo>
                    <a:pt x="0" y="206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361398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5" h="55244">
                  <a:moveTo>
                    <a:pt x="0" y="388"/>
                  </a:moveTo>
                  <a:lnTo>
                    <a:pt x="1363" y="0"/>
                  </a:lnTo>
                </a:path>
                <a:path w="1353185" h="55244">
                  <a:moveTo>
                    <a:pt x="561440" y="0"/>
                  </a:moveTo>
                  <a:lnTo>
                    <a:pt x="591526" y="6832"/>
                  </a:lnTo>
                  <a:lnTo>
                    <a:pt x="621415" y="14339"/>
                  </a:lnTo>
                  <a:lnTo>
                    <a:pt x="645427" y="20904"/>
                  </a:lnTo>
                  <a:lnTo>
                    <a:pt x="694331" y="33203"/>
                  </a:lnTo>
                  <a:lnTo>
                    <a:pt x="742628" y="42202"/>
                  </a:lnTo>
                  <a:lnTo>
                    <a:pt x="790713" y="48154"/>
                  </a:lnTo>
                  <a:lnTo>
                    <a:pt x="838982" y="51311"/>
                  </a:lnTo>
                  <a:lnTo>
                    <a:pt x="887830" y="51927"/>
                  </a:lnTo>
                  <a:lnTo>
                    <a:pt x="937653" y="50254"/>
                  </a:lnTo>
                  <a:lnTo>
                    <a:pt x="988846" y="46547"/>
                  </a:lnTo>
                  <a:lnTo>
                    <a:pt x="1041805" y="41056"/>
                  </a:lnTo>
                  <a:lnTo>
                    <a:pt x="1096925" y="34036"/>
                  </a:lnTo>
                  <a:lnTo>
                    <a:pt x="1119976" y="30785"/>
                  </a:lnTo>
                  <a:lnTo>
                    <a:pt x="1132475" y="29032"/>
                  </a:lnTo>
                  <a:lnTo>
                    <a:pt x="1145034" y="27278"/>
                  </a:lnTo>
                  <a:lnTo>
                    <a:pt x="1157654" y="25522"/>
                  </a:lnTo>
                  <a:lnTo>
                    <a:pt x="1170331" y="23762"/>
                  </a:lnTo>
                  <a:lnTo>
                    <a:pt x="1219671" y="16881"/>
                  </a:lnTo>
                  <a:lnTo>
                    <a:pt x="1269722" y="9737"/>
                  </a:lnTo>
                  <a:lnTo>
                    <a:pt x="1320329" y="2190"/>
                  </a:lnTo>
                  <a:lnTo>
                    <a:pt x="1334132" y="0"/>
                  </a:lnTo>
                </a:path>
                <a:path w="1353185" h="55244">
                  <a:moveTo>
                    <a:pt x="1353183" y="0"/>
                  </a:moveTo>
                  <a:lnTo>
                    <a:pt x="1270866" y="12589"/>
                  </a:lnTo>
                  <a:lnTo>
                    <a:pt x="1220826" y="19735"/>
                  </a:lnTo>
                  <a:lnTo>
                    <a:pt x="1171500" y="26619"/>
                  </a:lnTo>
                  <a:lnTo>
                    <a:pt x="1158632" y="28408"/>
                  </a:lnTo>
                  <a:lnTo>
                    <a:pt x="1145823" y="30193"/>
                  </a:lnTo>
                  <a:lnTo>
                    <a:pt x="1133077" y="31975"/>
                  </a:lnTo>
                  <a:lnTo>
                    <a:pt x="1120395" y="33757"/>
                  </a:lnTo>
                  <a:lnTo>
                    <a:pt x="1112787" y="34785"/>
                  </a:lnTo>
                  <a:lnTo>
                    <a:pt x="1105218" y="35839"/>
                  </a:lnTo>
                  <a:lnTo>
                    <a:pt x="1097738" y="36906"/>
                  </a:lnTo>
                  <a:lnTo>
                    <a:pt x="1042370" y="43963"/>
                  </a:lnTo>
                  <a:lnTo>
                    <a:pt x="989191" y="49481"/>
                  </a:lnTo>
                  <a:lnTo>
                    <a:pt x="937801" y="53206"/>
                  </a:lnTo>
                  <a:lnTo>
                    <a:pt x="887798" y="54885"/>
                  </a:lnTo>
                  <a:lnTo>
                    <a:pt x="838784" y="54266"/>
                  </a:lnTo>
                  <a:lnTo>
                    <a:pt x="790358" y="51095"/>
                  </a:lnTo>
                  <a:lnTo>
                    <a:pt x="742118" y="45121"/>
                  </a:lnTo>
                  <a:lnTo>
                    <a:pt x="693667" y="36090"/>
                  </a:lnTo>
                  <a:lnTo>
                    <a:pt x="644602" y="23749"/>
                  </a:lnTo>
                  <a:lnTo>
                    <a:pt x="620656" y="17199"/>
                  </a:lnTo>
                  <a:lnTo>
                    <a:pt x="590850" y="9707"/>
                  </a:lnTo>
                  <a:lnTo>
                    <a:pt x="555733" y="1724"/>
                  </a:lnTo>
                  <a:lnTo>
                    <a:pt x="547160" y="0"/>
                  </a:lnTo>
                </a:path>
                <a:path w="1353185" h="55244">
                  <a:moveTo>
                    <a:pt x="12007" y="0"/>
                  </a:moveTo>
                  <a:lnTo>
                    <a:pt x="0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3300" y="0"/>
              <a:ext cx="667960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807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11266" y="0"/>
                  </a:moveTo>
                  <a:lnTo>
                    <a:pt x="72993" y="15658"/>
                  </a:lnTo>
                  <a:lnTo>
                    <a:pt x="121041" y="24535"/>
                  </a:lnTo>
                  <a:lnTo>
                    <a:pt x="168889" y="30421"/>
                  </a:lnTo>
                  <a:lnTo>
                    <a:pt x="216929" y="33565"/>
                  </a:lnTo>
                  <a:lnTo>
                    <a:pt x="265555" y="34216"/>
                  </a:lnTo>
                  <a:lnTo>
                    <a:pt x="315159" y="32621"/>
                  </a:lnTo>
                  <a:lnTo>
                    <a:pt x="366133" y="29030"/>
                  </a:lnTo>
                  <a:lnTo>
                    <a:pt x="418872" y="23691"/>
                  </a:lnTo>
                  <a:lnTo>
                    <a:pt x="473767" y="16853"/>
                  </a:lnTo>
                  <a:lnTo>
                    <a:pt x="496703" y="13716"/>
                  </a:lnTo>
                  <a:lnTo>
                    <a:pt x="510007" y="11898"/>
                  </a:lnTo>
                  <a:lnTo>
                    <a:pt x="523380" y="10080"/>
                  </a:lnTo>
                  <a:lnTo>
                    <a:pt x="536819" y="8258"/>
                  </a:lnTo>
                  <a:lnTo>
                    <a:pt x="550323" y="6426"/>
                  </a:lnTo>
                  <a:lnTo>
                    <a:pt x="597616" y="0"/>
                  </a:lnTo>
                </a:path>
                <a:path w="619125" h="37465">
                  <a:moveTo>
                    <a:pt x="619042" y="0"/>
                  </a:moveTo>
                  <a:lnTo>
                    <a:pt x="599878" y="2666"/>
                  </a:lnTo>
                  <a:lnTo>
                    <a:pt x="550882" y="9322"/>
                  </a:lnTo>
                  <a:lnTo>
                    <a:pt x="537330" y="11158"/>
                  </a:lnTo>
                  <a:lnTo>
                    <a:pt x="523845" y="12989"/>
                  </a:lnTo>
                  <a:lnTo>
                    <a:pt x="510428" y="14815"/>
                  </a:lnTo>
                  <a:lnTo>
                    <a:pt x="497084" y="16637"/>
                  </a:lnTo>
                  <a:lnTo>
                    <a:pt x="474148" y="19837"/>
                  </a:lnTo>
                  <a:lnTo>
                    <a:pt x="427643" y="25753"/>
                  </a:lnTo>
                  <a:lnTo>
                    <a:pt x="380332" y="30891"/>
                  </a:lnTo>
                  <a:lnTo>
                    <a:pt x="332178" y="34790"/>
                  </a:lnTo>
                  <a:lnTo>
                    <a:pt x="283145" y="36990"/>
                  </a:lnTo>
                  <a:lnTo>
                    <a:pt x="233197" y="37031"/>
                  </a:lnTo>
                  <a:lnTo>
                    <a:pt x="182299" y="34450"/>
                  </a:lnTo>
                  <a:lnTo>
                    <a:pt x="130414" y="28787"/>
                  </a:lnTo>
                  <a:lnTo>
                    <a:pt x="77506" y="19583"/>
                  </a:lnTo>
                  <a:lnTo>
                    <a:pt x="23539" y="6375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5235" y="0"/>
              <a:ext cx="513205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671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14583" y="0"/>
                  </a:moveTo>
                  <a:lnTo>
                    <a:pt x="59893" y="7809"/>
                  </a:lnTo>
                  <a:lnTo>
                    <a:pt x="111377" y="13390"/>
                  </a:lnTo>
                  <a:lnTo>
                    <a:pt x="161897" y="15955"/>
                  </a:lnTo>
                  <a:lnTo>
                    <a:pt x="211487" y="15956"/>
                  </a:lnTo>
                  <a:lnTo>
                    <a:pt x="260179" y="13843"/>
                  </a:lnTo>
                  <a:lnTo>
                    <a:pt x="308007" y="10066"/>
                  </a:lnTo>
                  <a:lnTo>
                    <a:pt x="355005" y="5077"/>
                  </a:lnTo>
                  <a:lnTo>
                    <a:pt x="395799" y="0"/>
                  </a:lnTo>
                </a:path>
                <a:path w="419100" h="19050">
                  <a:moveTo>
                    <a:pt x="418550" y="0"/>
                  </a:moveTo>
                  <a:lnTo>
                    <a:pt x="355258" y="8065"/>
                  </a:lnTo>
                  <a:lnTo>
                    <a:pt x="308131" y="13056"/>
                  </a:lnTo>
                  <a:lnTo>
                    <a:pt x="260172" y="16829"/>
                  </a:lnTo>
                  <a:lnTo>
                    <a:pt x="211348" y="18935"/>
                  </a:lnTo>
                  <a:lnTo>
                    <a:pt x="161626" y="18920"/>
                  </a:lnTo>
                  <a:lnTo>
                    <a:pt x="110973" y="16334"/>
                  </a:lnTo>
                  <a:lnTo>
                    <a:pt x="59357" y="10723"/>
                  </a:lnTo>
                  <a:lnTo>
                    <a:pt x="6743" y="1636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8797" y="0"/>
              <a:ext cx="138943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7757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0"/>
              <a:ext cx="2000" cy="102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222" y="0"/>
                  </a:moveTo>
                  <a:lnTo>
                    <a:pt x="0" y="10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24868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30" h="194945">
                  <a:moveTo>
                    <a:pt x="0" y="173342"/>
                  </a:moveTo>
                  <a:lnTo>
                    <a:pt x="1660" y="160754"/>
                  </a:lnTo>
                  <a:lnTo>
                    <a:pt x="3802" y="142089"/>
                  </a:lnTo>
                  <a:lnTo>
                    <a:pt x="5721" y="123540"/>
                  </a:lnTo>
                  <a:lnTo>
                    <a:pt x="7514" y="105206"/>
                  </a:lnTo>
                  <a:lnTo>
                    <a:pt x="9834" y="81710"/>
                  </a:lnTo>
                  <a:lnTo>
                    <a:pt x="12404" y="57861"/>
                  </a:lnTo>
                  <a:lnTo>
                    <a:pt x="15440" y="33697"/>
                  </a:lnTo>
                  <a:lnTo>
                    <a:pt x="19160" y="9258"/>
                  </a:lnTo>
                  <a:lnTo>
                    <a:pt x="21061" y="0"/>
                  </a:lnTo>
                </a:path>
                <a:path w="24130" h="194945">
                  <a:moveTo>
                    <a:pt x="24110" y="0"/>
                  </a:moveTo>
                  <a:lnTo>
                    <a:pt x="15385" y="58078"/>
                  </a:lnTo>
                  <a:lnTo>
                    <a:pt x="10511" y="105219"/>
                  </a:lnTo>
                  <a:lnTo>
                    <a:pt x="8707" y="123641"/>
                  </a:lnTo>
                  <a:lnTo>
                    <a:pt x="6771" y="142284"/>
                  </a:lnTo>
                  <a:lnTo>
                    <a:pt x="4607" y="161051"/>
                  </a:lnTo>
                  <a:lnTo>
                    <a:pt x="2117" y="179844"/>
                  </a:lnTo>
                  <a:lnTo>
                    <a:pt x="894" y="188360"/>
                  </a:lnTo>
                  <a:lnTo>
                    <a:pt x="0" y="1944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0"/>
              <a:ext cx="48938" cy="3144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60" h="312420">
                  <a:moveTo>
                    <a:pt x="0" y="299447"/>
                  </a:moveTo>
                  <a:lnTo>
                    <a:pt x="17006" y="213613"/>
                  </a:lnTo>
                  <a:lnTo>
                    <a:pt x="24879" y="160595"/>
                  </a:lnTo>
                  <a:lnTo>
                    <a:pt x="31014" y="105194"/>
                  </a:lnTo>
                  <a:lnTo>
                    <a:pt x="33459" y="81688"/>
                  </a:lnTo>
                  <a:lnTo>
                    <a:pt x="36153" y="57830"/>
                  </a:lnTo>
                  <a:lnTo>
                    <a:pt x="39306" y="33661"/>
                  </a:lnTo>
                  <a:lnTo>
                    <a:pt x="43130" y="9220"/>
                  </a:lnTo>
                  <a:lnTo>
                    <a:pt x="45055" y="0"/>
                  </a:lnTo>
                </a:path>
                <a:path w="48260" h="312420">
                  <a:moveTo>
                    <a:pt x="48106" y="0"/>
                  </a:moveTo>
                  <a:lnTo>
                    <a:pt x="39101" y="58173"/>
                  </a:lnTo>
                  <a:lnTo>
                    <a:pt x="33973" y="105435"/>
                  </a:lnTo>
                  <a:lnTo>
                    <a:pt x="32076" y="123757"/>
                  </a:lnTo>
                  <a:lnTo>
                    <a:pt x="30055" y="142293"/>
                  </a:lnTo>
                  <a:lnTo>
                    <a:pt x="24019" y="188153"/>
                  </a:lnTo>
                  <a:lnTo>
                    <a:pt x="20079" y="213359"/>
                  </a:lnTo>
                  <a:lnTo>
                    <a:pt x="19864" y="214693"/>
                  </a:lnTo>
                  <a:lnTo>
                    <a:pt x="10742" y="266944"/>
                  </a:lnTo>
                  <a:lnTo>
                    <a:pt x="0" y="3124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73785" cy="3811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0" y="366524"/>
                  </a:moveTo>
                  <a:lnTo>
                    <a:pt x="18968" y="315855"/>
                  </a:lnTo>
                  <a:lnTo>
                    <a:pt x="30760" y="266471"/>
                  </a:lnTo>
                  <a:lnTo>
                    <a:pt x="39912" y="214744"/>
                  </a:lnTo>
                  <a:lnTo>
                    <a:pt x="40255" y="212661"/>
                  </a:lnTo>
                  <a:lnTo>
                    <a:pt x="41641" y="204334"/>
                  </a:lnTo>
                  <a:lnTo>
                    <a:pt x="48148" y="160517"/>
                  </a:lnTo>
                  <a:lnTo>
                    <a:pt x="54542" y="105435"/>
                  </a:lnTo>
                  <a:lnTo>
                    <a:pt x="57122" y="81861"/>
                  </a:lnTo>
                  <a:lnTo>
                    <a:pt x="59949" y="57937"/>
                  </a:lnTo>
                  <a:lnTo>
                    <a:pt x="63229" y="33708"/>
                  </a:lnTo>
                  <a:lnTo>
                    <a:pt x="67166" y="9220"/>
                  </a:lnTo>
                  <a:lnTo>
                    <a:pt x="69119" y="0"/>
                  </a:lnTo>
                </a:path>
                <a:path w="72390" h="372745">
                  <a:moveTo>
                    <a:pt x="72163" y="0"/>
                  </a:moveTo>
                  <a:lnTo>
                    <a:pt x="62884" y="58361"/>
                  </a:lnTo>
                  <a:lnTo>
                    <a:pt x="57489" y="105829"/>
                  </a:lnTo>
                  <a:lnTo>
                    <a:pt x="55507" y="124024"/>
                  </a:lnTo>
                  <a:lnTo>
                    <a:pt x="53406" y="142428"/>
                  </a:lnTo>
                  <a:lnTo>
                    <a:pt x="47207" y="187985"/>
                  </a:lnTo>
                  <a:lnTo>
                    <a:pt x="33718" y="266952"/>
                  </a:lnTo>
                  <a:lnTo>
                    <a:pt x="21844" y="316660"/>
                  </a:lnTo>
                  <a:lnTo>
                    <a:pt x="4015" y="365365"/>
                  </a:lnTo>
                  <a:lnTo>
                    <a:pt x="0" y="37263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0"/>
              <a:ext cx="98723" cy="4149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0" y="407264"/>
                  </a:moveTo>
                  <a:lnTo>
                    <a:pt x="24094" y="363958"/>
                  </a:lnTo>
                  <a:lnTo>
                    <a:pt x="41845" y="315912"/>
                  </a:lnTo>
                  <a:lnTo>
                    <a:pt x="53705" y="266856"/>
                  </a:lnTo>
                  <a:lnTo>
                    <a:pt x="62924" y="215493"/>
                  </a:lnTo>
                  <a:lnTo>
                    <a:pt x="71484" y="160532"/>
                  </a:lnTo>
                  <a:lnTo>
                    <a:pt x="78101" y="105867"/>
                  </a:lnTo>
                  <a:lnTo>
                    <a:pt x="80821" y="82193"/>
                  </a:lnTo>
                  <a:lnTo>
                    <a:pt x="83784" y="58165"/>
                  </a:lnTo>
                  <a:lnTo>
                    <a:pt x="87195" y="33833"/>
                  </a:lnTo>
                  <a:lnTo>
                    <a:pt x="91258" y="9245"/>
                  </a:lnTo>
                  <a:lnTo>
                    <a:pt x="93246" y="0"/>
                  </a:lnTo>
                </a:path>
                <a:path w="96520" h="413384">
                  <a:moveTo>
                    <a:pt x="96282" y="0"/>
                  </a:moveTo>
                  <a:lnTo>
                    <a:pt x="86776" y="58259"/>
                  </a:lnTo>
                  <a:lnTo>
                    <a:pt x="81136" y="105600"/>
                  </a:lnTo>
                  <a:lnTo>
                    <a:pt x="79053" y="123824"/>
                  </a:lnTo>
                  <a:lnTo>
                    <a:pt x="76847" y="142252"/>
                  </a:lnTo>
                  <a:lnTo>
                    <a:pt x="70420" y="187820"/>
                  </a:lnTo>
                  <a:lnTo>
                    <a:pt x="56603" y="267630"/>
                  </a:lnTo>
                  <a:lnTo>
                    <a:pt x="44671" y="316928"/>
                  </a:lnTo>
                  <a:lnTo>
                    <a:pt x="26791" y="365245"/>
                  </a:lnTo>
                  <a:lnTo>
                    <a:pt x="0" y="413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0"/>
              <a:ext cx="121004" cy="45038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0" y="440192"/>
                  </a:moveTo>
                  <a:lnTo>
                    <a:pt x="46951" y="363645"/>
                  </a:lnTo>
                  <a:lnTo>
                    <a:pt x="64786" y="315807"/>
                  </a:lnTo>
                  <a:lnTo>
                    <a:pt x="76722" y="266964"/>
                  </a:lnTo>
                  <a:lnTo>
                    <a:pt x="86022" y="215823"/>
                  </a:lnTo>
                  <a:lnTo>
                    <a:pt x="94837" y="160451"/>
                  </a:lnTo>
                  <a:lnTo>
                    <a:pt x="101706" y="105905"/>
                  </a:lnTo>
                  <a:lnTo>
                    <a:pt x="104552" y="82208"/>
                  </a:lnTo>
                  <a:lnTo>
                    <a:pt x="107639" y="58166"/>
                  </a:lnTo>
                  <a:lnTo>
                    <a:pt x="111166" y="33828"/>
                  </a:lnTo>
                  <a:lnTo>
                    <a:pt x="115333" y="9245"/>
                  </a:lnTo>
                  <a:lnTo>
                    <a:pt x="117355" y="0"/>
                  </a:lnTo>
                </a:path>
                <a:path w="120650" h="445770">
                  <a:moveTo>
                    <a:pt x="120406" y="0"/>
                  </a:moveTo>
                  <a:lnTo>
                    <a:pt x="110577" y="58608"/>
                  </a:lnTo>
                  <a:lnTo>
                    <a:pt x="104640" y="106286"/>
                  </a:lnTo>
                  <a:lnTo>
                    <a:pt x="102486" y="124307"/>
                  </a:lnTo>
                  <a:lnTo>
                    <a:pt x="100219" y="142530"/>
                  </a:lnTo>
                  <a:lnTo>
                    <a:pt x="93685" y="187690"/>
                  </a:lnTo>
                  <a:lnTo>
                    <a:pt x="79583" y="267876"/>
                  </a:lnTo>
                  <a:lnTo>
                    <a:pt x="67584" y="316922"/>
                  </a:lnTo>
                  <a:lnTo>
                    <a:pt x="49637" y="365005"/>
                  </a:lnTo>
                  <a:lnTo>
                    <a:pt x="22458" y="413448"/>
                  </a:lnTo>
                  <a:lnTo>
                    <a:pt x="0" y="445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0"/>
              <a:ext cx="145943" cy="4830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80" h="476250">
                  <a:moveTo>
                    <a:pt x="0" y="470890"/>
                  </a:moveTo>
                  <a:lnTo>
                    <a:pt x="42718" y="411327"/>
                  </a:lnTo>
                  <a:lnTo>
                    <a:pt x="69768" y="363464"/>
                  </a:lnTo>
                  <a:lnTo>
                    <a:pt x="87654" y="315918"/>
                  </a:lnTo>
                  <a:lnTo>
                    <a:pt x="99640" y="267391"/>
                  </a:lnTo>
                  <a:lnTo>
                    <a:pt x="108987" y="216585"/>
                  </a:lnTo>
                  <a:lnTo>
                    <a:pt x="115337" y="178599"/>
                  </a:lnTo>
                  <a:lnTo>
                    <a:pt x="123040" y="124043"/>
                  </a:lnTo>
                  <a:lnTo>
                    <a:pt x="125281" y="106108"/>
                  </a:lnTo>
                  <a:lnTo>
                    <a:pt x="128263" y="82381"/>
                  </a:lnTo>
                  <a:lnTo>
                    <a:pt x="131487" y="58308"/>
                  </a:lnTo>
                  <a:lnTo>
                    <a:pt x="135141" y="33945"/>
                  </a:lnTo>
                  <a:lnTo>
                    <a:pt x="139416" y="9347"/>
                  </a:lnTo>
                  <a:lnTo>
                    <a:pt x="141488" y="0"/>
                  </a:lnTo>
                </a:path>
                <a:path w="144780" h="476250">
                  <a:moveTo>
                    <a:pt x="144520" y="0"/>
                  </a:moveTo>
                  <a:lnTo>
                    <a:pt x="134419" y="58726"/>
                  </a:lnTo>
                  <a:lnTo>
                    <a:pt x="128228" y="106425"/>
                  </a:lnTo>
                  <a:lnTo>
                    <a:pt x="125979" y="124391"/>
                  </a:lnTo>
                  <a:lnTo>
                    <a:pt x="123621" y="142560"/>
                  </a:lnTo>
                  <a:lnTo>
                    <a:pt x="116903" y="187584"/>
                  </a:lnTo>
                  <a:lnTo>
                    <a:pt x="102446" y="268515"/>
                  </a:lnTo>
                  <a:lnTo>
                    <a:pt x="90388" y="317172"/>
                  </a:lnTo>
                  <a:lnTo>
                    <a:pt x="72386" y="364891"/>
                  </a:lnTo>
                  <a:lnTo>
                    <a:pt x="45157" y="412991"/>
                  </a:lnTo>
                  <a:lnTo>
                    <a:pt x="8252" y="465229"/>
                  </a:lnTo>
                  <a:lnTo>
                    <a:pt x="0" y="4757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0"/>
              <a:ext cx="170865" cy="50959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10" h="503555">
                  <a:moveTo>
                    <a:pt x="0" y="498741"/>
                  </a:moveTo>
                  <a:lnTo>
                    <a:pt x="28322" y="462960"/>
                  </a:lnTo>
                  <a:lnTo>
                    <a:pt x="65385" y="410895"/>
                  </a:lnTo>
                  <a:lnTo>
                    <a:pt x="92499" y="363324"/>
                  </a:lnTo>
                  <a:lnTo>
                    <a:pt x="110447" y="316083"/>
                  </a:lnTo>
                  <a:lnTo>
                    <a:pt x="122491" y="267881"/>
                  </a:lnTo>
                  <a:lnTo>
                    <a:pt x="131895" y="217423"/>
                  </a:lnTo>
                  <a:lnTo>
                    <a:pt x="138461" y="179044"/>
                  </a:lnTo>
                  <a:lnTo>
                    <a:pt x="146426" y="124425"/>
                  </a:lnTo>
                  <a:lnTo>
                    <a:pt x="148748" y="106616"/>
                  </a:lnTo>
                  <a:lnTo>
                    <a:pt x="151878" y="82775"/>
                  </a:lnTo>
                  <a:lnTo>
                    <a:pt x="155239" y="58592"/>
                  </a:lnTo>
                  <a:lnTo>
                    <a:pt x="159023" y="34126"/>
                  </a:lnTo>
                  <a:lnTo>
                    <a:pt x="163417" y="9435"/>
                  </a:lnTo>
                  <a:lnTo>
                    <a:pt x="165533" y="0"/>
                  </a:lnTo>
                </a:path>
                <a:path w="168910" h="503555">
                  <a:moveTo>
                    <a:pt x="168565" y="0"/>
                  </a:moveTo>
                  <a:lnTo>
                    <a:pt x="158186" y="58924"/>
                  </a:lnTo>
                  <a:lnTo>
                    <a:pt x="151733" y="106768"/>
                  </a:lnTo>
                  <a:lnTo>
                    <a:pt x="149404" y="124639"/>
                  </a:lnTo>
                  <a:lnTo>
                    <a:pt x="146964" y="142709"/>
                  </a:lnTo>
                  <a:lnTo>
                    <a:pt x="140069" y="187513"/>
                  </a:lnTo>
                  <a:lnTo>
                    <a:pt x="125295" y="268937"/>
                  </a:lnTo>
                  <a:lnTo>
                    <a:pt x="113188" y="317296"/>
                  </a:lnTo>
                  <a:lnTo>
                    <a:pt x="95128" y="364731"/>
                  </a:lnTo>
                  <a:lnTo>
                    <a:pt x="67824" y="412559"/>
                  </a:lnTo>
                  <a:lnTo>
                    <a:pt x="30731" y="464706"/>
                  </a:lnTo>
                  <a:lnTo>
                    <a:pt x="0" y="5035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0"/>
              <a:ext cx="192888" cy="5397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0" y="523802"/>
                  </a:moveTo>
                  <a:lnTo>
                    <a:pt x="50699" y="462447"/>
                  </a:lnTo>
                  <a:lnTo>
                    <a:pt x="87967" y="410463"/>
                  </a:lnTo>
                  <a:lnTo>
                    <a:pt x="115137" y="363188"/>
                  </a:lnTo>
                  <a:lnTo>
                    <a:pt x="133138" y="316250"/>
                  </a:lnTo>
                  <a:lnTo>
                    <a:pt x="145239" y="268362"/>
                  </a:lnTo>
                  <a:lnTo>
                    <a:pt x="154706" y="218236"/>
                  </a:lnTo>
                  <a:lnTo>
                    <a:pt x="161348" y="180149"/>
                  </a:lnTo>
                  <a:lnTo>
                    <a:pt x="169709" y="124767"/>
                  </a:lnTo>
                  <a:lnTo>
                    <a:pt x="172105" y="107111"/>
                  </a:lnTo>
                  <a:lnTo>
                    <a:pt x="175381" y="83167"/>
                  </a:lnTo>
                  <a:lnTo>
                    <a:pt x="178891" y="58883"/>
                  </a:lnTo>
                  <a:lnTo>
                    <a:pt x="182819" y="34313"/>
                  </a:lnTo>
                  <a:lnTo>
                    <a:pt x="187345" y="9512"/>
                  </a:lnTo>
                  <a:lnTo>
                    <a:pt x="189509" y="0"/>
                  </a:lnTo>
                </a:path>
                <a:path w="193040" h="528320">
                  <a:moveTo>
                    <a:pt x="192521" y="0"/>
                  </a:moveTo>
                  <a:lnTo>
                    <a:pt x="181812" y="59272"/>
                  </a:lnTo>
                  <a:lnTo>
                    <a:pt x="175064" y="107365"/>
                  </a:lnTo>
                  <a:lnTo>
                    <a:pt x="172662" y="125071"/>
                  </a:lnTo>
                  <a:lnTo>
                    <a:pt x="170155" y="142973"/>
                  </a:lnTo>
                  <a:lnTo>
                    <a:pt x="163127" y="187429"/>
                  </a:lnTo>
                  <a:lnTo>
                    <a:pt x="148126" y="269148"/>
                  </a:lnTo>
                  <a:lnTo>
                    <a:pt x="135957" y="317283"/>
                  </a:lnTo>
                  <a:lnTo>
                    <a:pt x="117822" y="364504"/>
                  </a:lnTo>
                  <a:lnTo>
                    <a:pt x="90418" y="412127"/>
                  </a:lnTo>
                  <a:lnTo>
                    <a:pt x="53066" y="464268"/>
                  </a:lnTo>
                  <a:lnTo>
                    <a:pt x="17768" y="508657"/>
                  </a:lnTo>
                  <a:lnTo>
                    <a:pt x="0" y="5282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0"/>
              <a:ext cx="217595" cy="55565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5" h="551815">
                  <a:moveTo>
                    <a:pt x="0" y="547116"/>
                  </a:moveTo>
                  <a:lnTo>
                    <a:pt x="37637" y="506192"/>
                  </a:lnTo>
                  <a:lnTo>
                    <a:pt x="72931" y="461996"/>
                  </a:lnTo>
                  <a:lnTo>
                    <a:pt x="110390" y="410032"/>
                  </a:lnTo>
                  <a:lnTo>
                    <a:pt x="137634" y="363041"/>
                  </a:lnTo>
                  <a:lnTo>
                    <a:pt x="155706" y="316406"/>
                  </a:lnTo>
                  <a:lnTo>
                    <a:pt x="167874" y="268845"/>
                  </a:lnTo>
                  <a:lnTo>
                    <a:pt x="177408" y="219075"/>
                  </a:lnTo>
                  <a:lnTo>
                    <a:pt x="178716" y="211849"/>
                  </a:lnTo>
                  <a:lnTo>
                    <a:pt x="179961" y="205118"/>
                  </a:lnTo>
                  <a:lnTo>
                    <a:pt x="181142" y="198348"/>
                  </a:lnTo>
                  <a:lnTo>
                    <a:pt x="182336" y="191503"/>
                  </a:lnTo>
                  <a:lnTo>
                    <a:pt x="184622" y="178409"/>
                  </a:lnTo>
                  <a:lnTo>
                    <a:pt x="187587" y="160592"/>
                  </a:lnTo>
                  <a:lnTo>
                    <a:pt x="190332" y="142741"/>
                  </a:lnTo>
                  <a:lnTo>
                    <a:pt x="192918" y="124967"/>
                  </a:lnTo>
                  <a:lnTo>
                    <a:pt x="195404" y="107378"/>
                  </a:lnTo>
                  <a:lnTo>
                    <a:pt x="198798" y="83395"/>
                  </a:lnTo>
                  <a:lnTo>
                    <a:pt x="202429" y="59074"/>
                  </a:lnTo>
                  <a:lnTo>
                    <a:pt x="206472" y="34476"/>
                  </a:lnTo>
                  <a:lnTo>
                    <a:pt x="211101" y="9665"/>
                  </a:lnTo>
                  <a:lnTo>
                    <a:pt x="213333" y="0"/>
                  </a:lnTo>
                </a:path>
                <a:path w="216535" h="551815">
                  <a:moveTo>
                    <a:pt x="216372" y="0"/>
                  </a:moveTo>
                  <a:lnTo>
                    <a:pt x="205359" y="59466"/>
                  </a:lnTo>
                  <a:lnTo>
                    <a:pt x="198338" y="107632"/>
                  </a:lnTo>
                  <a:lnTo>
                    <a:pt x="195847" y="125264"/>
                  </a:lnTo>
                  <a:lnTo>
                    <a:pt x="193250" y="143092"/>
                  </a:lnTo>
                  <a:lnTo>
                    <a:pt x="190489" y="161009"/>
                  </a:lnTo>
                  <a:lnTo>
                    <a:pt x="187505" y="178905"/>
                  </a:lnTo>
                  <a:lnTo>
                    <a:pt x="185981" y="187680"/>
                  </a:lnTo>
                  <a:lnTo>
                    <a:pt x="184533" y="195999"/>
                  </a:lnTo>
                  <a:lnTo>
                    <a:pt x="183111" y="204203"/>
                  </a:lnTo>
                  <a:lnTo>
                    <a:pt x="170754" y="269629"/>
                  </a:lnTo>
                  <a:lnTo>
                    <a:pt x="158515" y="317449"/>
                  </a:lnTo>
                  <a:lnTo>
                    <a:pt x="140312" y="364383"/>
                  </a:lnTo>
                  <a:lnTo>
                    <a:pt x="112841" y="411747"/>
                  </a:lnTo>
                  <a:lnTo>
                    <a:pt x="75302" y="463812"/>
                  </a:lnTo>
                  <a:lnTo>
                    <a:pt x="39901" y="508122"/>
                  </a:lnTo>
                  <a:lnTo>
                    <a:pt x="5644" y="545844"/>
                  </a:lnTo>
                  <a:lnTo>
                    <a:pt x="0" y="55119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0"/>
              <a:ext cx="242190" cy="57379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0" y="567269"/>
                  </a:moveTo>
                  <a:lnTo>
                    <a:pt x="59600" y="505658"/>
                  </a:lnTo>
                  <a:lnTo>
                    <a:pt x="95004" y="461544"/>
                  </a:lnTo>
                  <a:lnTo>
                    <a:pt x="132659" y="409663"/>
                  </a:lnTo>
                  <a:lnTo>
                    <a:pt x="160001" y="362901"/>
                  </a:lnTo>
                  <a:lnTo>
                    <a:pt x="178150" y="316512"/>
                  </a:lnTo>
                  <a:lnTo>
                    <a:pt x="190384" y="269214"/>
                  </a:lnTo>
                  <a:lnTo>
                    <a:pt x="199981" y="219722"/>
                  </a:lnTo>
                  <a:lnTo>
                    <a:pt x="201429" y="211785"/>
                  </a:lnTo>
                  <a:lnTo>
                    <a:pt x="202750" y="204597"/>
                  </a:lnTo>
                  <a:lnTo>
                    <a:pt x="204033" y="197319"/>
                  </a:lnTo>
                  <a:lnTo>
                    <a:pt x="205341" y="189979"/>
                  </a:lnTo>
                  <a:lnTo>
                    <a:pt x="207398" y="178371"/>
                  </a:lnTo>
                  <a:lnTo>
                    <a:pt x="210427" y="160668"/>
                  </a:lnTo>
                  <a:lnTo>
                    <a:pt x="213245" y="142930"/>
                  </a:lnTo>
                  <a:lnTo>
                    <a:pt x="215908" y="125266"/>
                  </a:lnTo>
                  <a:lnTo>
                    <a:pt x="218473" y="107784"/>
                  </a:lnTo>
                  <a:lnTo>
                    <a:pt x="222016" y="83733"/>
                  </a:lnTo>
                  <a:lnTo>
                    <a:pt x="225789" y="59342"/>
                  </a:lnTo>
                  <a:lnTo>
                    <a:pt x="229965" y="34677"/>
                  </a:lnTo>
                  <a:lnTo>
                    <a:pt x="234716" y="9804"/>
                  </a:lnTo>
                  <a:lnTo>
                    <a:pt x="237013" y="0"/>
                  </a:lnTo>
                </a:path>
                <a:path w="240665" h="571500">
                  <a:moveTo>
                    <a:pt x="240090" y="0"/>
                  </a:moveTo>
                  <a:lnTo>
                    <a:pt x="228712" y="59948"/>
                  </a:lnTo>
                  <a:lnTo>
                    <a:pt x="221394" y="108394"/>
                  </a:lnTo>
                  <a:lnTo>
                    <a:pt x="218822" y="125848"/>
                  </a:lnTo>
                  <a:lnTo>
                    <a:pt x="210319" y="178892"/>
                  </a:lnTo>
                  <a:lnTo>
                    <a:pt x="207182" y="196596"/>
                  </a:lnTo>
                  <a:lnTo>
                    <a:pt x="205785" y="204495"/>
                  </a:lnTo>
                  <a:lnTo>
                    <a:pt x="193299" y="269833"/>
                  </a:lnTo>
                  <a:lnTo>
                    <a:pt x="180990" y="317450"/>
                  </a:lnTo>
                  <a:lnTo>
                    <a:pt x="162701" y="364193"/>
                  </a:lnTo>
                  <a:lnTo>
                    <a:pt x="135122" y="411378"/>
                  </a:lnTo>
                  <a:lnTo>
                    <a:pt x="97345" y="463393"/>
                  </a:lnTo>
                  <a:lnTo>
                    <a:pt x="61820" y="507630"/>
                  </a:lnTo>
                  <a:lnTo>
                    <a:pt x="27554" y="545254"/>
                  </a:lnTo>
                  <a:lnTo>
                    <a:pt x="0" y="5713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0"/>
              <a:ext cx="264515" cy="59260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60" h="589915">
                  <a:moveTo>
                    <a:pt x="0" y="585711"/>
                  </a:moveTo>
                  <a:lnTo>
                    <a:pt x="47201" y="542587"/>
                  </a:lnTo>
                  <a:lnTo>
                    <a:pt x="81364" y="505158"/>
                  </a:lnTo>
                  <a:lnTo>
                    <a:pt x="116887" y="461114"/>
                  </a:lnTo>
                  <a:lnTo>
                    <a:pt x="154759" y="409295"/>
                  </a:lnTo>
                  <a:lnTo>
                    <a:pt x="182157" y="362819"/>
                  </a:lnTo>
                  <a:lnTo>
                    <a:pt x="200357" y="316723"/>
                  </a:lnTo>
                  <a:lnTo>
                    <a:pt x="212640" y="269729"/>
                  </a:lnTo>
                  <a:lnTo>
                    <a:pt x="222285" y="220560"/>
                  </a:lnTo>
                  <a:lnTo>
                    <a:pt x="223936" y="211721"/>
                  </a:lnTo>
                  <a:lnTo>
                    <a:pt x="225397" y="203936"/>
                  </a:lnTo>
                  <a:lnTo>
                    <a:pt x="226819" y="196075"/>
                  </a:lnTo>
                  <a:lnTo>
                    <a:pt x="228267" y="188125"/>
                  </a:lnTo>
                  <a:lnTo>
                    <a:pt x="230032" y="178396"/>
                  </a:lnTo>
                  <a:lnTo>
                    <a:pt x="233074" y="160958"/>
                  </a:lnTo>
                  <a:lnTo>
                    <a:pt x="235926" y="143481"/>
                  </a:lnTo>
                  <a:lnTo>
                    <a:pt x="238638" y="126076"/>
                  </a:lnTo>
                  <a:lnTo>
                    <a:pt x="241259" y="108851"/>
                  </a:lnTo>
                  <a:lnTo>
                    <a:pt x="244968" y="84571"/>
                  </a:lnTo>
                  <a:lnTo>
                    <a:pt x="248911" y="59951"/>
                  </a:lnTo>
                  <a:lnTo>
                    <a:pt x="253253" y="35058"/>
                  </a:lnTo>
                  <a:lnTo>
                    <a:pt x="258163" y="9956"/>
                  </a:lnTo>
                  <a:lnTo>
                    <a:pt x="260528" y="0"/>
                  </a:lnTo>
                </a:path>
                <a:path w="264160" h="589915">
                  <a:moveTo>
                    <a:pt x="263597" y="0"/>
                  </a:moveTo>
                  <a:lnTo>
                    <a:pt x="251843" y="60536"/>
                  </a:lnTo>
                  <a:lnTo>
                    <a:pt x="244193" y="109423"/>
                  </a:lnTo>
                  <a:lnTo>
                    <a:pt x="241570" y="126628"/>
                  </a:lnTo>
                  <a:lnTo>
                    <a:pt x="238855" y="144017"/>
                  </a:lnTo>
                  <a:lnTo>
                    <a:pt x="236002" y="161483"/>
                  </a:lnTo>
                  <a:lnTo>
                    <a:pt x="232966" y="178917"/>
                  </a:lnTo>
                  <a:lnTo>
                    <a:pt x="230578" y="191922"/>
                  </a:lnTo>
                  <a:lnTo>
                    <a:pt x="229334" y="198767"/>
                  </a:lnTo>
                  <a:lnTo>
                    <a:pt x="228102" y="205549"/>
                  </a:lnTo>
                  <a:lnTo>
                    <a:pt x="226844" y="212255"/>
                  </a:lnTo>
                  <a:lnTo>
                    <a:pt x="225282" y="220649"/>
                  </a:lnTo>
                  <a:lnTo>
                    <a:pt x="215583" y="270182"/>
                  </a:lnTo>
                  <a:lnTo>
                    <a:pt x="203213" y="317547"/>
                  </a:lnTo>
                  <a:lnTo>
                    <a:pt x="184856" y="364060"/>
                  </a:lnTo>
                  <a:lnTo>
                    <a:pt x="157198" y="411035"/>
                  </a:lnTo>
                  <a:lnTo>
                    <a:pt x="119225" y="462974"/>
                  </a:lnTo>
                  <a:lnTo>
                    <a:pt x="83587" y="507134"/>
                  </a:lnTo>
                  <a:lnTo>
                    <a:pt x="49289" y="544682"/>
                  </a:lnTo>
                  <a:lnTo>
                    <a:pt x="15339" y="576783"/>
                  </a:lnTo>
                  <a:lnTo>
                    <a:pt x="0" y="5895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0"/>
              <a:ext cx="287809" cy="610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0" y="601776"/>
                  </a:moveTo>
                  <a:lnTo>
                    <a:pt x="34996" y="573951"/>
                  </a:lnTo>
                  <a:lnTo>
                    <a:pt x="76504" y="533966"/>
                  </a:lnTo>
                  <a:lnTo>
                    <a:pt x="114139" y="491422"/>
                  </a:lnTo>
                  <a:lnTo>
                    <a:pt x="147606" y="448909"/>
                  </a:lnTo>
                  <a:lnTo>
                    <a:pt x="176613" y="409016"/>
                  </a:lnTo>
                  <a:lnTo>
                    <a:pt x="204154" y="362611"/>
                  </a:lnTo>
                  <a:lnTo>
                    <a:pt x="222452" y="316608"/>
                  </a:lnTo>
                  <a:lnTo>
                    <a:pt x="234805" y="269724"/>
                  </a:lnTo>
                  <a:lnTo>
                    <a:pt x="244508" y="220675"/>
                  </a:lnTo>
                  <a:lnTo>
                    <a:pt x="246197" y="211709"/>
                  </a:lnTo>
                  <a:lnTo>
                    <a:pt x="247441" y="205156"/>
                  </a:lnTo>
                  <a:lnTo>
                    <a:pt x="248660" y="198539"/>
                  </a:lnTo>
                  <a:lnTo>
                    <a:pt x="249905" y="191834"/>
                  </a:lnTo>
                  <a:lnTo>
                    <a:pt x="252394" y="178372"/>
                  </a:lnTo>
                  <a:lnTo>
                    <a:pt x="255515" y="161004"/>
                  </a:lnTo>
                  <a:lnTo>
                    <a:pt x="258451" y="143591"/>
                  </a:lnTo>
                  <a:lnTo>
                    <a:pt x="261251" y="126242"/>
                  </a:lnTo>
                  <a:lnTo>
                    <a:pt x="263964" y="109068"/>
                  </a:lnTo>
                  <a:lnTo>
                    <a:pt x="267806" y="84788"/>
                  </a:lnTo>
                  <a:lnTo>
                    <a:pt x="271878" y="60171"/>
                  </a:lnTo>
                  <a:lnTo>
                    <a:pt x="276342" y="35285"/>
                  </a:lnTo>
                  <a:lnTo>
                    <a:pt x="281363" y="10198"/>
                  </a:lnTo>
                  <a:lnTo>
                    <a:pt x="283817" y="0"/>
                  </a:lnTo>
                </a:path>
                <a:path w="287020" h="605790">
                  <a:moveTo>
                    <a:pt x="286844" y="0"/>
                  </a:moveTo>
                  <a:lnTo>
                    <a:pt x="274830" y="60519"/>
                  </a:lnTo>
                  <a:lnTo>
                    <a:pt x="266948" y="109207"/>
                  </a:lnTo>
                  <a:lnTo>
                    <a:pt x="264221" y="126470"/>
                  </a:lnTo>
                  <a:lnTo>
                    <a:pt x="261402" y="143915"/>
                  </a:lnTo>
                  <a:lnTo>
                    <a:pt x="258444" y="161433"/>
                  </a:lnTo>
                  <a:lnTo>
                    <a:pt x="255303" y="178918"/>
                  </a:lnTo>
                  <a:lnTo>
                    <a:pt x="252877" y="192037"/>
                  </a:lnTo>
                  <a:lnTo>
                    <a:pt x="251620" y="198857"/>
                  </a:lnTo>
                  <a:lnTo>
                    <a:pt x="250388" y="205588"/>
                  </a:lnTo>
                  <a:lnTo>
                    <a:pt x="249105" y="212255"/>
                  </a:lnTo>
                  <a:lnTo>
                    <a:pt x="247340" y="221615"/>
                  </a:lnTo>
                  <a:lnTo>
                    <a:pt x="237585" y="270790"/>
                  </a:lnTo>
                  <a:lnTo>
                    <a:pt x="225161" y="317822"/>
                  </a:lnTo>
                  <a:lnTo>
                    <a:pt x="206747" y="364024"/>
                  </a:lnTo>
                  <a:lnTo>
                    <a:pt x="179026" y="410705"/>
                  </a:lnTo>
                  <a:lnTo>
                    <a:pt x="149920" y="450722"/>
                  </a:lnTo>
                  <a:lnTo>
                    <a:pt x="116344" y="493373"/>
                  </a:lnTo>
                  <a:lnTo>
                    <a:pt x="78583" y="536057"/>
                  </a:lnTo>
                  <a:lnTo>
                    <a:pt x="36926" y="576174"/>
                  </a:lnTo>
                  <a:lnTo>
                    <a:pt x="17438" y="592387"/>
                  </a:lnTo>
                  <a:lnTo>
                    <a:pt x="0" y="6054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0"/>
              <a:ext cx="311742" cy="62799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80" h="619760">
                  <a:moveTo>
                    <a:pt x="0" y="615737"/>
                  </a:moveTo>
                  <a:lnTo>
                    <a:pt x="36726" y="589552"/>
                  </a:lnTo>
                  <a:lnTo>
                    <a:pt x="97660" y="533510"/>
                  </a:lnTo>
                  <a:lnTo>
                    <a:pt x="135345" y="491068"/>
                  </a:lnTo>
                  <a:lnTo>
                    <a:pt x="168971" y="448582"/>
                  </a:lnTo>
                  <a:lnTo>
                    <a:pt x="198191" y="408673"/>
                  </a:lnTo>
                  <a:lnTo>
                    <a:pt x="225759" y="362616"/>
                  </a:lnTo>
                  <a:lnTo>
                    <a:pt x="244101" y="316978"/>
                  </a:lnTo>
                  <a:lnTo>
                    <a:pt x="256509" y="270479"/>
                  </a:lnTo>
                  <a:lnTo>
                    <a:pt x="266275" y="221843"/>
                  </a:lnTo>
                  <a:lnTo>
                    <a:pt x="274492" y="178409"/>
                  </a:lnTo>
                  <a:lnTo>
                    <a:pt x="283545" y="126631"/>
                  </a:lnTo>
                  <a:lnTo>
                    <a:pt x="286329" y="109563"/>
                  </a:lnTo>
                  <a:lnTo>
                    <a:pt x="290313" y="85196"/>
                  </a:lnTo>
                  <a:lnTo>
                    <a:pt x="294523" y="60493"/>
                  </a:lnTo>
                  <a:lnTo>
                    <a:pt x="299119" y="35528"/>
                  </a:lnTo>
                  <a:lnTo>
                    <a:pt x="304261" y="10376"/>
                  </a:lnTo>
                  <a:lnTo>
                    <a:pt x="306796" y="0"/>
                  </a:lnTo>
                </a:path>
                <a:path w="309880" h="619760">
                  <a:moveTo>
                    <a:pt x="309875" y="0"/>
                  </a:moveTo>
                  <a:lnTo>
                    <a:pt x="297446" y="61096"/>
                  </a:lnTo>
                  <a:lnTo>
                    <a:pt x="289224" y="110160"/>
                  </a:lnTo>
                  <a:lnTo>
                    <a:pt x="286441" y="127205"/>
                  </a:lnTo>
                  <a:lnTo>
                    <a:pt x="283568" y="144431"/>
                  </a:lnTo>
                  <a:lnTo>
                    <a:pt x="275221" y="190481"/>
                  </a:lnTo>
                  <a:lnTo>
                    <a:pt x="259428" y="270976"/>
                  </a:lnTo>
                  <a:lnTo>
                    <a:pt x="246933" y="317825"/>
                  </a:lnTo>
                  <a:lnTo>
                    <a:pt x="228428" y="363858"/>
                  </a:lnTo>
                  <a:lnTo>
                    <a:pt x="200578" y="410388"/>
                  </a:lnTo>
                  <a:lnTo>
                    <a:pt x="171260" y="450429"/>
                  </a:lnTo>
                  <a:lnTo>
                    <a:pt x="137531" y="493057"/>
                  </a:lnTo>
                  <a:lnTo>
                    <a:pt x="99746" y="535644"/>
                  </a:lnTo>
                  <a:lnTo>
                    <a:pt x="58262" y="575564"/>
                  </a:lnTo>
                  <a:lnTo>
                    <a:pt x="18881" y="606715"/>
                  </a:lnTo>
                  <a:lnTo>
                    <a:pt x="0" y="6193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0"/>
              <a:ext cx="335437" cy="6321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0" y="627901"/>
                  </a:moveTo>
                  <a:lnTo>
                    <a:pt x="37926" y="603896"/>
                  </a:lnTo>
                  <a:lnTo>
                    <a:pt x="77307" y="572732"/>
                  </a:lnTo>
                  <a:lnTo>
                    <a:pt x="118676" y="532971"/>
                  </a:lnTo>
                  <a:lnTo>
                    <a:pt x="156407" y="490579"/>
                  </a:lnTo>
                  <a:lnTo>
                    <a:pt x="190126" y="448163"/>
                  </a:lnTo>
                  <a:lnTo>
                    <a:pt x="219458" y="408330"/>
                  </a:lnTo>
                  <a:lnTo>
                    <a:pt x="247114" y="362498"/>
                  </a:lnTo>
                  <a:lnTo>
                    <a:pt x="265529" y="317095"/>
                  </a:lnTo>
                  <a:lnTo>
                    <a:pt x="278003" y="270847"/>
                  </a:lnTo>
                  <a:lnTo>
                    <a:pt x="287835" y="222479"/>
                  </a:lnTo>
                  <a:lnTo>
                    <a:pt x="296293" y="178460"/>
                  </a:lnTo>
                  <a:lnTo>
                    <a:pt x="305512" y="127127"/>
                  </a:lnTo>
                  <a:lnTo>
                    <a:pt x="312501" y="85739"/>
                  </a:lnTo>
                  <a:lnTo>
                    <a:pt x="316861" y="60933"/>
                  </a:lnTo>
                  <a:lnTo>
                    <a:pt x="321601" y="35867"/>
                  </a:lnTo>
                  <a:lnTo>
                    <a:pt x="326875" y="10617"/>
                  </a:lnTo>
                  <a:lnTo>
                    <a:pt x="329497" y="0"/>
                  </a:lnTo>
                </a:path>
                <a:path w="332740" h="631825">
                  <a:moveTo>
                    <a:pt x="332585" y="0"/>
                  </a:moveTo>
                  <a:lnTo>
                    <a:pt x="319718" y="61947"/>
                  </a:lnTo>
                  <a:lnTo>
                    <a:pt x="311152" y="111620"/>
                  </a:lnTo>
                  <a:lnTo>
                    <a:pt x="308332" y="128326"/>
                  </a:lnTo>
                  <a:lnTo>
                    <a:pt x="305429" y="145204"/>
                  </a:lnTo>
                  <a:lnTo>
                    <a:pt x="302410" y="162146"/>
                  </a:lnTo>
                  <a:lnTo>
                    <a:pt x="299239" y="179045"/>
                  </a:lnTo>
                  <a:lnTo>
                    <a:pt x="297585" y="187483"/>
                  </a:lnTo>
                  <a:lnTo>
                    <a:pt x="295971" y="195829"/>
                  </a:lnTo>
                  <a:lnTo>
                    <a:pt x="294387" y="204092"/>
                  </a:lnTo>
                  <a:lnTo>
                    <a:pt x="292826" y="212280"/>
                  </a:lnTo>
                  <a:lnTo>
                    <a:pt x="290730" y="223139"/>
                  </a:lnTo>
                  <a:lnTo>
                    <a:pt x="280856" y="271732"/>
                  </a:lnTo>
                  <a:lnTo>
                    <a:pt x="268310" y="318216"/>
                  </a:lnTo>
                  <a:lnTo>
                    <a:pt x="249766" y="363898"/>
                  </a:lnTo>
                  <a:lnTo>
                    <a:pt x="221896" y="410083"/>
                  </a:lnTo>
                  <a:lnTo>
                    <a:pt x="192402" y="450071"/>
                  </a:lnTo>
                  <a:lnTo>
                    <a:pt x="158531" y="492633"/>
                  </a:lnTo>
                  <a:lnTo>
                    <a:pt x="120682" y="535138"/>
                  </a:lnTo>
                  <a:lnTo>
                    <a:pt x="79250" y="574954"/>
                  </a:lnTo>
                  <a:lnTo>
                    <a:pt x="39602" y="606330"/>
                  </a:lnTo>
                  <a:lnTo>
                    <a:pt x="19494" y="619796"/>
                  </a:lnTo>
                  <a:lnTo>
                    <a:pt x="0" y="6313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0"/>
              <a:ext cx="355667" cy="64606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0" y="638165"/>
                  </a:moveTo>
                  <a:lnTo>
                    <a:pt x="38171" y="617044"/>
                  </a:lnTo>
                  <a:lnTo>
                    <a:pt x="78170" y="588645"/>
                  </a:lnTo>
                  <a:lnTo>
                    <a:pt x="139287" y="532495"/>
                  </a:lnTo>
                  <a:lnTo>
                    <a:pt x="177065" y="490185"/>
                  </a:lnTo>
                  <a:lnTo>
                    <a:pt x="210907" y="447841"/>
                  </a:lnTo>
                  <a:lnTo>
                    <a:pt x="240402" y="408076"/>
                  </a:lnTo>
                  <a:lnTo>
                    <a:pt x="268139" y="362491"/>
                  </a:lnTo>
                  <a:lnTo>
                    <a:pt x="286614" y="317353"/>
                  </a:lnTo>
                  <a:lnTo>
                    <a:pt x="299130" y="271387"/>
                  </a:lnTo>
                  <a:lnTo>
                    <a:pt x="308994" y="223316"/>
                  </a:lnTo>
                  <a:lnTo>
                    <a:pt x="317757" y="178587"/>
                  </a:lnTo>
                  <a:lnTo>
                    <a:pt x="327083" y="128045"/>
                  </a:lnTo>
                  <a:lnTo>
                    <a:pt x="329987" y="111378"/>
                  </a:lnTo>
                  <a:lnTo>
                    <a:pt x="334298" y="86675"/>
                  </a:lnTo>
                  <a:lnTo>
                    <a:pt x="338835" y="61636"/>
                  </a:lnTo>
                  <a:lnTo>
                    <a:pt x="343745" y="36344"/>
                  </a:lnTo>
                  <a:lnTo>
                    <a:pt x="349177" y="10883"/>
                  </a:lnTo>
                  <a:lnTo>
                    <a:pt x="351901" y="0"/>
                  </a:lnTo>
                </a:path>
                <a:path w="354965" h="641985">
                  <a:moveTo>
                    <a:pt x="354967" y="0"/>
                  </a:moveTo>
                  <a:lnTo>
                    <a:pt x="341700" y="62455"/>
                  </a:lnTo>
                  <a:lnTo>
                    <a:pt x="332820" y="112369"/>
                  </a:lnTo>
                  <a:lnTo>
                    <a:pt x="329935" y="128910"/>
                  </a:lnTo>
                  <a:lnTo>
                    <a:pt x="326974" y="145621"/>
                  </a:lnTo>
                  <a:lnTo>
                    <a:pt x="323904" y="162393"/>
                  </a:lnTo>
                  <a:lnTo>
                    <a:pt x="320691" y="179120"/>
                  </a:lnTo>
                  <a:lnTo>
                    <a:pt x="319218" y="186499"/>
                  </a:lnTo>
                  <a:lnTo>
                    <a:pt x="317808" y="193776"/>
                  </a:lnTo>
                  <a:lnTo>
                    <a:pt x="301997" y="272274"/>
                  </a:lnTo>
                  <a:lnTo>
                    <a:pt x="289393" y="318479"/>
                  </a:lnTo>
                  <a:lnTo>
                    <a:pt x="270782" y="363896"/>
                  </a:lnTo>
                  <a:lnTo>
                    <a:pt x="242827" y="409828"/>
                  </a:lnTo>
                  <a:lnTo>
                    <a:pt x="212152" y="451137"/>
                  </a:lnTo>
                  <a:lnTo>
                    <a:pt x="178178" y="493558"/>
                  </a:lnTo>
                  <a:lnTo>
                    <a:pt x="140804" y="535253"/>
                  </a:lnTo>
                  <a:lnTo>
                    <a:pt x="99927" y="574382"/>
                  </a:lnTo>
                  <a:lnTo>
                    <a:pt x="59963" y="606007"/>
                  </a:lnTo>
                  <a:lnTo>
                    <a:pt x="19104" y="631774"/>
                  </a:lnTo>
                  <a:lnTo>
                    <a:pt x="0" y="6414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0"/>
              <a:ext cx="378655" cy="65983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0" y="647026"/>
                  </a:moveTo>
                  <a:lnTo>
                    <a:pt x="37444" y="629018"/>
                  </a:lnTo>
                  <a:lnTo>
                    <a:pt x="78289" y="603249"/>
                  </a:lnTo>
                  <a:lnTo>
                    <a:pt x="118305" y="571576"/>
                  </a:lnTo>
                  <a:lnTo>
                    <a:pt x="159500" y="532070"/>
                  </a:lnTo>
                  <a:lnTo>
                    <a:pt x="197320" y="489862"/>
                  </a:lnTo>
                  <a:lnTo>
                    <a:pt x="231303" y="447576"/>
                  </a:lnTo>
                  <a:lnTo>
                    <a:pt x="260990" y="407835"/>
                  </a:lnTo>
                  <a:lnTo>
                    <a:pt x="288836" y="362380"/>
                  </a:lnTo>
                  <a:lnTo>
                    <a:pt x="307397" y="317403"/>
                  </a:lnTo>
                  <a:lnTo>
                    <a:pt x="319988" y="271623"/>
                  </a:lnTo>
                  <a:lnTo>
                    <a:pt x="329925" y="223761"/>
                  </a:lnTo>
                  <a:lnTo>
                    <a:pt x="334342" y="201362"/>
                  </a:lnTo>
                  <a:lnTo>
                    <a:pt x="335824" y="193862"/>
                  </a:lnTo>
                  <a:lnTo>
                    <a:pt x="337335" y="186290"/>
                  </a:lnTo>
                  <a:lnTo>
                    <a:pt x="338879" y="178638"/>
                  </a:lnTo>
                  <a:lnTo>
                    <a:pt x="342131" y="162088"/>
                  </a:lnTo>
                  <a:lnTo>
                    <a:pt x="345257" y="145472"/>
                  </a:lnTo>
                  <a:lnTo>
                    <a:pt x="348283" y="128903"/>
                  </a:lnTo>
                  <a:lnTo>
                    <a:pt x="351236" y="112496"/>
                  </a:lnTo>
                  <a:lnTo>
                    <a:pt x="355725" y="87583"/>
                  </a:lnTo>
                  <a:lnTo>
                    <a:pt x="360435" y="62333"/>
                  </a:lnTo>
                  <a:lnTo>
                    <a:pt x="365514" y="36828"/>
                  </a:lnTo>
                  <a:lnTo>
                    <a:pt x="371111" y="11150"/>
                  </a:lnTo>
                  <a:lnTo>
                    <a:pt x="373936" y="0"/>
                  </a:lnTo>
                </a:path>
                <a:path w="377190" h="650240">
                  <a:moveTo>
                    <a:pt x="376991" y="0"/>
                  </a:moveTo>
                  <a:lnTo>
                    <a:pt x="368436" y="37350"/>
                  </a:lnTo>
                  <a:lnTo>
                    <a:pt x="358692" y="87851"/>
                  </a:lnTo>
                  <a:lnTo>
                    <a:pt x="351256" y="129153"/>
                  </a:lnTo>
                  <a:lnTo>
                    <a:pt x="348212" y="145826"/>
                  </a:lnTo>
                  <a:lnTo>
                    <a:pt x="332783" y="224523"/>
                  </a:lnTo>
                  <a:lnTo>
                    <a:pt x="322796" y="272591"/>
                  </a:lnTo>
                  <a:lnTo>
                    <a:pt x="310131" y="318584"/>
                  </a:lnTo>
                  <a:lnTo>
                    <a:pt x="291444" y="363803"/>
                  </a:lnTo>
                  <a:lnTo>
                    <a:pt x="263390" y="409549"/>
                  </a:lnTo>
                  <a:lnTo>
                    <a:pt x="232612" y="450756"/>
                  </a:lnTo>
                  <a:lnTo>
                    <a:pt x="198552" y="493090"/>
                  </a:lnTo>
                  <a:lnTo>
                    <a:pt x="161122" y="534718"/>
                  </a:lnTo>
                  <a:lnTo>
                    <a:pt x="120235" y="573811"/>
                  </a:lnTo>
                  <a:lnTo>
                    <a:pt x="79996" y="605666"/>
                  </a:lnTo>
                  <a:lnTo>
                    <a:pt x="38879" y="631596"/>
                  </a:lnTo>
                  <a:lnTo>
                    <a:pt x="13086" y="644728"/>
                  </a:lnTo>
                  <a:lnTo>
                    <a:pt x="0" y="650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0"/>
              <a:ext cx="401259" cy="66080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80" h="657860">
                  <a:moveTo>
                    <a:pt x="0" y="654585"/>
                  </a:moveTo>
                  <a:lnTo>
                    <a:pt x="56770" y="628865"/>
                  </a:lnTo>
                  <a:lnTo>
                    <a:pt x="97899" y="602926"/>
                  </a:lnTo>
                  <a:lnTo>
                    <a:pt x="138189" y="571042"/>
                  </a:lnTo>
                  <a:lnTo>
                    <a:pt x="178742" y="532295"/>
                  </a:lnTo>
                  <a:lnTo>
                    <a:pt x="216077" y="490901"/>
                  </a:lnTo>
                  <a:lnTo>
                    <a:pt x="250209" y="448718"/>
                  </a:lnTo>
                  <a:lnTo>
                    <a:pt x="281153" y="407606"/>
                  </a:lnTo>
                  <a:lnTo>
                    <a:pt x="309112" y="362284"/>
                  </a:lnTo>
                  <a:lnTo>
                    <a:pt x="327751" y="317455"/>
                  </a:lnTo>
                  <a:lnTo>
                    <a:pt x="340402" y="271835"/>
                  </a:lnTo>
                  <a:lnTo>
                    <a:pt x="350394" y="224142"/>
                  </a:lnTo>
                  <a:lnTo>
                    <a:pt x="352832" y="211924"/>
                  </a:lnTo>
                  <a:lnTo>
                    <a:pt x="354471" y="203759"/>
                  </a:lnTo>
                  <a:lnTo>
                    <a:pt x="356134" y="195521"/>
                  </a:lnTo>
                  <a:lnTo>
                    <a:pt x="357826" y="187195"/>
                  </a:lnTo>
                  <a:lnTo>
                    <a:pt x="359550" y="178765"/>
                  </a:lnTo>
                  <a:lnTo>
                    <a:pt x="362845" y="162394"/>
                  </a:lnTo>
                  <a:lnTo>
                    <a:pt x="366019" y="145953"/>
                  </a:lnTo>
                  <a:lnTo>
                    <a:pt x="369096" y="129557"/>
                  </a:lnTo>
                  <a:lnTo>
                    <a:pt x="372098" y="113322"/>
                  </a:lnTo>
                  <a:lnTo>
                    <a:pt x="376753" y="88273"/>
                  </a:lnTo>
                  <a:lnTo>
                    <a:pt x="381629" y="62887"/>
                  </a:lnTo>
                  <a:lnTo>
                    <a:pt x="386868" y="37248"/>
                  </a:lnTo>
                  <a:lnTo>
                    <a:pt x="392609" y="11442"/>
                  </a:lnTo>
                  <a:lnTo>
                    <a:pt x="395550" y="0"/>
                  </a:lnTo>
                </a:path>
                <a:path w="398780" h="657860">
                  <a:moveTo>
                    <a:pt x="398616" y="0"/>
                  </a:moveTo>
                  <a:lnTo>
                    <a:pt x="389795" y="37792"/>
                  </a:lnTo>
                  <a:lnTo>
                    <a:pt x="379720" y="88588"/>
                  </a:lnTo>
                  <a:lnTo>
                    <a:pt x="372062" y="129859"/>
                  </a:lnTo>
                  <a:lnTo>
                    <a:pt x="368964" y="146342"/>
                  </a:lnTo>
                  <a:lnTo>
                    <a:pt x="365767" y="162872"/>
                  </a:lnTo>
                  <a:lnTo>
                    <a:pt x="362446" y="179336"/>
                  </a:lnTo>
                  <a:lnTo>
                    <a:pt x="360998" y="186397"/>
                  </a:lnTo>
                  <a:lnTo>
                    <a:pt x="359614" y="193332"/>
                  </a:lnTo>
                  <a:lnTo>
                    <a:pt x="343156" y="273164"/>
                  </a:lnTo>
                  <a:lnTo>
                    <a:pt x="330429" y="318874"/>
                  </a:lnTo>
                  <a:lnTo>
                    <a:pt x="311674" y="363827"/>
                  </a:lnTo>
                  <a:lnTo>
                    <a:pt x="283541" y="409320"/>
                  </a:lnTo>
                  <a:lnTo>
                    <a:pt x="252582" y="450498"/>
                  </a:lnTo>
                  <a:lnTo>
                    <a:pt x="218392" y="492774"/>
                  </a:lnTo>
                  <a:lnTo>
                    <a:pt x="180926" y="534309"/>
                  </a:lnTo>
                  <a:lnTo>
                    <a:pt x="140145" y="573265"/>
                  </a:lnTo>
                  <a:lnTo>
                    <a:pt x="99553" y="605386"/>
                  </a:lnTo>
                  <a:lnTo>
                    <a:pt x="58141" y="631507"/>
                  </a:lnTo>
                  <a:lnTo>
                    <a:pt x="6546" y="655521"/>
                  </a:lnTo>
                  <a:lnTo>
                    <a:pt x="0" y="65773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0"/>
              <a:ext cx="420179" cy="67423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0" y="660906"/>
                  </a:moveTo>
                  <a:lnTo>
                    <a:pt x="50499" y="641605"/>
                  </a:lnTo>
                  <a:lnTo>
                    <a:pt x="96541" y="616406"/>
                  </a:lnTo>
                  <a:lnTo>
                    <a:pt x="137369" y="587401"/>
                  </a:lnTo>
                  <a:lnTo>
                    <a:pt x="198155" y="531860"/>
                  </a:lnTo>
                  <a:lnTo>
                    <a:pt x="235544" y="490534"/>
                  </a:lnTo>
                  <a:lnTo>
                    <a:pt x="269789" y="448412"/>
                  </a:lnTo>
                  <a:lnTo>
                    <a:pt x="300879" y="407352"/>
                  </a:lnTo>
                  <a:lnTo>
                    <a:pt x="328878" y="362369"/>
                  </a:lnTo>
                  <a:lnTo>
                    <a:pt x="347561" y="317879"/>
                  </a:lnTo>
                  <a:lnTo>
                    <a:pt x="360258" y="272605"/>
                  </a:lnTo>
                  <a:lnTo>
                    <a:pt x="370297" y="225272"/>
                  </a:lnTo>
                  <a:lnTo>
                    <a:pt x="374387" y="205054"/>
                  </a:lnTo>
                  <a:lnTo>
                    <a:pt x="375707" y="198605"/>
                  </a:lnTo>
                  <a:lnTo>
                    <a:pt x="377042" y="192096"/>
                  </a:lnTo>
                  <a:lnTo>
                    <a:pt x="378400" y="185526"/>
                  </a:lnTo>
                  <a:lnTo>
                    <a:pt x="379784" y="178892"/>
                  </a:lnTo>
                  <a:lnTo>
                    <a:pt x="383124" y="162654"/>
                  </a:lnTo>
                  <a:lnTo>
                    <a:pt x="386355" y="146346"/>
                  </a:lnTo>
                  <a:lnTo>
                    <a:pt x="389498" y="130084"/>
                  </a:lnTo>
                  <a:lnTo>
                    <a:pt x="392573" y="113982"/>
                  </a:lnTo>
                  <a:lnTo>
                    <a:pt x="397382" y="88836"/>
                  </a:lnTo>
                  <a:lnTo>
                    <a:pt x="402409" y="63352"/>
                  </a:lnTo>
                  <a:lnTo>
                    <a:pt x="407789" y="37617"/>
                  </a:lnTo>
                  <a:lnTo>
                    <a:pt x="413655" y="11721"/>
                  </a:lnTo>
                  <a:lnTo>
                    <a:pt x="416708" y="0"/>
                  </a:lnTo>
                </a:path>
                <a:path w="420370" h="664210">
                  <a:moveTo>
                    <a:pt x="419782" y="0"/>
                  </a:moveTo>
                  <a:lnTo>
                    <a:pt x="410677" y="38326"/>
                  </a:lnTo>
                  <a:lnTo>
                    <a:pt x="400259" y="89617"/>
                  </a:lnTo>
                  <a:lnTo>
                    <a:pt x="392390" y="130860"/>
                  </a:lnTo>
                  <a:lnTo>
                    <a:pt x="389260" y="147070"/>
                  </a:lnTo>
                  <a:lnTo>
                    <a:pt x="386037" y="163326"/>
                  </a:lnTo>
                  <a:lnTo>
                    <a:pt x="382705" y="179514"/>
                  </a:lnTo>
                  <a:lnTo>
                    <a:pt x="381003" y="187667"/>
                  </a:lnTo>
                  <a:lnTo>
                    <a:pt x="379365" y="195668"/>
                  </a:lnTo>
                  <a:lnTo>
                    <a:pt x="363090" y="273556"/>
                  </a:lnTo>
                  <a:lnTo>
                    <a:pt x="350304" y="319052"/>
                  </a:lnTo>
                  <a:lnTo>
                    <a:pt x="331484" y="363810"/>
                  </a:lnTo>
                  <a:lnTo>
                    <a:pt x="303279" y="409130"/>
                  </a:lnTo>
                  <a:lnTo>
                    <a:pt x="272148" y="450249"/>
                  </a:lnTo>
                  <a:lnTo>
                    <a:pt x="237823" y="492461"/>
                  </a:lnTo>
                  <a:lnTo>
                    <a:pt x="200299" y="533920"/>
                  </a:lnTo>
                  <a:lnTo>
                    <a:pt x="159566" y="572782"/>
                  </a:lnTo>
                  <a:lnTo>
                    <a:pt x="118753" y="605081"/>
                  </a:lnTo>
                  <a:lnTo>
                    <a:pt x="77130" y="631342"/>
                  </a:lnTo>
                  <a:lnTo>
                    <a:pt x="25924" y="655230"/>
                  </a:lnTo>
                  <a:lnTo>
                    <a:pt x="0" y="6640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0"/>
              <a:ext cx="441847" cy="67468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0" y="665836"/>
                  </a:moveTo>
                  <a:lnTo>
                    <a:pt x="43665" y="652256"/>
                  </a:lnTo>
                  <a:lnTo>
                    <a:pt x="94006" y="628713"/>
                  </a:lnTo>
                  <a:lnTo>
                    <a:pt x="135680" y="602414"/>
                  </a:lnTo>
                  <a:lnTo>
                    <a:pt x="176620" y="570001"/>
                  </a:lnTo>
                  <a:lnTo>
                    <a:pt x="216975" y="531561"/>
                  </a:lnTo>
                  <a:lnTo>
                    <a:pt x="254387" y="490350"/>
                  </a:lnTo>
                  <a:lnTo>
                    <a:pt x="288785" y="448257"/>
                  </a:lnTo>
                  <a:lnTo>
                    <a:pt x="320104" y="407174"/>
                  </a:lnTo>
                  <a:lnTo>
                    <a:pt x="348209" y="362390"/>
                  </a:lnTo>
                  <a:lnTo>
                    <a:pt x="366970" y="318115"/>
                  </a:lnTo>
                  <a:lnTo>
                    <a:pt x="379726" y="273079"/>
                  </a:lnTo>
                  <a:lnTo>
                    <a:pt x="389815" y="226009"/>
                  </a:lnTo>
                  <a:lnTo>
                    <a:pt x="394729" y="202120"/>
                  </a:lnTo>
                  <a:lnTo>
                    <a:pt x="396304" y="194551"/>
                  </a:lnTo>
                  <a:lnTo>
                    <a:pt x="397892" y="186867"/>
                  </a:lnTo>
                  <a:lnTo>
                    <a:pt x="399594" y="179044"/>
                  </a:lnTo>
                  <a:lnTo>
                    <a:pt x="402884" y="163360"/>
                  </a:lnTo>
                  <a:lnTo>
                    <a:pt x="406080" y="147605"/>
                  </a:lnTo>
                  <a:lnTo>
                    <a:pt x="409195" y="131888"/>
                  </a:lnTo>
                  <a:lnTo>
                    <a:pt x="412243" y="116319"/>
                  </a:lnTo>
                  <a:lnTo>
                    <a:pt x="417288" y="90684"/>
                  </a:lnTo>
                  <a:lnTo>
                    <a:pt x="422550" y="64706"/>
                  </a:lnTo>
                  <a:lnTo>
                    <a:pt x="428168" y="38480"/>
                  </a:lnTo>
                  <a:lnTo>
                    <a:pt x="434277" y="12103"/>
                  </a:lnTo>
                  <a:lnTo>
                    <a:pt x="437393" y="0"/>
                  </a:lnTo>
                </a:path>
                <a:path w="440690" h="669290">
                  <a:moveTo>
                    <a:pt x="440447" y="0"/>
                  </a:moveTo>
                  <a:lnTo>
                    <a:pt x="431085" y="39039"/>
                  </a:lnTo>
                  <a:lnTo>
                    <a:pt x="420260" y="90980"/>
                  </a:lnTo>
                  <a:lnTo>
                    <a:pt x="415240" y="116497"/>
                  </a:lnTo>
                  <a:lnTo>
                    <a:pt x="412156" y="132166"/>
                  </a:lnTo>
                  <a:lnTo>
                    <a:pt x="409011" y="147991"/>
                  </a:lnTo>
                  <a:lnTo>
                    <a:pt x="405789" y="163861"/>
                  </a:lnTo>
                  <a:lnTo>
                    <a:pt x="402476" y="179666"/>
                  </a:lnTo>
                  <a:lnTo>
                    <a:pt x="400692" y="188093"/>
                  </a:lnTo>
                  <a:lnTo>
                    <a:pt x="398951" y="196410"/>
                  </a:lnTo>
                  <a:lnTo>
                    <a:pt x="397245" y="204628"/>
                  </a:lnTo>
                  <a:lnTo>
                    <a:pt x="395568" y="212763"/>
                  </a:lnTo>
                  <a:lnTo>
                    <a:pt x="392672" y="226936"/>
                  </a:lnTo>
                  <a:lnTo>
                    <a:pt x="382516" y="274174"/>
                  </a:lnTo>
                  <a:lnTo>
                    <a:pt x="369679" y="319390"/>
                  </a:lnTo>
                  <a:lnTo>
                    <a:pt x="350803" y="363880"/>
                  </a:lnTo>
                  <a:lnTo>
                    <a:pt x="322530" y="408939"/>
                  </a:lnTo>
                  <a:lnTo>
                    <a:pt x="291161" y="450087"/>
                  </a:lnTo>
                  <a:lnTo>
                    <a:pt x="256680" y="492274"/>
                  </a:lnTo>
                  <a:lnTo>
                    <a:pt x="219142" y="533626"/>
                  </a:lnTo>
                  <a:lnTo>
                    <a:pt x="178601" y="572274"/>
                  </a:lnTo>
                  <a:lnTo>
                    <a:pt x="137507" y="604807"/>
                  </a:lnTo>
                  <a:lnTo>
                    <a:pt x="95594" y="631253"/>
                  </a:lnTo>
                  <a:lnTo>
                    <a:pt x="44816" y="654996"/>
                  </a:lnTo>
                  <a:lnTo>
                    <a:pt x="18613" y="663975"/>
                  </a:lnTo>
                  <a:lnTo>
                    <a:pt x="0" y="6689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0"/>
              <a:ext cx="463076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0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0" y="669974"/>
                  </a:moveTo>
                  <a:lnTo>
                    <a:pt x="62177" y="652014"/>
                  </a:lnTo>
                  <a:lnTo>
                    <a:pt x="112236" y="628548"/>
                  </a:lnTo>
                  <a:lnTo>
                    <a:pt x="154197" y="602065"/>
                  </a:lnTo>
                  <a:lnTo>
                    <a:pt x="195433" y="569429"/>
                  </a:lnTo>
                  <a:lnTo>
                    <a:pt x="235924" y="530863"/>
                  </a:lnTo>
                  <a:lnTo>
                    <a:pt x="273346" y="489711"/>
                  </a:lnTo>
                  <a:lnTo>
                    <a:pt x="307671" y="447807"/>
                  </a:lnTo>
                  <a:lnTo>
                    <a:pt x="338867" y="406984"/>
                  </a:lnTo>
                  <a:lnTo>
                    <a:pt x="366869" y="362838"/>
                  </a:lnTo>
                  <a:lnTo>
                    <a:pt x="385592" y="319193"/>
                  </a:lnTo>
                  <a:lnTo>
                    <a:pt x="398355" y="274794"/>
                  </a:lnTo>
                  <a:lnTo>
                    <a:pt x="408476" y="228383"/>
                  </a:lnTo>
                  <a:lnTo>
                    <a:pt x="413515" y="204150"/>
                  </a:lnTo>
                  <a:lnTo>
                    <a:pt x="415242" y="195940"/>
                  </a:lnTo>
                  <a:lnTo>
                    <a:pt x="417021" y="187632"/>
                  </a:lnTo>
                  <a:lnTo>
                    <a:pt x="418852" y="179209"/>
                  </a:lnTo>
                  <a:lnTo>
                    <a:pt x="422228" y="163464"/>
                  </a:lnTo>
                  <a:lnTo>
                    <a:pt x="425522" y="147643"/>
                  </a:lnTo>
                  <a:lnTo>
                    <a:pt x="428746" y="131860"/>
                  </a:lnTo>
                  <a:lnTo>
                    <a:pt x="431907" y="116230"/>
                  </a:lnTo>
                  <a:lnTo>
                    <a:pt x="437069" y="90694"/>
                  </a:lnTo>
                  <a:lnTo>
                    <a:pt x="442445" y="64822"/>
                  </a:lnTo>
                  <a:lnTo>
                    <a:pt x="448159" y="38704"/>
                  </a:lnTo>
                  <a:lnTo>
                    <a:pt x="454336" y="12433"/>
                  </a:lnTo>
                  <a:lnTo>
                    <a:pt x="457585" y="0"/>
                  </a:lnTo>
                </a:path>
                <a:path w="461009" h="673100">
                  <a:moveTo>
                    <a:pt x="460659" y="0"/>
                  </a:moveTo>
                  <a:lnTo>
                    <a:pt x="451031" y="39457"/>
                  </a:lnTo>
                  <a:lnTo>
                    <a:pt x="439911" y="91584"/>
                  </a:lnTo>
                  <a:lnTo>
                    <a:pt x="434740" y="117195"/>
                  </a:lnTo>
                  <a:lnTo>
                    <a:pt x="431599" y="132740"/>
                  </a:lnTo>
                  <a:lnTo>
                    <a:pt x="428397" y="148439"/>
                  </a:lnTo>
                  <a:lnTo>
                    <a:pt x="425122" y="164178"/>
                  </a:lnTo>
                  <a:lnTo>
                    <a:pt x="421760" y="179844"/>
                  </a:lnTo>
                  <a:lnTo>
                    <a:pt x="419932" y="188266"/>
                  </a:lnTo>
                  <a:lnTo>
                    <a:pt x="418156" y="196568"/>
                  </a:lnTo>
                  <a:lnTo>
                    <a:pt x="416424" y="204763"/>
                  </a:lnTo>
                  <a:lnTo>
                    <a:pt x="414724" y="212864"/>
                  </a:lnTo>
                  <a:lnTo>
                    <a:pt x="411321" y="229222"/>
                  </a:lnTo>
                  <a:lnTo>
                    <a:pt x="401148" y="275822"/>
                  </a:lnTo>
                  <a:lnTo>
                    <a:pt x="388308" y="320427"/>
                  </a:lnTo>
                  <a:lnTo>
                    <a:pt x="369458" y="364317"/>
                  </a:lnTo>
                  <a:lnTo>
                    <a:pt x="341255" y="408774"/>
                  </a:lnTo>
                  <a:lnTo>
                    <a:pt x="309889" y="449765"/>
                  </a:lnTo>
                  <a:lnTo>
                    <a:pt x="275415" y="491813"/>
                  </a:lnTo>
                  <a:lnTo>
                    <a:pt x="237888" y="533061"/>
                  </a:lnTo>
                  <a:lnTo>
                    <a:pt x="197364" y="571652"/>
                  </a:lnTo>
                  <a:lnTo>
                    <a:pt x="155855" y="604527"/>
                  </a:lnTo>
                  <a:lnTo>
                    <a:pt x="113595" y="631202"/>
                  </a:lnTo>
                  <a:lnTo>
                    <a:pt x="63196" y="654818"/>
                  </a:lnTo>
                  <a:lnTo>
                    <a:pt x="10445" y="670928"/>
                  </a:lnTo>
                  <a:lnTo>
                    <a:pt x="0" y="6729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0"/>
              <a:ext cx="480420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0" y="673362"/>
                  </a:moveTo>
                  <a:lnTo>
                    <a:pt x="54403" y="660683"/>
                  </a:lnTo>
                  <a:lnTo>
                    <a:pt x="105025" y="641071"/>
                  </a:lnTo>
                  <a:lnTo>
                    <a:pt x="150933" y="615857"/>
                  </a:lnTo>
                  <a:lnTo>
                    <a:pt x="192636" y="586218"/>
                  </a:lnTo>
                  <a:lnTo>
                    <a:pt x="253719" y="530565"/>
                  </a:lnTo>
                  <a:lnTo>
                    <a:pt x="291172" y="489499"/>
                  </a:lnTo>
                  <a:lnTo>
                    <a:pt x="325644" y="447629"/>
                  </a:lnTo>
                  <a:lnTo>
                    <a:pt x="357054" y="406806"/>
                  </a:lnTo>
                  <a:lnTo>
                    <a:pt x="385125" y="362889"/>
                  </a:lnTo>
                  <a:lnTo>
                    <a:pt x="403909" y="319494"/>
                  </a:lnTo>
                  <a:lnTo>
                    <a:pt x="416727" y="275365"/>
                  </a:lnTo>
                  <a:lnTo>
                    <a:pt x="426904" y="229248"/>
                  </a:lnTo>
                  <a:lnTo>
                    <a:pt x="432153" y="204310"/>
                  </a:lnTo>
                  <a:lnTo>
                    <a:pt x="433906" y="196109"/>
                  </a:lnTo>
                  <a:lnTo>
                    <a:pt x="435714" y="187805"/>
                  </a:lnTo>
                  <a:lnTo>
                    <a:pt x="437584" y="179387"/>
                  </a:lnTo>
                  <a:lnTo>
                    <a:pt x="440917" y="164123"/>
                  </a:lnTo>
                  <a:lnTo>
                    <a:pt x="444177" y="148785"/>
                  </a:lnTo>
                  <a:lnTo>
                    <a:pt x="447373" y="133483"/>
                  </a:lnTo>
                  <a:lnTo>
                    <a:pt x="450513" y="118326"/>
                  </a:lnTo>
                  <a:lnTo>
                    <a:pt x="455903" y="92358"/>
                  </a:lnTo>
                  <a:lnTo>
                    <a:pt x="461508" y="66048"/>
                  </a:lnTo>
                  <a:lnTo>
                    <a:pt x="467451" y="39493"/>
                  </a:lnTo>
                  <a:lnTo>
                    <a:pt x="473856" y="12789"/>
                  </a:lnTo>
                  <a:lnTo>
                    <a:pt x="477243" y="0"/>
                  </a:lnTo>
                </a:path>
                <a:path w="480695" h="676910">
                  <a:moveTo>
                    <a:pt x="480306" y="0"/>
                  </a:moveTo>
                  <a:lnTo>
                    <a:pt x="470314" y="40303"/>
                  </a:lnTo>
                  <a:lnTo>
                    <a:pt x="458725" y="93381"/>
                  </a:lnTo>
                  <a:lnTo>
                    <a:pt x="450187" y="134498"/>
                  </a:lnTo>
                  <a:lnTo>
                    <a:pt x="447013" y="149682"/>
                  </a:lnTo>
                  <a:lnTo>
                    <a:pt x="443779" y="164905"/>
                  </a:lnTo>
                  <a:lnTo>
                    <a:pt x="440480" y="180061"/>
                  </a:lnTo>
                  <a:lnTo>
                    <a:pt x="438613" y="188459"/>
                  </a:lnTo>
                  <a:lnTo>
                    <a:pt x="436814" y="196748"/>
                  </a:lnTo>
                  <a:lnTo>
                    <a:pt x="435070" y="204942"/>
                  </a:lnTo>
                  <a:lnTo>
                    <a:pt x="433368" y="213055"/>
                  </a:lnTo>
                  <a:lnTo>
                    <a:pt x="429787" y="230022"/>
                  </a:lnTo>
                  <a:lnTo>
                    <a:pt x="419556" y="276348"/>
                  </a:lnTo>
                  <a:lnTo>
                    <a:pt x="406655" y="320700"/>
                  </a:lnTo>
                  <a:lnTo>
                    <a:pt x="387737" y="364357"/>
                  </a:lnTo>
                  <a:lnTo>
                    <a:pt x="359454" y="408597"/>
                  </a:lnTo>
                  <a:lnTo>
                    <a:pt x="327969" y="449502"/>
                  </a:lnTo>
                  <a:lnTo>
                    <a:pt x="293398" y="491469"/>
                  </a:lnTo>
                  <a:lnTo>
                    <a:pt x="255812" y="532654"/>
                  </a:lnTo>
                  <a:lnTo>
                    <a:pt x="215284" y="571208"/>
                  </a:lnTo>
                  <a:lnTo>
                    <a:pt x="173529" y="604279"/>
                  </a:lnTo>
                  <a:lnTo>
                    <a:pt x="131032" y="631101"/>
                  </a:lnTo>
                  <a:lnTo>
                    <a:pt x="81024" y="654585"/>
                  </a:lnTo>
                  <a:lnTo>
                    <a:pt x="28721" y="670725"/>
                  </a:lnTo>
                  <a:lnTo>
                    <a:pt x="2636" y="675998"/>
                  </a:lnTo>
                  <a:lnTo>
                    <a:pt x="0" y="67636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0"/>
              <a:ext cx="500580" cy="6881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0"/>
              <a:ext cx="499745" cy="679450"/>
            </a:xfrm>
            <a:custGeom>
              <a:avLst/>
              <a:gdLst/>
              <a:ahLst/>
              <a:cxnLst/>
              <a:rect l="l" t="t" r="r" b="b"/>
              <a:pathLst>
                <a:path w="499745" h="679450">
                  <a:moveTo>
                    <a:pt x="0" y="675833"/>
                  </a:moveTo>
                  <a:lnTo>
                    <a:pt x="45755" y="667651"/>
                  </a:lnTo>
                  <a:lnTo>
                    <a:pt x="97187" y="651644"/>
                  </a:lnTo>
                  <a:lnTo>
                    <a:pt x="146390" y="628484"/>
                  </a:lnTo>
                  <a:lnTo>
                    <a:pt x="188882" y="601657"/>
                  </a:lnTo>
                  <a:lnTo>
                    <a:pt x="230680" y="568553"/>
                  </a:lnTo>
                  <a:lnTo>
                    <a:pt x="270949" y="530271"/>
                  </a:lnTo>
                  <a:lnTo>
                    <a:pt x="308462" y="489286"/>
                  </a:lnTo>
                  <a:lnTo>
                    <a:pt x="343092" y="447463"/>
                  </a:lnTo>
                  <a:lnTo>
                    <a:pt x="374710" y="406666"/>
                  </a:lnTo>
                  <a:lnTo>
                    <a:pt x="402854" y="362916"/>
                  </a:lnTo>
                  <a:lnTo>
                    <a:pt x="421702" y="319698"/>
                  </a:lnTo>
                  <a:lnTo>
                    <a:pt x="434580" y="275759"/>
                  </a:lnTo>
                  <a:lnTo>
                    <a:pt x="444814" y="229844"/>
                  </a:lnTo>
                  <a:lnTo>
                    <a:pt x="446008" y="224167"/>
                  </a:lnTo>
                  <a:lnTo>
                    <a:pt x="447227" y="218414"/>
                  </a:lnTo>
                  <a:lnTo>
                    <a:pt x="448497" y="212572"/>
                  </a:lnTo>
                  <a:lnTo>
                    <a:pt x="450214" y="204501"/>
                  </a:lnTo>
                  <a:lnTo>
                    <a:pt x="451988" y="196322"/>
                  </a:lnTo>
                  <a:lnTo>
                    <a:pt x="453818" y="188030"/>
                  </a:lnTo>
                  <a:lnTo>
                    <a:pt x="455698" y="179615"/>
                  </a:lnTo>
                  <a:lnTo>
                    <a:pt x="459027" y="164716"/>
                  </a:lnTo>
                  <a:lnTo>
                    <a:pt x="462286" y="149774"/>
                  </a:lnTo>
                  <a:lnTo>
                    <a:pt x="465503" y="134788"/>
                  </a:lnTo>
                  <a:lnTo>
                    <a:pt x="468703" y="119760"/>
                  </a:lnTo>
                  <a:lnTo>
                    <a:pt x="474297" y="93526"/>
                  </a:lnTo>
                  <a:lnTo>
                    <a:pt x="480106" y="66952"/>
                  </a:lnTo>
                  <a:lnTo>
                    <a:pt x="486246" y="40138"/>
                  </a:lnTo>
                  <a:lnTo>
                    <a:pt x="492833" y="13182"/>
                  </a:lnTo>
                  <a:lnTo>
                    <a:pt x="496376" y="0"/>
                  </a:lnTo>
                </a:path>
                <a:path w="499745" h="679450">
                  <a:moveTo>
                    <a:pt x="499437" y="0"/>
                  </a:moveTo>
                  <a:lnTo>
                    <a:pt x="489107" y="40940"/>
                  </a:lnTo>
                  <a:lnTo>
                    <a:pt x="477133" y="94489"/>
                  </a:lnTo>
                  <a:lnTo>
                    <a:pt x="471523" y="120802"/>
                  </a:lnTo>
                  <a:lnTo>
                    <a:pt x="468336" y="135728"/>
                  </a:lnTo>
                  <a:lnTo>
                    <a:pt x="465141" y="150617"/>
                  </a:lnTo>
                  <a:lnTo>
                    <a:pt x="461907" y="165470"/>
                  </a:lnTo>
                  <a:lnTo>
                    <a:pt x="458607" y="180289"/>
                  </a:lnTo>
                  <a:lnTo>
                    <a:pt x="456715" y="188663"/>
                  </a:lnTo>
                  <a:lnTo>
                    <a:pt x="454897" y="196943"/>
                  </a:lnTo>
                  <a:lnTo>
                    <a:pt x="453133" y="205126"/>
                  </a:lnTo>
                  <a:lnTo>
                    <a:pt x="451406" y="213207"/>
                  </a:lnTo>
                  <a:lnTo>
                    <a:pt x="450136" y="219074"/>
                  </a:lnTo>
                  <a:lnTo>
                    <a:pt x="437424" y="276733"/>
                  </a:lnTo>
                  <a:lnTo>
                    <a:pt x="424459" y="320905"/>
                  </a:lnTo>
                  <a:lnTo>
                    <a:pt x="405451" y="364383"/>
                  </a:lnTo>
                  <a:lnTo>
                    <a:pt x="377035" y="408444"/>
                  </a:lnTo>
                  <a:lnTo>
                    <a:pt x="345285" y="449400"/>
                  </a:lnTo>
                  <a:lnTo>
                    <a:pt x="310539" y="491362"/>
                  </a:lnTo>
                  <a:lnTo>
                    <a:pt x="272938" y="532449"/>
                  </a:lnTo>
                  <a:lnTo>
                    <a:pt x="232623" y="570775"/>
                  </a:lnTo>
                  <a:lnTo>
                    <a:pt x="190591" y="604067"/>
                  </a:lnTo>
                  <a:lnTo>
                    <a:pt x="147825" y="631062"/>
                  </a:lnTo>
                  <a:lnTo>
                    <a:pt x="98252" y="654400"/>
                  </a:lnTo>
                  <a:lnTo>
                    <a:pt x="46441" y="670547"/>
                  </a:lnTo>
                  <a:lnTo>
                    <a:pt x="20384" y="675900"/>
                  </a:lnTo>
                  <a:lnTo>
                    <a:pt x="0" y="6788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058" y="0"/>
              <a:ext cx="483143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0" y="677722"/>
                  </a:moveTo>
                  <a:lnTo>
                    <a:pt x="62854" y="667499"/>
                  </a:lnTo>
                  <a:lnTo>
                    <a:pt x="113730" y="651503"/>
                  </a:lnTo>
                  <a:lnTo>
                    <a:pt x="162473" y="628497"/>
                  </a:lnTo>
                  <a:lnTo>
                    <a:pt x="205271" y="601478"/>
                  </a:lnTo>
                  <a:lnTo>
                    <a:pt x="247411" y="568096"/>
                  </a:lnTo>
                  <a:lnTo>
                    <a:pt x="287613" y="529924"/>
                  </a:lnTo>
                  <a:lnTo>
                    <a:pt x="325166" y="489027"/>
                  </a:lnTo>
                  <a:lnTo>
                    <a:pt x="359910" y="447275"/>
                  </a:lnTo>
                  <a:lnTo>
                    <a:pt x="391683" y="406539"/>
                  </a:lnTo>
                  <a:lnTo>
                    <a:pt x="419967" y="362939"/>
                  </a:lnTo>
                  <a:lnTo>
                    <a:pt x="438908" y="319887"/>
                  </a:lnTo>
                  <a:lnTo>
                    <a:pt x="451847" y="276130"/>
                  </a:lnTo>
                  <a:lnTo>
                    <a:pt x="462130" y="230415"/>
                  </a:lnTo>
                  <a:lnTo>
                    <a:pt x="463361" y="224612"/>
                  </a:lnTo>
                  <a:lnTo>
                    <a:pt x="464619" y="218731"/>
                  </a:lnTo>
                  <a:lnTo>
                    <a:pt x="465927" y="212762"/>
                  </a:lnTo>
                  <a:lnTo>
                    <a:pt x="467668" y="204684"/>
                  </a:lnTo>
                  <a:lnTo>
                    <a:pt x="469464" y="196511"/>
                  </a:lnTo>
                  <a:lnTo>
                    <a:pt x="471317" y="188222"/>
                  </a:lnTo>
                  <a:lnTo>
                    <a:pt x="473229" y="179793"/>
                  </a:lnTo>
                  <a:lnTo>
                    <a:pt x="476591" y="165044"/>
                  </a:lnTo>
                  <a:lnTo>
                    <a:pt x="479892" y="150247"/>
                  </a:lnTo>
                  <a:lnTo>
                    <a:pt x="483157" y="135402"/>
                  </a:lnTo>
                  <a:lnTo>
                    <a:pt x="486412" y="120510"/>
                  </a:lnTo>
                  <a:lnTo>
                    <a:pt x="492182" y="94177"/>
                  </a:lnTo>
                  <a:lnTo>
                    <a:pt x="498155" y="67503"/>
                  </a:lnTo>
                  <a:lnTo>
                    <a:pt x="504445" y="40596"/>
                  </a:lnTo>
                  <a:lnTo>
                    <a:pt x="511164" y="13563"/>
                  </a:lnTo>
                  <a:lnTo>
                    <a:pt x="514921" y="0"/>
                  </a:lnTo>
                </a:path>
                <a:path w="518159" h="680720">
                  <a:moveTo>
                    <a:pt x="517982" y="0"/>
                  </a:moveTo>
                  <a:lnTo>
                    <a:pt x="507291" y="41397"/>
                  </a:lnTo>
                  <a:lnTo>
                    <a:pt x="495000" y="95102"/>
                  </a:lnTo>
                  <a:lnTo>
                    <a:pt x="485989" y="136309"/>
                  </a:lnTo>
                  <a:lnTo>
                    <a:pt x="482742" y="151075"/>
                  </a:lnTo>
                  <a:lnTo>
                    <a:pt x="479457" y="165799"/>
                  </a:lnTo>
                  <a:lnTo>
                    <a:pt x="476112" y="180479"/>
                  </a:lnTo>
                  <a:lnTo>
                    <a:pt x="474198" y="188877"/>
                  </a:lnTo>
                  <a:lnTo>
                    <a:pt x="472353" y="197162"/>
                  </a:lnTo>
                  <a:lnTo>
                    <a:pt x="470565" y="205345"/>
                  </a:lnTo>
                  <a:lnTo>
                    <a:pt x="468822" y="213436"/>
                  </a:lnTo>
                  <a:lnTo>
                    <a:pt x="467527" y="219379"/>
                  </a:lnTo>
                  <a:lnTo>
                    <a:pt x="454695" y="276975"/>
                  </a:lnTo>
                  <a:lnTo>
                    <a:pt x="441667" y="321003"/>
                  </a:lnTo>
                  <a:lnTo>
                    <a:pt x="422575" y="364372"/>
                  </a:lnTo>
                  <a:lnTo>
                    <a:pt x="394045" y="408368"/>
                  </a:lnTo>
                  <a:lnTo>
                    <a:pt x="362082" y="449278"/>
                  </a:lnTo>
                  <a:lnTo>
                    <a:pt x="327187" y="491172"/>
                  </a:lnTo>
                  <a:lnTo>
                    <a:pt x="289551" y="532151"/>
                  </a:lnTo>
                  <a:lnTo>
                    <a:pt x="249366" y="570318"/>
                  </a:lnTo>
                  <a:lnTo>
                    <a:pt x="206929" y="603938"/>
                  </a:lnTo>
                  <a:lnTo>
                    <a:pt x="163845" y="631139"/>
                  </a:lnTo>
                  <a:lnTo>
                    <a:pt x="114775" y="654300"/>
                  </a:lnTo>
                  <a:lnTo>
                    <a:pt x="63553" y="670394"/>
                  </a:lnTo>
                  <a:lnTo>
                    <a:pt x="11080" y="679711"/>
                  </a:lnTo>
                  <a:lnTo>
                    <a:pt x="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7273" y="0"/>
              <a:ext cx="511985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0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0" y="679248"/>
                  </a:moveTo>
                  <a:lnTo>
                    <a:pt x="53642" y="672843"/>
                  </a:lnTo>
                  <a:lnTo>
                    <a:pt x="104852" y="660228"/>
                  </a:lnTo>
                  <a:lnTo>
                    <a:pt x="154044" y="640922"/>
                  </a:lnTo>
                  <a:lnTo>
                    <a:pt x="199629" y="615811"/>
                  </a:lnTo>
                  <a:lnTo>
                    <a:pt x="242103" y="585599"/>
                  </a:lnTo>
                  <a:lnTo>
                    <a:pt x="303229" y="530053"/>
                  </a:lnTo>
                  <a:lnTo>
                    <a:pt x="340841" y="489201"/>
                  </a:lnTo>
                  <a:lnTo>
                    <a:pt x="375859" y="447343"/>
                  </a:lnTo>
                  <a:lnTo>
                    <a:pt x="408028" y="406412"/>
                  </a:lnTo>
                  <a:lnTo>
                    <a:pt x="436439" y="362955"/>
                  </a:lnTo>
                  <a:lnTo>
                    <a:pt x="455464" y="320060"/>
                  </a:lnTo>
                  <a:lnTo>
                    <a:pt x="468462" y="276473"/>
                  </a:lnTo>
                  <a:lnTo>
                    <a:pt x="478792" y="230937"/>
                  </a:lnTo>
                  <a:lnTo>
                    <a:pt x="481357" y="219049"/>
                  </a:lnTo>
                  <a:lnTo>
                    <a:pt x="482691" y="212979"/>
                  </a:lnTo>
                  <a:lnTo>
                    <a:pt x="493364" y="166002"/>
                  </a:lnTo>
                  <a:lnTo>
                    <a:pt x="496572" y="151925"/>
                  </a:lnTo>
                  <a:lnTo>
                    <a:pt x="499752" y="137803"/>
                  </a:lnTo>
                  <a:lnTo>
                    <a:pt x="502922" y="123634"/>
                  </a:lnTo>
                  <a:lnTo>
                    <a:pt x="508983" y="96647"/>
                  </a:lnTo>
                  <a:lnTo>
                    <a:pt x="515257" y="69307"/>
                  </a:lnTo>
                  <a:lnTo>
                    <a:pt x="521849" y="41724"/>
                  </a:lnTo>
                  <a:lnTo>
                    <a:pt x="528868" y="14008"/>
                  </a:lnTo>
                  <a:lnTo>
                    <a:pt x="532784" y="0"/>
                  </a:lnTo>
                </a:path>
                <a:path w="535940" h="682625">
                  <a:moveTo>
                    <a:pt x="535873" y="0"/>
                  </a:moveTo>
                  <a:lnTo>
                    <a:pt x="524796" y="42205"/>
                  </a:lnTo>
                  <a:lnTo>
                    <a:pt x="512040" y="96671"/>
                  </a:lnTo>
                  <a:lnTo>
                    <a:pt x="502801" y="137831"/>
                  </a:lnTo>
                  <a:lnTo>
                    <a:pt x="499569" y="152173"/>
                  </a:lnTo>
                  <a:lnTo>
                    <a:pt x="496309" y="166469"/>
                  </a:lnTo>
                  <a:lnTo>
                    <a:pt x="493003" y="180721"/>
                  </a:lnTo>
                  <a:lnTo>
                    <a:pt x="491061" y="189129"/>
                  </a:lnTo>
                  <a:lnTo>
                    <a:pt x="489187" y="197405"/>
                  </a:lnTo>
                  <a:lnTo>
                    <a:pt x="487370" y="205563"/>
                  </a:lnTo>
                  <a:lnTo>
                    <a:pt x="485599" y="213614"/>
                  </a:lnTo>
                  <a:lnTo>
                    <a:pt x="484240" y="219786"/>
                  </a:lnTo>
                  <a:lnTo>
                    <a:pt x="482920" y="225857"/>
                  </a:lnTo>
                  <a:lnTo>
                    <a:pt x="481637" y="231851"/>
                  </a:lnTo>
                  <a:lnTo>
                    <a:pt x="471232" y="277568"/>
                  </a:lnTo>
                  <a:lnTo>
                    <a:pt x="458145" y="321351"/>
                  </a:lnTo>
                  <a:lnTo>
                    <a:pt x="438996" y="364482"/>
                  </a:lnTo>
                  <a:lnTo>
                    <a:pt x="410403" y="408241"/>
                  </a:lnTo>
                  <a:lnTo>
                    <a:pt x="378193" y="449211"/>
                  </a:lnTo>
                  <a:lnTo>
                    <a:pt x="343105" y="491142"/>
                  </a:lnTo>
                  <a:lnTo>
                    <a:pt x="305379" y="532123"/>
                  </a:lnTo>
                  <a:lnTo>
                    <a:pt x="265254" y="570242"/>
                  </a:lnTo>
                  <a:lnTo>
                    <a:pt x="222712" y="603939"/>
                  </a:lnTo>
                  <a:lnTo>
                    <a:pt x="179580" y="631177"/>
                  </a:lnTo>
                  <a:lnTo>
                    <a:pt x="130837" y="654196"/>
                  </a:lnTo>
                  <a:lnTo>
                    <a:pt x="79999" y="670242"/>
                  </a:lnTo>
                  <a:lnTo>
                    <a:pt x="27632" y="679753"/>
                  </a:lnTo>
                  <a:lnTo>
                    <a:pt x="463" y="682196"/>
                  </a:lnTo>
                  <a:lnTo>
                    <a:pt x="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197" y="0"/>
              <a:ext cx="537726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0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5" h="683260">
                  <a:moveTo>
                    <a:pt x="0" y="679955"/>
                  </a:moveTo>
                  <a:lnTo>
                    <a:pt x="43200" y="676848"/>
                  </a:lnTo>
                  <a:lnTo>
                    <a:pt x="95064" y="667245"/>
                  </a:lnTo>
                  <a:lnTo>
                    <a:pt x="145005" y="651316"/>
                  </a:lnTo>
                  <a:lnTo>
                    <a:pt x="192918" y="628625"/>
                  </a:lnTo>
                  <a:lnTo>
                    <a:pt x="236101" y="601350"/>
                  </a:lnTo>
                  <a:lnTo>
                    <a:pt x="278731" y="567588"/>
                  </a:lnTo>
                  <a:lnTo>
                    <a:pt x="318155" y="530280"/>
                  </a:lnTo>
                  <a:lnTo>
                    <a:pt x="355308" y="490141"/>
                  </a:lnTo>
                  <a:lnTo>
                    <a:pt x="390415" y="448406"/>
                  </a:lnTo>
                  <a:lnTo>
                    <a:pt x="423702" y="406311"/>
                  </a:lnTo>
                  <a:lnTo>
                    <a:pt x="452183" y="363066"/>
                  </a:lnTo>
                  <a:lnTo>
                    <a:pt x="471270" y="320394"/>
                  </a:lnTo>
                  <a:lnTo>
                    <a:pt x="484327" y="277043"/>
                  </a:lnTo>
                  <a:lnTo>
                    <a:pt x="494720" y="231762"/>
                  </a:lnTo>
                  <a:lnTo>
                    <a:pt x="496041" y="225679"/>
                  </a:lnTo>
                  <a:lnTo>
                    <a:pt x="497387" y="219507"/>
                  </a:lnTo>
                  <a:lnTo>
                    <a:pt x="498784" y="213220"/>
                  </a:lnTo>
                  <a:lnTo>
                    <a:pt x="500568" y="205150"/>
                  </a:lnTo>
                  <a:lnTo>
                    <a:pt x="502413" y="196990"/>
                  </a:lnTo>
                  <a:lnTo>
                    <a:pt x="504321" y="188724"/>
                  </a:lnTo>
                  <a:lnTo>
                    <a:pt x="506290" y="180340"/>
                  </a:lnTo>
                  <a:lnTo>
                    <a:pt x="509548" y="166602"/>
                  </a:lnTo>
                  <a:lnTo>
                    <a:pt x="512762" y="152819"/>
                  </a:lnTo>
                  <a:lnTo>
                    <a:pt x="515950" y="138988"/>
                  </a:lnTo>
                  <a:lnTo>
                    <a:pt x="519130" y="125108"/>
                  </a:lnTo>
                  <a:lnTo>
                    <a:pt x="525399" y="97846"/>
                  </a:lnTo>
                  <a:lnTo>
                    <a:pt x="531876" y="70239"/>
                  </a:lnTo>
                  <a:lnTo>
                    <a:pt x="538670" y="42395"/>
                  </a:lnTo>
                  <a:lnTo>
                    <a:pt x="545889" y="14427"/>
                  </a:lnTo>
                  <a:lnTo>
                    <a:pt x="549973" y="0"/>
                  </a:lnTo>
                </a:path>
                <a:path w="553085" h="683260">
                  <a:moveTo>
                    <a:pt x="553046" y="0"/>
                  </a:moveTo>
                  <a:lnTo>
                    <a:pt x="541512" y="43254"/>
                  </a:lnTo>
                  <a:lnTo>
                    <a:pt x="528190" y="98942"/>
                  </a:lnTo>
                  <a:lnTo>
                    <a:pt x="518748" y="140062"/>
                  </a:lnTo>
                  <a:lnTo>
                    <a:pt x="515590" y="153757"/>
                  </a:lnTo>
                  <a:lnTo>
                    <a:pt x="512408" y="167412"/>
                  </a:lnTo>
                  <a:lnTo>
                    <a:pt x="509186" y="181026"/>
                  </a:lnTo>
                  <a:lnTo>
                    <a:pt x="507213" y="189413"/>
                  </a:lnTo>
                  <a:lnTo>
                    <a:pt x="505312" y="197669"/>
                  </a:lnTo>
                  <a:lnTo>
                    <a:pt x="503478" y="205811"/>
                  </a:lnTo>
                  <a:lnTo>
                    <a:pt x="501705" y="213855"/>
                  </a:lnTo>
                  <a:lnTo>
                    <a:pt x="500308" y="220091"/>
                  </a:lnTo>
                  <a:lnTo>
                    <a:pt x="487197" y="277854"/>
                  </a:lnTo>
                  <a:lnTo>
                    <a:pt x="474043" y="321502"/>
                  </a:lnTo>
                  <a:lnTo>
                    <a:pt x="454800" y="364505"/>
                  </a:lnTo>
                  <a:lnTo>
                    <a:pt x="426077" y="408140"/>
                  </a:lnTo>
                  <a:lnTo>
                    <a:pt x="392719" y="450299"/>
                  </a:lnTo>
                  <a:lnTo>
                    <a:pt x="357524" y="492119"/>
                  </a:lnTo>
                  <a:lnTo>
                    <a:pt x="320255" y="532366"/>
                  </a:lnTo>
                  <a:lnTo>
                    <a:pt x="280675" y="569811"/>
                  </a:lnTo>
                  <a:lnTo>
                    <a:pt x="237771" y="603799"/>
                  </a:lnTo>
                  <a:lnTo>
                    <a:pt x="194315" y="631253"/>
                  </a:lnTo>
                  <a:lnTo>
                    <a:pt x="146066" y="654090"/>
                  </a:lnTo>
                  <a:lnTo>
                    <a:pt x="95788" y="670115"/>
                  </a:lnTo>
                  <a:lnTo>
                    <a:pt x="43653" y="679801"/>
                  </a:lnTo>
                  <a:lnTo>
                    <a:pt x="16448" y="682337"/>
                  </a:lnTo>
                  <a:lnTo>
                    <a:pt x="0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0" y="0"/>
              <a:ext cx="571604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0" y="680473"/>
                  </a:moveTo>
                  <a:lnTo>
                    <a:pt x="58276" y="676932"/>
                  </a:lnTo>
                  <a:lnTo>
                    <a:pt x="110119" y="667131"/>
                  </a:lnTo>
                  <a:lnTo>
                    <a:pt x="159480" y="651224"/>
                  </a:lnTo>
                  <a:lnTo>
                    <a:pt x="206880" y="628726"/>
                  </a:lnTo>
                  <a:lnTo>
                    <a:pt x="250384" y="601232"/>
                  </a:lnTo>
                  <a:lnTo>
                    <a:pt x="293392" y="567156"/>
                  </a:lnTo>
                  <a:lnTo>
                    <a:pt x="332776" y="529954"/>
                  </a:lnTo>
                  <a:lnTo>
                    <a:pt x="369984" y="489909"/>
                  </a:lnTo>
                  <a:lnTo>
                    <a:pt x="405219" y="448263"/>
                  </a:lnTo>
                  <a:lnTo>
                    <a:pt x="438680" y="406260"/>
                  </a:lnTo>
                  <a:lnTo>
                    <a:pt x="467262" y="363143"/>
                  </a:lnTo>
                  <a:lnTo>
                    <a:pt x="486428" y="320621"/>
                  </a:lnTo>
                  <a:lnTo>
                    <a:pt x="499547" y="277437"/>
                  </a:lnTo>
                  <a:lnTo>
                    <a:pt x="509991" y="232334"/>
                  </a:lnTo>
                  <a:lnTo>
                    <a:pt x="511350" y="226136"/>
                  </a:lnTo>
                  <a:lnTo>
                    <a:pt x="512747" y="219837"/>
                  </a:lnTo>
                  <a:lnTo>
                    <a:pt x="514182" y="213436"/>
                  </a:lnTo>
                  <a:lnTo>
                    <a:pt x="515969" y="205402"/>
                  </a:lnTo>
                  <a:lnTo>
                    <a:pt x="517828" y="197258"/>
                  </a:lnTo>
                  <a:lnTo>
                    <a:pt x="519766" y="188992"/>
                  </a:lnTo>
                  <a:lnTo>
                    <a:pt x="521789" y="180594"/>
                  </a:lnTo>
                  <a:lnTo>
                    <a:pt x="524624" y="168783"/>
                  </a:lnTo>
                  <a:lnTo>
                    <a:pt x="527441" y="156935"/>
                  </a:lnTo>
                  <a:lnTo>
                    <a:pt x="530247" y="145052"/>
                  </a:lnTo>
                  <a:lnTo>
                    <a:pt x="533054" y="133134"/>
                  </a:lnTo>
                  <a:lnTo>
                    <a:pt x="539921" y="104026"/>
                  </a:lnTo>
                  <a:lnTo>
                    <a:pt x="547003" y="74539"/>
                  </a:lnTo>
                  <a:lnTo>
                    <a:pt x="554398" y="44791"/>
                  </a:lnTo>
                  <a:lnTo>
                    <a:pt x="562201" y="14897"/>
                  </a:lnTo>
                  <a:lnTo>
                    <a:pt x="566493" y="0"/>
                  </a:lnTo>
                </a:path>
                <a:path w="569595" h="683895">
                  <a:moveTo>
                    <a:pt x="569547" y="0"/>
                  </a:moveTo>
                  <a:lnTo>
                    <a:pt x="557254" y="45536"/>
                  </a:lnTo>
                  <a:lnTo>
                    <a:pt x="542796" y="104752"/>
                  </a:lnTo>
                  <a:lnTo>
                    <a:pt x="533120" y="145766"/>
                  </a:lnTo>
                  <a:lnTo>
                    <a:pt x="530317" y="157642"/>
                  </a:lnTo>
                  <a:lnTo>
                    <a:pt x="527505" y="169484"/>
                  </a:lnTo>
                  <a:lnTo>
                    <a:pt x="524672" y="181292"/>
                  </a:lnTo>
                  <a:lnTo>
                    <a:pt x="522664" y="189668"/>
                  </a:lnTo>
                  <a:lnTo>
                    <a:pt x="520730" y="197923"/>
                  </a:lnTo>
                  <a:lnTo>
                    <a:pt x="518866" y="206063"/>
                  </a:lnTo>
                  <a:lnTo>
                    <a:pt x="517065" y="214096"/>
                  </a:lnTo>
                  <a:lnTo>
                    <a:pt x="515630" y="220472"/>
                  </a:lnTo>
                  <a:lnTo>
                    <a:pt x="502394" y="278284"/>
                  </a:lnTo>
                  <a:lnTo>
                    <a:pt x="489183" y="321757"/>
                  </a:lnTo>
                  <a:lnTo>
                    <a:pt x="469860" y="364607"/>
                  </a:lnTo>
                  <a:lnTo>
                    <a:pt x="441017" y="408114"/>
                  </a:lnTo>
                  <a:lnTo>
                    <a:pt x="407524" y="450161"/>
                  </a:lnTo>
                  <a:lnTo>
                    <a:pt x="372224" y="491872"/>
                  </a:lnTo>
                  <a:lnTo>
                    <a:pt x="334900" y="532024"/>
                  </a:lnTo>
                  <a:lnTo>
                    <a:pt x="295335" y="569392"/>
                  </a:lnTo>
                  <a:lnTo>
                    <a:pt x="252021" y="603713"/>
                  </a:lnTo>
                  <a:lnTo>
                    <a:pt x="208201" y="631406"/>
                  </a:lnTo>
                  <a:lnTo>
                    <a:pt x="160509" y="654047"/>
                  </a:lnTo>
                  <a:lnTo>
                    <a:pt x="110855" y="670039"/>
                  </a:lnTo>
                  <a:lnTo>
                    <a:pt x="58568" y="679889"/>
                  </a:lnTo>
                  <a:lnTo>
                    <a:pt x="3756" y="683539"/>
                  </a:lnTo>
                  <a:lnTo>
                    <a:pt x="0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500" y="0"/>
              <a:ext cx="516013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0" y="680374"/>
                  </a:moveTo>
                  <a:lnTo>
                    <a:pt x="45710" y="679728"/>
                  </a:lnTo>
                  <a:lnTo>
                    <a:pt x="98679" y="672878"/>
                  </a:lnTo>
                  <a:lnTo>
                    <a:pt x="149130" y="659933"/>
                  </a:lnTo>
                  <a:lnTo>
                    <a:pt x="196791" y="640913"/>
                  </a:lnTo>
                  <a:lnTo>
                    <a:pt x="242146" y="615837"/>
                  </a:lnTo>
                  <a:lnTo>
                    <a:pt x="285622" y="584883"/>
                  </a:lnTo>
                  <a:lnTo>
                    <a:pt x="346561" y="529778"/>
                  </a:lnTo>
                  <a:lnTo>
                    <a:pt x="383789" y="489830"/>
                  </a:lnTo>
                  <a:lnTo>
                    <a:pt x="419177" y="448209"/>
                  </a:lnTo>
                  <a:lnTo>
                    <a:pt x="452873" y="406184"/>
                  </a:lnTo>
                  <a:lnTo>
                    <a:pt x="481574" y="363209"/>
                  </a:lnTo>
                  <a:lnTo>
                    <a:pt x="500821" y="320831"/>
                  </a:lnTo>
                  <a:lnTo>
                    <a:pt x="514002" y="277800"/>
                  </a:lnTo>
                  <a:lnTo>
                    <a:pt x="524501" y="232867"/>
                  </a:lnTo>
                  <a:lnTo>
                    <a:pt x="525898" y="226581"/>
                  </a:lnTo>
                  <a:lnTo>
                    <a:pt x="527320" y="220193"/>
                  </a:lnTo>
                  <a:lnTo>
                    <a:pt x="536515" y="180886"/>
                  </a:lnTo>
                  <a:lnTo>
                    <a:pt x="539307" y="169473"/>
                  </a:lnTo>
                  <a:lnTo>
                    <a:pt x="542087" y="158021"/>
                  </a:lnTo>
                  <a:lnTo>
                    <a:pt x="544862" y="146534"/>
                  </a:lnTo>
                  <a:lnTo>
                    <a:pt x="547640" y="135014"/>
                  </a:lnTo>
                  <a:lnTo>
                    <a:pt x="554745" y="105542"/>
                  </a:lnTo>
                  <a:lnTo>
                    <a:pt x="562062" y="75692"/>
                  </a:lnTo>
                  <a:lnTo>
                    <a:pt x="569687" y="45585"/>
                  </a:lnTo>
                  <a:lnTo>
                    <a:pt x="577714" y="15342"/>
                  </a:lnTo>
                  <a:lnTo>
                    <a:pt x="582191" y="0"/>
                  </a:lnTo>
                </a:path>
                <a:path w="585470" h="683895">
                  <a:moveTo>
                    <a:pt x="585309" y="0"/>
                  </a:moveTo>
                  <a:lnTo>
                    <a:pt x="572436" y="46835"/>
                  </a:lnTo>
                  <a:lnTo>
                    <a:pt x="557263" y="107664"/>
                  </a:lnTo>
                  <a:lnTo>
                    <a:pt x="547395" y="148620"/>
                  </a:lnTo>
                  <a:lnTo>
                    <a:pt x="544733" y="159645"/>
                  </a:lnTo>
                  <a:lnTo>
                    <a:pt x="542064" y="170642"/>
                  </a:lnTo>
                  <a:lnTo>
                    <a:pt x="539385" y="181610"/>
                  </a:lnTo>
                  <a:lnTo>
                    <a:pt x="537343" y="189976"/>
                  </a:lnTo>
                  <a:lnTo>
                    <a:pt x="528819" y="227140"/>
                  </a:lnTo>
                  <a:lnTo>
                    <a:pt x="527434" y="233363"/>
                  </a:lnTo>
                  <a:lnTo>
                    <a:pt x="516880" y="278592"/>
                  </a:lnTo>
                  <a:lnTo>
                    <a:pt x="503606" y="321923"/>
                  </a:lnTo>
                  <a:lnTo>
                    <a:pt x="484193" y="364640"/>
                  </a:lnTo>
                  <a:lnTo>
                    <a:pt x="455222" y="408026"/>
                  </a:lnTo>
                  <a:lnTo>
                    <a:pt x="421445" y="450130"/>
                  </a:lnTo>
                  <a:lnTo>
                    <a:pt x="385966" y="491839"/>
                  </a:lnTo>
                  <a:lnTo>
                    <a:pt x="348634" y="531891"/>
                  </a:lnTo>
                  <a:lnTo>
                    <a:pt x="309299" y="569024"/>
                  </a:lnTo>
                  <a:lnTo>
                    <a:pt x="265671" y="603595"/>
                  </a:lnTo>
                  <a:lnTo>
                    <a:pt x="221567" y="631469"/>
                  </a:lnTo>
                  <a:lnTo>
                    <a:pt x="174317" y="653953"/>
                  </a:lnTo>
                  <a:lnTo>
                    <a:pt x="125162" y="669950"/>
                  </a:lnTo>
                  <a:lnTo>
                    <a:pt x="72938" y="679985"/>
                  </a:lnTo>
                  <a:lnTo>
                    <a:pt x="18152" y="683781"/>
                  </a:lnTo>
                  <a:lnTo>
                    <a:pt x="0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9243" y="0"/>
              <a:ext cx="541630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0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10" h="684530">
                  <a:moveTo>
                    <a:pt x="0" y="680382"/>
                  </a:moveTo>
                  <a:lnTo>
                    <a:pt x="59254" y="679866"/>
                  </a:lnTo>
                  <a:lnTo>
                    <a:pt x="112439" y="672807"/>
                  </a:lnTo>
                  <a:lnTo>
                    <a:pt x="162381" y="659810"/>
                  </a:lnTo>
                  <a:lnTo>
                    <a:pt x="209605" y="640857"/>
                  </a:lnTo>
                  <a:lnTo>
                    <a:pt x="254884" y="615794"/>
                  </a:lnTo>
                  <a:lnTo>
                    <a:pt x="298639" y="584644"/>
                  </a:lnTo>
                  <a:lnTo>
                    <a:pt x="359592" y="529570"/>
                  </a:lnTo>
                  <a:lnTo>
                    <a:pt x="396855" y="489715"/>
                  </a:lnTo>
                  <a:lnTo>
                    <a:pt x="432392" y="448150"/>
                  </a:lnTo>
                  <a:lnTo>
                    <a:pt x="466307" y="406158"/>
                  </a:lnTo>
                  <a:lnTo>
                    <a:pt x="495089" y="363327"/>
                  </a:lnTo>
                  <a:lnTo>
                    <a:pt x="514409" y="321127"/>
                  </a:lnTo>
                  <a:lnTo>
                    <a:pt x="527655" y="278301"/>
                  </a:lnTo>
                  <a:lnTo>
                    <a:pt x="538214" y="233591"/>
                  </a:lnTo>
                  <a:lnTo>
                    <a:pt x="541110" y="220624"/>
                  </a:lnTo>
                  <a:lnTo>
                    <a:pt x="542646" y="213982"/>
                  </a:lnTo>
                  <a:lnTo>
                    <a:pt x="553038" y="170782"/>
                  </a:lnTo>
                  <a:lnTo>
                    <a:pt x="555624" y="160342"/>
                  </a:lnTo>
                  <a:lnTo>
                    <a:pt x="558208" y="149871"/>
                  </a:lnTo>
                  <a:lnTo>
                    <a:pt x="560795" y="139369"/>
                  </a:lnTo>
                  <a:lnTo>
                    <a:pt x="568294" y="108948"/>
                  </a:lnTo>
                  <a:lnTo>
                    <a:pt x="576012" y="78136"/>
                  </a:lnTo>
                  <a:lnTo>
                    <a:pt x="584040" y="47058"/>
                  </a:lnTo>
                  <a:lnTo>
                    <a:pt x="592468" y="15837"/>
                  </a:lnTo>
                  <a:lnTo>
                    <a:pt x="597138" y="0"/>
                  </a:lnTo>
                </a:path>
                <a:path w="600710" h="684530">
                  <a:moveTo>
                    <a:pt x="600252" y="0"/>
                  </a:moveTo>
                  <a:lnTo>
                    <a:pt x="586956" y="47689"/>
                  </a:lnTo>
                  <a:lnTo>
                    <a:pt x="571284" y="109254"/>
                  </a:lnTo>
                  <a:lnTo>
                    <a:pt x="561194" y="150166"/>
                  </a:lnTo>
                  <a:lnTo>
                    <a:pt x="558577" y="160780"/>
                  </a:lnTo>
                  <a:lnTo>
                    <a:pt x="555957" y="171363"/>
                  </a:lnTo>
                  <a:lnTo>
                    <a:pt x="553327" y="181914"/>
                  </a:lnTo>
                  <a:lnTo>
                    <a:pt x="551255" y="190284"/>
                  </a:lnTo>
                  <a:lnTo>
                    <a:pt x="549279" y="198521"/>
                  </a:lnTo>
                  <a:lnTo>
                    <a:pt x="547383" y="206637"/>
                  </a:lnTo>
                  <a:lnTo>
                    <a:pt x="545555" y="214642"/>
                  </a:lnTo>
                  <a:lnTo>
                    <a:pt x="544031" y="221259"/>
                  </a:lnTo>
                  <a:lnTo>
                    <a:pt x="542570" y="227761"/>
                  </a:lnTo>
                  <a:lnTo>
                    <a:pt x="541135" y="234162"/>
                  </a:lnTo>
                  <a:lnTo>
                    <a:pt x="530507" y="279153"/>
                  </a:lnTo>
                  <a:lnTo>
                    <a:pt x="517164" y="322267"/>
                  </a:lnTo>
                  <a:lnTo>
                    <a:pt x="497687" y="364787"/>
                  </a:lnTo>
                  <a:lnTo>
                    <a:pt x="468656" y="408000"/>
                  </a:lnTo>
                  <a:lnTo>
                    <a:pt x="434696" y="450044"/>
                  </a:lnTo>
                  <a:lnTo>
                    <a:pt x="399087" y="491682"/>
                  </a:lnTo>
                  <a:lnTo>
                    <a:pt x="361709" y="531646"/>
                  </a:lnTo>
                  <a:lnTo>
                    <a:pt x="322441" y="568668"/>
                  </a:lnTo>
                  <a:lnTo>
                    <a:pt x="278488" y="603516"/>
                  </a:lnTo>
                  <a:lnTo>
                    <a:pt x="234087" y="631583"/>
                  </a:lnTo>
                  <a:lnTo>
                    <a:pt x="187296" y="653894"/>
                  </a:lnTo>
                  <a:lnTo>
                    <a:pt x="138647" y="669861"/>
                  </a:lnTo>
                  <a:lnTo>
                    <a:pt x="86529" y="680053"/>
                  </a:lnTo>
                  <a:lnTo>
                    <a:pt x="31763" y="684072"/>
                  </a:lnTo>
                  <a:lnTo>
                    <a:pt x="0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0"/>
              <a:ext cx="616220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0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80" h="684530">
                  <a:moveTo>
                    <a:pt x="0" y="680534"/>
                  </a:moveTo>
                  <a:lnTo>
                    <a:pt x="44498" y="681393"/>
                  </a:lnTo>
                  <a:lnTo>
                    <a:pt x="98943" y="677221"/>
                  </a:lnTo>
                  <a:lnTo>
                    <a:pt x="150606" y="666953"/>
                  </a:lnTo>
                  <a:lnTo>
                    <a:pt x="198317" y="651127"/>
                  </a:lnTo>
                  <a:lnTo>
                    <a:pt x="244256" y="629158"/>
                  </a:lnTo>
                  <a:lnTo>
                    <a:pt x="288738" y="601042"/>
                  </a:lnTo>
                  <a:lnTo>
                    <a:pt x="332839" y="566077"/>
                  </a:lnTo>
                  <a:lnTo>
                    <a:pt x="371831" y="529352"/>
                  </a:lnTo>
                  <a:lnTo>
                    <a:pt x="409127" y="489590"/>
                  </a:lnTo>
                  <a:lnTo>
                    <a:pt x="444795" y="448082"/>
                  </a:lnTo>
                  <a:lnTo>
                    <a:pt x="478901" y="406121"/>
                  </a:lnTo>
                  <a:lnTo>
                    <a:pt x="507786" y="363439"/>
                  </a:lnTo>
                  <a:lnTo>
                    <a:pt x="527174" y="321404"/>
                  </a:lnTo>
                  <a:lnTo>
                    <a:pt x="540466" y="278756"/>
                  </a:lnTo>
                  <a:lnTo>
                    <a:pt x="551063" y="234239"/>
                  </a:lnTo>
                  <a:lnTo>
                    <a:pt x="554060" y="221043"/>
                  </a:lnTo>
                  <a:lnTo>
                    <a:pt x="555635" y="214249"/>
                  </a:lnTo>
                  <a:lnTo>
                    <a:pt x="565932" y="172187"/>
                  </a:lnTo>
                  <a:lnTo>
                    <a:pt x="568289" y="162854"/>
                  </a:lnTo>
                  <a:lnTo>
                    <a:pt x="570643" y="153494"/>
                  </a:lnTo>
                  <a:lnTo>
                    <a:pt x="572996" y="144107"/>
                  </a:lnTo>
                  <a:lnTo>
                    <a:pt x="580933" y="112639"/>
                  </a:lnTo>
                  <a:lnTo>
                    <a:pt x="589088" y="80767"/>
                  </a:lnTo>
                  <a:lnTo>
                    <a:pt x="597550" y="48622"/>
                  </a:lnTo>
                  <a:lnTo>
                    <a:pt x="606409" y="16332"/>
                  </a:lnTo>
                  <a:lnTo>
                    <a:pt x="611277" y="0"/>
                  </a:lnTo>
                </a:path>
                <a:path w="614680" h="684530">
                  <a:moveTo>
                    <a:pt x="614407" y="0"/>
                  </a:moveTo>
                  <a:lnTo>
                    <a:pt x="600462" y="49260"/>
                  </a:lnTo>
                  <a:lnTo>
                    <a:pt x="583911" y="112962"/>
                  </a:lnTo>
                  <a:lnTo>
                    <a:pt x="573627" y="153807"/>
                  </a:lnTo>
                  <a:lnTo>
                    <a:pt x="571235" y="163304"/>
                  </a:lnTo>
                  <a:lnTo>
                    <a:pt x="568840" y="172776"/>
                  </a:lnTo>
                  <a:lnTo>
                    <a:pt x="566442" y="182220"/>
                  </a:lnTo>
                  <a:lnTo>
                    <a:pt x="564336" y="190583"/>
                  </a:lnTo>
                  <a:lnTo>
                    <a:pt x="555457" y="228295"/>
                  </a:lnTo>
                  <a:lnTo>
                    <a:pt x="553984" y="234810"/>
                  </a:lnTo>
                  <a:lnTo>
                    <a:pt x="543320" y="279617"/>
                  </a:lnTo>
                  <a:lnTo>
                    <a:pt x="529931" y="322558"/>
                  </a:lnTo>
                  <a:lnTo>
                    <a:pt x="510373" y="364912"/>
                  </a:lnTo>
                  <a:lnTo>
                    <a:pt x="481200" y="407962"/>
                  </a:lnTo>
                  <a:lnTo>
                    <a:pt x="447114" y="449930"/>
                  </a:lnTo>
                  <a:lnTo>
                    <a:pt x="411410" y="491490"/>
                  </a:lnTo>
                  <a:lnTo>
                    <a:pt x="373997" y="531374"/>
                  </a:lnTo>
                  <a:lnTo>
                    <a:pt x="334782" y="568312"/>
                  </a:lnTo>
                  <a:lnTo>
                    <a:pt x="290414" y="603493"/>
                  </a:lnTo>
                  <a:lnTo>
                    <a:pt x="245666" y="631787"/>
                  </a:lnTo>
                  <a:lnTo>
                    <a:pt x="199401" y="653901"/>
                  </a:lnTo>
                  <a:lnTo>
                    <a:pt x="151356" y="669823"/>
                  </a:lnTo>
                  <a:lnTo>
                    <a:pt x="99260" y="680180"/>
                  </a:lnTo>
                  <a:lnTo>
                    <a:pt x="44574" y="684365"/>
                  </a:lnTo>
                  <a:lnTo>
                    <a:pt x="0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0661" y="0"/>
              <a:ext cx="520044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0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0" y="680520"/>
                  </a:moveTo>
                  <a:lnTo>
                    <a:pt x="3546" y="680822"/>
                  </a:lnTo>
                  <a:lnTo>
                    <a:pt x="56437" y="681672"/>
                  </a:lnTo>
                  <a:lnTo>
                    <a:pt x="83811" y="680293"/>
                  </a:lnTo>
                  <a:lnTo>
                    <a:pt x="136901" y="672901"/>
                  </a:lnTo>
                  <a:lnTo>
                    <a:pt x="186285" y="659736"/>
                  </a:lnTo>
                  <a:lnTo>
                    <a:pt x="232388" y="641020"/>
                  </a:lnTo>
                  <a:lnTo>
                    <a:pt x="277499" y="615990"/>
                  </a:lnTo>
                  <a:lnTo>
                    <a:pt x="322004" y="584287"/>
                  </a:lnTo>
                  <a:lnTo>
                    <a:pt x="383140" y="529163"/>
                  </a:lnTo>
                  <a:lnTo>
                    <a:pt x="420475" y="489497"/>
                  </a:lnTo>
                  <a:lnTo>
                    <a:pt x="456302" y="448033"/>
                  </a:lnTo>
                  <a:lnTo>
                    <a:pt x="490637" y="406082"/>
                  </a:lnTo>
                  <a:lnTo>
                    <a:pt x="519645" y="363527"/>
                  </a:lnTo>
                  <a:lnTo>
                    <a:pt x="539124" y="321624"/>
                  </a:lnTo>
                  <a:lnTo>
                    <a:pt x="552486" y="279116"/>
                  </a:lnTo>
                  <a:lnTo>
                    <a:pt x="563142" y="234746"/>
                  </a:lnTo>
                  <a:lnTo>
                    <a:pt x="566190" y="221398"/>
                  </a:lnTo>
                  <a:lnTo>
                    <a:pt x="567803" y="214528"/>
                  </a:lnTo>
                  <a:lnTo>
                    <a:pt x="578046" y="173261"/>
                  </a:lnTo>
                  <a:lnTo>
                    <a:pt x="580261" y="164658"/>
                  </a:lnTo>
                  <a:lnTo>
                    <a:pt x="582476" y="156031"/>
                  </a:lnTo>
                  <a:lnTo>
                    <a:pt x="584694" y="147383"/>
                  </a:lnTo>
                  <a:lnTo>
                    <a:pt x="592959" y="115225"/>
                  </a:lnTo>
                  <a:lnTo>
                    <a:pt x="601451" y="82657"/>
                  </a:lnTo>
                  <a:lnTo>
                    <a:pt x="610257" y="49814"/>
                  </a:lnTo>
                  <a:lnTo>
                    <a:pt x="619466" y="16827"/>
                  </a:lnTo>
                  <a:lnTo>
                    <a:pt x="624539" y="0"/>
                  </a:lnTo>
                </a:path>
                <a:path w="628015" h="685165">
                  <a:moveTo>
                    <a:pt x="627662" y="0"/>
                  </a:moveTo>
                  <a:lnTo>
                    <a:pt x="613081" y="50831"/>
                  </a:lnTo>
                  <a:lnTo>
                    <a:pt x="595660" y="116629"/>
                  </a:lnTo>
                  <a:lnTo>
                    <a:pt x="585175" y="157405"/>
                  </a:lnTo>
                  <a:lnTo>
                    <a:pt x="583017" y="165814"/>
                  </a:lnTo>
                  <a:lnTo>
                    <a:pt x="580859" y="174198"/>
                  </a:lnTo>
                  <a:lnTo>
                    <a:pt x="578699" y="182562"/>
                  </a:lnTo>
                  <a:lnTo>
                    <a:pt x="576572" y="190936"/>
                  </a:lnTo>
                  <a:lnTo>
                    <a:pt x="567561" y="228739"/>
                  </a:lnTo>
                  <a:lnTo>
                    <a:pt x="566050" y="235343"/>
                  </a:lnTo>
                  <a:lnTo>
                    <a:pt x="555328" y="280001"/>
                  </a:lnTo>
                  <a:lnTo>
                    <a:pt x="541874" y="322798"/>
                  </a:lnTo>
                  <a:lnTo>
                    <a:pt x="522236" y="365020"/>
                  </a:lnTo>
                  <a:lnTo>
                    <a:pt x="492961" y="407949"/>
                  </a:lnTo>
                  <a:lnTo>
                    <a:pt x="458574" y="449955"/>
                  </a:lnTo>
                  <a:lnTo>
                    <a:pt x="422676" y="491494"/>
                  </a:lnTo>
                  <a:lnTo>
                    <a:pt x="385241" y="531259"/>
                  </a:lnTo>
                  <a:lnTo>
                    <a:pt x="346238" y="567943"/>
                  </a:lnTo>
                  <a:lnTo>
                    <a:pt x="301568" y="603411"/>
                  </a:lnTo>
                  <a:lnTo>
                    <a:pt x="256487" y="631926"/>
                  </a:lnTo>
                  <a:lnTo>
                    <a:pt x="210723" y="653856"/>
                  </a:lnTo>
                  <a:lnTo>
                    <a:pt x="163206" y="669747"/>
                  </a:lnTo>
                  <a:lnTo>
                    <a:pt x="111212" y="680302"/>
                  </a:lnTo>
                  <a:lnTo>
                    <a:pt x="56513" y="684656"/>
                  </a:lnTo>
                  <a:lnTo>
                    <a:pt x="3437" y="683804"/>
                  </a:lnTo>
                  <a:lnTo>
                    <a:pt x="0" y="6835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0"/>
              <a:ext cx="640347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80" h="685165">
                  <a:moveTo>
                    <a:pt x="0" y="680096"/>
                  </a:moveTo>
                  <a:lnTo>
                    <a:pt x="14620" y="681291"/>
                  </a:lnTo>
                  <a:lnTo>
                    <a:pt x="67464" y="681964"/>
                  </a:lnTo>
                  <a:lnTo>
                    <a:pt x="94953" y="680492"/>
                  </a:lnTo>
                  <a:lnTo>
                    <a:pt x="147991" y="672929"/>
                  </a:lnTo>
                  <a:lnTo>
                    <a:pt x="196927" y="659705"/>
                  </a:lnTo>
                  <a:lnTo>
                    <a:pt x="242525" y="641111"/>
                  </a:lnTo>
                  <a:lnTo>
                    <a:pt x="287552" y="616104"/>
                  </a:lnTo>
                  <a:lnTo>
                    <a:pt x="332410" y="584144"/>
                  </a:lnTo>
                  <a:lnTo>
                    <a:pt x="391485" y="531215"/>
                  </a:lnTo>
                  <a:lnTo>
                    <a:pt x="427351" y="493531"/>
                  </a:lnTo>
                  <a:lnTo>
                    <a:pt x="463635" y="451946"/>
                  </a:lnTo>
                  <a:lnTo>
                    <a:pt x="501474" y="406057"/>
                  </a:lnTo>
                  <a:lnTo>
                    <a:pt x="530609" y="363627"/>
                  </a:lnTo>
                  <a:lnTo>
                    <a:pt x="550177" y="321871"/>
                  </a:lnTo>
                  <a:lnTo>
                    <a:pt x="563609" y="279530"/>
                  </a:lnTo>
                  <a:lnTo>
                    <a:pt x="574334" y="235343"/>
                  </a:lnTo>
                  <a:lnTo>
                    <a:pt x="575871" y="228650"/>
                  </a:lnTo>
                  <a:lnTo>
                    <a:pt x="577446" y="221830"/>
                  </a:lnTo>
                  <a:lnTo>
                    <a:pt x="579097" y="214871"/>
                  </a:lnTo>
                  <a:lnTo>
                    <a:pt x="581104" y="206382"/>
                  </a:lnTo>
                  <a:lnTo>
                    <a:pt x="583115" y="198140"/>
                  </a:lnTo>
                  <a:lnTo>
                    <a:pt x="594502" y="154304"/>
                  </a:lnTo>
                  <a:lnTo>
                    <a:pt x="612442" y="86421"/>
                  </a:lnTo>
                  <a:lnTo>
                    <a:pt x="631687" y="17348"/>
                  </a:lnTo>
                  <a:lnTo>
                    <a:pt x="636971" y="0"/>
                  </a:lnTo>
                </a:path>
                <a:path w="640080" h="685165">
                  <a:moveTo>
                    <a:pt x="640071" y="0"/>
                  </a:moveTo>
                  <a:lnTo>
                    <a:pt x="624614" y="53131"/>
                  </a:lnTo>
                  <a:lnTo>
                    <a:pt x="605930" y="122415"/>
                  </a:lnTo>
                  <a:lnTo>
                    <a:pt x="590057" y="182930"/>
                  </a:lnTo>
                  <a:lnTo>
                    <a:pt x="581980" y="215569"/>
                  </a:lnTo>
                  <a:lnTo>
                    <a:pt x="580316" y="222580"/>
                  </a:lnTo>
                  <a:lnTo>
                    <a:pt x="578728" y="229450"/>
                  </a:lnTo>
                  <a:lnTo>
                    <a:pt x="577166" y="236219"/>
                  </a:lnTo>
                  <a:lnTo>
                    <a:pt x="566388" y="280622"/>
                  </a:lnTo>
                  <a:lnTo>
                    <a:pt x="552873" y="323188"/>
                  </a:lnTo>
                  <a:lnTo>
                    <a:pt x="533159" y="365198"/>
                  </a:lnTo>
                  <a:lnTo>
                    <a:pt x="503786" y="407936"/>
                  </a:lnTo>
                  <a:lnTo>
                    <a:pt x="465742" y="454021"/>
                  </a:lnTo>
                  <a:lnTo>
                    <a:pt x="429313" y="495742"/>
                  </a:lnTo>
                  <a:lnTo>
                    <a:pt x="393379" y="533489"/>
                  </a:lnTo>
                  <a:lnTo>
                    <a:pt x="356821" y="567651"/>
                  </a:lnTo>
                  <a:lnTo>
                    <a:pt x="311747" y="603396"/>
                  </a:lnTo>
                  <a:lnTo>
                    <a:pt x="266359" y="632091"/>
                  </a:lnTo>
                  <a:lnTo>
                    <a:pt x="221068" y="653854"/>
                  </a:lnTo>
                  <a:lnTo>
                    <a:pt x="174119" y="669721"/>
                  </a:lnTo>
                  <a:lnTo>
                    <a:pt x="122186" y="680421"/>
                  </a:lnTo>
                  <a:lnTo>
                    <a:pt x="67528" y="684949"/>
                  </a:lnTo>
                  <a:lnTo>
                    <a:pt x="14493" y="684271"/>
                  </a:lnTo>
                  <a:lnTo>
                    <a:pt x="0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0" y="0"/>
              <a:ext cx="653124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0" y="679849"/>
                  </a:moveTo>
                  <a:lnTo>
                    <a:pt x="24758" y="681788"/>
                  </a:lnTo>
                  <a:lnTo>
                    <a:pt x="77544" y="682295"/>
                  </a:lnTo>
                  <a:lnTo>
                    <a:pt x="104944" y="680737"/>
                  </a:lnTo>
                  <a:lnTo>
                    <a:pt x="157953" y="673002"/>
                  </a:lnTo>
                  <a:lnTo>
                    <a:pt x="206653" y="659680"/>
                  </a:lnTo>
                  <a:lnTo>
                    <a:pt x="251693" y="641204"/>
                  </a:lnTo>
                  <a:lnTo>
                    <a:pt x="296616" y="616216"/>
                  </a:lnTo>
                  <a:lnTo>
                    <a:pt x="341827" y="583989"/>
                  </a:lnTo>
                  <a:lnTo>
                    <a:pt x="400903" y="531123"/>
                  </a:lnTo>
                  <a:lnTo>
                    <a:pt x="436789" y="493558"/>
                  </a:lnTo>
                  <a:lnTo>
                    <a:pt x="473266" y="452010"/>
                  </a:lnTo>
                  <a:lnTo>
                    <a:pt x="511427" y="406095"/>
                  </a:lnTo>
                  <a:lnTo>
                    <a:pt x="540604" y="363875"/>
                  </a:lnTo>
                  <a:lnTo>
                    <a:pt x="560219" y="322350"/>
                  </a:lnTo>
                  <a:lnTo>
                    <a:pt x="573697" y="280260"/>
                  </a:lnTo>
                  <a:lnTo>
                    <a:pt x="584465" y="236347"/>
                  </a:lnTo>
                  <a:lnTo>
                    <a:pt x="586078" y="229425"/>
                  </a:lnTo>
                  <a:lnTo>
                    <a:pt x="587729" y="222390"/>
                  </a:lnTo>
                  <a:lnTo>
                    <a:pt x="597673" y="182524"/>
                  </a:lnTo>
                  <a:lnTo>
                    <a:pt x="611768" y="129665"/>
                  </a:lnTo>
                  <a:lnTo>
                    <a:pt x="621770" y="92680"/>
                  </a:lnTo>
                  <a:lnTo>
                    <a:pt x="632131" y="55364"/>
                  </a:lnTo>
                  <a:lnTo>
                    <a:pt x="642948" y="17856"/>
                  </a:lnTo>
                  <a:lnTo>
                    <a:pt x="648441" y="0"/>
                  </a:lnTo>
                </a:path>
                <a:path w="652145" h="685800">
                  <a:moveTo>
                    <a:pt x="651549" y="0"/>
                  </a:moveTo>
                  <a:lnTo>
                    <a:pt x="635430" y="54650"/>
                  </a:lnTo>
                  <a:lnTo>
                    <a:pt x="615864" y="125905"/>
                  </a:lnTo>
                  <a:lnTo>
                    <a:pt x="600505" y="183299"/>
                  </a:lnTo>
                  <a:lnTo>
                    <a:pt x="590574" y="222999"/>
                  </a:lnTo>
                  <a:lnTo>
                    <a:pt x="587360" y="236842"/>
                  </a:lnTo>
                  <a:lnTo>
                    <a:pt x="576544" y="281073"/>
                  </a:lnTo>
                  <a:lnTo>
                    <a:pt x="562978" y="323480"/>
                  </a:lnTo>
                  <a:lnTo>
                    <a:pt x="543185" y="365342"/>
                  </a:lnTo>
                  <a:lnTo>
                    <a:pt x="513688" y="407937"/>
                  </a:lnTo>
                  <a:lnTo>
                    <a:pt x="475563" y="453859"/>
                  </a:lnTo>
                  <a:lnTo>
                    <a:pt x="439064" y="495462"/>
                  </a:lnTo>
                  <a:lnTo>
                    <a:pt x="403072" y="533145"/>
                  </a:lnTo>
                  <a:lnTo>
                    <a:pt x="366469" y="567309"/>
                  </a:lnTo>
                  <a:lnTo>
                    <a:pt x="320973" y="603393"/>
                  </a:lnTo>
                  <a:lnTo>
                    <a:pt x="275220" y="632333"/>
                  </a:lnTo>
                  <a:lnTo>
                    <a:pt x="230489" y="653882"/>
                  </a:lnTo>
                  <a:lnTo>
                    <a:pt x="184148" y="669696"/>
                  </a:lnTo>
                  <a:lnTo>
                    <a:pt x="132229" y="680615"/>
                  </a:lnTo>
                  <a:lnTo>
                    <a:pt x="77633" y="685267"/>
                  </a:lnTo>
                  <a:lnTo>
                    <a:pt x="24667" y="684757"/>
                  </a:lnTo>
                  <a:lnTo>
                    <a:pt x="0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0847" y="0"/>
              <a:ext cx="52406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0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5" h="685800">
                  <a:moveTo>
                    <a:pt x="0" y="679745"/>
                  </a:moveTo>
                  <a:lnTo>
                    <a:pt x="33948" y="682285"/>
                  </a:lnTo>
                  <a:lnTo>
                    <a:pt x="86683" y="682625"/>
                  </a:lnTo>
                  <a:lnTo>
                    <a:pt x="114047" y="680989"/>
                  </a:lnTo>
                  <a:lnTo>
                    <a:pt x="167004" y="673093"/>
                  </a:lnTo>
                  <a:lnTo>
                    <a:pt x="215417" y="659683"/>
                  </a:lnTo>
                  <a:lnTo>
                    <a:pt x="259964" y="641307"/>
                  </a:lnTo>
                  <a:lnTo>
                    <a:pt x="304814" y="616335"/>
                  </a:lnTo>
                  <a:lnTo>
                    <a:pt x="350374" y="583856"/>
                  </a:lnTo>
                  <a:lnTo>
                    <a:pt x="409381" y="531097"/>
                  </a:lnTo>
                  <a:lnTo>
                    <a:pt x="445242" y="493644"/>
                  </a:lnTo>
                  <a:lnTo>
                    <a:pt x="481885" y="452098"/>
                  </a:lnTo>
                  <a:lnTo>
                    <a:pt x="520363" y="406108"/>
                  </a:lnTo>
                  <a:lnTo>
                    <a:pt x="549664" y="364019"/>
                  </a:lnTo>
                  <a:lnTo>
                    <a:pt x="569361" y="322637"/>
                  </a:lnTo>
                  <a:lnTo>
                    <a:pt x="582898" y="280703"/>
                  </a:lnTo>
                  <a:lnTo>
                    <a:pt x="593718" y="236956"/>
                  </a:lnTo>
                  <a:lnTo>
                    <a:pt x="597046" y="222821"/>
                  </a:lnTo>
                  <a:lnTo>
                    <a:pt x="598824" y="215531"/>
                  </a:lnTo>
                  <a:lnTo>
                    <a:pt x="610088" y="171907"/>
                  </a:lnTo>
                  <a:lnTo>
                    <a:pt x="620386" y="134133"/>
                  </a:lnTo>
                  <a:lnTo>
                    <a:pt x="630953" y="95869"/>
                  </a:lnTo>
                  <a:lnTo>
                    <a:pt x="641880" y="57257"/>
                  </a:lnTo>
                  <a:lnTo>
                    <a:pt x="653256" y="18440"/>
                  </a:lnTo>
                  <a:lnTo>
                    <a:pt x="658990" y="0"/>
                  </a:lnTo>
                </a:path>
                <a:path w="662305" h="685800">
                  <a:moveTo>
                    <a:pt x="662094" y="0"/>
                  </a:moveTo>
                  <a:lnTo>
                    <a:pt x="644949" y="57301"/>
                  </a:lnTo>
                  <a:lnTo>
                    <a:pt x="634239" y="95143"/>
                  </a:lnTo>
                  <a:lnTo>
                    <a:pt x="623884" y="132664"/>
                  </a:lnTo>
                  <a:lnTo>
                    <a:pt x="613797" y="169710"/>
                  </a:lnTo>
                  <a:lnTo>
                    <a:pt x="609987" y="183693"/>
                  </a:lnTo>
                  <a:lnTo>
                    <a:pt x="599941" y="223494"/>
                  </a:lnTo>
                  <a:lnTo>
                    <a:pt x="596626" y="237579"/>
                  </a:lnTo>
                  <a:lnTo>
                    <a:pt x="585734" y="281621"/>
                  </a:lnTo>
                  <a:lnTo>
                    <a:pt x="572095" y="323848"/>
                  </a:lnTo>
                  <a:lnTo>
                    <a:pt x="552233" y="365539"/>
                  </a:lnTo>
                  <a:lnTo>
                    <a:pt x="522674" y="407975"/>
                  </a:lnTo>
                  <a:lnTo>
                    <a:pt x="484149" y="454024"/>
                  </a:lnTo>
                  <a:lnTo>
                    <a:pt x="447438" y="495639"/>
                  </a:lnTo>
                  <a:lnTo>
                    <a:pt x="411476" y="533183"/>
                  </a:lnTo>
                  <a:lnTo>
                    <a:pt x="375202" y="567017"/>
                  </a:lnTo>
                  <a:lnTo>
                    <a:pt x="329285" y="603450"/>
                  </a:lnTo>
                  <a:lnTo>
                    <a:pt x="283178" y="632625"/>
                  </a:lnTo>
                  <a:lnTo>
                    <a:pt x="238967" y="653964"/>
                  </a:lnTo>
                  <a:lnTo>
                    <a:pt x="193224" y="669722"/>
                  </a:lnTo>
                  <a:lnTo>
                    <a:pt x="141409" y="680731"/>
                  </a:lnTo>
                  <a:lnTo>
                    <a:pt x="86785" y="685597"/>
                  </a:lnTo>
                  <a:lnTo>
                    <a:pt x="33839" y="685257"/>
                  </a:lnTo>
                  <a:lnTo>
                    <a:pt x="0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0" y="0"/>
              <a:ext cx="671891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30" h="686435">
                  <a:moveTo>
                    <a:pt x="0" y="679791"/>
                  </a:moveTo>
                  <a:lnTo>
                    <a:pt x="42146" y="682799"/>
                  </a:lnTo>
                  <a:lnTo>
                    <a:pt x="94824" y="682968"/>
                  </a:lnTo>
                  <a:lnTo>
                    <a:pt x="146635" y="678347"/>
                  </a:lnTo>
                  <a:lnTo>
                    <a:pt x="195997" y="668080"/>
                  </a:lnTo>
                  <a:lnTo>
                    <a:pt x="243251" y="652075"/>
                  </a:lnTo>
                  <a:lnTo>
                    <a:pt x="288740" y="630238"/>
                  </a:lnTo>
                  <a:lnTo>
                    <a:pt x="334900" y="601024"/>
                  </a:lnTo>
                  <a:lnTo>
                    <a:pt x="380955" y="564477"/>
                  </a:lnTo>
                  <a:lnTo>
                    <a:pt x="417157" y="530745"/>
                  </a:lnTo>
                  <a:lnTo>
                    <a:pt x="453083" y="493352"/>
                  </a:lnTo>
                  <a:lnTo>
                    <a:pt x="489788" y="451933"/>
                  </a:lnTo>
                  <a:lnTo>
                    <a:pt x="528326" y="406121"/>
                  </a:lnTo>
                  <a:lnTo>
                    <a:pt x="557758" y="364151"/>
                  </a:lnTo>
                  <a:lnTo>
                    <a:pt x="577549" y="322883"/>
                  </a:lnTo>
                  <a:lnTo>
                    <a:pt x="591157" y="281060"/>
                  </a:lnTo>
                  <a:lnTo>
                    <a:pt x="602037" y="237427"/>
                  </a:lnTo>
                  <a:lnTo>
                    <a:pt x="605137" y="224381"/>
                  </a:lnTo>
                  <a:lnTo>
                    <a:pt x="608379" y="211049"/>
                  </a:lnTo>
                  <a:lnTo>
                    <a:pt x="628608" y="136425"/>
                  </a:lnTo>
                  <a:lnTo>
                    <a:pt x="642079" y="88654"/>
                  </a:lnTo>
                  <a:lnTo>
                    <a:pt x="656186" y="40247"/>
                  </a:lnTo>
                  <a:lnTo>
                    <a:pt x="668481" y="0"/>
                  </a:lnTo>
                </a:path>
                <a:path w="671830" h="686435">
                  <a:moveTo>
                    <a:pt x="671566" y="0"/>
                  </a:moveTo>
                  <a:lnTo>
                    <a:pt x="658980" y="41223"/>
                  </a:lnTo>
                  <a:lnTo>
                    <a:pt x="644899" y="89577"/>
                  </a:lnTo>
                  <a:lnTo>
                    <a:pt x="631454" y="137298"/>
                  </a:lnTo>
                  <a:lnTo>
                    <a:pt x="618496" y="184087"/>
                  </a:lnTo>
                  <a:lnTo>
                    <a:pt x="608037" y="225058"/>
                  </a:lnTo>
                  <a:lnTo>
                    <a:pt x="604932" y="238074"/>
                  </a:lnTo>
                  <a:lnTo>
                    <a:pt x="593989" y="281972"/>
                  </a:lnTo>
                  <a:lnTo>
                    <a:pt x="580283" y="324074"/>
                  </a:lnTo>
                  <a:lnTo>
                    <a:pt x="560321" y="365663"/>
                  </a:lnTo>
                  <a:lnTo>
                    <a:pt x="530612" y="408026"/>
                  </a:lnTo>
                  <a:lnTo>
                    <a:pt x="491146" y="454899"/>
                  </a:lnTo>
                  <a:lnTo>
                    <a:pt x="454372" y="496384"/>
                  </a:lnTo>
                  <a:lnTo>
                    <a:pt x="418796" y="533372"/>
                  </a:lnTo>
                  <a:lnTo>
                    <a:pt x="382924" y="566750"/>
                  </a:lnTo>
                  <a:lnTo>
                    <a:pt x="336638" y="603469"/>
                  </a:lnTo>
                  <a:lnTo>
                    <a:pt x="290201" y="632854"/>
                  </a:lnTo>
                  <a:lnTo>
                    <a:pt x="244364" y="654863"/>
                  </a:lnTo>
                  <a:lnTo>
                    <a:pt x="196770" y="670984"/>
                  </a:lnTo>
                  <a:lnTo>
                    <a:pt x="147076" y="681312"/>
                  </a:lnTo>
                  <a:lnTo>
                    <a:pt x="94938" y="685940"/>
                  </a:lnTo>
                  <a:lnTo>
                    <a:pt x="42039" y="685767"/>
                  </a:lnTo>
                  <a:lnTo>
                    <a:pt x="0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-3251" y="9898288"/>
            <a:ext cx="351155" cy="365125"/>
            <a:chOff x="-3251" y="9898288"/>
            <a:chExt cx="351155" cy="365125"/>
          </a:xfrm>
        </p:grpSpPr>
        <p:sp>
          <p:nvSpPr>
            <p:cNvPr id="106" name="object 106"/>
            <p:cNvSpPr/>
            <p:nvPr/>
          </p:nvSpPr>
          <p:spPr>
            <a:xfrm>
              <a:off x="0" y="10205241"/>
              <a:ext cx="13700" cy="5475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10195920"/>
              <a:ext cx="15240" cy="64135"/>
            </a:xfrm>
            <a:custGeom>
              <a:avLst/>
              <a:gdLst/>
              <a:ahLst/>
              <a:cxnLst/>
              <a:rect l="l" t="t" r="r" b="b"/>
              <a:pathLst>
                <a:path w="15240" h="64134">
                  <a:moveTo>
                    <a:pt x="0" y="0"/>
                  </a:moveTo>
                  <a:lnTo>
                    <a:pt x="2397" y="7713"/>
                  </a:lnTo>
                  <a:lnTo>
                    <a:pt x="7803" y="27677"/>
                  </a:lnTo>
                  <a:lnTo>
                    <a:pt x="12500" y="47937"/>
                  </a:lnTo>
                  <a:lnTo>
                    <a:pt x="15120" y="64080"/>
                  </a:lnTo>
                </a:path>
                <a:path w="15240" h="64134">
                  <a:moveTo>
                    <a:pt x="12128" y="64080"/>
                  </a:moveTo>
                  <a:lnTo>
                    <a:pt x="9604" y="48521"/>
                  </a:lnTo>
                  <a:lnTo>
                    <a:pt x="4938" y="28377"/>
                  </a:lnTo>
                  <a:lnTo>
                    <a:pt x="0" y="101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0" y="10147599"/>
              <a:ext cx="33254" cy="11240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10143038"/>
              <a:ext cx="34925" cy="117475"/>
            </a:xfrm>
            <a:custGeom>
              <a:avLst/>
              <a:gdLst/>
              <a:ahLst/>
              <a:cxnLst/>
              <a:rect l="l" t="t" r="r" b="b"/>
              <a:pathLst>
                <a:path w="34925" h="117475">
                  <a:moveTo>
                    <a:pt x="0" y="0"/>
                  </a:moveTo>
                  <a:lnTo>
                    <a:pt x="14973" y="38109"/>
                  </a:lnTo>
                  <a:lnTo>
                    <a:pt x="26807" y="78566"/>
                  </a:lnTo>
                  <a:lnTo>
                    <a:pt x="31621" y="99295"/>
                  </a:lnTo>
                  <a:lnTo>
                    <a:pt x="34685" y="116962"/>
                  </a:lnTo>
                </a:path>
                <a:path w="34925" h="117475">
                  <a:moveTo>
                    <a:pt x="31500" y="116962"/>
                  </a:moveTo>
                  <a:lnTo>
                    <a:pt x="23938" y="79257"/>
                  </a:lnTo>
                  <a:lnTo>
                    <a:pt x="12157" y="39018"/>
                  </a:lnTo>
                  <a:lnTo>
                    <a:pt x="1014" y="8998"/>
                  </a:lnTo>
                  <a:lnTo>
                    <a:pt x="0" y="673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0" y="10113879"/>
              <a:ext cx="52800" cy="1461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0" y="10105495"/>
              <a:ext cx="54610" cy="154940"/>
            </a:xfrm>
            <a:custGeom>
              <a:avLst/>
              <a:gdLst/>
              <a:ahLst/>
              <a:cxnLst/>
              <a:rect l="l" t="t" r="r" b="b"/>
              <a:pathLst>
                <a:path w="54610" h="154940">
                  <a:moveTo>
                    <a:pt x="0" y="0"/>
                  </a:moveTo>
                  <a:lnTo>
                    <a:pt x="20288" y="37855"/>
                  </a:lnTo>
                  <a:lnTo>
                    <a:pt x="40171" y="93271"/>
                  </a:lnTo>
                  <a:lnTo>
                    <a:pt x="50831" y="135416"/>
                  </a:lnTo>
                  <a:lnTo>
                    <a:pt x="54147" y="154505"/>
                  </a:lnTo>
                </a:path>
                <a:path w="54610" h="154940">
                  <a:moveTo>
                    <a:pt x="51168" y="154505"/>
                  </a:moveTo>
                  <a:lnTo>
                    <a:pt x="43043" y="114914"/>
                  </a:lnTo>
                  <a:lnTo>
                    <a:pt x="30905" y="73737"/>
                  </a:lnTo>
                  <a:lnTo>
                    <a:pt x="17583" y="39048"/>
                  </a:lnTo>
                  <a:lnTo>
                    <a:pt x="0" y="62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0" y="10086087"/>
              <a:ext cx="72470" cy="17391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0" y="10075579"/>
              <a:ext cx="74295" cy="184785"/>
            </a:xfrm>
            <a:custGeom>
              <a:avLst/>
              <a:gdLst/>
              <a:ahLst/>
              <a:cxnLst/>
              <a:rect l="l" t="t" r="r" b="b"/>
              <a:pathLst>
                <a:path w="74295" h="184784">
                  <a:moveTo>
                    <a:pt x="0" y="0"/>
                  </a:moveTo>
                  <a:lnTo>
                    <a:pt x="39330" y="65573"/>
                  </a:lnTo>
                  <a:lnTo>
                    <a:pt x="59241" y="120775"/>
                  </a:lnTo>
                  <a:lnTo>
                    <a:pt x="70178" y="163846"/>
                  </a:lnTo>
                  <a:lnTo>
                    <a:pt x="73756" y="184421"/>
                  </a:lnTo>
                </a:path>
                <a:path w="74295" h="184784">
                  <a:moveTo>
                    <a:pt x="70765" y="184421"/>
                  </a:moveTo>
                  <a:lnTo>
                    <a:pt x="62261" y="142860"/>
                  </a:lnTo>
                  <a:lnTo>
                    <a:pt x="49767" y="100788"/>
                  </a:lnTo>
                  <a:lnTo>
                    <a:pt x="14172" y="24864"/>
                  </a:lnTo>
                  <a:lnTo>
                    <a:pt x="0" y="50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0" y="10060633"/>
              <a:ext cx="92091" cy="19936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0" y="10048851"/>
              <a:ext cx="93345" cy="211454"/>
            </a:xfrm>
            <a:custGeom>
              <a:avLst/>
              <a:gdLst/>
              <a:ahLst/>
              <a:cxnLst/>
              <a:rect l="l" t="t" r="r" b="b"/>
              <a:pathLst>
                <a:path w="93345" h="211454">
                  <a:moveTo>
                    <a:pt x="0" y="0"/>
                  </a:moveTo>
                  <a:lnTo>
                    <a:pt x="35687" y="48009"/>
                  </a:lnTo>
                  <a:lnTo>
                    <a:pt x="58309" y="90219"/>
                  </a:lnTo>
                  <a:lnTo>
                    <a:pt x="78248" y="145238"/>
                  </a:lnTo>
                  <a:lnTo>
                    <a:pt x="89487" y="189304"/>
                  </a:lnTo>
                  <a:lnTo>
                    <a:pt x="93288" y="211149"/>
                  </a:lnTo>
                </a:path>
                <a:path w="93345" h="211454">
                  <a:moveTo>
                    <a:pt x="90282" y="211149"/>
                  </a:moveTo>
                  <a:lnTo>
                    <a:pt x="81421" y="167789"/>
                  </a:lnTo>
                  <a:lnTo>
                    <a:pt x="68570" y="124808"/>
                  </a:lnTo>
                  <a:lnTo>
                    <a:pt x="33151" y="49496"/>
                  </a:lnTo>
                  <a:lnTo>
                    <a:pt x="4495" y="9351"/>
                  </a:lnTo>
                  <a:lnTo>
                    <a:pt x="0" y="436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0" y="10037952"/>
              <a:ext cx="111542" cy="22204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0" y="10025956"/>
              <a:ext cx="113030" cy="234315"/>
            </a:xfrm>
            <a:custGeom>
              <a:avLst/>
              <a:gdLst/>
              <a:ahLst/>
              <a:cxnLst/>
              <a:rect l="l" t="t" r="r" b="b"/>
              <a:pathLst>
                <a:path w="113030" h="234315">
                  <a:moveTo>
                    <a:pt x="0" y="0"/>
                  </a:moveTo>
                  <a:lnTo>
                    <a:pt x="25685" y="28472"/>
                  </a:lnTo>
                  <a:lnTo>
                    <a:pt x="54589" y="68930"/>
                  </a:lnTo>
                  <a:lnTo>
                    <a:pt x="77240" y="111120"/>
                  </a:lnTo>
                  <a:lnTo>
                    <a:pt x="97174" y="165906"/>
                  </a:lnTo>
                  <a:lnTo>
                    <a:pt x="108685" y="210878"/>
                  </a:lnTo>
                  <a:lnTo>
                    <a:pt x="112468" y="234044"/>
                  </a:lnTo>
                </a:path>
                <a:path w="113030" h="234315">
                  <a:moveTo>
                    <a:pt x="109694" y="234044"/>
                  </a:moveTo>
                  <a:lnTo>
                    <a:pt x="100497" y="189034"/>
                  </a:lnTo>
                  <a:lnTo>
                    <a:pt x="87265" y="145096"/>
                  </a:lnTo>
                  <a:lnTo>
                    <a:pt x="52061" y="70471"/>
                  </a:lnTo>
                  <a:lnTo>
                    <a:pt x="23398" y="30299"/>
                  </a:lnTo>
                  <a:lnTo>
                    <a:pt x="0" y="4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0" y="10016812"/>
              <a:ext cx="130841" cy="2431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0" y="10005571"/>
              <a:ext cx="132080" cy="254635"/>
            </a:xfrm>
            <a:custGeom>
              <a:avLst/>
              <a:gdLst/>
              <a:ahLst/>
              <a:cxnLst/>
              <a:rect l="l" t="t" r="r" b="b"/>
              <a:pathLst>
                <a:path w="132080" h="254634">
                  <a:moveTo>
                    <a:pt x="0" y="0"/>
                  </a:moveTo>
                  <a:lnTo>
                    <a:pt x="44396" y="47033"/>
                  </a:lnTo>
                  <a:lnTo>
                    <a:pt x="73320" y="87540"/>
                  </a:lnTo>
                  <a:lnTo>
                    <a:pt x="95959" y="129739"/>
                  </a:lnTo>
                  <a:lnTo>
                    <a:pt x="115919" y="184332"/>
                  </a:lnTo>
                  <a:lnTo>
                    <a:pt x="127735" y="230298"/>
                  </a:lnTo>
                  <a:lnTo>
                    <a:pt x="131682" y="254429"/>
                  </a:lnTo>
                </a:path>
                <a:path w="132080" h="254634">
                  <a:moveTo>
                    <a:pt x="128708" y="254429"/>
                  </a:moveTo>
                  <a:lnTo>
                    <a:pt x="119446" y="207849"/>
                  </a:lnTo>
                  <a:lnTo>
                    <a:pt x="105834" y="163006"/>
                  </a:lnTo>
                  <a:lnTo>
                    <a:pt x="70791" y="89060"/>
                  </a:lnTo>
                  <a:lnTo>
                    <a:pt x="42079" y="48844"/>
                  </a:lnTo>
                  <a:lnTo>
                    <a:pt x="8268" y="11327"/>
                  </a:lnTo>
                  <a:lnTo>
                    <a:pt x="0" y="39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9994066"/>
              <a:ext cx="149846" cy="2659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0" y="9987419"/>
              <a:ext cx="151130" cy="273050"/>
            </a:xfrm>
            <a:custGeom>
              <a:avLst/>
              <a:gdLst/>
              <a:ahLst/>
              <a:cxnLst/>
              <a:rect l="l" t="t" r="r" b="b"/>
              <a:pathLst>
                <a:path w="151130" h="273050">
                  <a:moveTo>
                    <a:pt x="0" y="0"/>
                  </a:moveTo>
                  <a:lnTo>
                    <a:pt x="28743" y="25761"/>
                  </a:lnTo>
                  <a:lnTo>
                    <a:pt x="62857" y="63634"/>
                  </a:lnTo>
                  <a:lnTo>
                    <a:pt x="91808" y="104179"/>
                  </a:lnTo>
                  <a:lnTo>
                    <a:pt x="114449" y="146367"/>
                  </a:lnTo>
                  <a:lnTo>
                    <a:pt x="134401" y="200680"/>
                  </a:lnTo>
                  <a:lnTo>
                    <a:pt x="146530" y="247637"/>
                  </a:lnTo>
                  <a:lnTo>
                    <a:pt x="150617" y="272581"/>
                  </a:lnTo>
                </a:path>
                <a:path w="151130" h="273050">
                  <a:moveTo>
                    <a:pt x="147623" y="272581"/>
                  </a:moveTo>
                  <a:lnTo>
                    <a:pt x="138092" y="224669"/>
                  </a:lnTo>
                  <a:lnTo>
                    <a:pt x="124112" y="178914"/>
                  </a:lnTo>
                  <a:lnTo>
                    <a:pt x="89243" y="105655"/>
                  </a:lnTo>
                  <a:lnTo>
                    <a:pt x="60494" y="65380"/>
                  </a:lnTo>
                  <a:lnTo>
                    <a:pt x="26625" y="27772"/>
                  </a:lnTo>
                  <a:lnTo>
                    <a:pt x="0" y="39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9978912"/>
              <a:ext cx="168473" cy="2810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0" y="9971244"/>
              <a:ext cx="169545" cy="288925"/>
            </a:xfrm>
            <a:custGeom>
              <a:avLst/>
              <a:gdLst/>
              <a:ahLst/>
              <a:cxnLst/>
              <a:rect l="l" t="t" r="r" b="b"/>
              <a:pathLst>
                <a:path w="169545" h="288925">
                  <a:moveTo>
                    <a:pt x="0" y="0"/>
                  </a:moveTo>
                  <a:lnTo>
                    <a:pt x="46793" y="40462"/>
                  </a:lnTo>
                  <a:lnTo>
                    <a:pt x="80966" y="78418"/>
                  </a:lnTo>
                  <a:lnTo>
                    <a:pt x="109948" y="119011"/>
                  </a:lnTo>
                  <a:lnTo>
                    <a:pt x="132590" y="161208"/>
                  </a:lnTo>
                  <a:lnTo>
                    <a:pt x="134914" y="166492"/>
                  </a:lnTo>
                  <a:lnTo>
                    <a:pt x="136044" y="169121"/>
                  </a:lnTo>
                  <a:lnTo>
                    <a:pt x="144818" y="191918"/>
                  </a:lnTo>
                  <a:lnTo>
                    <a:pt x="152577" y="215225"/>
                  </a:lnTo>
                  <a:lnTo>
                    <a:pt x="159312" y="238994"/>
                  </a:lnTo>
                  <a:lnTo>
                    <a:pt x="165013" y="263177"/>
                  </a:lnTo>
                  <a:lnTo>
                    <a:pt x="169209" y="288756"/>
                  </a:lnTo>
                </a:path>
                <a:path w="169545" h="288925">
                  <a:moveTo>
                    <a:pt x="166179" y="288756"/>
                  </a:moveTo>
                  <a:lnTo>
                    <a:pt x="156416" y="239776"/>
                  </a:lnTo>
                  <a:lnTo>
                    <a:pt x="142050" y="193093"/>
                  </a:lnTo>
                  <a:lnTo>
                    <a:pt x="107414" y="120515"/>
                  </a:lnTo>
                  <a:lnTo>
                    <a:pt x="78641" y="80210"/>
                  </a:lnTo>
                  <a:lnTo>
                    <a:pt x="44718" y="42526"/>
                  </a:lnTo>
                  <a:lnTo>
                    <a:pt x="6788" y="8487"/>
                  </a:lnTo>
                  <a:lnTo>
                    <a:pt x="0" y="35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0" y="9961989"/>
              <a:ext cx="186069" cy="29801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0" y="9957307"/>
              <a:ext cx="187325" cy="302895"/>
            </a:xfrm>
            <a:custGeom>
              <a:avLst/>
              <a:gdLst/>
              <a:ahLst/>
              <a:cxnLst/>
              <a:rect l="l" t="t" r="r" b="b"/>
              <a:pathLst>
                <a:path w="187325" h="302895">
                  <a:moveTo>
                    <a:pt x="0" y="0"/>
                  </a:moveTo>
                  <a:lnTo>
                    <a:pt x="64422" y="53255"/>
                  </a:lnTo>
                  <a:lnTo>
                    <a:pt x="98667" y="91295"/>
                  </a:lnTo>
                  <a:lnTo>
                    <a:pt x="127702" y="131932"/>
                  </a:lnTo>
                  <a:lnTo>
                    <a:pt x="150373" y="174130"/>
                  </a:lnTo>
                  <a:lnTo>
                    <a:pt x="170315" y="227873"/>
                  </a:lnTo>
                  <a:lnTo>
                    <a:pt x="183062" y="276809"/>
                  </a:lnTo>
                  <a:lnTo>
                    <a:pt x="187232" y="302693"/>
                  </a:lnTo>
                </a:path>
                <a:path w="187325" h="302895">
                  <a:moveTo>
                    <a:pt x="184200" y="302693"/>
                  </a:moveTo>
                  <a:lnTo>
                    <a:pt x="174343" y="252934"/>
                  </a:lnTo>
                  <a:lnTo>
                    <a:pt x="159589" y="205327"/>
                  </a:lnTo>
                  <a:lnTo>
                    <a:pt x="148683" y="177711"/>
                  </a:lnTo>
                  <a:lnTo>
                    <a:pt x="147629" y="175336"/>
                  </a:lnTo>
                  <a:lnTo>
                    <a:pt x="125160" y="133439"/>
                  </a:lnTo>
                  <a:lnTo>
                    <a:pt x="96364" y="93093"/>
                  </a:lnTo>
                  <a:lnTo>
                    <a:pt x="62387" y="55325"/>
                  </a:lnTo>
                  <a:lnTo>
                    <a:pt x="24373" y="21166"/>
                  </a:lnTo>
                  <a:lnTo>
                    <a:pt x="0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9946536"/>
              <a:ext cx="203671" cy="31346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0" y="9944291"/>
              <a:ext cx="205104" cy="316230"/>
            </a:xfrm>
            <a:custGeom>
              <a:avLst/>
              <a:gdLst/>
              <a:ahLst/>
              <a:cxnLst/>
              <a:rect l="l" t="t" r="r" b="b"/>
              <a:pathLst>
                <a:path w="205104" h="316229">
                  <a:moveTo>
                    <a:pt x="0" y="0"/>
                  </a:moveTo>
                  <a:lnTo>
                    <a:pt x="43233" y="30975"/>
                  </a:lnTo>
                  <a:lnTo>
                    <a:pt x="81619" y="65507"/>
                  </a:lnTo>
                  <a:lnTo>
                    <a:pt x="115915" y="103630"/>
                  </a:lnTo>
                  <a:lnTo>
                    <a:pt x="144967" y="144307"/>
                  </a:lnTo>
                  <a:lnTo>
                    <a:pt x="167619" y="186498"/>
                  </a:lnTo>
                  <a:lnTo>
                    <a:pt x="168762" y="189051"/>
                  </a:lnTo>
                  <a:lnTo>
                    <a:pt x="169524" y="190765"/>
                  </a:lnTo>
                  <a:lnTo>
                    <a:pt x="187611" y="240035"/>
                  </a:lnTo>
                  <a:lnTo>
                    <a:pt x="200639" y="289902"/>
                  </a:lnTo>
                  <a:lnTo>
                    <a:pt x="204804" y="315709"/>
                  </a:lnTo>
                </a:path>
                <a:path w="205104" h="316229">
                  <a:moveTo>
                    <a:pt x="201813" y="315709"/>
                  </a:moveTo>
                  <a:lnTo>
                    <a:pt x="191819" y="265441"/>
                  </a:lnTo>
                  <a:lnTo>
                    <a:pt x="176678" y="216944"/>
                  </a:lnTo>
                  <a:lnTo>
                    <a:pt x="142416" y="145772"/>
                  </a:lnTo>
                  <a:lnTo>
                    <a:pt x="113567" y="105374"/>
                  </a:lnTo>
                  <a:lnTo>
                    <a:pt x="79517" y="67518"/>
                  </a:lnTo>
                  <a:lnTo>
                    <a:pt x="41412" y="33235"/>
                  </a:lnTo>
                  <a:lnTo>
                    <a:pt x="399" y="3559"/>
                  </a:lnTo>
                  <a:lnTo>
                    <a:pt x="0" y="33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0" y="9936943"/>
              <a:ext cx="217529" cy="32305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0" y="9933817"/>
              <a:ext cx="219075" cy="326390"/>
            </a:xfrm>
            <a:custGeom>
              <a:avLst/>
              <a:gdLst/>
              <a:ahLst/>
              <a:cxnLst/>
              <a:rect l="l" t="t" r="r" b="b"/>
              <a:pathLst>
                <a:path w="219075" h="326390">
                  <a:moveTo>
                    <a:pt x="0" y="0"/>
                  </a:moveTo>
                  <a:lnTo>
                    <a:pt x="59213" y="39137"/>
                  </a:lnTo>
                  <a:lnTo>
                    <a:pt x="97144" y="72479"/>
                  </a:lnTo>
                  <a:lnTo>
                    <a:pt x="130816" y="109078"/>
                  </a:lnTo>
                  <a:lnTo>
                    <a:pt x="159088" y="147930"/>
                  </a:lnTo>
                  <a:lnTo>
                    <a:pt x="180816" y="188031"/>
                  </a:lnTo>
                  <a:lnTo>
                    <a:pt x="201174" y="245038"/>
                  </a:lnTo>
                  <a:lnTo>
                    <a:pt x="212617" y="290240"/>
                  </a:lnTo>
                  <a:lnTo>
                    <a:pt x="218904" y="326183"/>
                  </a:lnTo>
                </a:path>
                <a:path w="219075" h="326390">
                  <a:moveTo>
                    <a:pt x="215911" y="326183"/>
                  </a:moveTo>
                  <a:lnTo>
                    <a:pt x="204460" y="268194"/>
                  </a:lnTo>
                  <a:lnTo>
                    <a:pt x="191422" y="224004"/>
                  </a:lnTo>
                  <a:lnTo>
                    <a:pt x="156558" y="149428"/>
                  </a:lnTo>
                  <a:lnTo>
                    <a:pt x="128502" y="110859"/>
                  </a:lnTo>
                  <a:lnTo>
                    <a:pt x="95076" y="74528"/>
                  </a:lnTo>
                  <a:lnTo>
                    <a:pt x="57415" y="41431"/>
                  </a:lnTo>
                  <a:lnTo>
                    <a:pt x="16653" y="12564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0" y="9928089"/>
              <a:ext cx="233715" cy="33191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0" y="9924702"/>
              <a:ext cx="235585" cy="335915"/>
            </a:xfrm>
            <a:custGeom>
              <a:avLst/>
              <a:gdLst/>
              <a:ahLst/>
              <a:cxnLst/>
              <a:rect l="l" t="t" r="r" b="b"/>
              <a:pathLst>
                <a:path w="235585" h="335915">
                  <a:moveTo>
                    <a:pt x="0" y="0"/>
                  </a:moveTo>
                  <a:lnTo>
                    <a:pt x="33872" y="18827"/>
                  </a:lnTo>
                  <a:lnTo>
                    <a:pt x="75008" y="48022"/>
                  </a:lnTo>
                  <a:lnTo>
                    <a:pt x="113006" y="81432"/>
                  </a:lnTo>
                  <a:lnTo>
                    <a:pt x="146722" y="118051"/>
                  </a:lnTo>
                  <a:lnTo>
                    <a:pt x="175011" y="156873"/>
                  </a:lnTo>
                  <a:lnTo>
                    <a:pt x="196731" y="196892"/>
                  </a:lnTo>
                  <a:lnTo>
                    <a:pt x="217167" y="253982"/>
                  </a:lnTo>
                  <a:lnTo>
                    <a:pt x="228888" y="300143"/>
                  </a:lnTo>
                  <a:lnTo>
                    <a:pt x="235050" y="335298"/>
                  </a:lnTo>
                </a:path>
                <a:path w="235585" h="335915">
                  <a:moveTo>
                    <a:pt x="232039" y="335298"/>
                  </a:moveTo>
                  <a:lnTo>
                    <a:pt x="220583" y="277570"/>
                  </a:lnTo>
                  <a:lnTo>
                    <a:pt x="207199" y="232491"/>
                  </a:lnTo>
                  <a:lnTo>
                    <a:pt x="172458" y="158390"/>
                  </a:lnTo>
                  <a:lnTo>
                    <a:pt x="144396" y="119836"/>
                  </a:lnTo>
                  <a:lnTo>
                    <a:pt x="110936" y="83476"/>
                  </a:lnTo>
                  <a:lnTo>
                    <a:pt x="73215" y="50306"/>
                  </a:lnTo>
                  <a:lnTo>
                    <a:pt x="32369" y="21328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0" y="9921891"/>
              <a:ext cx="249101" cy="33810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0" y="9917214"/>
              <a:ext cx="250825" cy="342900"/>
            </a:xfrm>
            <a:custGeom>
              <a:avLst/>
              <a:gdLst/>
              <a:ahLst/>
              <a:cxnLst/>
              <a:rect l="l" t="t" r="r" b="b"/>
              <a:pathLst>
                <a:path w="250825" h="342900">
                  <a:moveTo>
                    <a:pt x="0" y="0"/>
                  </a:moveTo>
                  <a:lnTo>
                    <a:pt x="48873" y="26440"/>
                  </a:lnTo>
                  <a:lnTo>
                    <a:pt x="90097" y="55762"/>
                  </a:lnTo>
                  <a:lnTo>
                    <a:pt x="128154" y="89251"/>
                  </a:lnTo>
                  <a:lnTo>
                    <a:pt x="161901" y="125898"/>
                  </a:lnTo>
                  <a:lnTo>
                    <a:pt x="190191" y="164695"/>
                  </a:lnTo>
                  <a:lnTo>
                    <a:pt x="211879" y="204634"/>
                  </a:lnTo>
                  <a:lnTo>
                    <a:pt x="232426" y="261777"/>
                  </a:lnTo>
                  <a:lnTo>
                    <a:pt x="244441" y="308913"/>
                  </a:lnTo>
                  <a:lnTo>
                    <a:pt x="250387" y="342786"/>
                  </a:lnTo>
                </a:path>
                <a:path w="250825" h="342900">
                  <a:moveTo>
                    <a:pt x="247385" y="342786"/>
                  </a:moveTo>
                  <a:lnTo>
                    <a:pt x="236024" y="285870"/>
                  </a:lnTo>
                  <a:lnTo>
                    <a:pt x="222274" y="239848"/>
                  </a:lnTo>
                  <a:lnTo>
                    <a:pt x="187660" y="166179"/>
                  </a:lnTo>
                  <a:lnTo>
                    <a:pt x="159584" y="127656"/>
                  </a:lnTo>
                  <a:lnTo>
                    <a:pt x="126082" y="91272"/>
                  </a:lnTo>
                  <a:lnTo>
                    <a:pt x="88294" y="58028"/>
                  </a:lnTo>
                  <a:lnTo>
                    <a:pt x="47356" y="28925"/>
                  </a:lnTo>
                  <a:lnTo>
                    <a:pt x="4407" y="4964"/>
                  </a:lnTo>
                  <a:lnTo>
                    <a:pt x="0" y="317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0" y="9919213"/>
              <a:ext cx="263621" cy="34078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0" y="9911862"/>
              <a:ext cx="265430" cy="348615"/>
            </a:xfrm>
            <a:custGeom>
              <a:avLst/>
              <a:gdLst/>
              <a:ahLst/>
              <a:cxnLst/>
              <a:rect l="l" t="t" r="r" b="b"/>
              <a:pathLst>
                <a:path w="265430" h="348615">
                  <a:moveTo>
                    <a:pt x="0" y="0"/>
                  </a:moveTo>
                  <a:lnTo>
                    <a:pt x="63089" y="32429"/>
                  </a:lnTo>
                  <a:lnTo>
                    <a:pt x="104410" y="61882"/>
                  </a:lnTo>
                  <a:lnTo>
                    <a:pt x="142530" y="95451"/>
                  </a:lnTo>
                  <a:lnTo>
                    <a:pt x="176302" y="132125"/>
                  </a:lnTo>
                  <a:lnTo>
                    <a:pt x="204579" y="170894"/>
                  </a:lnTo>
                  <a:lnTo>
                    <a:pt x="226212" y="210748"/>
                  </a:lnTo>
                  <a:lnTo>
                    <a:pt x="246881" y="267960"/>
                  </a:lnTo>
                  <a:lnTo>
                    <a:pt x="259194" y="316082"/>
                  </a:lnTo>
                  <a:lnTo>
                    <a:pt x="264829" y="348138"/>
                  </a:lnTo>
                </a:path>
                <a:path w="265430" h="348615">
                  <a:moveTo>
                    <a:pt x="261812" y="348138"/>
                  </a:moveTo>
                  <a:lnTo>
                    <a:pt x="250631" y="292491"/>
                  </a:lnTo>
                  <a:lnTo>
                    <a:pt x="236536" y="245542"/>
                  </a:lnTo>
                  <a:lnTo>
                    <a:pt x="202033" y="172362"/>
                  </a:lnTo>
                  <a:lnTo>
                    <a:pt x="173951" y="133866"/>
                  </a:lnTo>
                  <a:lnTo>
                    <a:pt x="140414" y="97457"/>
                  </a:lnTo>
                  <a:lnTo>
                    <a:pt x="102562" y="64136"/>
                  </a:lnTo>
                  <a:lnTo>
                    <a:pt x="61534" y="34908"/>
                  </a:lnTo>
                  <a:lnTo>
                    <a:pt x="18470" y="10775"/>
                  </a:lnTo>
                  <a:lnTo>
                    <a:pt x="0" y="31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0" y="9917342"/>
              <a:ext cx="277175" cy="34265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0" y="9907320"/>
              <a:ext cx="278765" cy="353060"/>
            </a:xfrm>
            <a:custGeom>
              <a:avLst/>
              <a:gdLst/>
              <a:ahLst/>
              <a:cxnLst/>
              <a:rect l="l" t="t" r="r" b="b"/>
              <a:pathLst>
                <a:path w="278765" h="353059">
                  <a:moveTo>
                    <a:pt x="0" y="0"/>
                  </a:moveTo>
                  <a:lnTo>
                    <a:pt x="76396" y="38126"/>
                  </a:lnTo>
                  <a:lnTo>
                    <a:pt x="117809" y="67700"/>
                  </a:lnTo>
                  <a:lnTo>
                    <a:pt x="156000" y="101344"/>
                  </a:lnTo>
                  <a:lnTo>
                    <a:pt x="189818" y="138044"/>
                  </a:lnTo>
                  <a:lnTo>
                    <a:pt x="218113" y="176787"/>
                  </a:lnTo>
                  <a:lnTo>
                    <a:pt x="239735" y="216560"/>
                  </a:lnTo>
                  <a:lnTo>
                    <a:pt x="260450" y="273800"/>
                  </a:lnTo>
                  <a:lnTo>
                    <a:pt x="273034" y="322859"/>
                  </a:lnTo>
                  <a:lnTo>
                    <a:pt x="278286" y="352680"/>
                  </a:lnTo>
                </a:path>
                <a:path w="278765" h="353059">
                  <a:moveTo>
                    <a:pt x="275293" y="352680"/>
                  </a:moveTo>
                  <a:lnTo>
                    <a:pt x="264394" y="298908"/>
                  </a:lnTo>
                  <a:lnTo>
                    <a:pt x="249915" y="250996"/>
                  </a:lnTo>
                  <a:lnTo>
                    <a:pt x="215564" y="178298"/>
                  </a:lnTo>
                  <a:lnTo>
                    <a:pt x="187499" y="139838"/>
                  </a:lnTo>
                  <a:lnTo>
                    <a:pt x="153937" y="103405"/>
                  </a:lnTo>
                  <a:lnTo>
                    <a:pt x="116021" y="70004"/>
                  </a:lnTo>
                  <a:lnTo>
                    <a:pt x="74892" y="40642"/>
                  </a:lnTo>
                  <a:lnTo>
                    <a:pt x="31692" y="16324"/>
                  </a:lnTo>
                  <a:lnTo>
                    <a:pt x="0" y="32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0" y="9916165"/>
              <a:ext cx="289760" cy="34383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0" y="9903713"/>
              <a:ext cx="290830" cy="356870"/>
            </a:xfrm>
            <a:custGeom>
              <a:avLst/>
              <a:gdLst/>
              <a:ahLst/>
              <a:cxnLst/>
              <a:rect l="l" t="t" r="r" b="b"/>
              <a:pathLst>
                <a:path w="290830" h="356870">
                  <a:moveTo>
                    <a:pt x="0" y="0"/>
                  </a:moveTo>
                  <a:lnTo>
                    <a:pt x="45158" y="18801"/>
                  </a:lnTo>
                  <a:lnTo>
                    <a:pt x="88759" y="43466"/>
                  </a:lnTo>
                  <a:lnTo>
                    <a:pt x="130261" y="73169"/>
                  </a:lnTo>
                  <a:lnTo>
                    <a:pt x="168513" y="106894"/>
                  </a:lnTo>
                  <a:lnTo>
                    <a:pt x="202363" y="143626"/>
                  </a:lnTo>
                  <a:lnTo>
                    <a:pt x="230659" y="182348"/>
                  </a:lnTo>
                  <a:lnTo>
                    <a:pt x="252248" y="222047"/>
                  </a:lnTo>
                  <a:lnTo>
                    <a:pt x="273089" y="279336"/>
                  </a:lnTo>
                  <a:lnTo>
                    <a:pt x="285992" y="329438"/>
                  </a:lnTo>
                  <a:lnTo>
                    <a:pt x="290727" y="356287"/>
                  </a:lnTo>
                </a:path>
                <a:path w="290830" h="356870">
                  <a:moveTo>
                    <a:pt x="287656" y="356287"/>
                  </a:moveTo>
                  <a:lnTo>
                    <a:pt x="277188" y="304875"/>
                  </a:lnTo>
                  <a:lnTo>
                    <a:pt x="262337" y="256027"/>
                  </a:lnTo>
                  <a:lnTo>
                    <a:pt x="228130" y="183834"/>
                  </a:lnTo>
                  <a:lnTo>
                    <a:pt x="200037" y="145386"/>
                  </a:lnTo>
                  <a:lnTo>
                    <a:pt x="166420" y="108919"/>
                  </a:lnTo>
                  <a:lnTo>
                    <a:pt x="128425" y="75440"/>
                  </a:lnTo>
                  <a:lnTo>
                    <a:pt x="87195" y="45957"/>
                  </a:lnTo>
                  <a:lnTo>
                    <a:pt x="43874" y="21477"/>
                  </a:lnTo>
                  <a:lnTo>
                    <a:pt x="0" y="317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0" y="9906876"/>
              <a:ext cx="301401" cy="35312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0" y="9902170"/>
              <a:ext cx="302260" cy="358140"/>
            </a:xfrm>
            <a:custGeom>
              <a:avLst/>
              <a:gdLst/>
              <a:ahLst/>
              <a:cxnLst/>
              <a:rect l="l" t="t" r="r" b="b"/>
              <a:pathLst>
                <a:path w="302260" h="358140">
                  <a:moveTo>
                    <a:pt x="0" y="0"/>
                  </a:moveTo>
                  <a:lnTo>
                    <a:pt x="56847" y="22629"/>
                  </a:lnTo>
                  <a:lnTo>
                    <a:pt x="100702" y="47360"/>
                  </a:lnTo>
                  <a:lnTo>
                    <a:pt x="142178" y="76975"/>
                  </a:lnTo>
                  <a:lnTo>
                    <a:pt x="180246" y="110563"/>
                  </a:lnTo>
                  <a:lnTo>
                    <a:pt x="213876" y="147216"/>
                  </a:lnTo>
                  <a:lnTo>
                    <a:pt x="242037" y="186024"/>
                  </a:lnTo>
                  <a:lnTo>
                    <a:pt x="263700" y="226079"/>
                  </a:lnTo>
                  <a:lnTo>
                    <a:pt x="284706" y="283388"/>
                  </a:lnTo>
                  <a:lnTo>
                    <a:pt x="297901" y="334448"/>
                  </a:lnTo>
                  <a:lnTo>
                    <a:pt x="301968" y="357830"/>
                  </a:lnTo>
                </a:path>
                <a:path w="302260" h="358140">
                  <a:moveTo>
                    <a:pt x="298941" y="357830"/>
                  </a:moveTo>
                  <a:lnTo>
                    <a:pt x="288956" y="309471"/>
                  </a:lnTo>
                  <a:lnTo>
                    <a:pt x="273720" y="259642"/>
                  </a:lnTo>
                  <a:lnTo>
                    <a:pt x="239634" y="187964"/>
                  </a:lnTo>
                  <a:lnTo>
                    <a:pt x="211565" y="149550"/>
                  </a:lnTo>
                  <a:lnTo>
                    <a:pt x="177933" y="113055"/>
                  </a:lnTo>
                  <a:lnTo>
                    <a:pt x="139885" y="79491"/>
                  </a:lnTo>
                  <a:lnTo>
                    <a:pt x="98567" y="49866"/>
                  </a:lnTo>
                  <a:lnTo>
                    <a:pt x="55124" y="25194"/>
                  </a:lnTo>
                  <a:lnTo>
                    <a:pt x="10703" y="6483"/>
                  </a:lnTo>
                  <a:lnTo>
                    <a:pt x="0" y="30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0" y="9910584"/>
              <a:ext cx="310004" cy="34941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0" y="9901539"/>
              <a:ext cx="312420" cy="358775"/>
            </a:xfrm>
            <a:custGeom>
              <a:avLst/>
              <a:gdLst/>
              <a:ahLst/>
              <a:cxnLst/>
              <a:rect l="l" t="t" r="r" b="b"/>
              <a:pathLst>
                <a:path w="312420" h="358775">
                  <a:moveTo>
                    <a:pt x="0" y="0"/>
                  </a:moveTo>
                  <a:lnTo>
                    <a:pt x="66921" y="26093"/>
                  </a:lnTo>
                  <a:lnTo>
                    <a:pt x="110895" y="51008"/>
                  </a:lnTo>
                  <a:lnTo>
                    <a:pt x="152469" y="80759"/>
                  </a:lnTo>
                  <a:lnTo>
                    <a:pt x="190610" y="114432"/>
                  </a:lnTo>
                  <a:lnTo>
                    <a:pt x="224287" y="151117"/>
                  </a:lnTo>
                  <a:lnTo>
                    <a:pt x="252467" y="189901"/>
                  </a:lnTo>
                  <a:lnTo>
                    <a:pt x="274119" y="229872"/>
                  </a:lnTo>
                  <a:lnTo>
                    <a:pt x="295183" y="287292"/>
                  </a:lnTo>
                  <a:lnTo>
                    <a:pt x="308701" y="339448"/>
                  </a:lnTo>
                  <a:lnTo>
                    <a:pt x="311806" y="358461"/>
                  </a:lnTo>
                </a:path>
                <a:path w="312420" h="358775">
                  <a:moveTo>
                    <a:pt x="309018" y="358461"/>
                  </a:moveTo>
                  <a:lnTo>
                    <a:pt x="299639" y="313840"/>
                  </a:lnTo>
                  <a:lnTo>
                    <a:pt x="284004" y="263024"/>
                  </a:lnTo>
                  <a:lnTo>
                    <a:pt x="250047" y="191746"/>
                  </a:lnTo>
                  <a:lnTo>
                    <a:pt x="222022" y="153084"/>
                  </a:lnTo>
                  <a:lnTo>
                    <a:pt x="188550" y="116561"/>
                  </a:lnTo>
                  <a:lnTo>
                    <a:pt x="150650" y="83072"/>
                  </a:lnTo>
                  <a:lnTo>
                    <a:pt x="109344" y="53511"/>
                  </a:lnTo>
                  <a:lnTo>
                    <a:pt x="65650" y="28774"/>
                  </a:lnTo>
                  <a:lnTo>
                    <a:pt x="20589" y="9756"/>
                  </a:lnTo>
                  <a:lnTo>
                    <a:pt x="0" y="31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0" y="9910903"/>
              <a:ext cx="318769" cy="349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0" y="9902245"/>
              <a:ext cx="320675" cy="358140"/>
            </a:xfrm>
            <a:custGeom>
              <a:avLst/>
              <a:gdLst/>
              <a:ahLst/>
              <a:cxnLst/>
              <a:rect l="l" t="t" r="r" b="b"/>
              <a:pathLst>
                <a:path w="320675" h="358140">
                  <a:moveTo>
                    <a:pt x="0" y="0"/>
                  </a:moveTo>
                  <a:lnTo>
                    <a:pt x="75833" y="28927"/>
                  </a:lnTo>
                  <a:lnTo>
                    <a:pt x="119938" y="54019"/>
                  </a:lnTo>
                  <a:lnTo>
                    <a:pt x="161608" y="83897"/>
                  </a:lnTo>
                  <a:lnTo>
                    <a:pt x="199811" y="117647"/>
                  </a:lnTo>
                  <a:lnTo>
                    <a:pt x="233512" y="154356"/>
                  </a:lnTo>
                  <a:lnTo>
                    <a:pt x="261677" y="193112"/>
                  </a:lnTo>
                  <a:lnTo>
                    <a:pt x="283273" y="233001"/>
                  </a:lnTo>
                  <a:lnTo>
                    <a:pt x="284264" y="235236"/>
                  </a:lnTo>
                  <a:lnTo>
                    <a:pt x="285254" y="237459"/>
                  </a:lnTo>
                  <a:lnTo>
                    <a:pt x="304512" y="290515"/>
                  </a:lnTo>
                  <a:lnTo>
                    <a:pt x="318363" y="343732"/>
                  </a:lnTo>
                  <a:lnTo>
                    <a:pt x="320658" y="357755"/>
                  </a:lnTo>
                </a:path>
                <a:path w="320675" h="358140">
                  <a:moveTo>
                    <a:pt x="317647" y="357755"/>
                  </a:moveTo>
                  <a:lnTo>
                    <a:pt x="309132" y="317564"/>
                  </a:lnTo>
                  <a:lnTo>
                    <a:pt x="293087" y="265746"/>
                  </a:lnTo>
                  <a:lnTo>
                    <a:pt x="282270" y="238132"/>
                  </a:lnTo>
                  <a:lnTo>
                    <a:pt x="281444" y="236176"/>
                  </a:lnTo>
                  <a:lnTo>
                    <a:pt x="259120" y="194587"/>
                  </a:lnTo>
                  <a:lnTo>
                    <a:pt x="231145" y="156104"/>
                  </a:lnTo>
                  <a:lnTo>
                    <a:pt x="197669" y="119655"/>
                  </a:lnTo>
                  <a:lnTo>
                    <a:pt x="159721" y="86144"/>
                  </a:lnTo>
                  <a:lnTo>
                    <a:pt x="118327" y="56479"/>
                  </a:lnTo>
                  <a:lnTo>
                    <a:pt x="74515" y="31567"/>
                  </a:lnTo>
                  <a:lnTo>
                    <a:pt x="29311" y="12313"/>
                  </a:lnTo>
                  <a:lnTo>
                    <a:pt x="6490" y="4873"/>
                  </a:lnTo>
                  <a:lnTo>
                    <a:pt x="0" y="30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0" y="9911872"/>
              <a:ext cx="326207" cy="34812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0" y="9904028"/>
              <a:ext cx="328295" cy="356235"/>
            </a:xfrm>
            <a:custGeom>
              <a:avLst/>
              <a:gdLst/>
              <a:ahLst/>
              <a:cxnLst/>
              <a:rect l="l" t="t" r="r" b="b"/>
              <a:pathLst>
                <a:path w="328295" h="356234">
                  <a:moveTo>
                    <a:pt x="0" y="0"/>
                  </a:moveTo>
                  <a:lnTo>
                    <a:pt x="37777" y="11800"/>
                  </a:lnTo>
                  <a:lnTo>
                    <a:pt x="83439" y="31425"/>
                  </a:lnTo>
                  <a:lnTo>
                    <a:pt x="127676" y="56704"/>
                  </a:lnTo>
                  <a:lnTo>
                    <a:pt x="169450" y="86722"/>
                  </a:lnTo>
                  <a:lnTo>
                    <a:pt x="207728" y="120563"/>
                  </a:lnTo>
                  <a:lnTo>
                    <a:pt x="241472" y="157311"/>
                  </a:lnTo>
                  <a:lnTo>
                    <a:pt x="269647" y="196051"/>
                  </a:lnTo>
                  <a:lnTo>
                    <a:pt x="291218" y="235867"/>
                  </a:lnTo>
                  <a:lnTo>
                    <a:pt x="312565" y="293345"/>
                  </a:lnTo>
                  <a:lnTo>
                    <a:pt x="326727" y="347576"/>
                  </a:lnTo>
                  <a:lnTo>
                    <a:pt x="328105" y="355972"/>
                  </a:lnTo>
                </a:path>
                <a:path w="328295" h="356234">
                  <a:moveTo>
                    <a:pt x="325069" y="355972"/>
                  </a:moveTo>
                  <a:lnTo>
                    <a:pt x="309711" y="294272"/>
                  </a:lnTo>
                  <a:lnTo>
                    <a:pt x="290939" y="242737"/>
                  </a:lnTo>
                  <a:lnTo>
                    <a:pt x="267096" y="197542"/>
                  </a:lnTo>
                  <a:lnTo>
                    <a:pt x="239116" y="159077"/>
                  </a:lnTo>
                  <a:lnTo>
                    <a:pt x="205602" y="122586"/>
                  </a:lnTo>
                  <a:lnTo>
                    <a:pt x="167582" y="88981"/>
                  </a:lnTo>
                  <a:lnTo>
                    <a:pt x="126088" y="59169"/>
                  </a:lnTo>
                  <a:lnTo>
                    <a:pt x="82146" y="34062"/>
                  </a:lnTo>
                  <a:lnTo>
                    <a:pt x="36786" y="14569"/>
                  </a:lnTo>
                  <a:lnTo>
                    <a:pt x="13989" y="7043"/>
                  </a:lnTo>
                  <a:lnTo>
                    <a:pt x="0" y="30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0" y="9913340"/>
              <a:ext cx="337413" cy="3466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0" y="9906880"/>
              <a:ext cx="337820" cy="353695"/>
            </a:xfrm>
            <a:custGeom>
              <a:avLst/>
              <a:gdLst/>
              <a:ahLst/>
              <a:cxnLst/>
              <a:rect l="l" t="t" r="r" b="b"/>
              <a:pathLst>
                <a:path w="337820" h="353695">
                  <a:moveTo>
                    <a:pt x="0" y="0"/>
                  </a:moveTo>
                  <a:lnTo>
                    <a:pt x="43887" y="13736"/>
                  </a:lnTo>
                  <a:lnTo>
                    <a:pt x="88385" y="33226"/>
                  </a:lnTo>
                  <a:lnTo>
                    <a:pt x="131985" y="58708"/>
                  </a:lnTo>
                  <a:lnTo>
                    <a:pt x="173639" y="89242"/>
                  </a:lnTo>
                  <a:lnTo>
                    <a:pt x="212303" y="123892"/>
                  </a:lnTo>
                  <a:lnTo>
                    <a:pt x="246928" y="161718"/>
                  </a:lnTo>
                  <a:lnTo>
                    <a:pt x="276470" y="201783"/>
                  </a:lnTo>
                  <a:lnTo>
                    <a:pt x="299881" y="243149"/>
                  </a:lnTo>
                  <a:lnTo>
                    <a:pt x="315897" y="280419"/>
                  </a:lnTo>
                  <a:lnTo>
                    <a:pt x="333136" y="333670"/>
                  </a:lnTo>
                  <a:lnTo>
                    <a:pt x="337794" y="353120"/>
                  </a:lnTo>
                </a:path>
                <a:path w="337820" h="353695">
                  <a:moveTo>
                    <a:pt x="334752" y="353120"/>
                  </a:moveTo>
                  <a:lnTo>
                    <a:pt x="322363" y="307595"/>
                  </a:lnTo>
                  <a:lnTo>
                    <a:pt x="302637" y="256167"/>
                  </a:lnTo>
                  <a:lnTo>
                    <a:pt x="273925" y="203331"/>
                  </a:lnTo>
                  <a:lnTo>
                    <a:pt x="244600" y="163518"/>
                  </a:lnTo>
                  <a:lnTo>
                    <a:pt x="210214" y="125935"/>
                  </a:lnTo>
                  <a:lnTo>
                    <a:pt x="171806" y="91515"/>
                  </a:lnTo>
                  <a:lnTo>
                    <a:pt x="130416" y="61189"/>
                  </a:lnTo>
                  <a:lnTo>
                    <a:pt x="87083" y="35888"/>
                  </a:lnTo>
                  <a:lnTo>
                    <a:pt x="42845" y="16543"/>
                  </a:lnTo>
                  <a:lnTo>
                    <a:pt x="20094" y="8918"/>
                  </a:lnTo>
                  <a:lnTo>
                    <a:pt x="0" y="310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0" y="9918380"/>
              <a:ext cx="341350" cy="34162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0" y="9911027"/>
              <a:ext cx="342265" cy="349250"/>
            </a:xfrm>
            <a:custGeom>
              <a:avLst/>
              <a:gdLst/>
              <a:ahLst/>
              <a:cxnLst/>
              <a:rect l="l" t="t" r="r" b="b"/>
              <a:pathLst>
                <a:path w="342265" h="349250">
                  <a:moveTo>
                    <a:pt x="0" y="0"/>
                  </a:moveTo>
                  <a:lnTo>
                    <a:pt x="48552" y="15228"/>
                  </a:lnTo>
                  <a:lnTo>
                    <a:pt x="92981" y="34844"/>
                  </a:lnTo>
                  <a:lnTo>
                    <a:pt x="136539" y="60390"/>
                  </a:lnTo>
                  <a:lnTo>
                    <a:pt x="178178" y="90929"/>
                  </a:lnTo>
                  <a:lnTo>
                    <a:pt x="216852" y="125524"/>
                  </a:lnTo>
                  <a:lnTo>
                    <a:pt x="251515" y="163239"/>
                  </a:lnTo>
                  <a:lnTo>
                    <a:pt x="281120" y="203139"/>
                  </a:lnTo>
                  <a:lnTo>
                    <a:pt x="304622" y="244285"/>
                  </a:lnTo>
                  <a:lnTo>
                    <a:pt x="321588" y="283556"/>
                  </a:lnTo>
                  <a:lnTo>
                    <a:pt x="338812" y="336774"/>
                  </a:lnTo>
                  <a:lnTo>
                    <a:pt x="341731" y="348973"/>
                  </a:lnTo>
                </a:path>
                <a:path w="342265" h="349250">
                  <a:moveTo>
                    <a:pt x="338703" y="348973"/>
                  </a:moveTo>
                  <a:lnTo>
                    <a:pt x="328045" y="310700"/>
                  </a:lnTo>
                  <a:lnTo>
                    <a:pt x="308330" y="259309"/>
                  </a:lnTo>
                  <a:lnTo>
                    <a:pt x="278572" y="204696"/>
                  </a:lnTo>
                  <a:lnTo>
                    <a:pt x="249161" y="165036"/>
                  </a:lnTo>
                  <a:lnTo>
                    <a:pt x="214724" y="127554"/>
                  </a:lnTo>
                  <a:lnTo>
                    <a:pt x="176302" y="93182"/>
                  </a:lnTo>
                  <a:lnTo>
                    <a:pt x="134934" y="62849"/>
                  </a:lnTo>
                  <a:lnTo>
                    <a:pt x="91661" y="37486"/>
                  </a:lnTo>
                  <a:lnTo>
                    <a:pt x="47523" y="18022"/>
                  </a:lnTo>
                  <a:lnTo>
                    <a:pt x="2203" y="3652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0" y="9924122"/>
              <a:ext cx="343371" cy="33587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0" y="9916416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0" y="0"/>
                  </a:moveTo>
                  <a:lnTo>
                    <a:pt x="51748" y="16316"/>
                  </a:lnTo>
                  <a:lnTo>
                    <a:pt x="96081" y="36050"/>
                  </a:lnTo>
                  <a:lnTo>
                    <a:pt x="139575" y="61656"/>
                  </a:lnTo>
                  <a:lnTo>
                    <a:pt x="181184" y="92200"/>
                  </a:lnTo>
                  <a:lnTo>
                    <a:pt x="219861" y="126746"/>
                  </a:lnTo>
                  <a:lnTo>
                    <a:pt x="254559" y="164361"/>
                  </a:lnTo>
                  <a:lnTo>
                    <a:pt x="284231" y="204109"/>
                  </a:lnTo>
                  <a:lnTo>
                    <a:pt x="307831" y="245056"/>
                  </a:lnTo>
                  <a:lnTo>
                    <a:pt x="325797" y="286276"/>
                  </a:lnTo>
                  <a:lnTo>
                    <a:pt x="343008" y="339461"/>
                  </a:lnTo>
                  <a:lnTo>
                    <a:pt x="343996" y="343584"/>
                  </a:lnTo>
                </a:path>
                <a:path w="344170" h="344170">
                  <a:moveTo>
                    <a:pt x="340967" y="343584"/>
                  </a:moveTo>
                  <a:lnTo>
                    <a:pt x="323042" y="287322"/>
                  </a:lnTo>
                  <a:lnTo>
                    <a:pt x="307742" y="251558"/>
                  </a:lnTo>
                  <a:lnTo>
                    <a:pt x="281750" y="205660"/>
                  </a:lnTo>
                  <a:lnTo>
                    <a:pt x="252271" y="166171"/>
                  </a:lnTo>
                  <a:lnTo>
                    <a:pt x="217794" y="128800"/>
                  </a:lnTo>
                  <a:lnTo>
                    <a:pt x="179356" y="94477"/>
                  </a:lnTo>
                  <a:lnTo>
                    <a:pt x="137998" y="64130"/>
                  </a:lnTo>
                  <a:lnTo>
                    <a:pt x="94760" y="38690"/>
                  </a:lnTo>
                  <a:lnTo>
                    <a:pt x="50681" y="19085"/>
                  </a:lnTo>
                  <a:lnTo>
                    <a:pt x="5461" y="4539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0" y="9931691"/>
              <a:ext cx="343661" cy="32830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0" y="9923121"/>
              <a:ext cx="344805" cy="337185"/>
            </a:xfrm>
            <a:custGeom>
              <a:avLst/>
              <a:gdLst/>
              <a:ahLst/>
              <a:cxnLst/>
              <a:rect l="l" t="t" r="r" b="b"/>
              <a:pathLst>
                <a:path w="344805" h="337184">
                  <a:moveTo>
                    <a:pt x="0" y="0"/>
                  </a:moveTo>
                  <a:lnTo>
                    <a:pt x="53295" y="16990"/>
                  </a:lnTo>
                  <a:lnTo>
                    <a:pt x="97565" y="36860"/>
                  </a:lnTo>
                  <a:lnTo>
                    <a:pt x="141022" y="62537"/>
                  </a:lnTo>
                  <a:lnTo>
                    <a:pt x="182619" y="93087"/>
                  </a:lnTo>
                  <a:lnTo>
                    <a:pt x="221309" y="127579"/>
                  </a:lnTo>
                  <a:lnTo>
                    <a:pt x="256046" y="165080"/>
                  </a:lnTo>
                  <a:lnTo>
                    <a:pt x="285781" y="204656"/>
                  </a:lnTo>
                  <a:lnTo>
                    <a:pt x="309467" y="245375"/>
                  </a:lnTo>
                  <a:lnTo>
                    <a:pt x="328441" y="288609"/>
                  </a:lnTo>
                  <a:lnTo>
                    <a:pt x="337699" y="314829"/>
                  </a:lnTo>
                  <a:lnTo>
                    <a:pt x="344202" y="336879"/>
                  </a:lnTo>
                </a:path>
                <a:path w="344805" h="337184">
                  <a:moveTo>
                    <a:pt x="341091" y="336879"/>
                  </a:moveTo>
                  <a:lnTo>
                    <a:pt x="325645" y="289688"/>
                  </a:lnTo>
                  <a:lnTo>
                    <a:pt x="309746" y="252563"/>
                  </a:lnTo>
                  <a:lnTo>
                    <a:pt x="283295" y="206237"/>
                  </a:lnTo>
                  <a:lnTo>
                    <a:pt x="253751" y="166896"/>
                  </a:lnTo>
                  <a:lnTo>
                    <a:pt x="219234" y="129623"/>
                  </a:lnTo>
                  <a:lnTo>
                    <a:pt x="180784" y="95345"/>
                  </a:lnTo>
                  <a:lnTo>
                    <a:pt x="139442" y="64991"/>
                  </a:lnTo>
                  <a:lnTo>
                    <a:pt x="96247" y="39487"/>
                  </a:lnTo>
                  <a:lnTo>
                    <a:pt x="52241" y="19759"/>
                  </a:lnTo>
                  <a:lnTo>
                    <a:pt x="7086" y="5018"/>
                  </a:lnTo>
                  <a:lnTo>
                    <a:pt x="0" y="30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0" y="9941133"/>
              <a:ext cx="341696" cy="31886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0" y="9931203"/>
              <a:ext cx="342265" cy="328930"/>
            </a:xfrm>
            <a:custGeom>
              <a:avLst/>
              <a:gdLst/>
              <a:ahLst/>
              <a:cxnLst/>
              <a:rect l="l" t="t" r="r" b="b"/>
              <a:pathLst>
                <a:path w="342265" h="328929">
                  <a:moveTo>
                    <a:pt x="0" y="0"/>
                  </a:moveTo>
                  <a:lnTo>
                    <a:pt x="53197" y="17227"/>
                  </a:lnTo>
                  <a:lnTo>
                    <a:pt x="97380" y="37201"/>
                  </a:lnTo>
                  <a:lnTo>
                    <a:pt x="140786" y="62929"/>
                  </a:lnTo>
                  <a:lnTo>
                    <a:pt x="182366" y="93481"/>
                  </a:lnTo>
                  <a:lnTo>
                    <a:pt x="221074" y="127922"/>
                  </a:lnTo>
                  <a:lnTo>
                    <a:pt x="255863" y="165322"/>
                  </a:lnTo>
                  <a:lnTo>
                    <a:pt x="285686" y="204748"/>
                  </a:lnTo>
                  <a:lnTo>
                    <a:pt x="309496" y="245268"/>
                  </a:lnTo>
                  <a:lnTo>
                    <a:pt x="329421" y="290467"/>
                  </a:lnTo>
                  <a:lnTo>
                    <a:pt x="338674" y="316672"/>
                  </a:lnTo>
                  <a:lnTo>
                    <a:pt x="342250" y="328797"/>
                  </a:lnTo>
                </a:path>
                <a:path w="342265" h="328929">
                  <a:moveTo>
                    <a:pt x="339175" y="328797"/>
                  </a:moveTo>
                  <a:lnTo>
                    <a:pt x="326672" y="291537"/>
                  </a:lnTo>
                  <a:lnTo>
                    <a:pt x="310029" y="252926"/>
                  </a:lnTo>
                  <a:lnTo>
                    <a:pt x="283196" y="206311"/>
                  </a:lnTo>
                  <a:lnTo>
                    <a:pt x="253567" y="167134"/>
                  </a:lnTo>
                  <a:lnTo>
                    <a:pt x="218996" y="129970"/>
                  </a:lnTo>
                  <a:lnTo>
                    <a:pt x="180524" y="95746"/>
                  </a:lnTo>
                  <a:lnTo>
                    <a:pt x="139193" y="65387"/>
                  </a:lnTo>
                  <a:lnTo>
                    <a:pt x="96044" y="39820"/>
                  </a:lnTo>
                  <a:lnTo>
                    <a:pt x="52118" y="19970"/>
                  </a:lnTo>
                  <a:lnTo>
                    <a:pt x="7090" y="5062"/>
                  </a:lnTo>
                  <a:lnTo>
                    <a:pt x="0" y="30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0" y="9943236"/>
              <a:ext cx="337656" cy="31676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0" y="9940719"/>
              <a:ext cx="338455" cy="319405"/>
            </a:xfrm>
            <a:custGeom>
              <a:avLst/>
              <a:gdLst/>
              <a:ahLst/>
              <a:cxnLst/>
              <a:rect l="l" t="t" r="r" b="b"/>
              <a:pathLst>
                <a:path w="338455" h="319404">
                  <a:moveTo>
                    <a:pt x="0" y="0"/>
                  </a:moveTo>
                  <a:lnTo>
                    <a:pt x="51370" y="16956"/>
                  </a:lnTo>
                  <a:lnTo>
                    <a:pt x="95481" y="37067"/>
                  </a:lnTo>
                  <a:lnTo>
                    <a:pt x="138845" y="62870"/>
                  </a:lnTo>
                  <a:lnTo>
                    <a:pt x="180412" y="93434"/>
                  </a:lnTo>
                  <a:lnTo>
                    <a:pt x="219135" y="127828"/>
                  </a:lnTo>
                  <a:lnTo>
                    <a:pt x="253966" y="165121"/>
                  </a:lnTo>
                  <a:lnTo>
                    <a:pt x="283856" y="204382"/>
                  </a:lnTo>
                  <a:lnTo>
                    <a:pt x="307757" y="244680"/>
                  </a:lnTo>
                  <a:lnTo>
                    <a:pt x="328678" y="291904"/>
                  </a:lnTo>
                  <a:lnTo>
                    <a:pt x="337928" y="318094"/>
                  </a:lnTo>
                  <a:lnTo>
                    <a:pt x="338278" y="319281"/>
                  </a:lnTo>
                </a:path>
                <a:path w="338455" h="319404">
                  <a:moveTo>
                    <a:pt x="335171" y="319281"/>
                  </a:moveTo>
                  <a:lnTo>
                    <a:pt x="315403" y="267730"/>
                  </a:lnTo>
                  <a:lnTo>
                    <a:pt x="281353" y="206008"/>
                  </a:lnTo>
                  <a:lnTo>
                    <a:pt x="251678" y="166996"/>
                  </a:lnTo>
                  <a:lnTo>
                    <a:pt x="217081" y="129938"/>
                  </a:lnTo>
                  <a:lnTo>
                    <a:pt x="178604" y="95760"/>
                  </a:lnTo>
                  <a:lnTo>
                    <a:pt x="137288" y="65386"/>
                  </a:lnTo>
                  <a:lnTo>
                    <a:pt x="94174" y="39741"/>
                  </a:lnTo>
                  <a:lnTo>
                    <a:pt x="50303" y="19750"/>
                  </a:lnTo>
                  <a:lnTo>
                    <a:pt x="5197" y="4594"/>
                  </a:lnTo>
                  <a:lnTo>
                    <a:pt x="0" y="31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0" y="9954641"/>
              <a:ext cx="330960" cy="30536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0" y="9951852"/>
              <a:ext cx="332105" cy="308610"/>
            </a:xfrm>
            <a:custGeom>
              <a:avLst/>
              <a:gdLst/>
              <a:ahLst/>
              <a:cxnLst/>
              <a:rect l="l" t="t" r="r" b="b"/>
              <a:pathLst>
                <a:path w="332105" h="308609">
                  <a:moveTo>
                    <a:pt x="0" y="0"/>
                  </a:moveTo>
                  <a:lnTo>
                    <a:pt x="47735" y="16123"/>
                  </a:lnTo>
                  <a:lnTo>
                    <a:pt x="92244" y="36500"/>
                  </a:lnTo>
                  <a:lnTo>
                    <a:pt x="135664" y="62277"/>
                  </a:lnTo>
                  <a:lnTo>
                    <a:pt x="177072" y="92634"/>
                  </a:lnTo>
                  <a:lnTo>
                    <a:pt x="215545" y="126756"/>
                  </a:lnTo>
                  <a:lnTo>
                    <a:pt x="250162" y="163823"/>
                  </a:lnTo>
                  <a:lnTo>
                    <a:pt x="280000" y="203020"/>
                  </a:lnTo>
                  <a:lnTo>
                    <a:pt x="304135" y="243529"/>
                  </a:lnTo>
                  <a:lnTo>
                    <a:pt x="326139" y="292718"/>
                  </a:lnTo>
                  <a:lnTo>
                    <a:pt x="331585" y="308148"/>
                  </a:lnTo>
                </a:path>
                <a:path w="332105" h="308609">
                  <a:moveTo>
                    <a:pt x="328413" y="308148"/>
                  </a:moveTo>
                  <a:lnTo>
                    <a:pt x="312873" y="268586"/>
                  </a:lnTo>
                  <a:lnTo>
                    <a:pt x="277685" y="205045"/>
                  </a:lnTo>
                  <a:lnTo>
                    <a:pt x="247932" y="166191"/>
                  </a:lnTo>
                  <a:lnTo>
                    <a:pt x="213289" y="129236"/>
                  </a:lnTo>
                  <a:lnTo>
                    <a:pt x="174798" y="95105"/>
                  </a:lnTo>
                  <a:lnTo>
                    <a:pt x="133502" y="64719"/>
                  </a:lnTo>
                  <a:lnTo>
                    <a:pt x="90440" y="39002"/>
                  </a:lnTo>
                  <a:lnTo>
                    <a:pt x="46656" y="18878"/>
                  </a:lnTo>
                  <a:lnTo>
                    <a:pt x="1642" y="3551"/>
                  </a:lnTo>
                  <a:lnTo>
                    <a:pt x="0" y="30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0" y="9967971"/>
              <a:ext cx="323476" cy="29202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0" y="9964184"/>
              <a:ext cx="324485" cy="295910"/>
            </a:xfrm>
            <a:custGeom>
              <a:avLst/>
              <a:gdLst/>
              <a:ahLst/>
              <a:cxnLst/>
              <a:rect l="l" t="t" r="r" b="b"/>
              <a:pathLst>
                <a:path w="324485" h="295909">
                  <a:moveTo>
                    <a:pt x="0" y="0"/>
                  </a:moveTo>
                  <a:lnTo>
                    <a:pt x="43623" y="15119"/>
                  </a:lnTo>
                  <a:lnTo>
                    <a:pt x="88079" y="35620"/>
                  </a:lnTo>
                  <a:lnTo>
                    <a:pt x="131470" y="61460"/>
                  </a:lnTo>
                  <a:lnTo>
                    <a:pt x="172874" y="91824"/>
                  </a:lnTo>
                  <a:lnTo>
                    <a:pt x="211369" y="125893"/>
                  </a:lnTo>
                  <a:lnTo>
                    <a:pt x="246030" y="162852"/>
                  </a:lnTo>
                  <a:lnTo>
                    <a:pt x="275936" y="201883"/>
                  </a:lnTo>
                  <a:lnTo>
                    <a:pt x="300163" y="242170"/>
                  </a:lnTo>
                  <a:lnTo>
                    <a:pt x="323180" y="293355"/>
                  </a:lnTo>
                  <a:lnTo>
                    <a:pt x="324048" y="295816"/>
                  </a:lnTo>
                </a:path>
                <a:path w="324485" h="295909">
                  <a:moveTo>
                    <a:pt x="320863" y="295816"/>
                  </a:moveTo>
                  <a:lnTo>
                    <a:pt x="303879" y="256243"/>
                  </a:lnTo>
                  <a:lnTo>
                    <a:pt x="273483" y="203491"/>
                  </a:lnTo>
                  <a:lnTo>
                    <a:pt x="243768" y="164701"/>
                  </a:lnTo>
                  <a:lnTo>
                    <a:pt x="209321" y="127971"/>
                  </a:lnTo>
                  <a:lnTo>
                    <a:pt x="171058" y="94113"/>
                  </a:lnTo>
                  <a:lnTo>
                    <a:pt x="129896" y="63936"/>
                  </a:lnTo>
                  <a:lnTo>
                    <a:pt x="86752" y="38253"/>
                  </a:lnTo>
                  <a:lnTo>
                    <a:pt x="42543" y="17875"/>
                  </a:lnTo>
                  <a:lnTo>
                    <a:pt x="20036" y="9627"/>
                  </a:lnTo>
                  <a:lnTo>
                    <a:pt x="0" y="31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0" y="9982900"/>
              <a:ext cx="316214" cy="27710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9977128"/>
              <a:ext cx="316865" cy="283210"/>
            </a:xfrm>
            <a:custGeom>
              <a:avLst/>
              <a:gdLst/>
              <a:ahLst/>
              <a:cxnLst/>
              <a:rect l="l" t="t" r="r" b="b"/>
              <a:pathLst>
                <a:path w="316865" h="283209">
                  <a:moveTo>
                    <a:pt x="0" y="0"/>
                  </a:moveTo>
                  <a:lnTo>
                    <a:pt x="40717" y="14367"/>
                  </a:lnTo>
                  <a:lnTo>
                    <a:pt x="85086" y="35000"/>
                  </a:lnTo>
                  <a:lnTo>
                    <a:pt x="128425" y="60910"/>
                  </a:lnTo>
                  <a:lnTo>
                    <a:pt x="169809" y="91281"/>
                  </a:lnTo>
                  <a:lnTo>
                    <a:pt x="208316" y="125299"/>
                  </a:lnTo>
                  <a:lnTo>
                    <a:pt x="243021" y="162148"/>
                  </a:lnTo>
                  <a:lnTo>
                    <a:pt x="273001" y="201012"/>
                  </a:lnTo>
                  <a:lnTo>
                    <a:pt x="297333" y="241075"/>
                  </a:lnTo>
                  <a:lnTo>
                    <a:pt x="310859" y="268964"/>
                  </a:lnTo>
                  <a:lnTo>
                    <a:pt x="316633" y="282872"/>
                  </a:lnTo>
                </a:path>
                <a:path w="316865" h="283209">
                  <a:moveTo>
                    <a:pt x="313441" y="282872"/>
                  </a:moveTo>
                  <a:lnTo>
                    <a:pt x="294717" y="242447"/>
                  </a:lnTo>
                  <a:lnTo>
                    <a:pt x="270543" y="202632"/>
                  </a:lnTo>
                  <a:lnTo>
                    <a:pt x="240752" y="164010"/>
                  </a:lnTo>
                  <a:lnTo>
                    <a:pt x="206259" y="127391"/>
                  </a:lnTo>
                  <a:lnTo>
                    <a:pt x="167984" y="93585"/>
                  </a:lnTo>
                  <a:lnTo>
                    <a:pt x="126843" y="63403"/>
                  </a:lnTo>
                  <a:lnTo>
                    <a:pt x="83755" y="37654"/>
                  </a:lnTo>
                  <a:lnTo>
                    <a:pt x="39637" y="17149"/>
                  </a:lnTo>
                  <a:lnTo>
                    <a:pt x="17120" y="8778"/>
                  </a:lnTo>
                  <a:lnTo>
                    <a:pt x="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0" y="9998675"/>
              <a:ext cx="305041" cy="26132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0" y="9991040"/>
              <a:ext cx="308610" cy="269240"/>
            </a:xfrm>
            <a:custGeom>
              <a:avLst/>
              <a:gdLst/>
              <a:ahLst/>
              <a:cxnLst/>
              <a:rect l="l" t="t" r="r" b="b"/>
              <a:pathLst>
                <a:path w="308610" h="269240">
                  <a:moveTo>
                    <a:pt x="0" y="0"/>
                  </a:moveTo>
                  <a:lnTo>
                    <a:pt x="37553" y="13498"/>
                  </a:lnTo>
                  <a:lnTo>
                    <a:pt x="81853" y="34271"/>
                  </a:lnTo>
                  <a:lnTo>
                    <a:pt x="125145" y="60255"/>
                  </a:lnTo>
                  <a:lnTo>
                    <a:pt x="166507" y="90635"/>
                  </a:lnTo>
                  <a:lnTo>
                    <a:pt x="205015" y="124599"/>
                  </a:lnTo>
                  <a:lnTo>
                    <a:pt x="239745" y="161331"/>
                  </a:lnTo>
                  <a:lnTo>
                    <a:pt x="269776" y="200020"/>
                  </a:lnTo>
                  <a:lnTo>
                    <a:pt x="294182" y="239851"/>
                  </a:lnTo>
                  <a:lnTo>
                    <a:pt x="305385" y="262300"/>
                  </a:lnTo>
                  <a:lnTo>
                    <a:pt x="308435" y="268960"/>
                  </a:lnTo>
                </a:path>
                <a:path w="308610" h="269240">
                  <a:moveTo>
                    <a:pt x="305172" y="268960"/>
                  </a:moveTo>
                  <a:lnTo>
                    <a:pt x="267315" y="201646"/>
                  </a:lnTo>
                  <a:lnTo>
                    <a:pt x="237459" y="163182"/>
                  </a:lnTo>
                  <a:lnTo>
                    <a:pt x="202928" y="126666"/>
                  </a:lnTo>
                  <a:lnTo>
                    <a:pt x="164639" y="92907"/>
                  </a:lnTo>
                  <a:lnTo>
                    <a:pt x="123509" y="62712"/>
                  </a:lnTo>
                  <a:lnTo>
                    <a:pt x="80456" y="36892"/>
                  </a:lnTo>
                  <a:lnTo>
                    <a:pt x="36398" y="16254"/>
                  </a:lnTo>
                  <a:lnTo>
                    <a:pt x="13908" y="7783"/>
                  </a:lnTo>
                  <a:lnTo>
                    <a:pt x="0" y="31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0" y="10015633"/>
              <a:ext cx="293784" cy="24436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0" y="10005853"/>
              <a:ext cx="299085" cy="254635"/>
            </a:xfrm>
            <a:custGeom>
              <a:avLst/>
              <a:gdLst/>
              <a:ahLst/>
              <a:cxnLst/>
              <a:rect l="l" t="t" r="r" b="b"/>
              <a:pathLst>
                <a:path w="299085" h="254634">
                  <a:moveTo>
                    <a:pt x="0" y="0"/>
                  </a:moveTo>
                  <a:lnTo>
                    <a:pt x="78287" y="33408"/>
                  </a:lnTo>
                  <a:lnTo>
                    <a:pt x="121544" y="59463"/>
                  </a:lnTo>
                  <a:lnTo>
                    <a:pt x="162893" y="89854"/>
                  </a:lnTo>
                  <a:lnTo>
                    <a:pt x="201412" y="123770"/>
                  </a:lnTo>
                  <a:lnTo>
                    <a:pt x="236177" y="160398"/>
                  </a:lnTo>
                  <a:lnTo>
                    <a:pt x="266264" y="198924"/>
                  </a:lnTo>
                  <a:lnTo>
                    <a:pt x="290752" y="238537"/>
                  </a:lnTo>
                  <a:lnTo>
                    <a:pt x="294912" y="246448"/>
                  </a:lnTo>
                  <a:lnTo>
                    <a:pt x="298786" y="254147"/>
                  </a:lnTo>
                </a:path>
                <a:path w="299085" h="254634">
                  <a:moveTo>
                    <a:pt x="295478" y="254147"/>
                  </a:moveTo>
                  <a:lnTo>
                    <a:pt x="263807" y="200538"/>
                  </a:lnTo>
                  <a:lnTo>
                    <a:pt x="233885" y="162239"/>
                  </a:lnTo>
                  <a:lnTo>
                    <a:pt x="199315" y="125831"/>
                  </a:lnTo>
                  <a:lnTo>
                    <a:pt x="161014" y="92123"/>
                  </a:lnTo>
                  <a:lnTo>
                    <a:pt x="119899" y="61922"/>
                  </a:lnTo>
                  <a:lnTo>
                    <a:pt x="76890" y="36036"/>
                  </a:lnTo>
                  <a:lnTo>
                    <a:pt x="32904" y="15271"/>
                  </a:lnTo>
                  <a:lnTo>
                    <a:pt x="10454" y="6706"/>
                  </a:lnTo>
                  <a:lnTo>
                    <a:pt x="0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0" y="10025138"/>
              <a:ext cx="282940" cy="23486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0" y="10021581"/>
              <a:ext cx="288290" cy="238760"/>
            </a:xfrm>
            <a:custGeom>
              <a:avLst/>
              <a:gdLst/>
              <a:ahLst/>
              <a:cxnLst/>
              <a:rect l="l" t="t" r="r" b="b"/>
              <a:pathLst>
                <a:path w="288290" h="238759">
                  <a:moveTo>
                    <a:pt x="0" y="0"/>
                  </a:moveTo>
                  <a:lnTo>
                    <a:pt x="74412" y="32404"/>
                  </a:lnTo>
                  <a:lnTo>
                    <a:pt x="117626" y="58528"/>
                  </a:lnTo>
                  <a:lnTo>
                    <a:pt x="158966" y="88927"/>
                  </a:lnTo>
                  <a:lnTo>
                    <a:pt x="197506" y="122790"/>
                  </a:lnTo>
                  <a:lnTo>
                    <a:pt x="232323" y="159305"/>
                  </a:lnTo>
                  <a:lnTo>
                    <a:pt x="262493" y="197661"/>
                  </a:lnTo>
                  <a:lnTo>
                    <a:pt x="287092" y="237046"/>
                  </a:lnTo>
                  <a:lnTo>
                    <a:pt x="287818" y="238419"/>
                  </a:lnTo>
                </a:path>
                <a:path w="288290" h="238759">
                  <a:moveTo>
                    <a:pt x="284469" y="238419"/>
                  </a:moveTo>
                  <a:lnTo>
                    <a:pt x="260029" y="199274"/>
                  </a:lnTo>
                  <a:lnTo>
                    <a:pt x="230041" y="161143"/>
                  </a:lnTo>
                  <a:lnTo>
                    <a:pt x="195429" y="124845"/>
                  </a:lnTo>
                  <a:lnTo>
                    <a:pt x="157113" y="91186"/>
                  </a:lnTo>
                  <a:lnTo>
                    <a:pt x="116011" y="60973"/>
                  </a:lnTo>
                  <a:lnTo>
                    <a:pt x="73044" y="35012"/>
                  </a:lnTo>
                  <a:lnTo>
                    <a:pt x="29129" y="14111"/>
                  </a:lnTo>
                  <a:lnTo>
                    <a:pt x="6739" y="5477"/>
                  </a:lnTo>
                  <a:lnTo>
                    <a:pt x="0" y="315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0" y="10041585"/>
              <a:ext cx="268287" cy="21841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0" y="10038195"/>
              <a:ext cx="274955" cy="222250"/>
            </a:xfrm>
            <a:custGeom>
              <a:avLst/>
              <a:gdLst/>
              <a:ahLst/>
              <a:cxnLst/>
              <a:rect l="l" t="t" r="r" b="b"/>
              <a:pathLst>
                <a:path w="274955" h="222250">
                  <a:moveTo>
                    <a:pt x="0" y="0"/>
                  </a:moveTo>
                  <a:lnTo>
                    <a:pt x="70336" y="31254"/>
                  </a:lnTo>
                  <a:lnTo>
                    <a:pt x="113502" y="57440"/>
                  </a:lnTo>
                  <a:lnTo>
                    <a:pt x="154818" y="87844"/>
                  </a:lnTo>
                  <a:lnTo>
                    <a:pt x="193360" y="121653"/>
                  </a:lnTo>
                  <a:lnTo>
                    <a:pt x="228205" y="158060"/>
                  </a:lnTo>
                  <a:lnTo>
                    <a:pt x="258430" y="196251"/>
                  </a:lnTo>
                  <a:lnTo>
                    <a:pt x="274533" y="221805"/>
                  </a:lnTo>
                </a:path>
                <a:path w="274955" h="222250">
                  <a:moveTo>
                    <a:pt x="271038" y="221805"/>
                  </a:moveTo>
                  <a:lnTo>
                    <a:pt x="225919" y="159930"/>
                  </a:lnTo>
                  <a:lnTo>
                    <a:pt x="191267" y="123735"/>
                  </a:lnTo>
                  <a:lnTo>
                    <a:pt x="152940" y="90125"/>
                  </a:lnTo>
                  <a:lnTo>
                    <a:pt x="111855" y="59906"/>
                  </a:lnTo>
                  <a:lnTo>
                    <a:pt x="68931" y="33883"/>
                  </a:lnTo>
                  <a:lnTo>
                    <a:pt x="25086" y="12863"/>
                  </a:lnTo>
                  <a:lnTo>
                    <a:pt x="2653" y="4085"/>
                  </a:lnTo>
                  <a:lnTo>
                    <a:pt x="0" y="31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0" y="10059030"/>
              <a:ext cx="252612" cy="20097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0" y="10055631"/>
              <a:ext cx="260350" cy="204470"/>
            </a:xfrm>
            <a:custGeom>
              <a:avLst/>
              <a:gdLst/>
              <a:ahLst/>
              <a:cxnLst/>
              <a:rect l="l" t="t" r="r" b="b"/>
              <a:pathLst>
                <a:path w="260350" h="204470">
                  <a:moveTo>
                    <a:pt x="0" y="0"/>
                  </a:moveTo>
                  <a:lnTo>
                    <a:pt x="65946" y="29975"/>
                  </a:lnTo>
                  <a:lnTo>
                    <a:pt x="109082" y="56246"/>
                  </a:lnTo>
                  <a:lnTo>
                    <a:pt x="150393" y="86666"/>
                  </a:lnTo>
                  <a:lnTo>
                    <a:pt x="188956" y="120426"/>
                  </a:lnTo>
                  <a:lnTo>
                    <a:pt x="223845" y="156716"/>
                  </a:lnTo>
                  <a:lnTo>
                    <a:pt x="254136" y="194728"/>
                  </a:lnTo>
                  <a:lnTo>
                    <a:pt x="260270" y="204369"/>
                  </a:lnTo>
                </a:path>
                <a:path w="260350" h="204470">
                  <a:moveTo>
                    <a:pt x="256782" y="204369"/>
                  </a:moveTo>
                  <a:lnTo>
                    <a:pt x="221581" y="158581"/>
                  </a:lnTo>
                  <a:lnTo>
                    <a:pt x="186891" y="122496"/>
                  </a:lnTo>
                  <a:lnTo>
                    <a:pt x="148548" y="88929"/>
                  </a:lnTo>
                  <a:lnTo>
                    <a:pt x="107470" y="58686"/>
                  </a:lnTo>
                  <a:lnTo>
                    <a:pt x="64578" y="32572"/>
                  </a:lnTo>
                  <a:lnTo>
                    <a:pt x="20791" y="11391"/>
                  </a:lnTo>
                  <a:lnTo>
                    <a:pt x="0" y="31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0" y="10079388"/>
              <a:ext cx="243876" cy="18061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0" y="10074034"/>
              <a:ext cx="244475" cy="186055"/>
            </a:xfrm>
            <a:custGeom>
              <a:avLst/>
              <a:gdLst/>
              <a:ahLst/>
              <a:cxnLst/>
              <a:rect l="l" t="t" r="r" b="b"/>
              <a:pathLst>
                <a:path w="244475" h="186054">
                  <a:moveTo>
                    <a:pt x="0" y="0"/>
                  </a:moveTo>
                  <a:lnTo>
                    <a:pt x="61856" y="28550"/>
                  </a:lnTo>
                  <a:lnTo>
                    <a:pt x="105039" y="54797"/>
                  </a:lnTo>
                  <a:lnTo>
                    <a:pt x="146187" y="85014"/>
                  </a:lnTo>
                  <a:lnTo>
                    <a:pt x="184500" y="118502"/>
                  </a:lnTo>
                  <a:lnTo>
                    <a:pt x="219180" y="154562"/>
                  </a:lnTo>
                  <a:lnTo>
                    <a:pt x="244220" y="185966"/>
                  </a:lnTo>
                </a:path>
                <a:path w="244475" h="186054">
                  <a:moveTo>
                    <a:pt x="240250" y="185966"/>
                  </a:moveTo>
                  <a:lnTo>
                    <a:pt x="182251" y="120964"/>
                  </a:lnTo>
                  <a:lnTo>
                    <a:pt x="143896" y="87445"/>
                  </a:lnTo>
                  <a:lnTo>
                    <a:pt x="102832" y="57193"/>
                  </a:lnTo>
                  <a:lnTo>
                    <a:pt x="59978" y="31010"/>
                  </a:lnTo>
                  <a:lnTo>
                    <a:pt x="16254" y="9702"/>
                  </a:lnTo>
                  <a:lnTo>
                    <a:pt x="0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0" y="10100468"/>
              <a:ext cx="224387" cy="15953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0" y="10093196"/>
              <a:ext cx="226060" cy="167005"/>
            </a:xfrm>
            <a:custGeom>
              <a:avLst/>
              <a:gdLst/>
              <a:ahLst/>
              <a:cxnLst/>
              <a:rect l="l" t="t" r="r" b="b"/>
              <a:pathLst>
                <a:path w="226060" h="167004">
                  <a:moveTo>
                    <a:pt x="0" y="0"/>
                  </a:moveTo>
                  <a:lnTo>
                    <a:pt x="56963" y="26815"/>
                  </a:lnTo>
                  <a:lnTo>
                    <a:pt x="100090" y="53120"/>
                  </a:lnTo>
                  <a:lnTo>
                    <a:pt x="141221" y="83339"/>
                  </a:lnTo>
                  <a:lnTo>
                    <a:pt x="179555" y="116776"/>
                  </a:lnTo>
                  <a:lnTo>
                    <a:pt x="214296" y="152733"/>
                  </a:lnTo>
                  <a:lnTo>
                    <a:pt x="225598" y="166804"/>
                  </a:lnTo>
                </a:path>
                <a:path w="226060" h="167004">
                  <a:moveTo>
                    <a:pt x="221817" y="166804"/>
                  </a:moveTo>
                  <a:lnTo>
                    <a:pt x="177493" y="118868"/>
                  </a:lnTo>
                  <a:lnTo>
                    <a:pt x="139376" y="85621"/>
                  </a:lnTo>
                  <a:lnTo>
                    <a:pt x="98476" y="55573"/>
                  </a:lnTo>
                  <a:lnTo>
                    <a:pt x="55588" y="29418"/>
                  </a:lnTo>
                  <a:lnTo>
                    <a:pt x="11507" y="7849"/>
                  </a:lnTo>
                  <a:lnTo>
                    <a:pt x="0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0" y="10122262"/>
              <a:ext cx="203492" cy="1377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0" y="10113074"/>
              <a:ext cx="205740" cy="147320"/>
            </a:xfrm>
            <a:custGeom>
              <a:avLst/>
              <a:gdLst/>
              <a:ahLst/>
              <a:cxnLst/>
              <a:rect l="l" t="t" r="r" b="b"/>
              <a:pathLst>
                <a:path w="205740" h="147320">
                  <a:moveTo>
                    <a:pt x="0" y="0"/>
                  </a:moveTo>
                  <a:lnTo>
                    <a:pt x="51981" y="24999"/>
                  </a:lnTo>
                  <a:lnTo>
                    <a:pt x="95068" y="51383"/>
                  </a:lnTo>
                  <a:lnTo>
                    <a:pt x="136178" y="81616"/>
                  </a:lnTo>
                  <a:lnTo>
                    <a:pt x="174513" y="115002"/>
                  </a:lnTo>
                  <a:lnTo>
                    <a:pt x="205474" y="146926"/>
                  </a:lnTo>
                </a:path>
                <a:path w="205740" h="147320">
                  <a:moveTo>
                    <a:pt x="201357" y="146926"/>
                  </a:moveTo>
                  <a:lnTo>
                    <a:pt x="172429" y="117101"/>
                  </a:lnTo>
                  <a:lnTo>
                    <a:pt x="134300" y="83898"/>
                  </a:lnTo>
                  <a:lnTo>
                    <a:pt x="93407" y="53832"/>
                  </a:lnTo>
                  <a:lnTo>
                    <a:pt x="50546" y="27595"/>
                  </a:lnTo>
                  <a:lnTo>
                    <a:pt x="6510" y="5879"/>
                  </a:lnTo>
                  <a:lnTo>
                    <a:pt x="0" y="32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0" y="10144808"/>
              <a:ext cx="180273" cy="11519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0" y="10133684"/>
              <a:ext cx="182245" cy="126364"/>
            </a:xfrm>
            <a:custGeom>
              <a:avLst/>
              <a:gdLst/>
              <a:ahLst/>
              <a:cxnLst/>
              <a:rect l="l" t="t" r="r" b="b"/>
              <a:pathLst>
                <a:path w="182245" h="126365">
                  <a:moveTo>
                    <a:pt x="0" y="0"/>
                  </a:moveTo>
                  <a:lnTo>
                    <a:pt x="46694" y="23001"/>
                  </a:lnTo>
                  <a:lnTo>
                    <a:pt x="89728" y="49447"/>
                  </a:lnTo>
                  <a:lnTo>
                    <a:pt x="130819" y="79683"/>
                  </a:lnTo>
                  <a:lnTo>
                    <a:pt x="169168" y="113016"/>
                  </a:lnTo>
                  <a:lnTo>
                    <a:pt x="182122" y="126316"/>
                  </a:lnTo>
                </a:path>
                <a:path w="182245" h="126365">
                  <a:moveTo>
                    <a:pt x="178006" y="126316"/>
                  </a:moveTo>
                  <a:lnTo>
                    <a:pt x="128964" y="81976"/>
                  </a:lnTo>
                  <a:lnTo>
                    <a:pt x="88086" y="51904"/>
                  </a:lnTo>
                  <a:lnTo>
                    <a:pt x="45269" y="25602"/>
                  </a:lnTo>
                  <a:lnTo>
                    <a:pt x="1309" y="3760"/>
                  </a:lnTo>
                  <a:lnTo>
                    <a:pt x="0" y="32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0" y="10167215"/>
              <a:ext cx="151622" cy="9278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0" y="10155198"/>
              <a:ext cx="157480" cy="105410"/>
            </a:xfrm>
            <a:custGeom>
              <a:avLst/>
              <a:gdLst/>
              <a:ahLst/>
              <a:cxnLst/>
              <a:rect l="l" t="t" r="r" b="b"/>
              <a:pathLst>
                <a:path w="157480" h="105409">
                  <a:moveTo>
                    <a:pt x="0" y="0"/>
                  </a:moveTo>
                  <a:lnTo>
                    <a:pt x="41206" y="20636"/>
                  </a:lnTo>
                  <a:lnTo>
                    <a:pt x="84209" y="47156"/>
                  </a:lnTo>
                  <a:lnTo>
                    <a:pt x="125294" y="77403"/>
                  </a:lnTo>
                  <a:lnTo>
                    <a:pt x="156880" y="104802"/>
                  </a:lnTo>
                </a:path>
                <a:path w="157480" h="105409">
                  <a:moveTo>
                    <a:pt x="152384" y="104802"/>
                  </a:moveTo>
                  <a:lnTo>
                    <a:pt x="123433" y="79691"/>
                  </a:lnTo>
                  <a:lnTo>
                    <a:pt x="82563" y="49610"/>
                  </a:lnTo>
                  <a:lnTo>
                    <a:pt x="39784" y="23240"/>
                  </a:lnTo>
                  <a:lnTo>
                    <a:pt x="0" y="33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10179200"/>
              <a:ext cx="116164" cy="8080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0" y="10177531"/>
              <a:ext cx="128905" cy="82550"/>
            </a:xfrm>
            <a:custGeom>
              <a:avLst/>
              <a:gdLst/>
              <a:ahLst/>
              <a:cxnLst/>
              <a:rect l="l" t="t" r="r" b="b"/>
              <a:pathLst>
                <a:path w="128905" h="82550">
                  <a:moveTo>
                    <a:pt x="0" y="0"/>
                  </a:moveTo>
                  <a:lnTo>
                    <a:pt x="35602" y="17974"/>
                  </a:lnTo>
                  <a:lnTo>
                    <a:pt x="78570" y="44575"/>
                  </a:lnTo>
                  <a:lnTo>
                    <a:pt x="119639" y="74837"/>
                  </a:lnTo>
                  <a:lnTo>
                    <a:pt x="128452" y="82469"/>
                  </a:lnTo>
                </a:path>
                <a:path w="128905" h="82550">
                  <a:moveTo>
                    <a:pt x="123949" y="82469"/>
                  </a:moveTo>
                  <a:lnTo>
                    <a:pt x="117752" y="77104"/>
                  </a:lnTo>
                  <a:lnTo>
                    <a:pt x="76894" y="47006"/>
                  </a:lnTo>
                  <a:lnTo>
                    <a:pt x="34155" y="20553"/>
                  </a:lnTo>
                  <a:lnTo>
                    <a:pt x="0" y="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0" y="10203572"/>
              <a:ext cx="87620" cy="5642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0" y="10200459"/>
              <a:ext cx="97155" cy="59690"/>
            </a:xfrm>
            <a:custGeom>
              <a:avLst/>
              <a:gdLst/>
              <a:ahLst/>
              <a:cxnLst/>
              <a:rect l="l" t="t" r="r" b="b"/>
              <a:pathLst>
                <a:path w="97155" h="59690">
                  <a:moveTo>
                    <a:pt x="0" y="0"/>
                  </a:moveTo>
                  <a:lnTo>
                    <a:pt x="29785" y="15161"/>
                  </a:lnTo>
                  <a:lnTo>
                    <a:pt x="72714" y="41846"/>
                  </a:lnTo>
                  <a:lnTo>
                    <a:pt x="96706" y="59541"/>
                  </a:lnTo>
                </a:path>
                <a:path w="97155" h="59690">
                  <a:moveTo>
                    <a:pt x="91719" y="59541"/>
                  </a:moveTo>
                  <a:lnTo>
                    <a:pt x="71074" y="44318"/>
                  </a:lnTo>
                  <a:lnTo>
                    <a:pt x="28361" y="17775"/>
                  </a:lnTo>
                  <a:lnTo>
                    <a:pt x="0" y="33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0" y="10228594"/>
              <a:ext cx="53706" cy="3140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0" y="10223957"/>
              <a:ext cx="62230" cy="36195"/>
            </a:xfrm>
            <a:custGeom>
              <a:avLst/>
              <a:gdLst/>
              <a:ahLst/>
              <a:cxnLst/>
              <a:rect l="l" t="t" r="r" b="b"/>
              <a:pathLst>
                <a:path w="62230" h="36195">
                  <a:moveTo>
                    <a:pt x="0" y="0"/>
                  </a:moveTo>
                  <a:lnTo>
                    <a:pt x="23823" y="12223"/>
                  </a:lnTo>
                  <a:lnTo>
                    <a:pt x="61997" y="36043"/>
                  </a:lnTo>
                </a:path>
                <a:path w="62230" h="36195">
                  <a:moveTo>
                    <a:pt x="56418" y="36043"/>
                  </a:moveTo>
                  <a:lnTo>
                    <a:pt x="22326" y="14797"/>
                  </a:lnTo>
                  <a:lnTo>
                    <a:pt x="0" y="3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0" y="10253873"/>
              <a:ext cx="10718" cy="612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0" y="10248000"/>
              <a:ext cx="22860" cy="12065"/>
            </a:xfrm>
            <a:custGeom>
              <a:avLst/>
              <a:gdLst/>
              <a:ahLst/>
              <a:cxnLst/>
              <a:rect l="l" t="t" r="r" b="b"/>
              <a:pathLst>
                <a:path w="22860" h="12065">
                  <a:moveTo>
                    <a:pt x="0" y="0"/>
                  </a:moveTo>
                  <a:lnTo>
                    <a:pt x="18099" y="9310"/>
                  </a:lnTo>
                  <a:lnTo>
                    <a:pt x="22421" y="12000"/>
                  </a:lnTo>
                </a:path>
                <a:path w="22860" h="12065">
                  <a:moveTo>
                    <a:pt x="16657" y="12000"/>
                  </a:moveTo>
                  <a:lnTo>
                    <a:pt x="16182" y="11703"/>
                  </a:lnTo>
                  <a:lnTo>
                    <a:pt x="0" y="334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>
            <a:spLocks noGrp="1"/>
          </p:cNvSpPr>
          <p:nvPr>
            <p:ph type="title"/>
          </p:nvPr>
        </p:nvSpPr>
        <p:spPr>
          <a:xfrm>
            <a:off x="733299" y="246989"/>
            <a:ext cx="61455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1170" algn="l"/>
                <a:tab pos="6132195" algn="l"/>
              </a:tabLst>
            </a:pPr>
            <a:r>
              <a:rPr sz="2500" b="1" spc="-215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 </a:t>
            </a:r>
            <a:r>
              <a:rPr sz="2500" b="1" spc="-725" dirty="0">
                <a:latin typeface="Arial"/>
                <a:cs typeface="Arial"/>
              </a:rPr>
              <a:t>1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 </a:t>
            </a:r>
            <a:r>
              <a:rPr spc="-50" dirty="0"/>
              <a:t>pequeña</a:t>
            </a:r>
            <a:r>
              <a:rPr spc="70" dirty="0"/>
              <a:t> </a:t>
            </a:r>
            <a:r>
              <a:rPr spc="-60" dirty="0"/>
              <a:t>empresa	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43800" y="9902079"/>
            <a:ext cx="863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2879650" y="890727"/>
            <a:ext cx="3359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Arial"/>
                <a:cs typeface="Arial"/>
              </a:rPr>
              <a:t>4.</a:t>
            </a:r>
            <a:r>
              <a:rPr sz="1800" b="1" spc="-229" dirty="0">
                <a:latin typeface="Arial"/>
                <a:cs typeface="Arial"/>
              </a:rPr>
              <a:t> </a:t>
            </a:r>
            <a:r>
              <a:rPr sz="1800" b="1" spc="-145" dirty="0">
                <a:latin typeface="Arial"/>
                <a:cs typeface="Arial"/>
              </a:rPr>
              <a:t>Calidad</a:t>
            </a:r>
            <a:r>
              <a:rPr sz="1800" b="1" spc="-160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total</a:t>
            </a:r>
            <a:r>
              <a:rPr sz="1800" b="1" spc="-165" dirty="0">
                <a:latin typeface="Arial"/>
                <a:cs typeface="Arial"/>
              </a:rPr>
              <a:t> </a:t>
            </a:r>
            <a:r>
              <a:rPr sz="1800" b="1" spc="-65" dirty="0">
                <a:latin typeface="Arial"/>
                <a:cs typeface="Arial"/>
              </a:rPr>
              <a:t>y</a:t>
            </a:r>
            <a:r>
              <a:rPr sz="1800" b="1" spc="-160" dirty="0">
                <a:latin typeface="Arial"/>
                <a:cs typeface="Arial"/>
              </a:rPr>
              <a:t> </a:t>
            </a:r>
            <a:r>
              <a:rPr sz="1800" b="1" spc="-40" dirty="0">
                <a:latin typeface="Arial"/>
                <a:cs typeface="Arial"/>
              </a:rPr>
              <a:t>«justo</a:t>
            </a:r>
            <a:r>
              <a:rPr sz="1800" b="1" spc="-160" dirty="0">
                <a:latin typeface="Arial"/>
                <a:cs typeface="Arial"/>
              </a:rPr>
              <a:t> </a:t>
            </a:r>
            <a:r>
              <a:rPr sz="1800" b="1" spc="-65" dirty="0">
                <a:latin typeface="Arial"/>
                <a:cs typeface="Arial"/>
              </a:rPr>
              <a:t>a</a:t>
            </a:r>
            <a:r>
              <a:rPr sz="1800" b="1" spc="-16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tiempo»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2507298" y="1318374"/>
            <a:ext cx="5067300" cy="6432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3335" marR="5080" indent="-1270" algn="just">
              <a:lnSpc>
                <a:spcPts val="1200"/>
              </a:lnSpc>
              <a:spcBef>
                <a:spcPts val="190"/>
              </a:spcBef>
            </a:pPr>
            <a:r>
              <a:rPr sz="1050" spc="-85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exigencias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35" dirty="0">
                <a:latin typeface="Arial"/>
                <a:cs typeface="Arial"/>
              </a:rPr>
              <a:t>mercado </a:t>
            </a:r>
            <a:r>
              <a:rPr sz="1050" spc="-60" dirty="0">
                <a:latin typeface="Arial"/>
                <a:cs typeface="Arial"/>
              </a:rPr>
              <a:t>cada </a:t>
            </a:r>
            <a:r>
              <a:rPr sz="1050" spc="-40" dirty="0">
                <a:latin typeface="Arial"/>
                <a:cs typeface="Arial"/>
              </a:rPr>
              <a:t>vez </a:t>
            </a:r>
            <a:r>
              <a:rPr sz="1050" spc="-55" dirty="0">
                <a:latin typeface="Arial"/>
                <a:cs typeface="Arial"/>
              </a:rPr>
              <a:t>más </a:t>
            </a:r>
            <a:r>
              <a:rPr sz="1050" spc="-10" dirty="0">
                <a:latin typeface="Arial"/>
                <a:cs typeface="Arial"/>
              </a:rPr>
              <a:t>competitivo y </a:t>
            </a:r>
            <a:r>
              <a:rPr sz="1050" spc="-30" dirty="0">
                <a:latin typeface="Arial"/>
                <a:cs typeface="Arial"/>
              </a:rPr>
              <a:t>cambiante </a:t>
            </a:r>
            <a:r>
              <a:rPr sz="1050" spc="-20" dirty="0">
                <a:latin typeface="Arial"/>
                <a:cs typeface="Arial"/>
              </a:rPr>
              <a:t>implican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50" dirty="0">
                <a:latin typeface="Arial"/>
                <a:cs typeface="Arial"/>
              </a:rPr>
              <a:t>em-  </a:t>
            </a:r>
            <a:r>
              <a:rPr sz="1050" spc="-60" dirty="0">
                <a:latin typeface="Arial"/>
                <a:cs typeface="Arial"/>
              </a:rPr>
              <a:t>presas </a:t>
            </a:r>
            <a:r>
              <a:rPr sz="1050" spc="-25" dirty="0">
                <a:latin typeface="Arial"/>
                <a:cs typeface="Arial"/>
              </a:rPr>
              <a:t>no </a:t>
            </a:r>
            <a:r>
              <a:rPr sz="1050" spc="-40" dirty="0">
                <a:latin typeface="Arial"/>
                <a:cs typeface="Arial"/>
              </a:rPr>
              <a:t>solamente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esmeren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 elaboración 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productos </a:t>
            </a:r>
            <a:r>
              <a:rPr sz="1050" spc="-30" dirty="0">
                <a:latin typeface="Arial"/>
                <a:cs typeface="Arial"/>
              </a:rPr>
              <a:t>que fabrican</a:t>
            </a:r>
            <a:r>
              <a:rPr sz="1050" spc="-21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o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5" dirty="0">
                <a:latin typeface="Arial"/>
                <a:cs typeface="Arial"/>
              </a:rPr>
              <a:t>servi-  </a:t>
            </a:r>
            <a:r>
              <a:rPr sz="1050" spc="-50" dirty="0">
                <a:latin typeface="Arial"/>
                <a:cs typeface="Arial"/>
              </a:rPr>
              <a:t>cios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prestan, </a:t>
            </a:r>
            <a:r>
              <a:rPr sz="1050" spc="-45" dirty="0">
                <a:latin typeface="Arial"/>
                <a:cs typeface="Arial"/>
              </a:rPr>
              <a:t>sino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ofrezcan, </a:t>
            </a:r>
            <a:r>
              <a:rPr sz="1050" spc="-60" dirty="0">
                <a:latin typeface="Arial"/>
                <a:cs typeface="Arial"/>
              </a:rPr>
              <a:t>además,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30" dirty="0">
                <a:latin typeface="Arial"/>
                <a:cs typeface="Arial"/>
              </a:rPr>
              <a:t>valor </a:t>
            </a:r>
            <a:r>
              <a:rPr sz="1050" spc="-40" dirty="0">
                <a:latin typeface="Arial"/>
                <a:cs typeface="Arial"/>
              </a:rPr>
              <a:t>añadido. </a:t>
            </a:r>
            <a:r>
              <a:rPr sz="1050" spc="-85" dirty="0">
                <a:latin typeface="Arial"/>
                <a:cs typeface="Arial"/>
              </a:rPr>
              <a:t>Para </a:t>
            </a:r>
            <a:r>
              <a:rPr sz="1050" spc="-20" dirty="0">
                <a:latin typeface="Arial"/>
                <a:cs typeface="Arial"/>
              </a:rPr>
              <a:t>lograrlo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25" dirty="0">
                <a:latin typeface="Arial"/>
                <a:cs typeface="Arial"/>
              </a:rPr>
              <a:t>opción </a:t>
            </a:r>
            <a:r>
              <a:rPr sz="1050" spc="-80" dirty="0">
                <a:latin typeface="Arial"/>
                <a:cs typeface="Arial"/>
              </a:rPr>
              <a:t>es 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implantación </a:t>
            </a:r>
            <a:r>
              <a:rPr sz="1050" spc="-35" dirty="0">
                <a:latin typeface="Arial"/>
                <a:cs typeface="Arial"/>
              </a:rPr>
              <a:t>de la calidad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total.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2836038" y="2121941"/>
            <a:ext cx="11684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30" dirty="0">
                <a:latin typeface="Arial"/>
                <a:cs typeface="Arial"/>
              </a:rPr>
              <a:t>4.1. </a:t>
            </a:r>
            <a:r>
              <a:rPr sz="1300" b="1" spc="-105" dirty="0">
                <a:latin typeface="Arial"/>
                <a:cs typeface="Arial"/>
              </a:rPr>
              <a:t>Calidad </a:t>
            </a:r>
            <a:r>
              <a:rPr sz="1300" b="1" spc="5" dirty="0">
                <a:latin typeface="Arial"/>
                <a:cs typeface="Arial"/>
              </a:rPr>
              <a:t>total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2519998" y="976655"/>
            <a:ext cx="184911" cy="18491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519998" y="2170328"/>
            <a:ext cx="129413" cy="129413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 txBox="1"/>
          <p:nvPr/>
        </p:nvSpPr>
        <p:spPr>
          <a:xfrm>
            <a:off x="2519998" y="2436850"/>
            <a:ext cx="5039995" cy="856615"/>
          </a:xfrm>
          <a:prstGeom prst="rect">
            <a:avLst/>
          </a:prstGeom>
          <a:solidFill>
            <a:srgbClr val="F8C5B9"/>
          </a:solidFill>
        </p:spPr>
        <p:txBody>
          <a:bodyPr vert="horz" wrap="square" lIns="0" tIns="114935" rIns="0" bIns="0" rtlCol="0">
            <a:spAutoFit/>
          </a:bodyPr>
          <a:lstStyle/>
          <a:p>
            <a:pPr marL="143510" marR="135890" algn="just">
              <a:lnSpc>
                <a:spcPts val="1200"/>
              </a:lnSpc>
              <a:spcBef>
                <a:spcPts val="905"/>
              </a:spcBef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b="1" spc="-60" dirty="0">
                <a:latin typeface="Arial"/>
                <a:cs typeface="Arial"/>
              </a:rPr>
              <a:t>calidad </a:t>
            </a:r>
            <a:r>
              <a:rPr sz="1050" b="1" spc="-15" dirty="0">
                <a:latin typeface="Arial"/>
                <a:cs typeface="Arial"/>
              </a:rPr>
              <a:t>total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30" dirty="0">
                <a:latin typeface="Arial"/>
                <a:cs typeface="Arial"/>
              </a:rPr>
              <a:t>estrategia integradora que </a:t>
            </a:r>
            <a:r>
              <a:rPr sz="1050" spc="-40" dirty="0">
                <a:latin typeface="Arial"/>
                <a:cs typeface="Arial"/>
              </a:rPr>
              <a:t>congrega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esfuerzos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0" dirty="0">
                <a:latin typeface="Arial"/>
                <a:cs typeface="Arial"/>
              </a:rPr>
              <a:t>todo </a:t>
            </a:r>
            <a:r>
              <a:rPr sz="1050" spc="-25" dirty="0">
                <a:latin typeface="Arial"/>
                <a:cs typeface="Arial"/>
              </a:rPr>
              <a:t>el  </a:t>
            </a:r>
            <a:r>
              <a:rPr sz="1050" spc="-40" dirty="0">
                <a:latin typeface="Arial"/>
                <a:cs typeface="Arial"/>
              </a:rPr>
              <a:t>personal </a:t>
            </a:r>
            <a:r>
              <a:rPr sz="1050" spc="-35" dirty="0">
                <a:latin typeface="Arial"/>
                <a:cs typeface="Arial"/>
              </a:rPr>
              <a:t>de una </a:t>
            </a:r>
            <a:r>
              <a:rPr sz="1050" spc="-50" dirty="0">
                <a:latin typeface="Arial"/>
                <a:cs typeface="Arial"/>
              </a:rPr>
              <a:t>empresa, </a:t>
            </a:r>
            <a:r>
              <a:rPr sz="1050" spc="-20" dirty="0">
                <a:latin typeface="Arial"/>
                <a:cs typeface="Arial"/>
              </a:rPr>
              <a:t>formando </a:t>
            </a:r>
            <a:r>
              <a:rPr sz="1050" spc="-30" dirty="0">
                <a:latin typeface="Arial"/>
                <a:cs typeface="Arial"/>
              </a:rPr>
              <a:t>grupos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trabajo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25" dirty="0">
                <a:latin typeface="Arial"/>
                <a:cs typeface="Arial"/>
              </a:rPr>
              <a:t>definir, </a:t>
            </a:r>
            <a:r>
              <a:rPr sz="1050" spc="-40" dirty="0">
                <a:latin typeface="Arial"/>
                <a:cs typeface="Arial"/>
              </a:rPr>
              <a:t>desarrollar, </a:t>
            </a:r>
            <a:r>
              <a:rPr sz="1050" spc="-45" dirty="0">
                <a:latin typeface="Arial"/>
                <a:cs typeface="Arial"/>
              </a:rPr>
              <a:t>man-  </a:t>
            </a:r>
            <a:r>
              <a:rPr sz="1050" spc="-25" dirty="0">
                <a:latin typeface="Arial"/>
                <a:cs typeface="Arial"/>
              </a:rPr>
              <a:t>tener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mejorar </a:t>
            </a:r>
            <a:r>
              <a:rPr sz="1050" spc="-35" dirty="0">
                <a:latin typeface="Arial"/>
                <a:cs typeface="Arial"/>
              </a:rPr>
              <a:t>la calidad 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productos </a:t>
            </a:r>
            <a:r>
              <a:rPr sz="1050" spc="-40" dirty="0">
                <a:latin typeface="Arial"/>
                <a:cs typeface="Arial"/>
              </a:rPr>
              <a:t>o servicios con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5" dirty="0">
                <a:latin typeface="Arial"/>
                <a:cs typeface="Arial"/>
              </a:rPr>
              <a:t>fin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lograr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máxima </a:t>
            </a:r>
            <a:r>
              <a:rPr sz="1050" spc="25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satisfacción </a:t>
            </a:r>
            <a:r>
              <a:rPr sz="1050" spc="-25" dirty="0">
                <a:latin typeface="Arial"/>
                <a:cs typeface="Arial"/>
              </a:rPr>
              <a:t>del cliente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vez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15" dirty="0">
                <a:latin typeface="Arial"/>
                <a:cs typeface="Arial"/>
              </a:rPr>
              <a:t>minimizan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costes.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491059" y="1481493"/>
            <a:ext cx="1718310" cy="15678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spc="-70" dirty="0">
                <a:latin typeface="Arial"/>
                <a:cs typeface="Arial"/>
              </a:rPr>
              <a:t>La </a:t>
            </a:r>
            <a:r>
              <a:rPr sz="950" spc="-20" dirty="0">
                <a:latin typeface="Arial"/>
                <a:cs typeface="Arial"/>
              </a:rPr>
              <a:t>norma </a:t>
            </a:r>
            <a:r>
              <a:rPr sz="950" spc="-65" dirty="0">
                <a:latin typeface="Arial"/>
                <a:cs typeface="Arial"/>
              </a:rPr>
              <a:t>ISO-9001 </a:t>
            </a:r>
            <a:r>
              <a:rPr sz="950" spc="-40" dirty="0">
                <a:latin typeface="Arial"/>
                <a:cs typeface="Arial"/>
              </a:rPr>
              <a:t>establece </a:t>
            </a:r>
            <a:r>
              <a:rPr sz="950" spc="-45" dirty="0">
                <a:latin typeface="Arial"/>
                <a:cs typeface="Arial"/>
              </a:rPr>
              <a:t>los  </a:t>
            </a:r>
            <a:r>
              <a:rPr sz="950" spc="-20" dirty="0">
                <a:latin typeface="Arial"/>
                <a:cs typeface="Arial"/>
              </a:rPr>
              <a:t>requisitos </a:t>
            </a:r>
            <a:r>
              <a:rPr sz="950" spc="-30" dirty="0">
                <a:latin typeface="Arial"/>
                <a:cs typeface="Arial"/>
              </a:rPr>
              <a:t>para </a:t>
            </a:r>
            <a:r>
              <a:rPr sz="950" spc="-5" dirty="0">
                <a:latin typeface="Arial"/>
                <a:cs typeface="Arial"/>
              </a:rPr>
              <a:t>un </a:t>
            </a:r>
            <a:r>
              <a:rPr sz="950" spc="-35" dirty="0">
                <a:latin typeface="Arial"/>
                <a:cs typeface="Arial"/>
              </a:rPr>
              <a:t>sistema </a:t>
            </a:r>
            <a:r>
              <a:rPr sz="950" spc="-25" dirty="0">
                <a:latin typeface="Arial"/>
                <a:cs typeface="Arial"/>
              </a:rPr>
              <a:t>de  </a:t>
            </a:r>
            <a:r>
              <a:rPr sz="950" spc="-20" dirty="0">
                <a:latin typeface="Arial"/>
                <a:cs typeface="Arial"/>
              </a:rPr>
              <a:t>gestión </a:t>
            </a:r>
            <a:r>
              <a:rPr sz="950" spc="-30" dirty="0">
                <a:latin typeface="Arial"/>
                <a:cs typeface="Arial"/>
              </a:rPr>
              <a:t>de calidad </a:t>
            </a:r>
            <a:r>
              <a:rPr sz="950" spc="-25" dirty="0">
                <a:latin typeface="Arial"/>
                <a:cs typeface="Arial"/>
              </a:rPr>
              <a:t>que </a:t>
            </a:r>
            <a:r>
              <a:rPr sz="950" spc="-55" dirty="0">
                <a:latin typeface="Arial"/>
                <a:cs typeface="Arial"/>
              </a:rPr>
              <a:t>las </a:t>
            </a:r>
            <a:r>
              <a:rPr sz="950" spc="-45" dirty="0">
                <a:latin typeface="Arial"/>
                <a:cs typeface="Arial"/>
              </a:rPr>
              <a:t>orga-  </a:t>
            </a:r>
            <a:r>
              <a:rPr sz="950" spc="-35" dirty="0">
                <a:latin typeface="Arial"/>
                <a:cs typeface="Arial"/>
              </a:rPr>
              <a:t>nizaciones </a:t>
            </a:r>
            <a:r>
              <a:rPr sz="950" spc="-30" dirty="0">
                <a:latin typeface="Arial"/>
                <a:cs typeface="Arial"/>
              </a:rPr>
              <a:t>pueden aplicar inter-  </a:t>
            </a:r>
            <a:r>
              <a:rPr sz="950" spc="-35" dirty="0">
                <a:latin typeface="Arial"/>
                <a:cs typeface="Arial"/>
              </a:rPr>
              <a:t>namente. </a:t>
            </a:r>
            <a:r>
              <a:rPr sz="950" spc="-65" dirty="0">
                <a:latin typeface="Arial"/>
                <a:cs typeface="Arial"/>
              </a:rPr>
              <a:t>Esta </a:t>
            </a:r>
            <a:r>
              <a:rPr sz="950" spc="-20" dirty="0">
                <a:latin typeface="Arial"/>
                <a:cs typeface="Arial"/>
              </a:rPr>
              <a:t>norma </a:t>
            </a:r>
            <a:r>
              <a:rPr sz="950" spc="-75" dirty="0">
                <a:latin typeface="Arial"/>
                <a:cs typeface="Arial"/>
              </a:rPr>
              <a:t>es </a:t>
            </a:r>
            <a:r>
              <a:rPr sz="950" spc="-40" dirty="0">
                <a:latin typeface="Arial"/>
                <a:cs typeface="Arial"/>
              </a:rPr>
              <a:t>acorde  </a:t>
            </a:r>
            <a:r>
              <a:rPr sz="950" spc="-35" dirty="0">
                <a:latin typeface="Arial"/>
                <a:cs typeface="Arial"/>
              </a:rPr>
              <a:t>con la </a:t>
            </a:r>
            <a:r>
              <a:rPr sz="950" spc="-30" dirty="0">
                <a:latin typeface="Arial"/>
                <a:cs typeface="Arial"/>
              </a:rPr>
              <a:t>tendencia creciente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55" dirty="0">
                <a:latin typeface="Arial"/>
                <a:cs typeface="Arial"/>
              </a:rPr>
              <a:t>las  </a:t>
            </a:r>
            <a:r>
              <a:rPr sz="950" spc="-25" dirty="0">
                <a:latin typeface="Arial"/>
                <a:cs typeface="Arial"/>
              </a:rPr>
              <a:t>certificaciones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la calidad, apli-  </a:t>
            </a:r>
            <a:r>
              <a:rPr sz="950" spc="-40" dirty="0">
                <a:latin typeface="Arial"/>
                <a:cs typeface="Arial"/>
              </a:rPr>
              <a:t>cable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25" dirty="0">
                <a:latin typeface="Arial"/>
                <a:cs typeface="Arial"/>
              </a:rPr>
              <a:t>productos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40" dirty="0">
                <a:latin typeface="Arial"/>
                <a:cs typeface="Arial"/>
              </a:rPr>
              <a:t>servicios, </a:t>
            </a:r>
            <a:r>
              <a:rPr sz="950" spc="-35" dirty="0">
                <a:latin typeface="Arial"/>
                <a:cs typeface="Arial"/>
              </a:rPr>
              <a:t>con  referencia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110" dirty="0">
                <a:latin typeface="Arial"/>
                <a:cs typeface="Arial"/>
              </a:rPr>
              <a:t>AENOR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spc="-40" dirty="0">
                <a:latin typeface="Arial"/>
                <a:cs typeface="Arial"/>
              </a:rPr>
              <a:t>(Asociación  </a:t>
            </a:r>
            <a:r>
              <a:rPr sz="950" spc="-45" dirty="0">
                <a:latin typeface="Arial"/>
                <a:cs typeface="Arial"/>
              </a:rPr>
              <a:t>Española </a:t>
            </a:r>
            <a:r>
              <a:rPr sz="950" spc="-25" dirty="0">
                <a:latin typeface="Arial"/>
                <a:cs typeface="Arial"/>
              </a:rPr>
              <a:t>de </a:t>
            </a:r>
            <a:r>
              <a:rPr sz="950" spc="-10" dirty="0">
                <a:latin typeface="Arial"/>
                <a:cs typeface="Arial"/>
              </a:rPr>
              <a:t>Normalización y  </a:t>
            </a:r>
            <a:r>
              <a:rPr sz="950" spc="-30" dirty="0">
                <a:latin typeface="Arial"/>
                <a:cs typeface="Arial"/>
              </a:rPr>
              <a:t>Certificación) </a:t>
            </a:r>
            <a:r>
              <a:rPr sz="950" spc="-35" dirty="0">
                <a:latin typeface="Arial"/>
                <a:cs typeface="Arial"/>
              </a:rPr>
              <a:t>en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spc="-65" dirty="0">
                <a:latin typeface="Arial"/>
                <a:cs typeface="Arial"/>
              </a:rPr>
              <a:t>España.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359996" y="1260386"/>
            <a:ext cx="1980564" cy="1913255"/>
            <a:chOff x="359996" y="1260386"/>
            <a:chExt cx="1980564" cy="1913255"/>
          </a:xfrm>
        </p:grpSpPr>
        <p:sp>
          <p:nvSpPr>
            <p:cNvPr id="204" name="object 204"/>
            <p:cNvSpPr/>
            <p:nvPr/>
          </p:nvSpPr>
          <p:spPr>
            <a:xfrm>
              <a:off x="363171" y="1389558"/>
              <a:ext cx="1974214" cy="1781175"/>
            </a:xfrm>
            <a:custGeom>
              <a:avLst/>
              <a:gdLst/>
              <a:ahLst/>
              <a:cxnLst/>
              <a:rect l="l" t="t" r="r" b="b"/>
              <a:pathLst>
                <a:path w="1974214" h="1781175">
                  <a:moveTo>
                    <a:pt x="140830" y="0"/>
                  </a:moveTo>
                  <a:lnTo>
                    <a:pt x="101761" y="5599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1640065"/>
                  </a:lnTo>
                  <a:lnTo>
                    <a:pt x="5608" y="1679124"/>
                  </a:lnTo>
                  <a:lnTo>
                    <a:pt x="42503" y="1745650"/>
                  </a:lnTo>
                  <a:lnTo>
                    <a:pt x="82104" y="1770850"/>
                  </a:lnTo>
                  <a:lnTo>
                    <a:pt x="140830" y="1780882"/>
                  </a:lnTo>
                  <a:lnTo>
                    <a:pt x="1832825" y="1780882"/>
                  </a:lnTo>
                  <a:lnTo>
                    <a:pt x="1871894" y="1775283"/>
                  </a:lnTo>
                  <a:lnTo>
                    <a:pt x="1938423" y="1738391"/>
                  </a:lnTo>
                  <a:lnTo>
                    <a:pt x="1963623" y="1698791"/>
                  </a:lnTo>
                  <a:lnTo>
                    <a:pt x="1973656" y="1640065"/>
                  </a:lnTo>
                  <a:lnTo>
                    <a:pt x="1973656" y="140830"/>
                  </a:lnTo>
                  <a:lnTo>
                    <a:pt x="1968050" y="101761"/>
                  </a:lnTo>
                  <a:lnTo>
                    <a:pt x="1931158" y="35233"/>
                  </a:lnTo>
                  <a:lnTo>
                    <a:pt x="1891556" y="10032"/>
                  </a:lnTo>
                  <a:lnTo>
                    <a:pt x="1832825" y="0"/>
                  </a:lnTo>
                  <a:lnTo>
                    <a:pt x="140830" y="0"/>
                  </a:lnTo>
                  <a:close/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72402" y="1260386"/>
              <a:ext cx="1224280" cy="216535"/>
            </a:xfrm>
            <a:custGeom>
              <a:avLst/>
              <a:gdLst/>
              <a:ahLst/>
              <a:cxnLst/>
              <a:rect l="l" t="t" r="r" b="b"/>
              <a:pathLst>
                <a:path w="1224280" h="216534">
                  <a:moveTo>
                    <a:pt x="1224000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224000" y="216001"/>
                  </a:lnTo>
                  <a:lnTo>
                    <a:pt x="122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6" name="object 206"/>
          <p:cNvSpPr txBox="1"/>
          <p:nvPr/>
        </p:nvSpPr>
        <p:spPr>
          <a:xfrm>
            <a:off x="739700" y="1273137"/>
            <a:ext cx="9817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75" dirty="0">
                <a:solidFill>
                  <a:srgbClr val="66C1BE"/>
                </a:solidFill>
                <a:latin typeface="Arial"/>
                <a:cs typeface="Arial"/>
              </a:rPr>
              <a:t>Claves </a:t>
            </a:r>
            <a:r>
              <a:rPr sz="1000" b="1" spc="-40" dirty="0">
                <a:solidFill>
                  <a:srgbClr val="66C1BE"/>
                </a:solidFill>
                <a:latin typeface="Arial"/>
                <a:cs typeface="Arial"/>
              </a:rPr>
              <a:t>y</a:t>
            </a:r>
            <a:r>
              <a:rPr sz="1000" b="1" spc="-135" dirty="0">
                <a:solidFill>
                  <a:srgbClr val="66C1BE"/>
                </a:solidFill>
                <a:latin typeface="Arial"/>
                <a:cs typeface="Arial"/>
              </a:rPr>
              <a:t> </a:t>
            </a:r>
            <a:r>
              <a:rPr sz="1000" b="1" spc="-70" dirty="0">
                <a:solidFill>
                  <a:srgbClr val="66C1BE"/>
                </a:solidFill>
                <a:latin typeface="Arial"/>
                <a:cs typeface="Arial"/>
              </a:rPr>
              <a:t>consejos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7" name="object 207"/>
          <p:cNvGrpSpPr/>
          <p:nvPr/>
        </p:nvGrpSpPr>
        <p:grpSpPr>
          <a:xfrm>
            <a:off x="349467" y="1105840"/>
            <a:ext cx="370840" cy="356870"/>
            <a:chOff x="349467" y="1105840"/>
            <a:chExt cx="370840" cy="356870"/>
          </a:xfrm>
        </p:grpSpPr>
        <p:sp>
          <p:nvSpPr>
            <p:cNvPr id="208" name="object 208"/>
            <p:cNvSpPr/>
            <p:nvPr/>
          </p:nvSpPr>
          <p:spPr>
            <a:xfrm>
              <a:off x="349467" y="1105840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40" h="356869">
                  <a:moveTo>
                    <a:pt x="370331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1" y="356616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95997" y="1152385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69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98908" y="1201127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71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54"/>
                  </a:lnTo>
                  <a:lnTo>
                    <a:pt x="368" y="69786"/>
                  </a:lnTo>
                  <a:lnTo>
                    <a:pt x="10553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45" y="24206"/>
                  </a:lnTo>
                  <a:lnTo>
                    <a:pt x="36271" y="0"/>
                  </a:lnTo>
                  <a:close/>
                </a:path>
                <a:path w="180975" h="199390">
                  <a:moveTo>
                    <a:pt x="180365" y="199123"/>
                  </a:moveTo>
                  <a:lnTo>
                    <a:pt x="167843" y="187540"/>
                  </a:lnTo>
                  <a:lnTo>
                    <a:pt x="164807" y="184734"/>
                  </a:lnTo>
                  <a:lnTo>
                    <a:pt x="158826" y="179184"/>
                  </a:lnTo>
                  <a:lnTo>
                    <a:pt x="151980" y="183019"/>
                  </a:lnTo>
                  <a:lnTo>
                    <a:pt x="143484" y="184721"/>
                  </a:lnTo>
                  <a:lnTo>
                    <a:pt x="127508" y="184708"/>
                  </a:lnTo>
                  <a:lnTo>
                    <a:pt x="98602" y="183349"/>
                  </a:lnTo>
                  <a:lnTo>
                    <a:pt x="106768" y="188595"/>
                  </a:lnTo>
                  <a:lnTo>
                    <a:pt x="115404" y="190779"/>
                  </a:lnTo>
                  <a:lnTo>
                    <a:pt x="129857" y="190296"/>
                  </a:lnTo>
                  <a:lnTo>
                    <a:pt x="155448" y="187540"/>
                  </a:lnTo>
                  <a:lnTo>
                    <a:pt x="180365" y="199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443917" y="1153820"/>
              <a:ext cx="184835" cy="124002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57583" y="1199019"/>
              <a:ext cx="158266" cy="159258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3" name="object 213"/>
          <p:cNvSpPr txBox="1"/>
          <p:nvPr/>
        </p:nvSpPr>
        <p:spPr>
          <a:xfrm>
            <a:off x="2507298" y="9061005"/>
            <a:ext cx="1648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D63044"/>
                </a:solidFill>
                <a:latin typeface="Arial"/>
                <a:cs typeface="Arial"/>
              </a:rPr>
              <a:t>Fig. </a:t>
            </a:r>
            <a:r>
              <a:rPr sz="900" b="1" spc="-114" dirty="0">
                <a:solidFill>
                  <a:srgbClr val="D63044"/>
                </a:solidFill>
                <a:latin typeface="Arial"/>
                <a:cs typeface="Arial"/>
              </a:rPr>
              <a:t>1.5. </a:t>
            </a:r>
            <a:r>
              <a:rPr sz="900" i="1" spc="-40" dirty="0">
                <a:latin typeface="Arial"/>
                <a:cs typeface="Arial"/>
              </a:rPr>
              <a:t>Estrategia de </a:t>
            </a:r>
            <a:r>
              <a:rPr sz="900" i="1" spc="-20" dirty="0">
                <a:latin typeface="Arial"/>
                <a:cs typeface="Arial"/>
              </a:rPr>
              <a:t>calidad</a:t>
            </a:r>
            <a:r>
              <a:rPr sz="900" i="1" spc="-5" dirty="0">
                <a:latin typeface="Arial"/>
                <a:cs typeface="Arial"/>
              </a:rPr>
              <a:t> </a:t>
            </a:r>
            <a:r>
              <a:rPr sz="900" i="1" spc="-10" dirty="0">
                <a:latin typeface="Arial"/>
                <a:cs typeface="Arial"/>
              </a:rPr>
              <a:t>total.</a:t>
            </a:r>
            <a:endParaRPr sz="90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2507298" y="9338361"/>
            <a:ext cx="5066030" cy="490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-635" algn="just">
              <a:lnSpc>
                <a:spcPts val="1200"/>
              </a:lnSpc>
              <a:spcBef>
                <a:spcPts val="190"/>
              </a:spcBef>
            </a:pPr>
            <a:r>
              <a:rPr sz="1050" spc="-55" dirty="0">
                <a:latin typeface="Arial"/>
                <a:cs typeface="Arial"/>
              </a:rPr>
              <a:t>Hasta </a:t>
            </a:r>
            <a:r>
              <a:rPr sz="1050" spc="-45" dirty="0">
                <a:latin typeface="Arial"/>
                <a:cs typeface="Arial"/>
              </a:rPr>
              <a:t>ahora hemos </a:t>
            </a:r>
            <a:r>
              <a:rPr sz="1050" spc="-40" dirty="0">
                <a:latin typeface="Arial"/>
                <a:cs typeface="Arial"/>
              </a:rPr>
              <a:t>analizado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0" dirty="0">
                <a:latin typeface="Arial"/>
                <a:cs typeface="Arial"/>
              </a:rPr>
              <a:t>concepto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calidad. </a:t>
            </a:r>
            <a:r>
              <a:rPr sz="1050" spc="-85" dirty="0">
                <a:latin typeface="Arial"/>
                <a:cs typeface="Arial"/>
              </a:rPr>
              <a:t>Para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20" dirty="0">
                <a:latin typeface="Arial"/>
                <a:cs typeface="Arial"/>
              </a:rPr>
              <a:t>confirme </a:t>
            </a:r>
            <a:r>
              <a:rPr sz="1050" spc="-30" dirty="0">
                <a:latin typeface="Arial"/>
                <a:cs typeface="Arial"/>
              </a:rPr>
              <a:t>que  </a:t>
            </a:r>
            <a:r>
              <a:rPr sz="1050" spc="-45" dirty="0">
                <a:latin typeface="Arial"/>
                <a:cs typeface="Arial"/>
              </a:rPr>
              <a:t>está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actuando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manera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adecuada </a:t>
            </a:r>
            <a:r>
              <a:rPr sz="1050" spc="-30" dirty="0">
                <a:latin typeface="Arial"/>
                <a:cs typeface="Arial"/>
              </a:rPr>
              <a:t>existen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una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serie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b="1" spc="-60" dirty="0">
                <a:latin typeface="Arial"/>
                <a:cs typeface="Arial"/>
              </a:rPr>
              <a:t>indicadores</a:t>
            </a:r>
            <a:r>
              <a:rPr sz="1050" b="1" spc="-105" dirty="0">
                <a:latin typeface="Arial"/>
                <a:cs typeface="Arial"/>
              </a:rPr>
              <a:t> </a:t>
            </a:r>
            <a:r>
              <a:rPr sz="1050" b="1" spc="-65" dirty="0">
                <a:latin typeface="Arial"/>
                <a:cs typeface="Arial"/>
              </a:rPr>
              <a:t>de</a:t>
            </a:r>
            <a:r>
              <a:rPr sz="1050" b="1" spc="-105" dirty="0">
                <a:latin typeface="Arial"/>
                <a:cs typeface="Arial"/>
              </a:rPr>
              <a:t> </a:t>
            </a:r>
            <a:r>
              <a:rPr sz="1050" b="1" spc="-60" dirty="0">
                <a:latin typeface="Arial"/>
                <a:cs typeface="Arial"/>
              </a:rPr>
              <a:t>calidad</a:t>
            </a:r>
            <a:r>
              <a:rPr sz="1050" b="1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que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permi-  </a:t>
            </a:r>
            <a:r>
              <a:rPr sz="1050" spc="-15" dirty="0">
                <a:latin typeface="Arial"/>
                <a:cs typeface="Arial"/>
              </a:rPr>
              <a:t>ten </a:t>
            </a:r>
            <a:r>
              <a:rPr sz="1050" spc="-10" dirty="0">
                <a:latin typeface="Arial"/>
                <a:cs typeface="Arial"/>
              </a:rPr>
              <a:t>fijar </a:t>
            </a:r>
            <a:r>
              <a:rPr sz="1050" spc="-30" dirty="0">
                <a:latin typeface="Arial"/>
                <a:cs typeface="Arial"/>
              </a:rPr>
              <a:t>objetivos </a:t>
            </a:r>
            <a:r>
              <a:rPr sz="1050" spc="-40" dirty="0">
                <a:latin typeface="Arial"/>
                <a:cs typeface="Arial"/>
              </a:rPr>
              <a:t>concretos </a:t>
            </a:r>
            <a:r>
              <a:rPr sz="1050" spc="-35" dirty="0">
                <a:latin typeface="Arial"/>
                <a:cs typeface="Arial"/>
              </a:rPr>
              <a:t>de calidad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0" dirty="0">
                <a:latin typeface="Arial"/>
                <a:cs typeface="Arial"/>
              </a:rPr>
              <a:t>evaluar </a:t>
            </a:r>
            <a:r>
              <a:rPr sz="1050" spc="-60" dirty="0">
                <a:latin typeface="Arial"/>
                <a:cs typeface="Arial"/>
              </a:rPr>
              <a:t>si </a:t>
            </a:r>
            <a:r>
              <a:rPr sz="1050" spc="-85" dirty="0">
                <a:latin typeface="Arial"/>
                <a:cs typeface="Arial"/>
              </a:rPr>
              <a:t>se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cumplen.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045266" y="5192458"/>
            <a:ext cx="0" cy="414655"/>
          </a:xfrm>
          <a:custGeom>
            <a:avLst/>
            <a:gdLst/>
            <a:ahLst/>
            <a:cxnLst/>
            <a:rect l="l" t="t" r="r" b="b"/>
            <a:pathLst>
              <a:path h="414654">
                <a:moveTo>
                  <a:pt x="0" y="0"/>
                </a:moveTo>
                <a:lnTo>
                  <a:pt x="0" y="414045"/>
                </a:lnTo>
              </a:path>
            </a:pathLst>
          </a:custGeom>
          <a:ln w="12700">
            <a:solidFill>
              <a:srgbClr val="66C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6" name="object 216"/>
          <p:cNvGrpSpPr/>
          <p:nvPr/>
        </p:nvGrpSpPr>
        <p:grpSpPr>
          <a:xfrm>
            <a:off x="2452650" y="3541661"/>
            <a:ext cx="5171440" cy="1316990"/>
            <a:chOff x="2452650" y="3541661"/>
            <a:chExt cx="5171440" cy="1316990"/>
          </a:xfrm>
        </p:grpSpPr>
        <p:sp>
          <p:nvSpPr>
            <p:cNvPr id="217" name="object 217"/>
            <p:cNvSpPr/>
            <p:nvPr/>
          </p:nvSpPr>
          <p:spPr>
            <a:xfrm>
              <a:off x="5045266" y="4008005"/>
              <a:ext cx="0" cy="850900"/>
            </a:xfrm>
            <a:custGeom>
              <a:avLst/>
              <a:gdLst/>
              <a:ahLst/>
              <a:cxnLst/>
              <a:rect l="l" t="t" r="r" b="b"/>
              <a:pathLst>
                <a:path h="850900">
                  <a:moveTo>
                    <a:pt x="0" y="0"/>
                  </a:moveTo>
                  <a:lnTo>
                    <a:pt x="0" y="850315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452650" y="3541661"/>
              <a:ext cx="5171440" cy="466725"/>
            </a:xfrm>
            <a:custGeom>
              <a:avLst/>
              <a:gdLst/>
              <a:ahLst/>
              <a:cxnLst/>
              <a:rect l="l" t="t" r="r" b="b"/>
              <a:pathLst>
                <a:path w="5171440" h="466725">
                  <a:moveTo>
                    <a:pt x="5170932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5170932" y="466344"/>
                  </a:lnTo>
                  <a:lnTo>
                    <a:pt x="5170932" y="0"/>
                  </a:ln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9" name="object 219"/>
          <p:cNvGrpSpPr/>
          <p:nvPr/>
        </p:nvGrpSpPr>
        <p:grpSpPr>
          <a:xfrm>
            <a:off x="2519998" y="5860046"/>
            <a:ext cx="4368165" cy="1627505"/>
            <a:chOff x="2519998" y="5860046"/>
            <a:chExt cx="4368165" cy="1627505"/>
          </a:xfrm>
        </p:grpSpPr>
        <p:sp>
          <p:nvSpPr>
            <p:cNvPr id="220" name="object 220"/>
            <p:cNvSpPr/>
            <p:nvPr/>
          </p:nvSpPr>
          <p:spPr>
            <a:xfrm>
              <a:off x="5045266" y="5866396"/>
              <a:ext cx="0" cy="419100"/>
            </a:xfrm>
            <a:custGeom>
              <a:avLst/>
              <a:gdLst/>
              <a:ahLst/>
              <a:cxnLst/>
              <a:rect l="l" t="t" r="r" b="b"/>
              <a:pathLst>
                <a:path h="419100">
                  <a:moveTo>
                    <a:pt x="0" y="0"/>
                  </a:moveTo>
                  <a:lnTo>
                    <a:pt x="0" y="418934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012856" y="6265646"/>
              <a:ext cx="65405" cy="89535"/>
            </a:xfrm>
            <a:custGeom>
              <a:avLst/>
              <a:gdLst/>
              <a:ahLst/>
              <a:cxnLst/>
              <a:rect l="l" t="t" r="r" b="b"/>
              <a:pathLst>
                <a:path w="65404" h="89535">
                  <a:moveTo>
                    <a:pt x="64820" y="0"/>
                  </a:moveTo>
                  <a:lnTo>
                    <a:pt x="0" y="0"/>
                  </a:lnTo>
                  <a:lnTo>
                    <a:pt x="32410" y="89052"/>
                  </a:lnTo>
                  <a:lnTo>
                    <a:pt x="64820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221572" y="6361049"/>
              <a:ext cx="3660140" cy="368935"/>
            </a:xfrm>
            <a:custGeom>
              <a:avLst/>
              <a:gdLst/>
              <a:ahLst/>
              <a:cxnLst/>
              <a:rect l="l" t="t" r="r" b="b"/>
              <a:pathLst>
                <a:path w="3660140" h="368934">
                  <a:moveTo>
                    <a:pt x="3660076" y="316534"/>
                  </a:moveTo>
                  <a:lnTo>
                    <a:pt x="3660076" y="6349"/>
                  </a:lnTo>
                  <a:lnTo>
                    <a:pt x="3660076" y="0"/>
                  </a:lnTo>
                  <a:lnTo>
                    <a:pt x="3653726" y="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6349"/>
                  </a:lnTo>
                  <a:lnTo>
                    <a:pt x="0" y="368452"/>
                  </a:lnTo>
                </a:path>
              </a:pathLst>
            </a:custGeom>
            <a:ln w="12699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045266" y="7163905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h="317500">
                  <a:moveTo>
                    <a:pt x="0" y="0"/>
                  </a:moveTo>
                  <a:lnTo>
                    <a:pt x="0" y="317246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221584" y="6729501"/>
              <a:ext cx="3660140" cy="428625"/>
            </a:xfrm>
            <a:custGeom>
              <a:avLst/>
              <a:gdLst/>
              <a:ahLst/>
              <a:cxnLst/>
              <a:rect l="l" t="t" r="r" b="b"/>
              <a:pathLst>
                <a:path w="3660140" h="428625">
                  <a:moveTo>
                    <a:pt x="0" y="60464"/>
                  </a:moveTo>
                  <a:lnTo>
                    <a:pt x="0" y="421703"/>
                  </a:lnTo>
                  <a:lnTo>
                    <a:pt x="0" y="428053"/>
                  </a:lnTo>
                  <a:lnTo>
                    <a:pt x="6350" y="428053"/>
                  </a:lnTo>
                  <a:lnTo>
                    <a:pt x="3653726" y="428053"/>
                  </a:lnTo>
                  <a:lnTo>
                    <a:pt x="3660076" y="428053"/>
                  </a:lnTo>
                  <a:lnTo>
                    <a:pt x="3660076" y="421703"/>
                  </a:lnTo>
                  <a:lnTo>
                    <a:pt x="3660076" y="0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519998" y="6562445"/>
              <a:ext cx="1344295" cy="334645"/>
            </a:xfrm>
            <a:custGeom>
              <a:avLst/>
              <a:gdLst/>
              <a:ahLst/>
              <a:cxnLst/>
              <a:rect l="l" t="t" r="r" b="b"/>
              <a:pathLst>
                <a:path w="1344295" h="334645">
                  <a:moveTo>
                    <a:pt x="1344002" y="0"/>
                  </a:moveTo>
                  <a:lnTo>
                    <a:pt x="0" y="0"/>
                  </a:lnTo>
                  <a:lnTo>
                    <a:pt x="0" y="334136"/>
                  </a:lnTo>
                  <a:lnTo>
                    <a:pt x="1344002" y="334136"/>
                  </a:lnTo>
                  <a:lnTo>
                    <a:pt x="1344002" y="0"/>
                  </a:lnTo>
                  <a:close/>
                </a:path>
              </a:pathLst>
            </a:custGeom>
            <a:solidFill>
              <a:srgbClr val="E0F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6" name="object 226"/>
          <p:cNvGrpSpPr/>
          <p:nvPr/>
        </p:nvGrpSpPr>
        <p:grpSpPr>
          <a:xfrm>
            <a:off x="3537586" y="7741043"/>
            <a:ext cx="3004820" cy="885825"/>
            <a:chOff x="3537586" y="7741043"/>
            <a:chExt cx="3004820" cy="885825"/>
          </a:xfrm>
        </p:grpSpPr>
        <p:sp>
          <p:nvSpPr>
            <p:cNvPr id="227" name="object 227"/>
            <p:cNvSpPr/>
            <p:nvPr/>
          </p:nvSpPr>
          <p:spPr>
            <a:xfrm>
              <a:off x="6509996" y="8137817"/>
              <a:ext cx="0" cy="419734"/>
            </a:xfrm>
            <a:custGeom>
              <a:avLst/>
              <a:gdLst/>
              <a:ahLst/>
              <a:cxnLst/>
              <a:rect l="l" t="t" r="r" b="b"/>
              <a:pathLst>
                <a:path h="419734">
                  <a:moveTo>
                    <a:pt x="0" y="41948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477585" y="8537613"/>
              <a:ext cx="65405" cy="89535"/>
            </a:xfrm>
            <a:custGeom>
              <a:avLst/>
              <a:gdLst/>
              <a:ahLst/>
              <a:cxnLst/>
              <a:rect l="l" t="t" r="r" b="b"/>
              <a:pathLst>
                <a:path w="65404" h="89534">
                  <a:moveTo>
                    <a:pt x="64820" y="0"/>
                  </a:moveTo>
                  <a:lnTo>
                    <a:pt x="0" y="0"/>
                  </a:lnTo>
                  <a:lnTo>
                    <a:pt x="32410" y="89052"/>
                  </a:lnTo>
                  <a:lnTo>
                    <a:pt x="64820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569996" y="8137829"/>
              <a:ext cx="0" cy="419734"/>
            </a:xfrm>
            <a:custGeom>
              <a:avLst/>
              <a:gdLst/>
              <a:ahLst/>
              <a:cxnLst/>
              <a:rect l="l" t="t" r="r" b="b"/>
              <a:pathLst>
                <a:path h="419734">
                  <a:moveTo>
                    <a:pt x="0" y="41948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537586" y="8537625"/>
              <a:ext cx="65405" cy="89535"/>
            </a:xfrm>
            <a:custGeom>
              <a:avLst/>
              <a:gdLst/>
              <a:ahLst/>
              <a:cxnLst/>
              <a:rect l="l" t="t" r="r" b="b"/>
              <a:pathLst>
                <a:path w="65404" h="89534">
                  <a:moveTo>
                    <a:pt x="64820" y="0"/>
                  </a:moveTo>
                  <a:lnTo>
                    <a:pt x="0" y="0"/>
                  </a:lnTo>
                  <a:lnTo>
                    <a:pt x="32410" y="89052"/>
                  </a:lnTo>
                  <a:lnTo>
                    <a:pt x="64820" y="0"/>
                  </a:lnTo>
                  <a:close/>
                </a:path>
              </a:pathLst>
            </a:custGeom>
            <a:solidFill>
              <a:srgbClr val="66C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045266" y="7741043"/>
              <a:ext cx="0" cy="403860"/>
            </a:xfrm>
            <a:custGeom>
              <a:avLst/>
              <a:gdLst/>
              <a:ahLst/>
              <a:cxnLst/>
              <a:rect l="l" t="t" r="r" b="b"/>
              <a:pathLst>
                <a:path h="403859">
                  <a:moveTo>
                    <a:pt x="0" y="0"/>
                  </a:moveTo>
                  <a:lnTo>
                    <a:pt x="0" y="403339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577007" y="8144522"/>
              <a:ext cx="2933065" cy="0"/>
            </a:xfrm>
            <a:custGeom>
              <a:avLst/>
              <a:gdLst/>
              <a:ahLst/>
              <a:cxnLst/>
              <a:rect l="l" t="t" r="r" b="b"/>
              <a:pathLst>
                <a:path w="2933065">
                  <a:moveTo>
                    <a:pt x="0" y="0"/>
                  </a:moveTo>
                  <a:lnTo>
                    <a:pt x="2933001" y="0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3" name="object 233"/>
          <p:cNvSpPr txBox="1"/>
          <p:nvPr/>
        </p:nvSpPr>
        <p:spPr>
          <a:xfrm>
            <a:off x="2519998" y="3609009"/>
            <a:ext cx="5039995" cy="334645"/>
          </a:xfrm>
          <a:prstGeom prst="rect">
            <a:avLst/>
          </a:prstGeom>
          <a:solidFill>
            <a:srgbClr val="66C1BE"/>
          </a:solidFill>
        </p:spPr>
        <p:txBody>
          <a:bodyPr vert="horz" wrap="square" lIns="0" tIns="92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900" b="1" spc="-65" dirty="0">
                <a:latin typeface="Arial"/>
                <a:cs typeface="Arial"/>
              </a:rPr>
              <a:t>Calidad</a:t>
            </a:r>
            <a:r>
              <a:rPr sz="900" b="1" spc="-105" dirty="0">
                <a:latin typeface="Arial"/>
                <a:cs typeface="Arial"/>
              </a:rPr>
              <a:t> </a:t>
            </a:r>
            <a:r>
              <a:rPr sz="900" b="1" spc="-15" dirty="0">
                <a:latin typeface="Arial"/>
                <a:cs typeface="Arial"/>
              </a:rPr>
              <a:t>total</a:t>
            </a:r>
            <a:endParaRPr sz="900">
              <a:latin typeface="Arial"/>
              <a:cs typeface="Arial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2519998" y="4858321"/>
            <a:ext cx="5039995" cy="334645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92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900" spc="-30" dirty="0">
                <a:latin typeface="Arial"/>
                <a:cs typeface="Arial"/>
              </a:rPr>
              <a:t>Participación </a:t>
            </a:r>
            <a:r>
              <a:rPr sz="900" spc="-35" dirty="0">
                <a:latin typeface="Arial"/>
                <a:cs typeface="Arial"/>
              </a:rPr>
              <a:t>de </a:t>
            </a:r>
            <a:r>
              <a:rPr sz="900" spc="-15" dirty="0">
                <a:latin typeface="Arial"/>
                <a:cs typeface="Arial"/>
              </a:rPr>
              <a:t>todo </a:t>
            </a:r>
            <a:r>
              <a:rPr sz="900" spc="-25" dirty="0">
                <a:latin typeface="Arial"/>
                <a:cs typeface="Arial"/>
              </a:rPr>
              <a:t>el </a:t>
            </a:r>
            <a:r>
              <a:rPr sz="900" spc="-35" dirty="0">
                <a:latin typeface="Arial"/>
                <a:cs typeface="Arial"/>
              </a:rPr>
              <a:t>personal </a:t>
            </a:r>
            <a:r>
              <a:rPr sz="900" spc="-10" dirty="0">
                <a:latin typeface="Arial"/>
                <a:cs typeface="Arial"/>
              </a:rPr>
              <a:t>y </a:t>
            </a:r>
            <a:r>
              <a:rPr sz="900" spc="-25" dirty="0">
                <a:latin typeface="Arial"/>
                <a:cs typeface="Arial"/>
              </a:rPr>
              <a:t>trabajo</a:t>
            </a:r>
            <a:r>
              <a:rPr sz="900" spc="-18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en </a:t>
            </a:r>
            <a:r>
              <a:rPr sz="900" spc="-20" dirty="0">
                <a:latin typeface="Arial"/>
                <a:cs typeface="Arial"/>
              </a:rPr>
              <a:t>equipo</a:t>
            </a:r>
            <a:endParaRPr sz="90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629803" y="6642506"/>
            <a:ext cx="1124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Arial"/>
                <a:cs typeface="Arial"/>
              </a:rPr>
              <a:t>Mejora de </a:t>
            </a:r>
            <a:r>
              <a:rPr sz="900" spc="-45" dirty="0">
                <a:latin typeface="Arial"/>
                <a:cs typeface="Arial"/>
              </a:rPr>
              <a:t>los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procesos.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4284003" y="6562445"/>
            <a:ext cx="1344295" cy="334645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9271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730"/>
              </a:spcBef>
            </a:pPr>
            <a:r>
              <a:rPr sz="900" spc="-45" dirty="0">
                <a:latin typeface="Arial"/>
                <a:cs typeface="Arial"/>
              </a:rPr>
              <a:t>Supresión </a:t>
            </a:r>
            <a:r>
              <a:rPr sz="900" spc="-35" dirty="0">
                <a:latin typeface="Arial"/>
                <a:cs typeface="Arial"/>
              </a:rPr>
              <a:t>de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errores</a:t>
            </a:r>
            <a:endParaRPr sz="900">
              <a:latin typeface="Arial"/>
              <a:cs typeface="Arial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6216003" y="6562432"/>
            <a:ext cx="1344295" cy="488950"/>
          </a:xfrm>
          <a:custGeom>
            <a:avLst/>
            <a:gdLst/>
            <a:ahLst/>
            <a:cxnLst/>
            <a:rect l="l" t="t" r="r" b="b"/>
            <a:pathLst>
              <a:path w="1344295" h="488950">
                <a:moveTo>
                  <a:pt x="1344002" y="0"/>
                </a:moveTo>
                <a:lnTo>
                  <a:pt x="0" y="0"/>
                </a:lnTo>
                <a:lnTo>
                  <a:pt x="0" y="488835"/>
                </a:lnTo>
                <a:lnTo>
                  <a:pt x="1344002" y="488835"/>
                </a:lnTo>
                <a:lnTo>
                  <a:pt x="1344002" y="0"/>
                </a:lnTo>
                <a:close/>
              </a:path>
            </a:pathLst>
          </a:custGeom>
          <a:solidFill>
            <a:srgbClr val="E0F1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 txBox="1"/>
          <p:nvPr/>
        </p:nvSpPr>
        <p:spPr>
          <a:xfrm>
            <a:off x="6216003" y="6651282"/>
            <a:ext cx="662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 indent="-24765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Arial"/>
                <a:cs typeface="Arial"/>
              </a:rPr>
              <a:t>Mejora</a:t>
            </a:r>
            <a:r>
              <a:rPr sz="900" spc="-12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con  </a:t>
            </a:r>
            <a:r>
              <a:rPr sz="900" spc="-25" dirty="0">
                <a:latin typeface="Arial"/>
                <a:cs typeface="Arial"/>
              </a:rPr>
              <a:t>productos</a:t>
            </a:r>
            <a:endParaRPr sz="900">
              <a:latin typeface="Arial"/>
              <a:cs typeface="Arial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6888011" y="6562439"/>
            <a:ext cx="672465" cy="48895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101600" rIns="0" bIns="0" rtlCol="0">
            <a:spAutoFit/>
          </a:bodyPr>
          <a:lstStyle/>
          <a:p>
            <a:pPr marR="130175" indent="-7620">
              <a:lnSpc>
                <a:spcPct val="100000"/>
              </a:lnSpc>
              <a:spcBef>
                <a:spcPts val="800"/>
              </a:spcBef>
            </a:pPr>
            <a:r>
              <a:rPr sz="900" spc="-15" dirty="0">
                <a:latin typeface="Arial"/>
                <a:cs typeface="Arial"/>
              </a:rPr>
              <a:t>tinua </a:t>
            </a:r>
            <a:r>
              <a:rPr sz="900" spc="-35" dirty="0">
                <a:latin typeface="Arial"/>
                <a:cs typeface="Arial"/>
              </a:rPr>
              <a:t>de</a:t>
            </a:r>
            <a:r>
              <a:rPr sz="900" spc="-13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los  </a:t>
            </a:r>
            <a:r>
              <a:rPr sz="900" spc="-10" dirty="0">
                <a:latin typeface="Arial"/>
                <a:cs typeface="Arial"/>
              </a:rPr>
              <a:t>y</a:t>
            </a:r>
            <a:r>
              <a:rPr sz="900" spc="-85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servicios.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2526348" y="8633003"/>
            <a:ext cx="2087880" cy="306705"/>
          </a:xfrm>
          <a:prstGeom prst="rect">
            <a:avLst/>
          </a:prstGeom>
          <a:ln w="12700">
            <a:solidFill>
              <a:srgbClr val="66C1B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620"/>
              </a:spcBef>
            </a:pPr>
            <a:r>
              <a:rPr sz="900" spc="-50" dirty="0">
                <a:latin typeface="Arial"/>
                <a:cs typeface="Arial"/>
              </a:rPr>
              <a:t>Satisfacer las necesidades </a:t>
            </a:r>
            <a:r>
              <a:rPr sz="900" spc="-25" dirty="0">
                <a:latin typeface="Arial"/>
                <a:cs typeface="Arial"/>
              </a:rPr>
              <a:t>del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cliente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5466348" y="8633015"/>
            <a:ext cx="2087880" cy="306705"/>
          </a:xfrm>
          <a:prstGeom prst="rect">
            <a:avLst/>
          </a:prstGeom>
          <a:ln w="12700">
            <a:solidFill>
              <a:srgbClr val="66C1BE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436880">
              <a:lnSpc>
                <a:spcPct val="100000"/>
              </a:lnSpc>
              <a:spcBef>
                <a:spcPts val="620"/>
              </a:spcBef>
            </a:pPr>
            <a:r>
              <a:rPr sz="900" spc="-30" dirty="0">
                <a:latin typeface="Arial"/>
                <a:cs typeface="Arial"/>
              </a:rPr>
              <a:t>Mejorar la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-15" dirty="0">
                <a:latin typeface="Arial"/>
                <a:cs typeface="Arial"/>
              </a:rPr>
              <a:t>competitividad</a:t>
            </a:r>
            <a:endParaRPr sz="9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4733418" y="7524101"/>
            <a:ext cx="6292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Arial"/>
                <a:cs typeface="Arial"/>
              </a:rPr>
              <a:t>con </a:t>
            </a:r>
            <a:r>
              <a:rPr sz="900" spc="-25" dirty="0">
                <a:latin typeface="Arial"/>
                <a:cs typeface="Arial"/>
              </a:rPr>
              <a:t>el </a:t>
            </a:r>
            <a:r>
              <a:rPr sz="900" dirty="0">
                <a:latin typeface="Arial"/>
                <a:cs typeface="Arial"/>
              </a:rPr>
              <a:t>fin</a:t>
            </a:r>
            <a:r>
              <a:rPr sz="900" spc="7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de</a:t>
            </a:r>
            <a:endParaRPr sz="900">
              <a:latin typeface="Arial"/>
              <a:cs typeface="Arial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4979277" y="5649455"/>
            <a:ext cx="144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Arial"/>
                <a:cs typeface="Arial"/>
              </a:rPr>
              <a:t>e</a:t>
            </a:r>
            <a:r>
              <a:rPr sz="900" spc="-5" dirty="0"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491300" y="5993866"/>
            <a:ext cx="1718310" cy="366712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spc="-75" dirty="0">
                <a:latin typeface="Arial"/>
                <a:cs typeface="Arial"/>
              </a:rPr>
              <a:t>Las </a:t>
            </a:r>
            <a:r>
              <a:rPr sz="950" spc="-30" dirty="0">
                <a:latin typeface="Arial"/>
                <a:cs typeface="Arial"/>
              </a:rPr>
              <a:t>normas </a:t>
            </a:r>
            <a:r>
              <a:rPr sz="950" spc="-100" dirty="0">
                <a:latin typeface="Arial"/>
                <a:cs typeface="Arial"/>
              </a:rPr>
              <a:t>UNE </a:t>
            </a:r>
            <a:r>
              <a:rPr sz="950" spc="-30" dirty="0">
                <a:latin typeface="Arial"/>
                <a:cs typeface="Arial"/>
              </a:rPr>
              <a:t>que </a:t>
            </a:r>
            <a:r>
              <a:rPr sz="950" spc="-35" dirty="0">
                <a:latin typeface="Arial"/>
                <a:cs typeface="Arial"/>
              </a:rPr>
              <a:t>complemen-  </a:t>
            </a:r>
            <a:r>
              <a:rPr sz="950" spc="-10" dirty="0">
                <a:latin typeface="Arial"/>
                <a:cs typeface="Arial"/>
              </a:rPr>
              <a:t>tan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20" dirty="0">
                <a:latin typeface="Arial"/>
                <a:cs typeface="Arial"/>
              </a:rPr>
              <a:t>implantación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45" dirty="0">
                <a:latin typeface="Arial"/>
                <a:cs typeface="Arial"/>
              </a:rPr>
              <a:t>sistema </a:t>
            </a:r>
            <a:r>
              <a:rPr sz="950" spc="-30" dirty="0">
                <a:latin typeface="Arial"/>
                <a:cs typeface="Arial"/>
              </a:rPr>
              <a:t>de  </a:t>
            </a:r>
            <a:r>
              <a:rPr sz="950" spc="-20" dirty="0">
                <a:latin typeface="Arial"/>
                <a:cs typeface="Arial"/>
              </a:rPr>
              <a:t>gestión </a:t>
            </a:r>
            <a:r>
              <a:rPr sz="950" spc="-95" dirty="0">
                <a:latin typeface="Arial"/>
                <a:cs typeface="Arial"/>
              </a:rPr>
              <a:t>ISO </a:t>
            </a:r>
            <a:r>
              <a:rPr sz="950" spc="-55" dirty="0">
                <a:latin typeface="Arial"/>
                <a:cs typeface="Arial"/>
              </a:rPr>
              <a:t>9001</a:t>
            </a:r>
            <a:r>
              <a:rPr sz="950" spc="-110" dirty="0">
                <a:latin typeface="Arial"/>
                <a:cs typeface="Arial"/>
              </a:rPr>
              <a:t> </a:t>
            </a:r>
            <a:r>
              <a:rPr sz="950" spc="-55" dirty="0">
                <a:latin typeface="Arial"/>
                <a:cs typeface="Arial"/>
              </a:rPr>
              <a:t>son:</a:t>
            </a:r>
            <a:endParaRPr sz="950">
              <a:latin typeface="Arial"/>
              <a:cs typeface="Arial"/>
            </a:endParaRPr>
          </a:p>
          <a:p>
            <a:pPr marL="12700" marR="5080" algn="just">
              <a:lnSpc>
                <a:spcPts val="1100"/>
              </a:lnSpc>
              <a:spcBef>
                <a:spcPts val="280"/>
              </a:spcBef>
            </a:pPr>
            <a:r>
              <a:rPr sz="950" spc="-110" dirty="0">
                <a:latin typeface="Arial"/>
                <a:cs typeface="Arial"/>
              </a:rPr>
              <a:t>UNE-CR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spc="-55" dirty="0">
                <a:latin typeface="Arial"/>
                <a:cs typeface="Arial"/>
              </a:rPr>
              <a:t>13908: </a:t>
            </a:r>
            <a:r>
              <a:rPr sz="950" spc="-80" dirty="0">
                <a:latin typeface="Arial"/>
                <a:cs typeface="Arial"/>
              </a:rPr>
              <a:t>se </a:t>
            </a:r>
            <a:r>
              <a:rPr sz="950" spc="-25" dirty="0">
                <a:latin typeface="Arial"/>
                <a:cs typeface="Arial"/>
              </a:rPr>
              <a:t>refiere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45" dirty="0">
                <a:latin typeface="Arial"/>
                <a:cs typeface="Arial"/>
              </a:rPr>
              <a:t>los  </a:t>
            </a:r>
            <a:r>
              <a:rPr sz="950" spc="-35" dirty="0">
                <a:latin typeface="Arial"/>
                <a:cs typeface="Arial"/>
              </a:rPr>
              <a:t>indicadores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20" dirty="0">
                <a:latin typeface="Arial"/>
                <a:cs typeface="Arial"/>
              </a:rPr>
              <a:t>gestión </a:t>
            </a:r>
            <a:r>
              <a:rPr sz="950" spc="-30" dirty="0">
                <a:latin typeface="Arial"/>
                <a:cs typeface="Arial"/>
              </a:rPr>
              <a:t>de</a:t>
            </a:r>
            <a:r>
              <a:rPr sz="950" spc="-10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gestión  </a:t>
            </a:r>
            <a:r>
              <a:rPr sz="950" spc="-30" dirty="0">
                <a:latin typeface="Arial"/>
                <a:cs typeface="Arial"/>
              </a:rPr>
              <a:t>logística, </a:t>
            </a:r>
            <a:r>
              <a:rPr sz="950" spc="-80" dirty="0">
                <a:latin typeface="Arial"/>
                <a:cs typeface="Arial"/>
              </a:rPr>
              <a:t>se </a:t>
            </a:r>
            <a:r>
              <a:rPr sz="950" spc="-30" dirty="0">
                <a:latin typeface="Arial"/>
                <a:cs typeface="Arial"/>
              </a:rPr>
              <a:t>exponen </a:t>
            </a:r>
            <a:r>
              <a:rPr sz="950" spc="-45" dirty="0">
                <a:latin typeface="Arial"/>
                <a:cs typeface="Arial"/>
              </a:rPr>
              <a:t>los </a:t>
            </a:r>
            <a:r>
              <a:rPr sz="950" spc="-35" dirty="0">
                <a:latin typeface="Arial"/>
                <a:cs typeface="Arial"/>
              </a:rPr>
              <a:t>requisi-  tos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30" dirty="0">
                <a:latin typeface="Arial"/>
                <a:cs typeface="Arial"/>
              </a:rPr>
              <a:t>métodos de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medición.</a:t>
            </a:r>
            <a:endParaRPr sz="950">
              <a:latin typeface="Arial"/>
              <a:cs typeface="Arial"/>
            </a:endParaRPr>
          </a:p>
          <a:p>
            <a:pPr marL="12700" marR="5080" algn="just">
              <a:lnSpc>
                <a:spcPts val="1100"/>
              </a:lnSpc>
              <a:spcBef>
                <a:spcPts val="285"/>
              </a:spcBef>
            </a:pPr>
            <a:r>
              <a:rPr sz="950" spc="-95" dirty="0">
                <a:latin typeface="Arial"/>
                <a:cs typeface="Arial"/>
              </a:rPr>
              <a:t>UNE-EN </a:t>
            </a:r>
            <a:r>
              <a:rPr sz="950" spc="-60" dirty="0">
                <a:latin typeface="Arial"/>
                <a:cs typeface="Arial"/>
              </a:rPr>
              <a:t>13876: </a:t>
            </a:r>
            <a:r>
              <a:rPr sz="950" spc="-75" dirty="0">
                <a:latin typeface="Arial"/>
                <a:cs typeface="Arial"/>
              </a:rPr>
              <a:t>se </a:t>
            </a:r>
            <a:r>
              <a:rPr sz="950" spc="-15" dirty="0">
                <a:latin typeface="Arial"/>
                <a:cs typeface="Arial"/>
              </a:rPr>
              <a:t>refiere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30" dirty="0">
                <a:latin typeface="Arial"/>
                <a:cs typeface="Arial"/>
              </a:rPr>
              <a:t>la  logística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40" dirty="0">
                <a:latin typeface="Arial"/>
                <a:cs typeface="Arial"/>
              </a:rPr>
              <a:t>servicios, </a:t>
            </a:r>
            <a:r>
              <a:rPr sz="950" spc="-25" dirty="0">
                <a:latin typeface="Arial"/>
                <a:cs typeface="Arial"/>
              </a:rPr>
              <a:t>orientada </a:t>
            </a:r>
            <a:r>
              <a:rPr sz="950" spc="-35" dirty="0">
                <a:latin typeface="Arial"/>
                <a:cs typeface="Arial"/>
              </a:rPr>
              <a:t>al  </a:t>
            </a:r>
            <a:r>
              <a:rPr sz="950" spc="-20" dirty="0">
                <a:latin typeface="Arial"/>
                <a:cs typeface="Arial"/>
              </a:rPr>
              <a:t>transporte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50" dirty="0">
                <a:latin typeface="Arial"/>
                <a:cs typeface="Arial"/>
              </a:rPr>
              <a:t>mercancías, </a:t>
            </a:r>
            <a:r>
              <a:rPr sz="950" spc="-10" dirty="0">
                <a:latin typeface="Arial"/>
                <a:cs typeface="Arial"/>
              </a:rPr>
              <a:t>trata  </a:t>
            </a:r>
            <a:r>
              <a:rPr sz="950" spc="-20" dirty="0">
                <a:latin typeface="Arial"/>
                <a:cs typeface="Arial"/>
              </a:rPr>
              <a:t>del </a:t>
            </a:r>
            <a:r>
              <a:rPr sz="950" spc="-25" dirty="0">
                <a:latin typeface="Arial"/>
                <a:cs typeface="Arial"/>
              </a:rPr>
              <a:t>código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50" dirty="0">
                <a:latin typeface="Arial"/>
                <a:cs typeface="Arial"/>
              </a:rPr>
              <a:t>buenas </a:t>
            </a:r>
            <a:r>
              <a:rPr sz="950" spc="-30" dirty="0">
                <a:latin typeface="Arial"/>
                <a:cs typeface="Arial"/>
              </a:rPr>
              <a:t>prácticas  </a:t>
            </a:r>
            <a:r>
              <a:rPr sz="950" spc="-20" dirty="0">
                <a:latin typeface="Arial"/>
                <a:cs typeface="Arial"/>
              </a:rPr>
              <a:t>del </a:t>
            </a:r>
            <a:r>
              <a:rPr sz="950" spc="-30" dirty="0">
                <a:latin typeface="Arial"/>
                <a:cs typeface="Arial"/>
              </a:rPr>
              <a:t>servicio de </a:t>
            </a:r>
            <a:r>
              <a:rPr sz="950" spc="-20" dirty="0">
                <a:latin typeface="Arial"/>
                <a:cs typeface="Arial"/>
              </a:rPr>
              <a:t>trasporte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45" dirty="0">
                <a:latin typeface="Arial"/>
                <a:cs typeface="Arial"/>
              </a:rPr>
              <a:t>mer-  </a:t>
            </a:r>
            <a:r>
              <a:rPr sz="950" spc="-60" dirty="0">
                <a:latin typeface="Arial"/>
                <a:cs typeface="Arial"/>
              </a:rPr>
              <a:t>cancías.</a:t>
            </a:r>
            <a:endParaRPr sz="950">
              <a:latin typeface="Arial"/>
              <a:cs typeface="Arial"/>
            </a:endParaRPr>
          </a:p>
          <a:p>
            <a:pPr marL="12700" marR="5080" algn="just">
              <a:lnSpc>
                <a:spcPts val="1100"/>
              </a:lnSpc>
              <a:spcBef>
                <a:spcPts val="285"/>
              </a:spcBef>
            </a:pPr>
            <a:r>
              <a:rPr sz="950" spc="-100" dirty="0">
                <a:latin typeface="Arial"/>
                <a:cs typeface="Arial"/>
              </a:rPr>
              <a:t>UNE-EN </a:t>
            </a:r>
            <a:r>
              <a:rPr sz="950" spc="-60" dirty="0">
                <a:latin typeface="Arial"/>
                <a:cs typeface="Arial"/>
              </a:rPr>
              <a:t>12507: </a:t>
            </a:r>
            <a:r>
              <a:rPr sz="950" spc="-80" dirty="0">
                <a:latin typeface="Arial"/>
                <a:cs typeface="Arial"/>
              </a:rPr>
              <a:t>se </a:t>
            </a:r>
            <a:r>
              <a:rPr sz="950" spc="-30" dirty="0">
                <a:latin typeface="Arial"/>
                <a:cs typeface="Arial"/>
              </a:rPr>
              <a:t>destina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55" dirty="0">
                <a:latin typeface="Arial"/>
                <a:cs typeface="Arial"/>
              </a:rPr>
              <a:t>las  </a:t>
            </a:r>
            <a:r>
              <a:rPr sz="950" spc="-50" dirty="0">
                <a:latin typeface="Arial"/>
                <a:cs typeface="Arial"/>
              </a:rPr>
              <a:t>empresas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20" dirty="0">
                <a:latin typeface="Arial"/>
                <a:cs typeface="Arial"/>
              </a:rPr>
              <a:t>transporte </a:t>
            </a:r>
            <a:r>
              <a:rPr sz="950" spc="-15" dirty="0">
                <a:latin typeface="Arial"/>
                <a:cs typeface="Arial"/>
              </a:rPr>
              <a:t>por</a:t>
            </a:r>
            <a:r>
              <a:rPr sz="950" spc="-190" dirty="0">
                <a:latin typeface="Arial"/>
                <a:cs typeface="Arial"/>
              </a:rPr>
              <a:t> </a:t>
            </a:r>
            <a:r>
              <a:rPr sz="950" spc="-40" dirty="0">
                <a:latin typeface="Arial"/>
                <a:cs typeface="Arial"/>
              </a:rPr>
              <a:t>carre-  </a:t>
            </a:r>
            <a:r>
              <a:rPr sz="950" spc="-35" dirty="0">
                <a:latin typeface="Arial"/>
                <a:cs typeface="Arial"/>
              </a:rPr>
              <a:t>tera, al </a:t>
            </a:r>
            <a:r>
              <a:rPr sz="950" spc="-20" dirty="0">
                <a:latin typeface="Arial"/>
                <a:cs typeface="Arial"/>
              </a:rPr>
              <a:t>ferrocarril, </a:t>
            </a:r>
            <a:r>
              <a:rPr sz="950" spc="-75" dirty="0">
                <a:latin typeface="Arial"/>
                <a:cs typeface="Arial"/>
              </a:rPr>
              <a:t>así </a:t>
            </a:r>
            <a:r>
              <a:rPr sz="950" spc="-35" dirty="0">
                <a:latin typeface="Arial"/>
                <a:cs typeface="Arial"/>
              </a:rPr>
              <a:t>como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35" dirty="0">
                <a:latin typeface="Arial"/>
                <a:cs typeface="Arial"/>
              </a:rPr>
              <a:t>la  </a:t>
            </a:r>
            <a:r>
              <a:rPr sz="950" spc="-15" dirty="0">
                <a:latin typeface="Arial"/>
                <a:cs typeface="Arial"/>
              </a:rPr>
              <a:t>distribución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35" dirty="0">
                <a:latin typeface="Arial"/>
                <a:cs typeface="Arial"/>
              </a:rPr>
              <a:t>almacenamiento</a:t>
            </a:r>
            <a:r>
              <a:rPr sz="950" spc="-175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de  </a:t>
            </a:r>
            <a:r>
              <a:rPr sz="950" spc="-45" dirty="0">
                <a:latin typeface="Arial"/>
                <a:cs typeface="Arial"/>
              </a:rPr>
              <a:t>mercancías.</a:t>
            </a:r>
            <a:endParaRPr sz="950">
              <a:latin typeface="Arial"/>
              <a:cs typeface="Arial"/>
            </a:endParaRPr>
          </a:p>
          <a:p>
            <a:pPr marL="12700" marR="5080" algn="just">
              <a:lnSpc>
                <a:spcPts val="1100"/>
              </a:lnSpc>
              <a:spcBef>
                <a:spcPts val="284"/>
              </a:spcBef>
            </a:pPr>
            <a:r>
              <a:rPr sz="950" spc="-75" dirty="0">
                <a:latin typeface="Arial"/>
                <a:cs typeface="Arial"/>
              </a:rPr>
              <a:t>Las </a:t>
            </a:r>
            <a:r>
              <a:rPr sz="950" spc="-30" dirty="0">
                <a:latin typeface="Arial"/>
                <a:cs typeface="Arial"/>
              </a:rPr>
              <a:t>normas </a:t>
            </a:r>
            <a:r>
              <a:rPr sz="950" spc="-85" dirty="0">
                <a:latin typeface="Arial"/>
                <a:cs typeface="Arial"/>
              </a:rPr>
              <a:t>UNE, </a:t>
            </a:r>
            <a:r>
              <a:rPr sz="950" spc="-25" dirty="0">
                <a:latin typeface="Arial"/>
                <a:cs typeface="Arial"/>
              </a:rPr>
              <a:t>garantizan </a:t>
            </a:r>
            <a:r>
              <a:rPr sz="950" spc="-40" dirty="0">
                <a:latin typeface="Arial"/>
                <a:cs typeface="Arial"/>
              </a:rPr>
              <a:t>unos  </a:t>
            </a:r>
            <a:r>
              <a:rPr sz="950" spc="-35" dirty="0">
                <a:latin typeface="Arial"/>
                <a:cs typeface="Arial"/>
              </a:rPr>
              <a:t>niveles </a:t>
            </a:r>
            <a:r>
              <a:rPr sz="950" spc="-30" dirty="0">
                <a:latin typeface="Arial"/>
                <a:cs typeface="Arial"/>
              </a:rPr>
              <a:t>de calidad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30" dirty="0">
                <a:latin typeface="Arial"/>
                <a:cs typeface="Arial"/>
              </a:rPr>
              <a:t>seguridad  </a:t>
            </a:r>
            <a:r>
              <a:rPr sz="950" spc="-25" dirty="0">
                <a:latin typeface="Arial"/>
                <a:cs typeface="Arial"/>
              </a:rPr>
              <a:t>que </a:t>
            </a:r>
            <a:r>
              <a:rPr sz="950" spc="-10" dirty="0">
                <a:latin typeface="Arial"/>
                <a:cs typeface="Arial"/>
              </a:rPr>
              <a:t>permiten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25" dirty="0">
                <a:latin typeface="Arial"/>
                <a:cs typeface="Arial"/>
              </a:rPr>
              <a:t>cualquier </a:t>
            </a:r>
            <a:r>
              <a:rPr sz="950" spc="-35" dirty="0">
                <a:latin typeface="Arial"/>
                <a:cs typeface="Arial"/>
              </a:rPr>
              <a:t>empre-  </a:t>
            </a:r>
            <a:r>
              <a:rPr sz="950" spc="-80" dirty="0">
                <a:latin typeface="Arial"/>
                <a:cs typeface="Arial"/>
              </a:rPr>
              <a:t>sa </a:t>
            </a:r>
            <a:r>
              <a:rPr sz="950" spc="-40" dirty="0">
                <a:latin typeface="Arial"/>
                <a:cs typeface="Arial"/>
              </a:rPr>
              <a:t>posicionarse </a:t>
            </a:r>
            <a:r>
              <a:rPr sz="950" spc="-20" dirty="0">
                <a:latin typeface="Arial"/>
                <a:cs typeface="Arial"/>
              </a:rPr>
              <a:t>mejor </a:t>
            </a:r>
            <a:r>
              <a:rPr sz="950" spc="-35" dirty="0">
                <a:latin typeface="Arial"/>
                <a:cs typeface="Arial"/>
              </a:rPr>
              <a:t>en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45" dirty="0">
                <a:latin typeface="Arial"/>
                <a:cs typeface="Arial"/>
              </a:rPr>
              <a:t>mer-  </a:t>
            </a:r>
            <a:r>
              <a:rPr sz="950" spc="-50" dirty="0">
                <a:latin typeface="Arial"/>
                <a:cs typeface="Arial"/>
              </a:rPr>
              <a:t>cado,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35" dirty="0">
                <a:latin typeface="Arial"/>
                <a:cs typeface="Arial"/>
              </a:rPr>
              <a:t>organismo </a:t>
            </a:r>
            <a:r>
              <a:rPr sz="950" spc="-45" dirty="0">
                <a:latin typeface="Arial"/>
                <a:cs typeface="Arial"/>
              </a:rPr>
              <a:t>responsable 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la elaboración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55" dirty="0">
                <a:latin typeface="Arial"/>
                <a:cs typeface="Arial"/>
              </a:rPr>
              <a:t>las </a:t>
            </a:r>
            <a:r>
              <a:rPr sz="950" spc="-45" dirty="0">
                <a:latin typeface="Arial"/>
                <a:cs typeface="Arial"/>
              </a:rPr>
              <a:t>mismas  </a:t>
            </a:r>
            <a:r>
              <a:rPr sz="950" spc="-75" dirty="0">
                <a:latin typeface="Arial"/>
                <a:cs typeface="Arial"/>
              </a:rPr>
              <a:t>es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spc="-95" dirty="0">
                <a:latin typeface="Arial"/>
                <a:cs typeface="Arial"/>
              </a:rPr>
              <a:t>AENOR.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45" name="object 245"/>
          <p:cNvGrpSpPr/>
          <p:nvPr/>
        </p:nvGrpSpPr>
        <p:grpSpPr>
          <a:xfrm>
            <a:off x="359995" y="5772759"/>
            <a:ext cx="1980564" cy="4019550"/>
            <a:chOff x="359995" y="5772759"/>
            <a:chExt cx="1980564" cy="4019550"/>
          </a:xfrm>
        </p:grpSpPr>
        <p:sp>
          <p:nvSpPr>
            <p:cNvPr id="246" name="object 246"/>
            <p:cNvSpPr/>
            <p:nvPr/>
          </p:nvSpPr>
          <p:spPr>
            <a:xfrm>
              <a:off x="363170" y="5901944"/>
              <a:ext cx="1974214" cy="3887470"/>
            </a:xfrm>
            <a:custGeom>
              <a:avLst/>
              <a:gdLst/>
              <a:ahLst/>
              <a:cxnLst/>
              <a:rect l="l" t="t" r="r" b="b"/>
              <a:pathLst>
                <a:path w="1974214" h="3887470">
                  <a:moveTo>
                    <a:pt x="1973656" y="0"/>
                  </a:moveTo>
                  <a:lnTo>
                    <a:pt x="1832838" y="0"/>
                  </a:lnTo>
                  <a:lnTo>
                    <a:pt x="140830" y="0"/>
                  </a:lnTo>
                  <a:lnTo>
                    <a:pt x="128400" y="771"/>
                  </a:lnTo>
                  <a:lnTo>
                    <a:pt x="68257" y="18251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3746055"/>
                  </a:lnTo>
                  <a:lnTo>
                    <a:pt x="0" y="3781267"/>
                  </a:lnTo>
                  <a:lnTo>
                    <a:pt x="1" y="3816475"/>
                  </a:lnTo>
                  <a:lnTo>
                    <a:pt x="5" y="3851681"/>
                  </a:lnTo>
                  <a:lnTo>
                    <a:pt x="12" y="3886885"/>
                  </a:lnTo>
                  <a:lnTo>
                    <a:pt x="140830" y="3886885"/>
                  </a:lnTo>
                  <a:lnTo>
                    <a:pt x="1832825" y="3886885"/>
                  </a:lnTo>
                  <a:lnTo>
                    <a:pt x="1871894" y="3881286"/>
                  </a:lnTo>
                  <a:lnTo>
                    <a:pt x="1938423" y="3844390"/>
                  </a:lnTo>
                  <a:lnTo>
                    <a:pt x="1963623" y="3804787"/>
                  </a:lnTo>
                  <a:lnTo>
                    <a:pt x="1973656" y="3746055"/>
                  </a:lnTo>
                  <a:lnTo>
                    <a:pt x="1973656" y="3686822"/>
                  </a:lnTo>
                  <a:lnTo>
                    <a:pt x="1973656" y="0"/>
                  </a:lnTo>
                  <a:close/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72402" y="5772759"/>
              <a:ext cx="864235" cy="216535"/>
            </a:xfrm>
            <a:custGeom>
              <a:avLst/>
              <a:gdLst/>
              <a:ahLst/>
              <a:cxnLst/>
              <a:rect l="l" t="t" r="r" b="b"/>
              <a:pathLst>
                <a:path w="864235" h="216535">
                  <a:moveTo>
                    <a:pt x="863993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863993" y="216001"/>
                  </a:lnTo>
                  <a:lnTo>
                    <a:pt x="8639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8" name="object 248"/>
          <p:cNvSpPr txBox="1"/>
          <p:nvPr/>
        </p:nvSpPr>
        <p:spPr>
          <a:xfrm>
            <a:off x="739700" y="5793765"/>
            <a:ext cx="6115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solidFill>
                  <a:srgbClr val="E1042D"/>
                </a:solidFill>
                <a:latin typeface="Arial"/>
                <a:cs typeface="Arial"/>
              </a:rPr>
              <a:t>Importante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49" name="object 249"/>
          <p:cNvGrpSpPr/>
          <p:nvPr/>
        </p:nvGrpSpPr>
        <p:grpSpPr>
          <a:xfrm>
            <a:off x="349467" y="5618226"/>
            <a:ext cx="375285" cy="375285"/>
            <a:chOff x="349467" y="5618226"/>
            <a:chExt cx="375285" cy="375285"/>
          </a:xfrm>
        </p:grpSpPr>
        <p:sp>
          <p:nvSpPr>
            <p:cNvPr id="250" name="object 250"/>
            <p:cNvSpPr/>
            <p:nvPr/>
          </p:nvSpPr>
          <p:spPr>
            <a:xfrm>
              <a:off x="349467" y="561822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95999" y="5664758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00244" y="5700814"/>
              <a:ext cx="72402" cy="210743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4938" y="9899080"/>
            <a:ext cx="831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1195">
              <a:lnSpc>
                <a:spcPct val="100000"/>
              </a:lnSpc>
              <a:spcBef>
                <a:spcPts val="100"/>
              </a:spcBef>
              <a:tabLst>
                <a:tab pos="4177665" algn="l"/>
                <a:tab pos="6587490" algn="l"/>
              </a:tabLst>
            </a:pPr>
            <a:r>
              <a:rPr spc="-30" dirty="0"/>
              <a:t> 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</a:t>
            </a:r>
            <a:r>
              <a:rPr spc="105" dirty="0"/>
              <a:t> </a:t>
            </a:r>
            <a:r>
              <a:rPr spc="-50" dirty="0"/>
              <a:t>pequeña</a:t>
            </a:r>
            <a:r>
              <a:rPr spc="-20" dirty="0"/>
              <a:t> </a:t>
            </a:r>
            <a:r>
              <a:rPr spc="-60" dirty="0"/>
              <a:t>empresa	</a:t>
            </a:r>
            <a:r>
              <a:rPr sz="2500" b="1" spc="-725" dirty="0">
                <a:latin typeface="Arial"/>
                <a:cs typeface="Arial"/>
              </a:rPr>
              <a:t>1</a:t>
            </a:r>
            <a:r>
              <a:rPr sz="2500" b="1" spc="240" dirty="0">
                <a:latin typeface="Arial"/>
                <a:cs typeface="Arial"/>
              </a:rPr>
              <a:t> 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18022" y="0"/>
            <a:ext cx="1965325" cy="699135"/>
            <a:chOff x="6318022" y="0"/>
            <a:chExt cx="1965325" cy="699135"/>
          </a:xfrm>
        </p:grpSpPr>
        <p:sp>
          <p:nvSpPr>
            <p:cNvPr id="5" name="object 5"/>
            <p:cNvSpPr/>
            <p:nvPr/>
          </p:nvSpPr>
          <p:spPr>
            <a:xfrm>
              <a:off x="6318022" y="0"/>
              <a:ext cx="1961971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3441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09" h="209550">
                  <a:moveTo>
                    <a:pt x="1946553" y="141257"/>
                  </a:moveTo>
                  <a:lnTo>
                    <a:pt x="1899815" y="127290"/>
                  </a:lnTo>
                  <a:lnTo>
                    <a:pt x="1843300" y="114824"/>
                  </a:lnTo>
                  <a:lnTo>
                    <a:pt x="1786370" y="106158"/>
                  </a:lnTo>
                  <a:lnTo>
                    <a:pt x="1729453" y="100921"/>
                  </a:lnTo>
                  <a:lnTo>
                    <a:pt x="1672980" y="98745"/>
                  </a:lnTo>
                  <a:lnTo>
                    <a:pt x="1617381" y="99259"/>
                  </a:lnTo>
                  <a:lnTo>
                    <a:pt x="1563084" y="102095"/>
                  </a:lnTo>
                  <a:lnTo>
                    <a:pt x="1510521" y="106881"/>
                  </a:lnTo>
                  <a:lnTo>
                    <a:pt x="1460121" y="113249"/>
                  </a:lnTo>
                  <a:lnTo>
                    <a:pt x="1412312" y="120828"/>
                  </a:lnTo>
                  <a:lnTo>
                    <a:pt x="1367526" y="129249"/>
                  </a:lnTo>
                  <a:lnTo>
                    <a:pt x="1326193" y="138143"/>
                  </a:lnTo>
                  <a:lnTo>
                    <a:pt x="1288740" y="147138"/>
                  </a:lnTo>
                  <a:lnTo>
                    <a:pt x="1227200" y="163958"/>
                  </a:lnTo>
                  <a:lnTo>
                    <a:pt x="1203971" y="171043"/>
                  </a:lnTo>
                  <a:lnTo>
                    <a:pt x="1150747" y="185729"/>
                  </a:lnTo>
                  <a:lnTo>
                    <a:pt x="1098549" y="196165"/>
                  </a:lnTo>
                  <a:lnTo>
                    <a:pt x="1047250" y="202774"/>
                  </a:lnTo>
                  <a:lnTo>
                    <a:pt x="996726" y="205976"/>
                  </a:lnTo>
                  <a:lnTo>
                    <a:pt x="946850" y="206192"/>
                  </a:lnTo>
                  <a:lnTo>
                    <a:pt x="897498" y="203843"/>
                  </a:lnTo>
                  <a:lnTo>
                    <a:pt x="848544" y="199352"/>
                  </a:lnTo>
                  <a:lnTo>
                    <a:pt x="799863" y="193138"/>
                  </a:lnTo>
                  <a:lnTo>
                    <a:pt x="751329" y="185623"/>
                  </a:lnTo>
                  <a:lnTo>
                    <a:pt x="702817" y="177228"/>
                  </a:lnTo>
                  <a:lnTo>
                    <a:pt x="643407" y="166564"/>
                  </a:lnTo>
                  <a:lnTo>
                    <a:pt x="595636" y="157877"/>
                  </a:lnTo>
                  <a:lnTo>
                    <a:pt x="547368" y="148883"/>
                  </a:lnTo>
                  <a:lnTo>
                    <a:pt x="498720" y="139492"/>
                  </a:lnTo>
                  <a:lnTo>
                    <a:pt x="449811" y="129616"/>
                  </a:lnTo>
                  <a:lnTo>
                    <a:pt x="400760" y="119166"/>
                  </a:lnTo>
                  <a:lnTo>
                    <a:pt x="351683" y="108055"/>
                  </a:lnTo>
                  <a:lnTo>
                    <a:pt x="302700" y="96194"/>
                  </a:lnTo>
                  <a:lnTo>
                    <a:pt x="253929" y="83495"/>
                  </a:lnTo>
                  <a:lnTo>
                    <a:pt x="205489" y="69869"/>
                  </a:lnTo>
                  <a:lnTo>
                    <a:pt x="157496" y="55227"/>
                  </a:lnTo>
                  <a:lnTo>
                    <a:pt x="110071" y="39482"/>
                  </a:lnTo>
                  <a:lnTo>
                    <a:pt x="63330" y="22545"/>
                  </a:lnTo>
                  <a:lnTo>
                    <a:pt x="17393" y="4328"/>
                  </a:lnTo>
                  <a:lnTo>
                    <a:pt x="7445" y="0"/>
                  </a:lnTo>
                </a:path>
                <a:path w="1946909" h="209550">
                  <a:moveTo>
                    <a:pt x="0" y="0"/>
                  </a:moveTo>
                  <a:lnTo>
                    <a:pt x="62154" y="25278"/>
                  </a:lnTo>
                  <a:lnTo>
                    <a:pt x="108948" y="42240"/>
                  </a:lnTo>
                  <a:lnTo>
                    <a:pt x="156422" y="58007"/>
                  </a:lnTo>
                  <a:lnTo>
                    <a:pt x="204457" y="72667"/>
                  </a:lnTo>
                  <a:lnTo>
                    <a:pt x="252937" y="86308"/>
                  </a:lnTo>
                  <a:lnTo>
                    <a:pt x="301742" y="99020"/>
                  </a:lnTo>
                  <a:lnTo>
                    <a:pt x="350756" y="110890"/>
                  </a:lnTo>
                  <a:lnTo>
                    <a:pt x="399860" y="122009"/>
                  </a:lnTo>
                  <a:lnTo>
                    <a:pt x="448936" y="132464"/>
                  </a:lnTo>
                  <a:lnTo>
                    <a:pt x="497867" y="142344"/>
                  </a:lnTo>
                  <a:lnTo>
                    <a:pt x="546534" y="151738"/>
                  </a:lnTo>
                  <a:lnTo>
                    <a:pt x="594819" y="160734"/>
                  </a:lnTo>
                  <a:lnTo>
                    <a:pt x="642605" y="169421"/>
                  </a:lnTo>
                  <a:lnTo>
                    <a:pt x="689774" y="177888"/>
                  </a:lnTo>
                  <a:lnTo>
                    <a:pt x="750899" y="188547"/>
                  </a:lnTo>
                  <a:lnTo>
                    <a:pt x="799541" y="196088"/>
                  </a:lnTo>
                  <a:lnTo>
                    <a:pt x="848335" y="202322"/>
                  </a:lnTo>
                  <a:lnTo>
                    <a:pt x="897408" y="206827"/>
                  </a:lnTo>
                  <a:lnTo>
                    <a:pt x="946888" y="209181"/>
                  </a:lnTo>
                  <a:lnTo>
                    <a:pt x="996903" y="208961"/>
                  </a:lnTo>
                  <a:lnTo>
                    <a:pt x="1047579" y="205744"/>
                  </a:lnTo>
                  <a:lnTo>
                    <a:pt x="1099043" y="199108"/>
                  </a:lnTo>
                  <a:lnTo>
                    <a:pt x="1151424" y="188630"/>
                  </a:lnTo>
                  <a:lnTo>
                    <a:pt x="1204848" y="173888"/>
                  </a:lnTo>
                  <a:lnTo>
                    <a:pt x="1228023" y="166819"/>
                  </a:lnTo>
                  <a:lnTo>
                    <a:pt x="1256356" y="158746"/>
                  </a:lnTo>
                  <a:lnTo>
                    <a:pt x="1326779" y="141058"/>
                  </a:lnTo>
                  <a:lnTo>
                    <a:pt x="1368011" y="132181"/>
                  </a:lnTo>
                  <a:lnTo>
                    <a:pt x="1412685" y="123774"/>
                  </a:lnTo>
                  <a:lnTo>
                    <a:pt x="1460372" y="116206"/>
                  </a:lnTo>
                  <a:lnTo>
                    <a:pt x="1510642" y="109844"/>
                  </a:lnTo>
                  <a:lnTo>
                    <a:pt x="1563067" y="105059"/>
                  </a:lnTo>
                  <a:lnTo>
                    <a:pt x="1617217" y="102217"/>
                  </a:lnTo>
                  <a:lnTo>
                    <a:pt x="1672664" y="101689"/>
                  </a:lnTo>
                  <a:lnTo>
                    <a:pt x="1728978" y="103842"/>
                  </a:lnTo>
                  <a:lnTo>
                    <a:pt x="1785731" y="109046"/>
                  </a:lnTo>
                  <a:lnTo>
                    <a:pt x="1842493" y="117669"/>
                  </a:lnTo>
                  <a:lnTo>
                    <a:pt x="1898836" y="130080"/>
                  </a:lnTo>
                  <a:lnTo>
                    <a:pt x="1946553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3574" y="0"/>
              <a:ext cx="1936420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5007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1929924" y="136639"/>
                  </a:moveTo>
                  <a:lnTo>
                    <a:pt x="1881293" y="122062"/>
                  </a:lnTo>
                  <a:lnTo>
                    <a:pt x="1825167" y="109613"/>
                  </a:lnTo>
                  <a:lnTo>
                    <a:pt x="1768634" y="100926"/>
                  </a:lnTo>
                  <a:lnTo>
                    <a:pt x="1712121" y="95634"/>
                  </a:lnTo>
                  <a:lnTo>
                    <a:pt x="1656052" y="93372"/>
                  </a:lnTo>
                  <a:lnTo>
                    <a:pt x="1600854" y="93775"/>
                  </a:lnTo>
                  <a:lnTo>
                    <a:pt x="1546954" y="96478"/>
                  </a:lnTo>
                  <a:lnTo>
                    <a:pt x="1494776" y="101117"/>
                  </a:lnTo>
                  <a:lnTo>
                    <a:pt x="1444749" y="107325"/>
                  </a:lnTo>
                  <a:lnTo>
                    <a:pt x="1397297" y="114737"/>
                  </a:lnTo>
                  <a:lnTo>
                    <a:pt x="1352846" y="122989"/>
                  </a:lnTo>
                  <a:lnTo>
                    <a:pt x="1311823" y="131715"/>
                  </a:lnTo>
                  <a:lnTo>
                    <a:pt x="1274654" y="140550"/>
                  </a:lnTo>
                  <a:lnTo>
                    <a:pt x="1213581" y="157087"/>
                  </a:lnTo>
                  <a:lnTo>
                    <a:pt x="1190530" y="164058"/>
                  </a:lnTo>
                  <a:lnTo>
                    <a:pt x="1143758" y="177140"/>
                  </a:lnTo>
                  <a:lnTo>
                    <a:pt x="1097664" y="186966"/>
                  </a:lnTo>
                  <a:lnTo>
                    <a:pt x="1051935" y="193756"/>
                  </a:lnTo>
                  <a:lnTo>
                    <a:pt x="1006261" y="197731"/>
                  </a:lnTo>
                  <a:lnTo>
                    <a:pt x="960330" y="199109"/>
                  </a:lnTo>
                  <a:lnTo>
                    <a:pt x="913830" y="198111"/>
                  </a:lnTo>
                  <a:lnTo>
                    <a:pt x="866450" y="194956"/>
                  </a:lnTo>
                  <a:lnTo>
                    <a:pt x="817879" y="189865"/>
                  </a:lnTo>
                  <a:lnTo>
                    <a:pt x="767805" y="183057"/>
                  </a:lnTo>
                  <a:lnTo>
                    <a:pt x="715918" y="174752"/>
                  </a:lnTo>
                  <a:lnTo>
                    <a:pt x="704399" y="172758"/>
                  </a:lnTo>
                  <a:lnTo>
                    <a:pt x="698011" y="171653"/>
                  </a:lnTo>
                  <a:lnTo>
                    <a:pt x="691636" y="170510"/>
                  </a:lnTo>
                  <a:lnTo>
                    <a:pt x="675926" y="167741"/>
                  </a:lnTo>
                  <a:lnTo>
                    <a:pt x="629078" y="159477"/>
                  </a:lnTo>
                  <a:lnTo>
                    <a:pt x="581618" y="150996"/>
                  </a:lnTo>
                  <a:lnTo>
                    <a:pt x="533663" y="142208"/>
                  </a:lnTo>
                  <a:lnTo>
                    <a:pt x="485331" y="133025"/>
                  </a:lnTo>
                  <a:lnTo>
                    <a:pt x="436739" y="123357"/>
                  </a:lnTo>
                  <a:lnTo>
                    <a:pt x="388005" y="113115"/>
                  </a:lnTo>
                  <a:lnTo>
                    <a:pt x="339247" y="102211"/>
                  </a:lnTo>
                  <a:lnTo>
                    <a:pt x="290581" y="90554"/>
                  </a:lnTo>
                  <a:lnTo>
                    <a:pt x="242127" y="78057"/>
                  </a:lnTo>
                  <a:lnTo>
                    <a:pt x="194001" y="64630"/>
                  </a:lnTo>
                  <a:lnTo>
                    <a:pt x="146321" y="50184"/>
                  </a:lnTo>
                  <a:lnTo>
                    <a:pt x="99205" y="34630"/>
                  </a:lnTo>
                  <a:lnTo>
                    <a:pt x="52770" y="17879"/>
                  </a:lnTo>
                  <a:lnTo>
                    <a:pt x="7533" y="0"/>
                  </a:lnTo>
                </a:path>
                <a:path w="1930400" h="202565">
                  <a:moveTo>
                    <a:pt x="0" y="0"/>
                  </a:moveTo>
                  <a:lnTo>
                    <a:pt x="51586" y="20623"/>
                  </a:lnTo>
                  <a:lnTo>
                    <a:pt x="98075" y="37399"/>
                  </a:lnTo>
                  <a:lnTo>
                    <a:pt x="145240" y="52973"/>
                  </a:lnTo>
                  <a:lnTo>
                    <a:pt x="192964" y="67437"/>
                  </a:lnTo>
                  <a:lnTo>
                    <a:pt x="241129" y="80878"/>
                  </a:lnTo>
                  <a:lnTo>
                    <a:pt x="289619" y="93387"/>
                  </a:lnTo>
                  <a:lnTo>
                    <a:pt x="338316" y="105053"/>
                  </a:lnTo>
                  <a:lnTo>
                    <a:pt x="387103" y="115965"/>
                  </a:lnTo>
                  <a:lnTo>
                    <a:pt x="435863" y="126212"/>
                  </a:lnTo>
                  <a:lnTo>
                    <a:pt x="484478" y="135885"/>
                  </a:lnTo>
                  <a:lnTo>
                    <a:pt x="532831" y="145072"/>
                  </a:lnTo>
                  <a:lnTo>
                    <a:pt x="580806" y="153862"/>
                  </a:lnTo>
                  <a:lnTo>
                    <a:pt x="628285" y="162345"/>
                  </a:lnTo>
                  <a:lnTo>
                    <a:pt x="675151" y="170611"/>
                  </a:lnTo>
                  <a:lnTo>
                    <a:pt x="691128" y="173418"/>
                  </a:lnTo>
                  <a:lnTo>
                    <a:pt x="697465" y="174561"/>
                  </a:lnTo>
                  <a:lnTo>
                    <a:pt x="703815" y="175666"/>
                  </a:lnTo>
                  <a:lnTo>
                    <a:pt x="710140" y="176758"/>
                  </a:lnTo>
                  <a:lnTo>
                    <a:pt x="715435" y="177685"/>
                  </a:lnTo>
                  <a:lnTo>
                    <a:pt x="767433" y="186011"/>
                  </a:lnTo>
                  <a:lnTo>
                    <a:pt x="817617" y="192835"/>
                  </a:lnTo>
                  <a:lnTo>
                    <a:pt x="866301" y="197938"/>
                  </a:lnTo>
                  <a:lnTo>
                    <a:pt x="913799" y="201097"/>
                  </a:lnTo>
                  <a:lnTo>
                    <a:pt x="960423" y="202093"/>
                  </a:lnTo>
                  <a:lnTo>
                    <a:pt x="1006488" y="200705"/>
                  </a:lnTo>
                  <a:lnTo>
                    <a:pt x="1052307" y="196713"/>
                  </a:lnTo>
                  <a:lnTo>
                    <a:pt x="1098192" y="189896"/>
                  </a:lnTo>
                  <a:lnTo>
                    <a:pt x="1144459" y="180033"/>
                  </a:lnTo>
                  <a:lnTo>
                    <a:pt x="1191419" y="166903"/>
                  </a:lnTo>
                  <a:lnTo>
                    <a:pt x="1214415" y="159948"/>
                  </a:lnTo>
                  <a:lnTo>
                    <a:pt x="1242530" y="152007"/>
                  </a:lnTo>
                  <a:lnTo>
                    <a:pt x="1312418" y="134628"/>
                  </a:lnTo>
                  <a:lnTo>
                    <a:pt x="1353339" y="125918"/>
                  </a:lnTo>
                  <a:lnTo>
                    <a:pt x="1397678" y="117679"/>
                  </a:lnTo>
                  <a:lnTo>
                    <a:pt x="1445010" y="110277"/>
                  </a:lnTo>
                  <a:lnTo>
                    <a:pt x="1494908" y="104075"/>
                  </a:lnTo>
                  <a:lnTo>
                    <a:pt x="1546949" y="99438"/>
                  </a:lnTo>
                  <a:lnTo>
                    <a:pt x="1600706" y="96729"/>
                  </a:lnTo>
                  <a:lnTo>
                    <a:pt x="1655754" y="96313"/>
                  </a:lnTo>
                  <a:lnTo>
                    <a:pt x="1711667" y="98555"/>
                  </a:lnTo>
                  <a:lnTo>
                    <a:pt x="1768021" y="103817"/>
                  </a:lnTo>
                  <a:lnTo>
                    <a:pt x="1824390" y="112466"/>
                  </a:lnTo>
                  <a:lnTo>
                    <a:pt x="1880348" y="124864"/>
                  </a:lnTo>
                  <a:lnTo>
                    <a:pt x="1929924" y="1397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8946" y="0"/>
              <a:ext cx="1911049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71136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1908857" y="130459"/>
                  </a:moveTo>
                  <a:lnTo>
                    <a:pt x="1859524" y="115620"/>
                  </a:lnTo>
                  <a:lnTo>
                    <a:pt x="1803787" y="103185"/>
                  </a:lnTo>
                  <a:lnTo>
                    <a:pt x="1747650" y="94473"/>
                  </a:lnTo>
                  <a:lnTo>
                    <a:pt x="1691536" y="89122"/>
                  </a:lnTo>
                  <a:lnTo>
                    <a:pt x="1635866" y="86773"/>
                  </a:lnTo>
                  <a:lnTo>
                    <a:pt x="1581065" y="87064"/>
                  </a:lnTo>
                  <a:lnTo>
                    <a:pt x="1527554" y="89635"/>
                  </a:lnTo>
                  <a:lnTo>
                    <a:pt x="1475757" y="94124"/>
                  </a:lnTo>
                  <a:lnTo>
                    <a:pt x="1426095" y="100172"/>
                  </a:lnTo>
                  <a:lnTo>
                    <a:pt x="1378992" y="107418"/>
                  </a:lnTo>
                  <a:lnTo>
                    <a:pt x="1334870" y="115501"/>
                  </a:lnTo>
                  <a:lnTo>
                    <a:pt x="1294152" y="124059"/>
                  </a:lnTo>
                  <a:lnTo>
                    <a:pt x="1224617" y="141162"/>
                  </a:lnTo>
                  <a:lnTo>
                    <a:pt x="1173769" y="155841"/>
                  </a:lnTo>
                  <a:lnTo>
                    <a:pt x="1122097" y="169995"/>
                  </a:lnTo>
                  <a:lnTo>
                    <a:pt x="1071207" y="180219"/>
                  </a:lnTo>
                  <a:lnTo>
                    <a:pt x="1020677" y="186810"/>
                  </a:lnTo>
                  <a:lnTo>
                    <a:pt x="970080" y="190066"/>
                  </a:lnTo>
                  <a:lnTo>
                    <a:pt x="918993" y="190284"/>
                  </a:lnTo>
                  <a:lnTo>
                    <a:pt x="866990" y="187763"/>
                  </a:lnTo>
                  <a:lnTo>
                    <a:pt x="813646" y="182800"/>
                  </a:lnTo>
                  <a:lnTo>
                    <a:pt x="758538" y="175693"/>
                  </a:lnTo>
                  <a:lnTo>
                    <a:pt x="701240" y="166738"/>
                  </a:lnTo>
                  <a:lnTo>
                    <a:pt x="687105" y="164325"/>
                  </a:lnTo>
                  <a:lnTo>
                    <a:pt x="679967" y="163093"/>
                  </a:lnTo>
                  <a:lnTo>
                    <a:pt x="608707" y="150763"/>
                  </a:lnTo>
                  <a:lnTo>
                    <a:pt x="558548" y="141943"/>
                  </a:lnTo>
                  <a:lnTo>
                    <a:pt x="507851" y="132767"/>
                  </a:lnTo>
                  <a:lnTo>
                    <a:pt x="456756" y="123126"/>
                  </a:lnTo>
                  <a:lnTo>
                    <a:pt x="405403" y="112912"/>
                  </a:lnTo>
                  <a:lnTo>
                    <a:pt x="353933" y="102019"/>
                  </a:lnTo>
                  <a:lnTo>
                    <a:pt x="302484" y="90338"/>
                  </a:lnTo>
                  <a:lnTo>
                    <a:pt x="251198" y="77762"/>
                  </a:lnTo>
                  <a:lnTo>
                    <a:pt x="200214" y="64182"/>
                  </a:lnTo>
                  <a:lnTo>
                    <a:pt x="149674" y="49492"/>
                  </a:lnTo>
                  <a:lnTo>
                    <a:pt x="99716" y="33583"/>
                  </a:lnTo>
                  <a:lnTo>
                    <a:pt x="50481" y="16348"/>
                  </a:lnTo>
                  <a:lnTo>
                    <a:pt x="8121" y="0"/>
                  </a:lnTo>
                </a:path>
                <a:path w="1909445" h="193675">
                  <a:moveTo>
                    <a:pt x="0" y="0"/>
                  </a:moveTo>
                  <a:lnTo>
                    <a:pt x="49131" y="19004"/>
                  </a:lnTo>
                  <a:lnTo>
                    <a:pt x="98377" y="36255"/>
                  </a:lnTo>
                  <a:lnTo>
                    <a:pt x="148338" y="52177"/>
                  </a:lnTo>
                  <a:lnTo>
                    <a:pt x="198875" y="66879"/>
                  </a:lnTo>
                  <a:lnTo>
                    <a:pt x="249850" y="80468"/>
                  </a:lnTo>
                  <a:lnTo>
                    <a:pt x="301123" y="93053"/>
                  </a:lnTo>
                  <a:lnTo>
                    <a:pt x="352553" y="104741"/>
                  </a:lnTo>
                  <a:lnTo>
                    <a:pt x="404003" y="115639"/>
                  </a:lnTo>
                  <a:lnTo>
                    <a:pt x="455331" y="125857"/>
                  </a:lnTo>
                  <a:lnTo>
                    <a:pt x="506400" y="135502"/>
                  </a:lnTo>
                  <a:lnTo>
                    <a:pt x="557069" y="144682"/>
                  </a:lnTo>
                  <a:lnTo>
                    <a:pt x="607199" y="153504"/>
                  </a:lnTo>
                  <a:lnTo>
                    <a:pt x="656650" y="162077"/>
                  </a:lnTo>
                  <a:lnTo>
                    <a:pt x="676564" y="165519"/>
                  </a:lnTo>
                  <a:lnTo>
                    <a:pt x="684666" y="166954"/>
                  </a:lnTo>
                  <a:lnTo>
                    <a:pt x="752604" y="177799"/>
                  </a:lnTo>
                  <a:lnTo>
                    <a:pt x="802600" y="184486"/>
                  </a:lnTo>
                  <a:lnTo>
                    <a:pt x="851095" y="189478"/>
                  </a:lnTo>
                  <a:lnTo>
                    <a:pt x="898400" y="192557"/>
                  </a:lnTo>
                  <a:lnTo>
                    <a:pt x="944826" y="193506"/>
                  </a:lnTo>
                  <a:lnTo>
                    <a:pt x="990683" y="192108"/>
                  </a:lnTo>
                  <a:lnTo>
                    <a:pt x="1036283" y="188144"/>
                  </a:lnTo>
                  <a:lnTo>
                    <a:pt x="1081936" y="181397"/>
                  </a:lnTo>
                  <a:lnTo>
                    <a:pt x="1127953" y="171650"/>
                  </a:lnTo>
                  <a:lnTo>
                    <a:pt x="1174645" y="158686"/>
                  </a:lnTo>
                  <a:lnTo>
                    <a:pt x="1197462" y="151846"/>
                  </a:lnTo>
                  <a:lnTo>
                    <a:pt x="1225359" y="144039"/>
                  </a:lnTo>
                  <a:lnTo>
                    <a:pt x="1294710" y="126969"/>
                  </a:lnTo>
                  <a:lnTo>
                    <a:pt x="1335320" y="118425"/>
                  </a:lnTo>
                  <a:lnTo>
                    <a:pt x="1379324" y="110355"/>
                  </a:lnTo>
                  <a:lnTo>
                    <a:pt x="1426300" y="103118"/>
                  </a:lnTo>
                  <a:lnTo>
                    <a:pt x="1475828" y="97074"/>
                  </a:lnTo>
                  <a:lnTo>
                    <a:pt x="1527484" y="92584"/>
                  </a:lnTo>
                  <a:lnTo>
                    <a:pt x="1580849" y="90007"/>
                  </a:lnTo>
                  <a:lnTo>
                    <a:pt x="1635499" y="89703"/>
                  </a:lnTo>
                  <a:lnTo>
                    <a:pt x="1691013" y="92032"/>
                  </a:lnTo>
                  <a:lnTo>
                    <a:pt x="1746970" y="97353"/>
                  </a:lnTo>
                  <a:lnTo>
                    <a:pt x="1802948" y="106027"/>
                  </a:lnTo>
                  <a:lnTo>
                    <a:pt x="1858525" y="118413"/>
                  </a:lnTo>
                  <a:lnTo>
                    <a:pt x="1908857" y="1335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86244" y="0"/>
              <a:ext cx="1893751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97301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1882693" y="122580"/>
                  </a:moveTo>
                  <a:lnTo>
                    <a:pt x="1833127" y="107651"/>
                  </a:lnTo>
                  <a:lnTo>
                    <a:pt x="1777873" y="95291"/>
                  </a:lnTo>
                  <a:lnTo>
                    <a:pt x="1722215" y="86609"/>
                  </a:lnTo>
                  <a:lnTo>
                    <a:pt x="1666573" y="81248"/>
                  </a:lnTo>
                  <a:lnTo>
                    <a:pt x="1611367" y="78854"/>
                  </a:lnTo>
                  <a:lnTo>
                    <a:pt x="1557017" y="79070"/>
                  </a:lnTo>
                  <a:lnTo>
                    <a:pt x="1503942" y="81540"/>
                  </a:lnTo>
                  <a:lnTo>
                    <a:pt x="1452563" y="85909"/>
                  </a:lnTo>
                  <a:lnTo>
                    <a:pt x="1403299" y="91820"/>
                  </a:lnTo>
                  <a:lnTo>
                    <a:pt x="1356570" y="98918"/>
                  </a:lnTo>
                  <a:lnTo>
                    <a:pt x="1312795" y="106847"/>
                  </a:lnTo>
                  <a:lnTo>
                    <a:pt x="1272395" y="115250"/>
                  </a:lnTo>
                  <a:lnTo>
                    <a:pt x="1203399" y="132058"/>
                  </a:lnTo>
                  <a:lnTo>
                    <a:pt x="1152938" y="146495"/>
                  </a:lnTo>
                  <a:lnTo>
                    <a:pt x="1101596" y="160457"/>
                  </a:lnTo>
                  <a:lnTo>
                    <a:pt x="1051005" y="170554"/>
                  </a:lnTo>
                  <a:lnTo>
                    <a:pt x="1000744" y="177078"/>
                  </a:lnTo>
                  <a:lnTo>
                    <a:pt x="950393" y="180321"/>
                  </a:lnTo>
                  <a:lnTo>
                    <a:pt x="899531" y="180576"/>
                  </a:lnTo>
                  <a:lnTo>
                    <a:pt x="847737" y="178137"/>
                  </a:lnTo>
                  <a:lnTo>
                    <a:pt x="794591" y="173297"/>
                  </a:lnTo>
                  <a:lnTo>
                    <a:pt x="739670" y="166347"/>
                  </a:lnTo>
                  <a:lnTo>
                    <a:pt x="682556" y="157582"/>
                  </a:lnTo>
                  <a:lnTo>
                    <a:pt x="636010" y="149758"/>
                  </a:lnTo>
                  <a:lnTo>
                    <a:pt x="586868" y="141399"/>
                  </a:lnTo>
                  <a:lnTo>
                    <a:pt x="537052" y="132793"/>
                  </a:lnTo>
                  <a:lnTo>
                    <a:pt x="486702" y="123831"/>
                  </a:lnTo>
                  <a:lnTo>
                    <a:pt x="435955" y="114407"/>
                  </a:lnTo>
                  <a:lnTo>
                    <a:pt x="384953" y="104410"/>
                  </a:lnTo>
                  <a:lnTo>
                    <a:pt x="333833" y="93733"/>
                  </a:lnTo>
                  <a:lnTo>
                    <a:pt x="282735" y="82267"/>
                  </a:lnTo>
                  <a:lnTo>
                    <a:pt x="231798" y="69904"/>
                  </a:lnTo>
                  <a:lnTo>
                    <a:pt x="181161" y="56535"/>
                  </a:lnTo>
                  <a:lnTo>
                    <a:pt x="130964" y="42052"/>
                  </a:lnTo>
                  <a:lnTo>
                    <a:pt x="81346" y="26346"/>
                  </a:lnTo>
                  <a:lnTo>
                    <a:pt x="32445" y="9309"/>
                  </a:lnTo>
                  <a:lnTo>
                    <a:pt x="8240" y="0"/>
                  </a:lnTo>
                </a:path>
                <a:path w="1882775" h="184150">
                  <a:moveTo>
                    <a:pt x="0" y="0"/>
                  </a:moveTo>
                  <a:lnTo>
                    <a:pt x="79992" y="29013"/>
                  </a:lnTo>
                  <a:lnTo>
                    <a:pt x="129608" y="44731"/>
                  </a:lnTo>
                  <a:lnTo>
                    <a:pt x="179795" y="59225"/>
                  </a:lnTo>
                  <a:lnTo>
                    <a:pt x="230417" y="72603"/>
                  </a:lnTo>
                  <a:lnTo>
                    <a:pt x="281333" y="84974"/>
                  </a:lnTo>
                  <a:lnTo>
                    <a:pt x="332407" y="96446"/>
                  </a:lnTo>
                  <a:lnTo>
                    <a:pt x="383498" y="107129"/>
                  </a:lnTo>
                  <a:lnTo>
                    <a:pt x="434470" y="117131"/>
                  </a:lnTo>
                  <a:lnTo>
                    <a:pt x="485183" y="126561"/>
                  </a:lnTo>
                  <a:lnTo>
                    <a:pt x="535498" y="135527"/>
                  </a:lnTo>
                  <a:lnTo>
                    <a:pt x="585279" y="144137"/>
                  </a:lnTo>
                  <a:lnTo>
                    <a:pt x="634385" y="152502"/>
                  </a:lnTo>
                  <a:lnTo>
                    <a:pt x="676180" y="159563"/>
                  </a:lnTo>
                  <a:lnTo>
                    <a:pt x="739307" y="169298"/>
                  </a:lnTo>
                  <a:lnTo>
                    <a:pt x="794350" y="176269"/>
                  </a:lnTo>
                  <a:lnTo>
                    <a:pt x="847625" y="181121"/>
                  </a:lnTo>
                  <a:lnTo>
                    <a:pt x="899554" y="183561"/>
                  </a:lnTo>
                  <a:lnTo>
                    <a:pt x="950561" y="183295"/>
                  </a:lnTo>
                  <a:lnTo>
                    <a:pt x="1001069" y="180029"/>
                  </a:lnTo>
                  <a:lnTo>
                    <a:pt x="1051500" y="173468"/>
                  </a:lnTo>
                  <a:lnTo>
                    <a:pt x="1102279" y="163319"/>
                  </a:lnTo>
                  <a:lnTo>
                    <a:pt x="1153827" y="149289"/>
                  </a:lnTo>
                  <a:lnTo>
                    <a:pt x="1176473" y="142561"/>
                  </a:lnTo>
                  <a:lnTo>
                    <a:pt x="1204161" y="134886"/>
                  </a:lnTo>
                  <a:lnTo>
                    <a:pt x="1272982" y="118115"/>
                  </a:lnTo>
                  <a:lnTo>
                    <a:pt x="1313279" y="109728"/>
                  </a:lnTo>
                  <a:lnTo>
                    <a:pt x="1356939" y="101814"/>
                  </a:lnTo>
                  <a:lnTo>
                    <a:pt x="1403545" y="94728"/>
                  </a:lnTo>
                  <a:lnTo>
                    <a:pt x="1452678" y="88824"/>
                  </a:lnTo>
                  <a:lnTo>
                    <a:pt x="1503917" y="84457"/>
                  </a:lnTo>
                  <a:lnTo>
                    <a:pt x="1556844" y="81981"/>
                  </a:lnTo>
                  <a:lnTo>
                    <a:pt x="1611040" y="81753"/>
                  </a:lnTo>
                  <a:lnTo>
                    <a:pt x="1666085" y="84126"/>
                  </a:lnTo>
                  <a:lnTo>
                    <a:pt x="1721560" y="89456"/>
                  </a:lnTo>
                  <a:lnTo>
                    <a:pt x="1777047" y="98097"/>
                  </a:lnTo>
                  <a:lnTo>
                    <a:pt x="1832125" y="110404"/>
                  </a:lnTo>
                  <a:lnTo>
                    <a:pt x="1882693" y="1256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0548" y="0"/>
              <a:ext cx="1859447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7454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29" h="173355">
                  <a:moveTo>
                    <a:pt x="1852541" y="113474"/>
                  </a:moveTo>
                  <a:lnTo>
                    <a:pt x="1804035" y="98822"/>
                  </a:lnTo>
                  <a:lnTo>
                    <a:pt x="1749206" y="86496"/>
                  </a:lnTo>
                  <a:lnTo>
                    <a:pt x="1693977" y="77808"/>
                  </a:lnTo>
                  <a:lnTo>
                    <a:pt x="1638764" y="72405"/>
                  </a:lnTo>
                  <a:lnTo>
                    <a:pt x="1583983" y="69937"/>
                  </a:lnTo>
                  <a:lnTo>
                    <a:pt x="1530051" y="70053"/>
                  </a:lnTo>
                  <a:lnTo>
                    <a:pt x="1477385" y="72401"/>
                  </a:lnTo>
                  <a:lnTo>
                    <a:pt x="1426401" y="76630"/>
                  </a:lnTo>
                  <a:lnTo>
                    <a:pt x="1377517" y="82388"/>
                  </a:lnTo>
                  <a:lnTo>
                    <a:pt x="1331147" y="89325"/>
                  </a:lnTo>
                  <a:lnTo>
                    <a:pt x="1287710" y="97089"/>
                  </a:lnTo>
                  <a:lnTo>
                    <a:pt x="1247621" y="105328"/>
                  </a:lnTo>
                  <a:lnTo>
                    <a:pt x="1179156" y="121829"/>
                  </a:lnTo>
                  <a:lnTo>
                    <a:pt x="1129085" y="136017"/>
                  </a:lnTo>
                  <a:lnTo>
                    <a:pt x="1077995" y="149818"/>
                  </a:lnTo>
                  <a:lnTo>
                    <a:pt x="1027646" y="159809"/>
                  </a:lnTo>
                  <a:lnTo>
                    <a:pt x="977621" y="166278"/>
                  </a:lnTo>
                  <a:lnTo>
                    <a:pt x="927499" y="169515"/>
                  </a:lnTo>
                  <a:lnTo>
                    <a:pt x="876864" y="169809"/>
                  </a:lnTo>
                  <a:lnTo>
                    <a:pt x="825296" y="167448"/>
                  </a:lnTo>
                  <a:lnTo>
                    <a:pt x="772377" y="162722"/>
                  </a:lnTo>
                  <a:lnTo>
                    <a:pt x="717687" y="155921"/>
                  </a:lnTo>
                  <a:lnTo>
                    <a:pt x="660810" y="147333"/>
                  </a:lnTo>
                  <a:lnTo>
                    <a:pt x="636807" y="143383"/>
                  </a:lnTo>
                  <a:lnTo>
                    <a:pt x="610594" y="139027"/>
                  </a:lnTo>
                  <a:lnTo>
                    <a:pt x="561810" y="130881"/>
                  </a:lnTo>
                  <a:lnTo>
                    <a:pt x="512357" y="122492"/>
                  </a:lnTo>
                  <a:lnTo>
                    <a:pt x="462372" y="113750"/>
                  </a:lnTo>
                  <a:lnTo>
                    <a:pt x="411995" y="104546"/>
                  </a:lnTo>
                  <a:lnTo>
                    <a:pt x="361363" y="94770"/>
                  </a:lnTo>
                  <a:lnTo>
                    <a:pt x="310614" y="84315"/>
                  </a:lnTo>
                  <a:lnTo>
                    <a:pt x="259887" y="73069"/>
                  </a:lnTo>
                  <a:lnTo>
                    <a:pt x="209319" y="60925"/>
                  </a:lnTo>
                  <a:lnTo>
                    <a:pt x="159049" y="47773"/>
                  </a:lnTo>
                  <a:lnTo>
                    <a:pt x="109214" y="33503"/>
                  </a:lnTo>
                  <a:lnTo>
                    <a:pt x="59954" y="18006"/>
                  </a:lnTo>
                  <a:lnTo>
                    <a:pt x="11405" y="1174"/>
                  </a:lnTo>
                  <a:lnTo>
                    <a:pt x="8340" y="0"/>
                  </a:lnTo>
                </a:path>
                <a:path w="1852929" h="173355">
                  <a:moveTo>
                    <a:pt x="0" y="0"/>
                  </a:moveTo>
                  <a:lnTo>
                    <a:pt x="58870" y="20793"/>
                  </a:lnTo>
                  <a:lnTo>
                    <a:pt x="108182" y="36313"/>
                  </a:lnTo>
                  <a:lnTo>
                    <a:pt x="158063" y="50602"/>
                  </a:lnTo>
                  <a:lnTo>
                    <a:pt x="208374" y="63770"/>
                  </a:lnTo>
                  <a:lnTo>
                    <a:pt x="258979" y="75927"/>
                  </a:lnTo>
                  <a:lnTo>
                    <a:pt x="309738" y="87183"/>
                  </a:lnTo>
                  <a:lnTo>
                    <a:pt x="360516" y="97646"/>
                  </a:lnTo>
                  <a:lnTo>
                    <a:pt x="411174" y="107428"/>
                  </a:lnTo>
                  <a:lnTo>
                    <a:pt x="461575" y="116636"/>
                  </a:lnTo>
                  <a:lnTo>
                    <a:pt x="511581" y="125382"/>
                  </a:lnTo>
                  <a:lnTo>
                    <a:pt x="561054" y="133774"/>
                  </a:lnTo>
                  <a:lnTo>
                    <a:pt x="609858" y="141923"/>
                  </a:lnTo>
                  <a:lnTo>
                    <a:pt x="640084" y="146952"/>
                  </a:lnTo>
                  <a:lnTo>
                    <a:pt x="646866" y="148082"/>
                  </a:lnTo>
                  <a:lnTo>
                    <a:pt x="717366" y="158864"/>
                  </a:lnTo>
                  <a:lnTo>
                    <a:pt x="772211" y="165681"/>
                  </a:lnTo>
                  <a:lnTo>
                    <a:pt x="825281" y="170414"/>
                  </a:lnTo>
                  <a:lnTo>
                    <a:pt x="876996" y="172775"/>
                  </a:lnTo>
                  <a:lnTo>
                    <a:pt x="927776" y="172474"/>
                  </a:lnTo>
                  <a:lnTo>
                    <a:pt x="978042" y="169222"/>
                  </a:lnTo>
                  <a:lnTo>
                    <a:pt x="1028213" y="162729"/>
                  </a:lnTo>
                  <a:lnTo>
                    <a:pt x="1078708" y="152705"/>
                  </a:lnTo>
                  <a:lnTo>
                    <a:pt x="1129948" y="138862"/>
                  </a:lnTo>
                  <a:lnTo>
                    <a:pt x="1152419" y="132246"/>
                  </a:lnTo>
                  <a:lnTo>
                    <a:pt x="1179892" y="124703"/>
                  </a:lnTo>
                  <a:lnTo>
                    <a:pt x="1248182" y="108235"/>
                  </a:lnTo>
                  <a:lnTo>
                    <a:pt x="1288168" y="100010"/>
                  </a:lnTo>
                  <a:lnTo>
                    <a:pt x="1331492" y="92258"/>
                  </a:lnTo>
                  <a:lnTo>
                    <a:pt x="1377740" y="85331"/>
                  </a:lnTo>
                  <a:lnTo>
                    <a:pt x="1426495" y="79578"/>
                  </a:lnTo>
                  <a:lnTo>
                    <a:pt x="1477342" y="75349"/>
                  </a:lnTo>
                  <a:lnTo>
                    <a:pt x="1529865" y="72995"/>
                  </a:lnTo>
                  <a:lnTo>
                    <a:pt x="1583648" y="72867"/>
                  </a:lnTo>
                  <a:lnTo>
                    <a:pt x="1638275" y="75314"/>
                  </a:lnTo>
                  <a:lnTo>
                    <a:pt x="1693330" y="80687"/>
                  </a:lnTo>
                  <a:lnTo>
                    <a:pt x="1748398" y="89336"/>
                  </a:lnTo>
                  <a:lnTo>
                    <a:pt x="1803062" y="101612"/>
                  </a:lnTo>
                  <a:lnTo>
                    <a:pt x="1852541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0732" y="0"/>
              <a:ext cx="1829262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62756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1817238" y="102844"/>
                  </a:moveTo>
                  <a:lnTo>
                    <a:pt x="1761162" y="86531"/>
                  </a:lnTo>
                  <a:lnTo>
                    <a:pt x="1703437" y="74329"/>
                  </a:lnTo>
                  <a:lnTo>
                    <a:pt x="1645376" y="66068"/>
                  </a:lnTo>
                  <a:lnTo>
                    <a:pt x="1587469" y="61335"/>
                  </a:lnTo>
                  <a:lnTo>
                    <a:pt x="1530207" y="59719"/>
                  </a:lnTo>
                  <a:lnTo>
                    <a:pt x="1474080" y="60810"/>
                  </a:lnTo>
                  <a:lnTo>
                    <a:pt x="1419580" y="64194"/>
                  </a:lnTo>
                  <a:lnTo>
                    <a:pt x="1367197" y="69461"/>
                  </a:lnTo>
                  <a:lnTo>
                    <a:pt x="1317422" y="76200"/>
                  </a:lnTo>
                  <a:lnTo>
                    <a:pt x="1270745" y="83999"/>
                  </a:lnTo>
                  <a:lnTo>
                    <a:pt x="1227657" y="92447"/>
                  </a:lnTo>
                  <a:lnTo>
                    <a:pt x="1188648" y="101132"/>
                  </a:lnTo>
                  <a:lnTo>
                    <a:pt x="1124834" y="117569"/>
                  </a:lnTo>
                  <a:lnTo>
                    <a:pt x="1101009" y="124498"/>
                  </a:lnTo>
                  <a:lnTo>
                    <a:pt x="1050233" y="138128"/>
                  </a:lnTo>
                  <a:lnTo>
                    <a:pt x="1000168" y="148007"/>
                  </a:lnTo>
                  <a:lnTo>
                    <a:pt x="950400" y="154422"/>
                  </a:lnTo>
                  <a:lnTo>
                    <a:pt x="900513" y="157657"/>
                  </a:lnTo>
                  <a:lnTo>
                    <a:pt x="850094" y="157995"/>
                  </a:lnTo>
                  <a:lnTo>
                    <a:pt x="798727" y="155724"/>
                  </a:lnTo>
                  <a:lnTo>
                    <a:pt x="745997" y="151126"/>
                  </a:lnTo>
                  <a:lnTo>
                    <a:pt x="691490" y="144487"/>
                  </a:lnTo>
                  <a:lnTo>
                    <a:pt x="634792" y="136093"/>
                  </a:lnTo>
                  <a:lnTo>
                    <a:pt x="581642" y="127444"/>
                  </a:lnTo>
                  <a:lnTo>
                    <a:pt x="533175" y="119514"/>
                  </a:lnTo>
                  <a:lnTo>
                    <a:pt x="484042" y="111343"/>
                  </a:lnTo>
                  <a:lnTo>
                    <a:pt x="434381" y="102820"/>
                  </a:lnTo>
                  <a:lnTo>
                    <a:pt x="384330" y="93836"/>
                  </a:lnTo>
                  <a:lnTo>
                    <a:pt x="334026" y="84281"/>
                  </a:lnTo>
                  <a:lnTo>
                    <a:pt x="283605" y="74044"/>
                  </a:lnTo>
                  <a:lnTo>
                    <a:pt x="233204" y="63015"/>
                  </a:lnTo>
                  <a:lnTo>
                    <a:pt x="182962" y="51084"/>
                  </a:lnTo>
                  <a:lnTo>
                    <a:pt x="133015" y="38140"/>
                  </a:lnTo>
                  <a:lnTo>
                    <a:pt x="83500" y="24075"/>
                  </a:lnTo>
                  <a:lnTo>
                    <a:pt x="34555" y="8777"/>
                  </a:lnTo>
                  <a:lnTo>
                    <a:pt x="9111" y="0"/>
                  </a:lnTo>
                </a:path>
                <a:path w="1817370" h="161290">
                  <a:moveTo>
                    <a:pt x="0" y="0"/>
                  </a:moveTo>
                  <a:lnTo>
                    <a:pt x="82470" y="26872"/>
                  </a:lnTo>
                  <a:lnTo>
                    <a:pt x="132031" y="40957"/>
                  </a:lnTo>
                  <a:lnTo>
                    <a:pt x="182021" y="53916"/>
                  </a:lnTo>
                  <a:lnTo>
                    <a:pt x="232301" y="65860"/>
                  </a:lnTo>
                  <a:lnTo>
                    <a:pt x="282735" y="76899"/>
                  </a:lnTo>
                  <a:lnTo>
                    <a:pt x="333187" y="87144"/>
                  </a:lnTo>
                  <a:lnTo>
                    <a:pt x="383520" y="96706"/>
                  </a:lnTo>
                  <a:lnTo>
                    <a:pt x="433598" y="105694"/>
                  </a:lnTo>
                  <a:lnTo>
                    <a:pt x="483283" y="114220"/>
                  </a:lnTo>
                  <a:lnTo>
                    <a:pt x="532440" y="122394"/>
                  </a:lnTo>
                  <a:lnTo>
                    <a:pt x="580931" y="130327"/>
                  </a:lnTo>
                  <a:lnTo>
                    <a:pt x="619259" y="136588"/>
                  </a:lnTo>
                  <a:lnTo>
                    <a:pt x="626829" y="137833"/>
                  </a:lnTo>
                  <a:lnTo>
                    <a:pt x="691171" y="147440"/>
                  </a:lnTo>
                  <a:lnTo>
                    <a:pt x="745825" y="154092"/>
                  </a:lnTo>
                  <a:lnTo>
                    <a:pt x="798699" y="158697"/>
                  </a:lnTo>
                  <a:lnTo>
                    <a:pt x="850210" y="160971"/>
                  </a:lnTo>
                  <a:lnTo>
                    <a:pt x="900773" y="160626"/>
                  </a:lnTo>
                  <a:lnTo>
                    <a:pt x="950805" y="157379"/>
                  </a:lnTo>
                  <a:lnTo>
                    <a:pt x="1000721" y="150944"/>
                  </a:lnTo>
                  <a:lnTo>
                    <a:pt x="1050938" y="141035"/>
                  </a:lnTo>
                  <a:lnTo>
                    <a:pt x="1101872" y="127368"/>
                  </a:lnTo>
                  <a:lnTo>
                    <a:pt x="1125633" y="120449"/>
                  </a:lnTo>
                  <a:lnTo>
                    <a:pt x="1154930" y="112534"/>
                  </a:lnTo>
                  <a:lnTo>
                    <a:pt x="1228176" y="95358"/>
                  </a:lnTo>
                  <a:lnTo>
                    <a:pt x="1271146" y="86918"/>
                  </a:lnTo>
                  <a:lnTo>
                    <a:pt x="1317694" y="79124"/>
                  </a:lnTo>
                  <a:lnTo>
                    <a:pt x="1367331" y="72387"/>
                  </a:lnTo>
                  <a:lnTo>
                    <a:pt x="1419567" y="67117"/>
                  </a:lnTo>
                  <a:lnTo>
                    <a:pt x="1473914" y="63724"/>
                  </a:lnTo>
                  <a:lnTo>
                    <a:pt x="1529881" y="62619"/>
                  </a:lnTo>
                  <a:lnTo>
                    <a:pt x="1586979" y="64213"/>
                  </a:lnTo>
                  <a:lnTo>
                    <a:pt x="1644719" y="68915"/>
                  </a:lnTo>
                  <a:lnTo>
                    <a:pt x="1702611" y="77137"/>
                  </a:lnTo>
                  <a:lnTo>
                    <a:pt x="1760166" y="89289"/>
                  </a:lnTo>
                  <a:lnTo>
                    <a:pt x="1816894" y="105781"/>
                  </a:lnTo>
                  <a:lnTo>
                    <a:pt x="1817238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91635" y="0"/>
              <a:ext cx="1788358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300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5" h="148590">
                  <a:moveTo>
                    <a:pt x="1776993" y="91246"/>
                  </a:moveTo>
                  <a:lnTo>
                    <a:pt x="1723776" y="75716"/>
                  </a:lnTo>
                  <a:lnTo>
                    <a:pt x="1666502" y="63543"/>
                  </a:lnTo>
                  <a:lnTo>
                    <a:pt x="1608896" y="55267"/>
                  </a:lnTo>
                  <a:lnTo>
                    <a:pt x="1551443" y="50482"/>
                  </a:lnTo>
                  <a:lnTo>
                    <a:pt x="1494633" y="48781"/>
                  </a:lnTo>
                  <a:lnTo>
                    <a:pt x="1438949" y="49759"/>
                  </a:lnTo>
                  <a:lnTo>
                    <a:pt x="1384881" y="53009"/>
                  </a:lnTo>
                  <a:lnTo>
                    <a:pt x="1332913" y="58126"/>
                  </a:lnTo>
                  <a:lnTo>
                    <a:pt x="1283532" y="64702"/>
                  </a:lnTo>
                  <a:lnTo>
                    <a:pt x="1237226" y="72333"/>
                  </a:lnTo>
                  <a:lnTo>
                    <a:pt x="1194481" y="80613"/>
                  </a:lnTo>
                  <a:lnTo>
                    <a:pt x="1155784" y="89134"/>
                  </a:lnTo>
                  <a:lnTo>
                    <a:pt x="1092477" y="105279"/>
                  </a:lnTo>
                  <a:lnTo>
                    <a:pt x="1068841" y="112090"/>
                  </a:lnTo>
                  <a:lnTo>
                    <a:pt x="1018384" y="125529"/>
                  </a:lnTo>
                  <a:lnTo>
                    <a:pt x="968607" y="135282"/>
                  </a:lnTo>
                  <a:lnTo>
                    <a:pt x="919101" y="141630"/>
                  </a:lnTo>
                  <a:lnTo>
                    <a:pt x="869455" y="144852"/>
                  </a:lnTo>
                  <a:lnTo>
                    <a:pt x="819258" y="145229"/>
                  </a:lnTo>
                  <a:lnTo>
                    <a:pt x="768100" y="143040"/>
                  </a:lnTo>
                  <a:lnTo>
                    <a:pt x="715569" y="138568"/>
                  </a:lnTo>
                  <a:lnTo>
                    <a:pt x="661254" y="132090"/>
                  </a:lnTo>
                  <a:lnTo>
                    <a:pt x="604745" y="123888"/>
                  </a:lnTo>
                  <a:lnTo>
                    <a:pt x="596821" y="122644"/>
                  </a:lnTo>
                  <a:lnTo>
                    <a:pt x="588921" y="121425"/>
                  </a:lnTo>
                  <a:lnTo>
                    <a:pt x="581009" y="120104"/>
                  </a:lnTo>
                  <a:lnTo>
                    <a:pt x="548688" y="114935"/>
                  </a:lnTo>
                  <a:lnTo>
                    <a:pt x="500530" y="107216"/>
                  </a:lnTo>
                  <a:lnTo>
                    <a:pt x="451712" y="99259"/>
                  </a:lnTo>
                  <a:lnTo>
                    <a:pt x="402369" y="90953"/>
                  </a:lnTo>
                  <a:lnTo>
                    <a:pt x="352639" y="82186"/>
                  </a:lnTo>
                  <a:lnTo>
                    <a:pt x="302656" y="72848"/>
                  </a:lnTo>
                  <a:lnTo>
                    <a:pt x="252558" y="62827"/>
                  </a:lnTo>
                  <a:lnTo>
                    <a:pt x="202480" y="52013"/>
                  </a:lnTo>
                  <a:lnTo>
                    <a:pt x="152559" y="40294"/>
                  </a:lnTo>
                  <a:lnTo>
                    <a:pt x="102930" y="27559"/>
                  </a:lnTo>
                  <a:lnTo>
                    <a:pt x="53730" y="13697"/>
                  </a:lnTo>
                  <a:lnTo>
                    <a:pt x="9614" y="0"/>
                  </a:lnTo>
                </a:path>
                <a:path w="1777365" h="148590">
                  <a:moveTo>
                    <a:pt x="0" y="0"/>
                  </a:moveTo>
                  <a:lnTo>
                    <a:pt x="52436" y="16417"/>
                  </a:lnTo>
                  <a:lnTo>
                    <a:pt x="101632" y="30290"/>
                  </a:lnTo>
                  <a:lnTo>
                    <a:pt x="151252" y="43034"/>
                  </a:lnTo>
                  <a:lnTo>
                    <a:pt x="201160" y="54761"/>
                  </a:lnTo>
                  <a:lnTo>
                    <a:pt x="251220" y="65581"/>
                  </a:lnTo>
                  <a:lnTo>
                    <a:pt x="301298" y="75607"/>
                  </a:lnTo>
                  <a:lnTo>
                    <a:pt x="351256" y="84949"/>
                  </a:lnTo>
                  <a:lnTo>
                    <a:pt x="400960" y="93718"/>
                  </a:lnTo>
                  <a:lnTo>
                    <a:pt x="450274" y="102026"/>
                  </a:lnTo>
                  <a:lnTo>
                    <a:pt x="499062" y="109984"/>
                  </a:lnTo>
                  <a:lnTo>
                    <a:pt x="547189" y="117703"/>
                  </a:lnTo>
                  <a:lnTo>
                    <a:pt x="580526" y="123050"/>
                  </a:lnTo>
                  <a:lnTo>
                    <a:pt x="588464" y="124333"/>
                  </a:lnTo>
                  <a:lnTo>
                    <a:pt x="660938" y="135030"/>
                  </a:lnTo>
                  <a:lnTo>
                    <a:pt x="715401" y="141522"/>
                  </a:lnTo>
                  <a:lnTo>
                    <a:pt x="768077" y="146004"/>
                  </a:lnTo>
                  <a:lnTo>
                    <a:pt x="819379" y="148194"/>
                  </a:lnTo>
                  <a:lnTo>
                    <a:pt x="869719" y="147812"/>
                  </a:lnTo>
                  <a:lnTo>
                    <a:pt x="919509" y="144576"/>
                  </a:lnTo>
                  <a:lnTo>
                    <a:pt x="969162" y="138206"/>
                  </a:lnTo>
                  <a:lnTo>
                    <a:pt x="1019090" y="128419"/>
                  </a:lnTo>
                  <a:lnTo>
                    <a:pt x="1069705" y="114935"/>
                  </a:lnTo>
                  <a:lnTo>
                    <a:pt x="1093282" y="108138"/>
                  </a:lnTo>
                  <a:lnTo>
                    <a:pt x="1122351" y="100367"/>
                  </a:lnTo>
                  <a:lnTo>
                    <a:pt x="1195027" y="83522"/>
                  </a:lnTo>
                  <a:lnTo>
                    <a:pt x="1237662" y="75258"/>
                  </a:lnTo>
                  <a:lnTo>
                    <a:pt x="1283847" y="67639"/>
                  </a:lnTo>
                  <a:lnTo>
                    <a:pt x="1333096" y="61070"/>
                  </a:lnTo>
                  <a:lnTo>
                    <a:pt x="1384924" y="55956"/>
                  </a:lnTo>
                  <a:lnTo>
                    <a:pt x="1438844" y="52703"/>
                  </a:lnTo>
                  <a:lnTo>
                    <a:pt x="1494371" y="51714"/>
                  </a:lnTo>
                  <a:lnTo>
                    <a:pt x="1551020" y="53396"/>
                  </a:lnTo>
                  <a:lnTo>
                    <a:pt x="1608304" y="58152"/>
                  </a:lnTo>
                  <a:lnTo>
                    <a:pt x="1665738" y="66388"/>
                  </a:lnTo>
                  <a:lnTo>
                    <a:pt x="1722836" y="78508"/>
                  </a:lnTo>
                  <a:lnTo>
                    <a:pt x="1776993" y="943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4399" y="0"/>
              <a:ext cx="1745596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49905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1730089" y="78479"/>
                  </a:moveTo>
                  <a:lnTo>
                    <a:pt x="1680571" y="63984"/>
                  </a:lnTo>
                  <a:lnTo>
                    <a:pt x="1623746" y="51842"/>
                  </a:lnTo>
                  <a:lnTo>
                    <a:pt x="1566592" y="43553"/>
                  </a:lnTo>
                  <a:lnTo>
                    <a:pt x="1509591" y="38716"/>
                  </a:lnTo>
                  <a:lnTo>
                    <a:pt x="1453225" y="36931"/>
                  </a:lnTo>
                  <a:lnTo>
                    <a:pt x="1397978" y="37797"/>
                  </a:lnTo>
                  <a:lnTo>
                    <a:pt x="1344333" y="40913"/>
                  </a:lnTo>
                  <a:lnTo>
                    <a:pt x="1292772" y="45878"/>
                  </a:lnTo>
                  <a:lnTo>
                    <a:pt x="1243778" y="52293"/>
                  </a:lnTo>
                  <a:lnTo>
                    <a:pt x="1197834" y="59755"/>
                  </a:lnTo>
                  <a:lnTo>
                    <a:pt x="1155423" y="67865"/>
                  </a:lnTo>
                  <a:lnTo>
                    <a:pt x="1117027" y="76222"/>
                  </a:lnTo>
                  <a:lnTo>
                    <a:pt x="1054215" y="92074"/>
                  </a:lnTo>
                  <a:lnTo>
                    <a:pt x="1030764" y="98768"/>
                  </a:lnTo>
                  <a:lnTo>
                    <a:pt x="980617" y="112020"/>
                  </a:lnTo>
                  <a:lnTo>
                    <a:pt x="931124" y="121649"/>
                  </a:lnTo>
                  <a:lnTo>
                    <a:pt x="881878" y="127932"/>
                  </a:lnTo>
                  <a:lnTo>
                    <a:pt x="832471" y="131143"/>
                  </a:lnTo>
                  <a:lnTo>
                    <a:pt x="782496" y="131559"/>
                  </a:lnTo>
                  <a:lnTo>
                    <a:pt x="731547" y="129455"/>
                  </a:lnTo>
                  <a:lnTo>
                    <a:pt x="679215" y="125107"/>
                  </a:lnTo>
                  <a:lnTo>
                    <a:pt x="625094" y="118791"/>
                  </a:lnTo>
                  <a:lnTo>
                    <a:pt x="568776" y="110782"/>
                  </a:lnTo>
                  <a:lnTo>
                    <a:pt x="509200" y="101473"/>
                  </a:lnTo>
                  <a:lnTo>
                    <a:pt x="461402" y="93968"/>
                  </a:lnTo>
                  <a:lnTo>
                    <a:pt x="412947" y="86227"/>
                  </a:lnTo>
                  <a:lnTo>
                    <a:pt x="363972" y="78138"/>
                  </a:lnTo>
                  <a:lnTo>
                    <a:pt x="314610" y="69591"/>
                  </a:lnTo>
                  <a:lnTo>
                    <a:pt x="264997" y="60472"/>
                  </a:lnTo>
                  <a:lnTo>
                    <a:pt x="215269" y="50671"/>
                  </a:lnTo>
                  <a:lnTo>
                    <a:pt x="165560" y="40074"/>
                  </a:lnTo>
                  <a:lnTo>
                    <a:pt x="116006" y="28572"/>
                  </a:lnTo>
                  <a:lnTo>
                    <a:pt x="66742" y="16051"/>
                  </a:lnTo>
                  <a:lnTo>
                    <a:pt x="17903" y="2400"/>
                  </a:lnTo>
                  <a:lnTo>
                    <a:pt x="10121" y="0"/>
                  </a:lnTo>
                </a:path>
                <a:path w="1730375" h="134620">
                  <a:moveTo>
                    <a:pt x="0" y="0"/>
                  </a:moveTo>
                  <a:lnTo>
                    <a:pt x="65946" y="18928"/>
                  </a:lnTo>
                  <a:lnTo>
                    <a:pt x="115279" y="31466"/>
                  </a:lnTo>
                  <a:lnTo>
                    <a:pt x="164898" y="42981"/>
                  </a:lnTo>
                  <a:lnTo>
                    <a:pt x="214667" y="53587"/>
                  </a:lnTo>
                  <a:lnTo>
                    <a:pt x="264453" y="63394"/>
                  </a:lnTo>
                  <a:lnTo>
                    <a:pt x="314119" y="72516"/>
                  </a:lnTo>
                  <a:lnTo>
                    <a:pt x="363533" y="81064"/>
                  </a:lnTo>
                  <a:lnTo>
                    <a:pt x="412559" y="89152"/>
                  </a:lnTo>
                  <a:lnTo>
                    <a:pt x="461062" y="96891"/>
                  </a:lnTo>
                  <a:lnTo>
                    <a:pt x="508908" y="104394"/>
                  </a:lnTo>
                  <a:lnTo>
                    <a:pt x="544709" y="110007"/>
                  </a:lnTo>
                  <a:lnTo>
                    <a:pt x="552621" y="111277"/>
                  </a:lnTo>
                  <a:lnTo>
                    <a:pt x="624795" y="121757"/>
                  </a:lnTo>
                  <a:lnTo>
                    <a:pt x="679059" y="128078"/>
                  </a:lnTo>
                  <a:lnTo>
                    <a:pt x="731532" y="132427"/>
                  </a:lnTo>
                  <a:lnTo>
                    <a:pt x="782623" y="134528"/>
                  </a:lnTo>
                  <a:lnTo>
                    <a:pt x="832739" y="134104"/>
                  </a:lnTo>
                  <a:lnTo>
                    <a:pt x="882290" y="130878"/>
                  </a:lnTo>
                  <a:lnTo>
                    <a:pt x="931685" y="124574"/>
                  </a:lnTo>
                  <a:lnTo>
                    <a:pt x="981332" y="114915"/>
                  </a:lnTo>
                  <a:lnTo>
                    <a:pt x="1031640" y="101625"/>
                  </a:lnTo>
                  <a:lnTo>
                    <a:pt x="1055027" y="94944"/>
                  </a:lnTo>
                  <a:lnTo>
                    <a:pt x="1083864" y="87309"/>
                  </a:lnTo>
                  <a:lnTo>
                    <a:pt x="1155958" y="70776"/>
                  </a:lnTo>
                  <a:lnTo>
                    <a:pt x="1198252" y="62677"/>
                  </a:lnTo>
                  <a:lnTo>
                    <a:pt x="1244069" y="55223"/>
                  </a:lnTo>
                  <a:lnTo>
                    <a:pt x="1292926" y="48814"/>
                  </a:lnTo>
                  <a:lnTo>
                    <a:pt x="1344341" y="43848"/>
                  </a:lnTo>
                  <a:lnTo>
                    <a:pt x="1397834" y="40727"/>
                  </a:lnTo>
                  <a:lnTo>
                    <a:pt x="1452923" y="39849"/>
                  </a:lnTo>
                  <a:lnTo>
                    <a:pt x="1509125" y="41614"/>
                  </a:lnTo>
                  <a:lnTo>
                    <a:pt x="1565960" y="46421"/>
                  </a:lnTo>
                  <a:lnTo>
                    <a:pt x="1622944" y="54671"/>
                  </a:lnTo>
                  <a:lnTo>
                    <a:pt x="1679597" y="66763"/>
                  </a:lnTo>
                  <a:lnTo>
                    <a:pt x="1730089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79802" y="0"/>
              <a:ext cx="1700192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0360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1676394" y="64687"/>
                  </a:moveTo>
                  <a:lnTo>
                    <a:pt x="1631332" y="51454"/>
                  </a:lnTo>
                  <a:lnTo>
                    <a:pt x="1574946" y="39337"/>
                  </a:lnTo>
                  <a:lnTo>
                    <a:pt x="1518236" y="31030"/>
                  </a:lnTo>
                  <a:lnTo>
                    <a:pt x="1461681" y="26138"/>
                  </a:lnTo>
                  <a:lnTo>
                    <a:pt x="1405758" y="24265"/>
                  </a:lnTo>
                  <a:lnTo>
                    <a:pt x="1350947" y="25016"/>
                  </a:lnTo>
                  <a:lnTo>
                    <a:pt x="1297727" y="27995"/>
                  </a:lnTo>
                  <a:lnTo>
                    <a:pt x="1246576" y="32808"/>
                  </a:lnTo>
                  <a:lnTo>
                    <a:pt x="1197973" y="39059"/>
                  </a:lnTo>
                  <a:lnTo>
                    <a:pt x="1152396" y="46352"/>
                  </a:lnTo>
                  <a:lnTo>
                    <a:pt x="1110325" y="54292"/>
                  </a:lnTo>
                  <a:lnTo>
                    <a:pt x="1072238" y="62484"/>
                  </a:lnTo>
                  <a:lnTo>
                    <a:pt x="1009931" y="78043"/>
                  </a:lnTo>
                  <a:lnTo>
                    <a:pt x="986669" y="84619"/>
                  </a:lnTo>
                  <a:lnTo>
                    <a:pt x="936818" y="97688"/>
                  </a:lnTo>
                  <a:lnTo>
                    <a:pt x="887598" y="107197"/>
                  </a:lnTo>
                  <a:lnTo>
                    <a:pt x="838603" y="113416"/>
                  </a:lnTo>
                  <a:lnTo>
                    <a:pt x="789430" y="116617"/>
                  </a:lnTo>
                  <a:lnTo>
                    <a:pt x="739676" y="117072"/>
                  </a:lnTo>
                  <a:lnTo>
                    <a:pt x="688936" y="115051"/>
                  </a:lnTo>
                  <a:lnTo>
                    <a:pt x="636807" y="110827"/>
                  </a:lnTo>
                  <a:lnTo>
                    <a:pt x="582884" y="104669"/>
                  </a:lnTo>
                  <a:lnTo>
                    <a:pt x="526764" y="96850"/>
                  </a:lnTo>
                  <a:lnTo>
                    <a:pt x="503282" y="93230"/>
                  </a:lnTo>
                  <a:lnTo>
                    <a:pt x="464801" y="87325"/>
                  </a:lnTo>
                  <a:lnTo>
                    <a:pt x="417286" y="80035"/>
                  </a:lnTo>
                  <a:lnTo>
                    <a:pt x="369119" y="72512"/>
                  </a:lnTo>
                  <a:lnTo>
                    <a:pt x="320434" y="64643"/>
                  </a:lnTo>
                  <a:lnTo>
                    <a:pt x="271365" y="56315"/>
                  </a:lnTo>
                  <a:lnTo>
                    <a:pt x="222046" y="47414"/>
                  </a:lnTo>
                  <a:lnTo>
                    <a:pt x="172612" y="37829"/>
                  </a:lnTo>
                  <a:lnTo>
                    <a:pt x="123197" y="27446"/>
                  </a:lnTo>
                  <a:lnTo>
                    <a:pt x="73935" y="16152"/>
                  </a:lnTo>
                  <a:lnTo>
                    <a:pt x="24959" y="3835"/>
                  </a:lnTo>
                  <a:lnTo>
                    <a:pt x="11117" y="0"/>
                  </a:lnTo>
                </a:path>
                <a:path w="1676400" h="120650">
                  <a:moveTo>
                    <a:pt x="0" y="0"/>
                  </a:moveTo>
                  <a:lnTo>
                    <a:pt x="72907" y="18960"/>
                  </a:lnTo>
                  <a:lnTo>
                    <a:pt x="122195" y="30268"/>
                  </a:lnTo>
                  <a:lnTo>
                    <a:pt x="171632" y="40662"/>
                  </a:lnTo>
                  <a:lnTo>
                    <a:pt x="221083" y="50256"/>
                  </a:lnTo>
                  <a:lnTo>
                    <a:pt x="270415" y="59164"/>
                  </a:lnTo>
                  <a:lnTo>
                    <a:pt x="319495" y="67498"/>
                  </a:lnTo>
                  <a:lnTo>
                    <a:pt x="368189" y="75373"/>
                  </a:lnTo>
                  <a:lnTo>
                    <a:pt x="416364" y="82901"/>
                  </a:lnTo>
                  <a:lnTo>
                    <a:pt x="463886" y="90195"/>
                  </a:lnTo>
                  <a:lnTo>
                    <a:pt x="502812" y="96164"/>
                  </a:lnTo>
                  <a:lnTo>
                    <a:pt x="510686" y="97421"/>
                  </a:lnTo>
                  <a:lnTo>
                    <a:pt x="582594" y="107623"/>
                  </a:lnTo>
                  <a:lnTo>
                    <a:pt x="636666" y="113785"/>
                  </a:lnTo>
                  <a:lnTo>
                    <a:pt x="688940" y="118012"/>
                  </a:lnTo>
                  <a:lnTo>
                    <a:pt x="739823" y="120030"/>
                  </a:lnTo>
                  <a:lnTo>
                    <a:pt x="789718" y="119567"/>
                  </a:lnTo>
                  <a:lnTo>
                    <a:pt x="839030" y="116353"/>
                  </a:lnTo>
                  <a:lnTo>
                    <a:pt x="888165" y="110114"/>
                  </a:lnTo>
                  <a:lnTo>
                    <a:pt x="937527" y="100580"/>
                  </a:lnTo>
                  <a:lnTo>
                    <a:pt x="987520" y="87477"/>
                  </a:lnTo>
                  <a:lnTo>
                    <a:pt x="1010719" y="80915"/>
                  </a:lnTo>
                  <a:lnTo>
                    <a:pt x="1039324" y="73420"/>
                  </a:lnTo>
                  <a:lnTo>
                    <a:pt x="1110840" y="57208"/>
                  </a:lnTo>
                  <a:lnTo>
                    <a:pt x="1152796" y="49279"/>
                  </a:lnTo>
                  <a:lnTo>
                    <a:pt x="1198247" y="41994"/>
                  </a:lnTo>
                  <a:lnTo>
                    <a:pt x="1246716" y="35748"/>
                  </a:lnTo>
                  <a:lnTo>
                    <a:pt x="1297723" y="30935"/>
                  </a:lnTo>
                  <a:lnTo>
                    <a:pt x="1350793" y="27949"/>
                  </a:lnTo>
                  <a:lnTo>
                    <a:pt x="1405447" y="27184"/>
                  </a:lnTo>
                  <a:lnTo>
                    <a:pt x="1461207" y="29035"/>
                  </a:lnTo>
                  <a:lnTo>
                    <a:pt x="1517595" y="33896"/>
                  </a:lnTo>
                  <a:lnTo>
                    <a:pt x="1574134" y="42162"/>
                  </a:lnTo>
                  <a:lnTo>
                    <a:pt x="1630346" y="54227"/>
                  </a:lnTo>
                  <a:lnTo>
                    <a:pt x="1676394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6774" y="0"/>
              <a:ext cx="1653219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65537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4" h="104775">
                  <a:moveTo>
                    <a:pt x="1614457" y="49766"/>
                  </a:moveTo>
                  <a:lnTo>
                    <a:pt x="1573963" y="37817"/>
                  </a:lnTo>
                  <a:lnTo>
                    <a:pt x="1517955" y="25690"/>
                  </a:lnTo>
                  <a:lnTo>
                    <a:pt x="1461656" y="17346"/>
                  </a:lnTo>
                  <a:lnTo>
                    <a:pt x="1405537" y="12393"/>
                  </a:lnTo>
                  <a:lnTo>
                    <a:pt x="1350071" y="10439"/>
                  </a:lnTo>
                  <a:lnTo>
                    <a:pt x="1295728" y="11092"/>
                  </a:lnTo>
                  <a:lnTo>
                    <a:pt x="1242980" y="13962"/>
                  </a:lnTo>
                  <a:lnTo>
                    <a:pt x="1192299" y="18655"/>
                  </a:lnTo>
                  <a:lnTo>
                    <a:pt x="1144156" y="24780"/>
                  </a:lnTo>
                  <a:lnTo>
                    <a:pt x="1099023" y="31945"/>
                  </a:lnTo>
                  <a:lnTo>
                    <a:pt x="1057371" y="39758"/>
                  </a:lnTo>
                  <a:lnTo>
                    <a:pt x="1019672" y="47828"/>
                  </a:lnTo>
                  <a:lnTo>
                    <a:pt x="958019" y="63171"/>
                  </a:lnTo>
                  <a:lnTo>
                    <a:pt x="935007" y="69660"/>
                  </a:lnTo>
                  <a:lnTo>
                    <a:pt x="885276" y="82513"/>
                  </a:lnTo>
                  <a:lnTo>
                    <a:pt x="836202" y="91878"/>
                  </a:lnTo>
                  <a:lnTo>
                    <a:pt x="787381" y="98022"/>
                  </a:lnTo>
                  <a:lnTo>
                    <a:pt x="738409" y="101210"/>
                  </a:lnTo>
                  <a:lnTo>
                    <a:pt x="688882" y="101709"/>
                  </a:lnTo>
                  <a:lnTo>
                    <a:pt x="638397" y="99785"/>
                  </a:lnTo>
                  <a:lnTo>
                    <a:pt x="586548" y="95703"/>
                  </a:lnTo>
                  <a:lnTo>
                    <a:pt x="532933" y="89730"/>
                  </a:lnTo>
                  <a:lnTo>
                    <a:pt x="477147" y="82131"/>
                  </a:lnTo>
                  <a:lnTo>
                    <a:pt x="469387" y="80975"/>
                  </a:lnTo>
                  <a:lnTo>
                    <a:pt x="461615" y="79820"/>
                  </a:lnTo>
                  <a:lnTo>
                    <a:pt x="453779" y="78613"/>
                  </a:lnTo>
                  <a:lnTo>
                    <a:pt x="412072" y="72352"/>
                  </a:lnTo>
                  <a:lnTo>
                    <a:pt x="364896" y="65274"/>
                  </a:lnTo>
                  <a:lnTo>
                    <a:pt x="317072" y="57965"/>
                  </a:lnTo>
                  <a:lnTo>
                    <a:pt x="268733" y="50311"/>
                  </a:lnTo>
                  <a:lnTo>
                    <a:pt x="220012" y="42200"/>
                  </a:lnTo>
                  <a:lnTo>
                    <a:pt x="171044" y="33516"/>
                  </a:lnTo>
                  <a:lnTo>
                    <a:pt x="121959" y="24147"/>
                  </a:lnTo>
                  <a:lnTo>
                    <a:pt x="72892" y="13979"/>
                  </a:lnTo>
                  <a:lnTo>
                    <a:pt x="23976" y="2897"/>
                  </a:lnTo>
                  <a:lnTo>
                    <a:pt x="12337" y="0"/>
                  </a:lnTo>
                </a:path>
                <a:path w="1614804" h="104775">
                  <a:moveTo>
                    <a:pt x="0" y="0"/>
                  </a:moveTo>
                  <a:lnTo>
                    <a:pt x="71821" y="16794"/>
                  </a:lnTo>
                  <a:lnTo>
                    <a:pt x="120898" y="26970"/>
                  </a:lnTo>
                  <a:lnTo>
                    <a:pt x="169989" y="36345"/>
                  </a:lnTo>
                  <a:lnTo>
                    <a:pt x="218962" y="45033"/>
                  </a:lnTo>
                  <a:lnTo>
                    <a:pt x="267683" y="53149"/>
                  </a:lnTo>
                  <a:lnTo>
                    <a:pt x="316021" y="60805"/>
                  </a:lnTo>
                  <a:lnTo>
                    <a:pt x="363844" y="68116"/>
                  </a:lnTo>
                  <a:lnTo>
                    <a:pt x="411018" y="75197"/>
                  </a:lnTo>
                  <a:lnTo>
                    <a:pt x="453309" y="81534"/>
                  </a:lnTo>
                  <a:lnTo>
                    <a:pt x="459875" y="82563"/>
                  </a:lnTo>
                  <a:lnTo>
                    <a:pt x="466454" y="83528"/>
                  </a:lnTo>
                  <a:lnTo>
                    <a:pt x="472969" y="84480"/>
                  </a:lnTo>
                  <a:lnTo>
                    <a:pt x="476753" y="85039"/>
                  </a:lnTo>
                  <a:lnTo>
                    <a:pt x="532633" y="92669"/>
                  </a:lnTo>
                  <a:lnTo>
                    <a:pt x="586344" y="98666"/>
                  </a:lnTo>
                  <a:lnTo>
                    <a:pt x="638294" y="102765"/>
                  </a:lnTo>
                  <a:lnTo>
                    <a:pt x="688890" y="104698"/>
                  </a:lnTo>
                  <a:lnTo>
                    <a:pt x="738537" y="104198"/>
                  </a:lnTo>
                  <a:lnTo>
                    <a:pt x="787644" y="100998"/>
                  </a:lnTo>
                  <a:lnTo>
                    <a:pt x="836615" y="94831"/>
                  </a:lnTo>
                  <a:lnTo>
                    <a:pt x="885859" y="85431"/>
                  </a:lnTo>
                  <a:lnTo>
                    <a:pt x="935782" y="72530"/>
                  </a:lnTo>
                  <a:lnTo>
                    <a:pt x="958739" y="66053"/>
                  </a:lnTo>
                  <a:lnTo>
                    <a:pt x="987050" y="58659"/>
                  </a:lnTo>
                  <a:lnTo>
                    <a:pt x="1057851" y="42681"/>
                  </a:lnTo>
                  <a:lnTo>
                    <a:pt x="1099399" y="34879"/>
                  </a:lnTo>
                  <a:lnTo>
                    <a:pt x="1144417" y="27722"/>
                  </a:lnTo>
                  <a:lnTo>
                    <a:pt x="1192436" y="21602"/>
                  </a:lnTo>
                  <a:lnTo>
                    <a:pt x="1242985" y="16909"/>
                  </a:lnTo>
                  <a:lnTo>
                    <a:pt x="1295592" y="14033"/>
                  </a:lnTo>
                  <a:lnTo>
                    <a:pt x="1349787" y="13367"/>
                  </a:lnTo>
                  <a:lnTo>
                    <a:pt x="1405099" y="15299"/>
                  </a:lnTo>
                  <a:lnTo>
                    <a:pt x="1461059" y="20222"/>
                  </a:lnTo>
                  <a:lnTo>
                    <a:pt x="1517194" y="28526"/>
                  </a:lnTo>
                  <a:lnTo>
                    <a:pt x="1573034" y="40601"/>
                  </a:lnTo>
                  <a:lnTo>
                    <a:pt x="1614457" y="528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26830" y="0"/>
              <a:ext cx="1553165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7691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1542303" y="34069"/>
                  </a:moveTo>
                  <a:lnTo>
                    <a:pt x="1507419" y="23740"/>
                  </a:lnTo>
                  <a:lnTo>
                    <a:pt x="1451851" y="11639"/>
                  </a:lnTo>
                  <a:lnTo>
                    <a:pt x="1395999" y="3279"/>
                  </a:lnTo>
                  <a:lnTo>
                    <a:pt x="1359526" y="0"/>
                  </a:lnTo>
                </a:path>
                <a:path w="1542415" h="88900">
                  <a:moveTo>
                    <a:pt x="1173778" y="0"/>
                  </a:moveTo>
                  <a:lnTo>
                    <a:pt x="1128820" y="4066"/>
                  </a:lnTo>
                  <a:lnTo>
                    <a:pt x="1081072" y="10034"/>
                  </a:lnTo>
                  <a:lnTo>
                    <a:pt x="1036310" y="17037"/>
                  </a:lnTo>
                  <a:lnTo>
                    <a:pt x="995001" y="24688"/>
                  </a:lnTo>
                  <a:lnTo>
                    <a:pt x="957613" y="32600"/>
                  </a:lnTo>
                  <a:lnTo>
                    <a:pt x="896469" y="47662"/>
                  </a:lnTo>
                  <a:lnTo>
                    <a:pt x="873648" y="54038"/>
                  </a:lnTo>
                  <a:lnTo>
                    <a:pt x="824151" y="66715"/>
                  </a:lnTo>
                  <a:lnTo>
                    <a:pt x="775309" y="75964"/>
                  </a:lnTo>
                  <a:lnTo>
                    <a:pt x="726719" y="82047"/>
                  </a:lnTo>
                  <a:lnTo>
                    <a:pt x="677980" y="85226"/>
                  </a:lnTo>
                  <a:lnTo>
                    <a:pt x="628688" y="85761"/>
                  </a:lnTo>
                  <a:lnTo>
                    <a:pt x="578442" y="83916"/>
                  </a:lnTo>
                  <a:lnTo>
                    <a:pt x="526840" y="79952"/>
                  </a:lnTo>
                  <a:lnTo>
                    <a:pt x="473480" y="74130"/>
                  </a:lnTo>
                  <a:lnTo>
                    <a:pt x="417959" y="66713"/>
                  </a:lnTo>
                  <a:lnTo>
                    <a:pt x="394680" y="63271"/>
                  </a:lnTo>
                  <a:lnTo>
                    <a:pt x="350166" y="56756"/>
                  </a:lnTo>
                  <a:lnTo>
                    <a:pt x="303299" y="49891"/>
                  </a:lnTo>
                  <a:lnTo>
                    <a:pt x="255788" y="42799"/>
                  </a:lnTo>
                  <a:lnTo>
                    <a:pt x="207765" y="35363"/>
                  </a:lnTo>
                  <a:lnTo>
                    <a:pt x="159362" y="27469"/>
                  </a:lnTo>
                  <a:lnTo>
                    <a:pt x="110712" y="19003"/>
                  </a:lnTo>
                  <a:lnTo>
                    <a:pt x="61945" y="9850"/>
                  </a:lnTo>
                  <a:lnTo>
                    <a:pt x="13704" y="0"/>
                  </a:lnTo>
                </a:path>
                <a:path w="1542415" h="88900">
                  <a:moveTo>
                    <a:pt x="0" y="0"/>
                  </a:moveTo>
                  <a:lnTo>
                    <a:pt x="60817" y="12662"/>
                  </a:lnTo>
                  <a:lnTo>
                    <a:pt x="109581" y="21821"/>
                  </a:lnTo>
                  <a:lnTo>
                    <a:pt x="158228" y="30291"/>
                  </a:lnTo>
                  <a:lnTo>
                    <a:pt x="206624" y="38188"/>
                  </a:lnTo>
                  <a:lnTo>
                    <a:pt x="254639" y="45626"/>
                  </a:lnTo>
                  <a:lnTo>
                    <a:pt x="302140" y="52721"/>
                  </a:lnTo>
                  <a:lnTo>
                    <a:pt x="348998" y="59588"/>
                  </a:lnTo>
                  <a:lnTo>
                    <a:pt x="394223" y="66205"/>
                  </a:lnTo>
                  <a:lnTo>
                    <a:pt x="402033" y="67399"/>
                  </a:lnTo>
                  <a:lnTo>
                    <a:pt x="473164" y="77088"/>
                  </a:lnTo>
                  <a:lnTo>
                    <a:pt x="526652" y="82919"/>
                  </a:lnTo>
                  <a:lnTo>
                    <a:pt x="578381" y="86887"/>
                  </a:lnTo>
                  <a:lnTo>
                    <a:pt x="628755" y="88731"/>
                  </a:lnTo>
                  <a:lnTo>
                    <a:pt x="678180" y="88188"/>
                  </a:lnTo>
                  <a:lnTo>
                    <a:pt x="727060" y="84994"/>
                  </a:lnTo>
                  <a:lnTo>
                    <a:pt x="775800" y="78888"/>
                  </a:lnTo>
                  <a:lnTo>
                    <a:pt x="824802" y="69605"/>
                  </a:lnTo>
                  <a:lnTo>
                    <a:pt x="874473" y="56883"/>
                  </a:lnTo>
                  <a:lnTo>
                    <a:pt x="897236" y="50522"/>
                  </a:lnTo>
                  <a:lnTo>
                    <a:pt x="925307" y="43263"/>
                  </a:lnTo>
                  <a:lnTo>
                    <a:pt x="995509" y="27597"/>
                  </a:lnTo>
                  <a:lnTo>
                    <a:pt x="1036708" y="19960"/>
                  </a:lnTo>
                  <a:lnTo>
                    <a:pt x="1081350" y="12969"/>
                  </a:lnTo>
                  <a:lnTo>
                    <a:pt x="1128969" y="7009"/>
                  </a:lnTo>
                  <a:lnTo>
                    <a:pt x="1179099" y="2466"/>
                  </a:lnTo>
                  <a:lnTo>
                    <a:pt x="1226047" y="0"/>
                  </a:lnTo>
                </a:path>
                <a:path w="1542415" h="88900">
                  <a:moveTo>
                    <a:pt x="1307513" y="0"/>
                  </a:moveTo>
                  <a:lnTo>
                    <a:pt x="1339893" y="1192"/>
                  </a:lnTo>
                  <a:lnTo>
                    <a:pt x="1395404" y="6171"/>
                  </a:lnTo>
                  <a:lnTo>
                    <a:pt x="1451095" y="14495"/>
                  </a:lnTo>
                  <a:lnTo>
                    <a:pt x="1506499" y="26549"/>
                  </a:lnTo>
                  <a:lnTo>
                    <a:pt x="1542303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08959" y="0"/>
              <a:ext cx="1471035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23638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1456357" y="17560"/>
                  </a:moveTo>
                  <a:lnTo>
                    <a:pt x="1427671" y="9038"/>
                  </a:lnTo>
                  <a:lnTo>
                    <a:pt x="1386414" y="0"/>
                  </a:lnTo>
                </a:path>
                <a:path w="1456690" h="72390">
                  <a:moveTo>
                    <a:pt x="969943" y="0"/>
                  </a:moveTo>
                  <a:lnTo>
                    <a:pt x="919416" y="8957"/>
                  </a:lnTo>
                  <a:lnTo>
                    <a:pt x="849623" y="24344"/>
                  </a:lnTo>
                  <a:lnTo>
                    <a:pt x="799093" y="37744"/>
                  </a:lnTo>
                  <a:lnTo>
                    <a:pt x="749925" y="50234"/>
                  </a:lnTo>
                  <a:lnTo>
                    <a:pt x="701378" y="59359"/>
                  </a:lnTo>
                  <a:lnTo>
                    <a:pt x="653052" y="65378"/>
                  </a:lnTo>
                  <a:lnTo>
                    <a:pt x="604550" y="68548"/>
                  </a:lnTo>
                  <a:lnTo>
                    <a:pt x="555474" y="69126"/>
                  </a:lnTo>
                  <a:lnTo>
                    <a:pt x="505427" y="67370"/>
                  </a:lnTo>
                  <a:lnTo>
                    <a:pt x="454010" y="63537"/>
                  </a:lnTo>
                  <a:lnTo>
                    <a:pt x="400825" y="57885"/>
                  </a:lnTo>
                  <a:lnTo>
                    <a:pt x="345475" y="50672"/>
                  </a:lnTo>
                  <a:lnTo>
                    <a:pt x="333433" y="48930"/>
                  </a:lnTo>
                  <a:lnTo>
                    <a:pt x="313207" y="46026"/>
                  </a:lnTo>
                  <a:lnTo>
                    <a:pt x="291414" y="42905"/>
                  </a:lnTo>
                  <a:lnTo>
                    <a:pt x="274672" y="40512"/>
                  </a:lnTo>
                  <a:lnTo>
                    <a:pt x="225008" y="33406"/>
                  </a:lnTo>
                  <a:lnTo>
                    <a:pt x="174626" y="26035"/>
                  </a:lnTo>
                  <a:lnTo>
                    <a:pt x="123686" y="18258"/>
                  </a:lnTo>
                  <a:lnTo>
                    <a:pt x="72346" y="9936"/>
                  </a:lnTo>
                  <a:lnTo>
                    <a:pt x="20766" y="927"/>
                  </a:lnTo>
                  <a:lnTo>
                    <a:pt x="15894" y="0"/>
                  </a:lnTo>
                </a:path>
                <a:path w="1456690" h="72390">
                  <a:moveTo>
                    <a:pt x="0" y="0"/>
                  </a:moveTo>
                  <a:lnTo>
                    <a:pt x="71333" y="12771"/>
                  </a:lnTo>
                  <a:lnTo>
                    <a:pt x="122678" y="21095"/>
                  </a:lnTo>
                  <a:lnTo>
                    <a:pt x="173621" y="28871"/>
                  </a:lnTo>
                  <a:lnTo>
                    <a:pt x="224004" y="36241"/>
                  </a:lnTo>
                  <a:lnTo>
                    <a:pt x="273669" y="43345"/>
                  </a:lnTo>
                  <a:lnTo>
                    <a:pt x="285808" y="45074"/>
                  </a:lnTo>
                  <a:lnTo>
                    <a:pt x="297896" y="46797"/>
                  </a:lnTo>
                  <a:lnTo>
                    <a:pt x="309929" y="48518"/>
                  </a:lnTo>
                  <a:lnTo>
                    <a:pt x="321903" y="50241"/>
                  </a:lnTo>
                  <a:lnTo>
                    <a:pt x="329663" y="51396"/>
                  </a:lnTo>
                  <a:lnTo>
                    <a:pt x="337385" y="52501"/>
                  </a:lnTo>
                  <a:lnTo>
                    <a:pt x="400532" y="60821"/>
                  </a:lnTo>
                  <a:lnTo>
                    <a:pt x="453830" y="66494"/>
                  </a:lnTo>
                  <a:lnTo>
                    <a:pt x="505361" y="70342"/>
                  </a:lnTo>
                  <a:lnTo>
                    <a:pt x="555528" y="72106"/>
                  </a:lnTo>
                  <a:lnTo>
                    <a:pt x="604730" y="71528"/>
                  </a:lnTo>
                  <a:lnTo>
                    <a:pt x="653367" y="68349"/>
                  </a:lnTo>
                  <a:lnTo>
                    <a:pt x="701840" y="62312"/>
                  </a:lnTo>
                  <a:lnTo>
                    <a:pt x="750548" y="53157"/>
                  </a:lnTo>
                  <a:lnTo>
                    <a:pt x="799893" y="40627"/>
                  </a:lnTo>
                  <a:lnTo>
                    <a:pt x="822460" y="34378"/>
                  </a:lnTo>
                  <a:lnTo>
                    <a:pt x="850291" y="27251"/>
                  </a:lnTo>
                  <a:lnTo>
                    <a:pt x="882924" y="19629"/>
                  </a:lnTo>
                  <a:lnTo>
                    <a:pt x="919897" y="11890"/>
                  </a:lnTo>
                  <a:lnTo>
                    <a:pt x="960749" y="4416"/>
                  </a:lnTo>
                  <a:lnTo>
                    <a:pt x="989375" y="0"/>
                  </a:lnTo>
                </a:path>
                <a:path w="1456690" h="72390">
                  <a:moveTo>
                    <a:pt x="1372632" y="0"/>
                  </a:moveTo>
                  <a:lnTo>
                    <a:pt x="1426735" y="11840"/>
                  </a:lnTo>
                  <a:lnTo>
                    <a:pt x="1456357" y="206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18596" y="0"/>
              <a:ext cx="1361399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26812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4" h="55244">
                  <a:moveTo>
                    <a:pt x="1353182" y="388"/>
                  </a:moveTo>
                  <a:lnTo>
                    <a:pt x="1351820" y="0"/>
                  </a:lnTo>
                </a:path>
                <a:path w="1353184" h="55244">
                  <a:moveTo>
                    <a:pt x="791743" y="0"/>
                  </a:moveTo>
                  <a:lnTo>
                    <a:pt x="761656" y="6832"/>
                  </a:lnTo>
                  <a:lnTo>
                    <a:pt x="731767" y="14339"/>
                  </a:lnTo>
                  <a:lnTo>
                    <a:pt x="707755" y="20904"/>
                  </a:lnTo>
                  <a:lnTo>
                    <a:pt x="658851" y="33203"/>
                  </a:lnTo>
                  <a:lnTo>
                    <a:pt x="610554" y="42202"/>
                  </a:lnTo>
                  <a:lnTo>
                    <a:pt x="562469" y="48154"/>
                  </a:lnTo>
                  <a:lnTo>
                    <a:pt x="514201" y="51311"/>
                  </a:lnTo>
                  <a:lnTo>
                    <a:pt x="465353" y="51927"/>
                  </a:lnTo>
                  <a:lnTo>
                    <a:pt x="415530" y="50254"/>
                  </a:lnTo>
                  <a:lnTo>
                    <a:pt x="364337" y="46547"/>
                  </a:lnTo>
                  <a:lnTo>
                    <a:pt x="311378" y="41056"/>
                  </a:lnTo>
                  <a:lnTo>
                    <a:pt x="256257" y="34036"/>
                  </a:lnTo>
                  <a:lnTo>
                    <a:pt x="233207" y="30785"/>
                  </a:lnTo>
                  <a:lnTo>
                    <a:pt x="220708" y="29032"/>
                  </a:lnTo>
                  <a:lnTo>
                    <a:pt x="208148" y="27278"/>
                  </a:lnTo>
                  <a:lnTo>
                    <a:pt x="195529" y="25522"/>
                  </a:lnTo>
                  <a:lnTo>
                    <a:pt x="182851" y="23762"/>
                  </a:lnTo>
                  <a:lnTo>
                    <a:pt x="133512" y="16881"/>
                  </a:lnTo>
                  <a:lnTo>
                    <a:pt x="83460" y="9737"/>
                  </a:lnTo>
                  <a:lnTo>
                    <a:pt x="32853" y="2190"/>
                  </a:lnTo>
                  <a:lnTo>
                    <a:pt x="19050" y="0"/>
                  </a:lnTo>
                </a:path>
                <a:path w="1353184" h="55244">
                  <a:moveTo>
                    <a:pt x="0" y="0"/>
                  </a:moveTo>
                  <a:lnTo>
                    <a:pt x="82316" y="12589"/>
                  </a:lnTo>
                  <a:lnTo>
                    <a:pt x="132356" y="19735"/>
                  </a:lnTo>
                  <a:lnTo>
                    <a:pt x="181683" y="26619"/>
                  </a:lnTo>
                  <a:lnTo>
                    <a:pt x="194551" y="28408"/>
                  </a:lnTo>
                  <a:lnTo>
                    <a:pt x="207359" y="30193"/>
                  </a:lnTo>
                  <a:lnTo>
                    <a:pt x="220106" y="31975"/>
                  </a:lnTo>
                  <a:lnTo>
                    <a:pt x="232788" y="33757"/>
                  </a:lnTo>
                  <a:lnTo>
                    <a:pt x="240395" y="34785"/>
                  </a:lnTo>
                  <a:lnTo>
                    <a:pt x="247964" y="35839"/>
                  </a:lnTo>
                  <a:lnTo>
                    <a:pt x="255444" y="36906"/>
                  </a:lnTo>
                  <a:lnTo>
                    <a:pt x="310812" y="43963"/>
                  </a:lnTo>
                  <a:lnTo>
                    <a:pt x="363991" y="49481"/>
                  </a:lnTo>
                  <a:lnTo>
                    <a:pt x="415382" y="53206"/>
                  </a:lnTo>
                  <a:lnTo>
                    <a:pt x="465384" y="54885"/>
                  </a:lnTo>
                  <a:lnTo>
                    <a:pt x="514398" y="54266"/>
                  </a:lnTo>
                  <a:lnTo>
                    <a:pt x="562825" y="51095"/>
                  </a:lnTo>
                  <a:lnTo>
                    <a:pt x="611064" y="45121"/>
                  </a:lnTo>
                  <a:lnTo>
                    <a:pt x="659516" y="36090"/>
                  </a:lnTo>
                  <a:lnTo>
                    <a:pt x="708580" y="23749"/>
                  </a:lnTo>
                  <a:lnTo>
                    <a:pt x="732527" y="17199"/>
                  </a:lnTo>
                  <a:lnTo>
                    <a:pt x="762333" y="9707"/>
                  </a:lnTo>
                  <a:lnTo>
                    <a:pt x="797450" y="1724"/>
                  </a:lnTo>
                  <a:lnTo>
                    <a:pt x="806023" y="0"/>
                  </a:lnTo>
                </a:path>
                <a:path w="1353184" h="55244">
                  <a:moveTo>
                    <a:pt x="1341176" y="0"/>
                  </a:moveTo>
                  <a:lnTo>
                    <a:pt x="1353182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28744" y="0"/>
              <a:ext cx="667942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52146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607775" y="0"/>
                  </a:moveTo>
                  <a:lnTo>
                    <a:pt x="546048" y="15658"/>
                  </a:lnTo>
                  <a:lnTo>
                    <a:pt x="498000" y="24535"/>
                  </a:lnTo>
                  <a:lnTo>
                    <a:pt x="450152" y="30421"/>
                  </a:lnTo>
                  <a:lnTo>
                    <a:pt x="402112" y="33565"/>
                  </a:lnTo>
                  <a:lnTo>
                    <a:pt x="353486" y="34216"/>
                  </a:lnTo>
                  <a:lnTo>
                    <a:pt x="303883" y="32621"/>
                  </a:lnTo>
                  <a:lnTo>
                    <a:pt x="252908" y="29030"/>
                  </a:lnTo>
                  <a:lnTo>
                    <a:pt x="200169" y="23691"/>
                  </a:lnTo>
                  <a:lnTo>
                    <a:pt x="145274" y="16853"/>
                  </a:lnTo>
                  <a:lnTo>
                    <a:pt x="122338" y="13716"/>
                  </a:lnTo>
                  <a:lnTo>
                    <a:pt x="109034" y="11898"/>
                  </a:lnTo>
                  <a:lnTo>
                    <a:pt x="95662" y="10080"/>
                  </a:lnTo>
                  <a:lnTo>
                    <a:pt x="82222" y="8258"/>
                  </a:lnTo>
                  <a:lnTo>
                    <a:pt x="68719" y="6426"/>
                  </a:lnTo>
                  <a:lnTo>
                    <a:pt x="21425" y="0"/>
                  </a:lnTo>
                </a:path>
                <a:path w="619125" h="37465">
                  <a:moveTo>
                    <a:pt x="0" y="0"/>
                  </a:moveTo>
                  <a:lnTo>
                    <a:pt x="19163" y="2666"/>
                  </a:lnTo>
                  <a:lnTo>
                    <a:pt x="68160" y="9322"/>
                  </a:lnTo>
                  <a:lnTo>
                    <a:pt x="81711" y="11158"/>
                  </a:lnTo>
                  <a:lnTo>
                    <a:pt x="95196" y="12989"/>
                  </a:lnTo>
                  <a:lnTo>
                    <a:pt x="108613" y="14815"/>
                  </a:lnTo>
                  <a:lnTo>
                    <a:pt x="121957" y="16637"/>
                  </a:lnTo>
                  <a:lnTo>
                    <a:pt x="144893" y="19837"/>
                  </a:lnTo>
                  <a:lnTo>
                    <a:pt x="191398" y="25753"/>
                  </a:lnTo>
                  <a:lnTo>
                    <a:pt x="238710" y="30891"/>
                  </a:lnTo>
                  <a:lnTo>
                    <a:pt x="286864" y="34790"/>
                  </a:lnTo>
                  <a:lnTo>
                    <a:pt x="335896" y="36990"/>
                  </a:lnTo>
                  <a:lnTo>
                    <a:pt x="385844" y="37031"/>
                  </a:lnTo>
                  <a:lnTo>
                    <a:pt x="436742" y="34450"/>
                  </a:lnTo>
                  <a:lnTo>
                    <a:pt x="488627" y="28787"/>
                  </a:lnTo>
                  <a:lnTo>
                    <a:pt x="541535" y="19583"/>
                  </a:lnTo>
                  <a:lnTo>
                    <a:pt x="595502" y="6375"/>
                  </a:lnTo>
                  <a:lnTo>
                    <a:pt x="619042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41556" y="0"/>
              <a:ext cx="513204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9473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403967" y="0"/>
                  </a:moveTo>
                  <a:lnTo>
                    <a:pt x="358657" y="7809"/>
                  </a:lnTo>
                  <a:lnTo>
                    <a:pt x="307173" y="13390"/>
                  </a:lnTo>
                  <a:lnTo>
                    <a:pt x="256653" y="15955"/>
                  </a:lnTo>
                  <a:lnTo>
                    <a:pt x="207063" y="15956"/>
                  </a:lnTo>
                  <a:lnTo>
                    <a:pt x="158371" y="13843"/>
                  </a:lnTo>
                  <a:lnTo>
                    <a:pt x="110542" y="10066"/>
                  </a:lnTo>
                  <a:lnTo>
                    <a:pt x="63545" y="5077"/>
                  </a:lnTo>
                  <a:lnTo>
                    <a:pt x="22751" y="0"/>
                  </a:lnTo>
                </a:path>
                <a:path w="419100" h="19050">
                  <a:moveTo>
                    <a:pt x="0" y="0"/>
                  </a:moveTo>
                  <a:lnTo>
                    <a:pt x="63292" y="8065"/>
                  </a:lnTo>
                  <a:lnTo>
                    <a:pt x="110419" y="13056"/>
                  </a:lnTo>
                  <a:lnTo>
                    <a:pt x="158378" y="16829"/>
                  </a:lnTo>
                  <a:lnTo>
                    <a:pt x="207202" y="18935"/>
                  </a:lnTo>
                  <a:lnTo>
                    <a:pt x="256924" y="18920"/>
                  </a:lnTo>
                  <a:lnTo>
                    <a:pt x="307577" y="16334"/>
                  </a:lnTo>
                  <a:lnTo>
                    <a:pt x="359193" y="10723"/>
                  </a:lnTo>
                  <a:lnTo>
                    <a:pt x="411807" y="1636"/>
                  </a:lnTo>
                  <a:lnTo>
                    <a:pt x="41855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72264" y="1"/>
              <a:ext cx="138941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06318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77986" y="0"/>
              <a:ext cx="2008" cy="103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79774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0" y="0"/>
                  </a:moveTo>
                  <a:lnTo>
                    <a:pt x="221" y="1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5128" y="0"/>
              <a:ext cx="24865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55893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29" h="194945">
                  <a:moveTo>
                    <a:pt x="24101" y="173277"/>
                  </a:moveTo>
                  <a:lnTo>
                    <a:pt x="22450" y="160754"/>
                  </a:lnTo>
                  <a:lnTo>
                    <a:pt x="20307" y="142089"/>
                  </a:lnTo>
                  <a:lnTo>
                    <a:pt x="18388" y="123540"/>
                  </a:lnTo>
                  <a:lnTo>
                    <a:pt x="16595" y="105206"/>
                  </a:lnTo>
                  <a:lnTo>
                    <a:pt x="14276" y="81710"/>
                  </a:lnTo>
                  <a:lnTo>
                    <a:pt x="11706" y="57861"/>
                  </a:lnTo>
                  <a:lnTo>
                    <a:pt x="8669" y="33697"/>
                  </a:lnTo>
                  <a:lnTo>
                    <a:pt x="4949" y="9258"/>
                  </a:lnTo>
                  <a:lnTo>
                    <a:pt x="3048" y="0"/>
                  </a:lnTo>
                </a:path>
                <a:path w="24129" h="194945">
                  <a:moveTo>
                    <a:pt x="0" y="0"/>
                  </a:moveTo>
                  <a:lnTo>
                    <a:pt x="8724" y="58078"/>
                  </a:lnTo>
                  <a:lnTo>
                    <a:pt x="13598" y="105219"/>
                  </a:lnTo>
                  <a:lnTo>
                    <a:pt x="15403" y="123641"/>
                  </a:lnTo>
                  <a:lnTo>
                    <a:pt x="17338" y="142284"/>
                  </a:lnTo>
                  <a:lnTo>
                    <a:pt x="19502" y="161051"/>
                  </a:lnTo>
                  <a:lnTo>
                    <a:pt x="21993" y="179844"/>
                  </a:lnTo>
                  <a:lnTo>
                    <a:pt x="23215" y="188360"/>
                  </a:lnTo>
                  <a:lnTo>
                    <a:pt x="24101" y="1943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31055" y="0"/>
              <a:ext cx="48938" cy="31443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31889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59" h="312420">
                  <a:moveTo>
                    <a:pt x="48105" y="299444"/>
                  </a:moveTo>
                  <a:lnTo>
                    <a:pt x="31099" y="213613"/>
                  </a:lnTo>
                  <a:lnTo>
                    <a:pt x="23226" y="160595"/>
                  </a:lnTo>
                  <a:lnTo>
                    <a:pt x="17091" y="105194"/>
                  </a:lnTo>
                  <a:lnTo>
                    <a:pt x="14646" y="81688"/>
                  </a:lnTo>
                  <a:lnTo>
                    <a:pt x="11953" y="57830"/>
                  </a:lnTo>
                  <a:lnTo>
                    <a:pt x="8799" y="33661"/>
                  </a:lnTo>
                  <a:lnTo>
                    <a:pt x="4976" y="9220"/>
                  </a:lnTo>
                  <a:lnTo>
                    <a:pt x="3051" y="0"/>
                  </a:lnTo>
                </a:path>
                <a:path w="48259" h="312420">
                  <a:moveTo>
                    <a:pt x="0" y="0"/>
                  </a:moveTo>
                  <a:lnTo>
                    <a:pt x="9005" y="58173"/>
                  </a:lnTo>
                  <a:lnTo>
                    <a:pt x="14132" y="105435"/>
                  </a:lnTo>
                  <a:lnTo>
                    <a:pt x="16029" y="123757"/>
                  </a:lnTo>
                  <a:lnTo>
                    <a:pt x="18052" y="142293"/>
                  </a:lnTo>
                  <a:lnTo>
                    <a:pt x="24092" y="188153"/>
                  </a:lnTo>
                  <a:lnTo>
                    <a:pt x="28026" y="213359"/>
                  </a:lnTo>
                  <a:lnTo>
                    <a:pt x="28242" y="214693"/>
                  </a:lnTo>
                  <a:lnTo>
                    <a:pt x="37363" y="266944"/>
                  </a:lnTo>
                  <a:lnTo>
                    <a:pt x="48105" y="3124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06209" y="0"/>
              <a:ext cx="73784" cy="38115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0784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72154" y="366508"/>
                  </a:moveTo>
                  <a:lnTo>
                    <a:pt x="53194" y="315855"/>
                  </a:lnTo>
                  <a:lnTo>
                    <a:pt x="41402" y="266471"/>
                  </a:lnTo>
                  <a:lnTo>
                    <a:pt x="32250" y="214744"/>
                  </a:lnTo>
                  <a:lnTo>
                    <a:pt x="31907" y="212661"/>
                  </a:lnTo>
                  <a:lnTo>
                    <a:pt x="30521" y="204334"/>
                  </a:lnTo>
                  <a:lnTo>
                    <a:pt x="24014" y="160517"/>
                  </a:lnTo>
                  <a:lnTo>
                    <a:pt x="17620" y="105435"/>
                  </a:lnTo>
                  <a:lnTo>
                    <a:pt x="15040" y="81861"/>
                  </a:lnTo>
                  <a:lnTo>
                    <a:pt x="12213" y="57937"/>
                  </a:lnTo>
                  <a:lnTo>
                    <a:pt x="8933" y="33708"/>
                  </a:lnTo>
                  <a:lnTo>
                    <a:pt x="4996" y="9220"/>
                  </a:lnTo>
                  <a:lnTo>
                    <a:pt x="3044" y="0"/>
                  </a:lnTo>
                </a:path>
                <a:path w="72390" h="372745">
                  <a:moveTo>
                    <a:pt x="0" y="0"/>
                  </a:moveTo>
                  <a:lnTo>
                    <a:pt x="9278" y="58361"/>
                  </a:lnTo>
                  <a:lnTo>
                    <a:pt x="14674" y="105829"/>
                  </a:lnTo>
                  <a:lnTo>
                    <a:pt x="16656" y="124024"/>
                  </a:lnTo>
                  <a:lnTo>
                    <a:pt x="18757" y="142428"/>
                  </a:lnTo>
                  <a:lnTo>
                    <a:pt x="24960" y="187985"/>
                  </a:lnTo>
                  <a:lnTo>
                    <a:pt x="38444" y="266952"/>
                  </a:lnTo>
                  <a:lnTo>
                    <a:pt x="50318" y="316660"/>
                  </a:lnTo>
                  <a:lnTo>
                    <a:pt x="68147" y="365365"/>
                  </a:lnTo>
                  <a:lnTo>
                    <a:pt x="72154" y="3726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81285" y="0"/>
              <a:ext cx="98709" cy="41497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83721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96273" y="407249"/>
                  </a:moveTo>
                  <a:lnTo>
                    <a:pt x="72187" y="363958"/>
                  </a:lnTo>
                  <a:lnTo>
                    <a:pt x="54436" y="315912"/>
                  </a:lnTo>
                  <a:lnTo>
                    <a:pt x="42576" y="266856"/>
                  </a:lnTo>
                  <a:lnTo>
                    <a:pt x="33357" y="215493"/>
                  </a:lnTo>
                  <a:lnTo>
                    <a:pt x="24797" y="160532"/>
                  </a:lnTo>
                  <a:lnTo>
                    <a:pt x="18180" y="105867"/>
                  </a:lnTo>
                  <a:lnTo>
                    <a:pt x="15460" y="82193"/>
                  </a:lnTo>
                  <a:lnTo>
                    <a:pt x="12497" y="58165"/>
                  </a:lnTo>
                  <a:lnTo>
                    <a:pt x="9086" y="33833"/>
                  </a:lnTo>
                  <a:lnTo>
                    <a:pt x="5023" y="9245"/>
                  </a:lnTo>
                  <a:lnTo>
                    <a:pt x="3035" y="0"/>
                  </a:lnTo>
                </a:path>
                <a:path w="96520" h="413384">
                  <a:moveTo>
                    <a:pt x="0" y="0"/>
                  </a:moveTo>
                  <a:lnTo>
                    <a:pt x="9505" y="58259"/>
                  </a:lnTo>
                  <a:lnTo>
                    <a:pt x="15145" y="105600"/>
                  </a:lnTo>
                  <a:lnTo>
                    <a:pt x="17228" y="123824"/>
                  </a:lnTo>
                  <a:lnTo>
                    <a:pt x="19434" y="142252"/>
                  </a:lnTo>
                  <a:lnTo>
                    <a:pt x="25861" y="187820"/>
                  </a:lnTo>
                  <a:lnTo>
                    <a:pt x="39678" y="267630"/>
                  </a:lnTo>
                  <a:lnTo>
                    <a:pt x="51610" y="316928"/>
                  </a:lnTo>
                  <a:lnTo>
                    <a:pt x="69490" y="365245"/>
                  </a:lnTo>
                  <a:lnTo>
                    <a:pt x="96273" y="41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58992" y="0"/>
              <a:ext cx="121002" cy="4503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59594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120400" y="440185"/>
                  </a:moveTo>
                  <a:lnTo>
                    <a:pt x="73454" y="363645"/>
                  </a:lnTo>
                  <a:lnTo>
                    <a:pt x="55619" y="315807"/>
                  </a:lnTo>
                  <a:lnTo>
                    <a:pt x="43683" y="266964"/>
                  </a:lnTo>
                  <a:lnTo>
                    <a:pt x="34383" y="215823"/>
                  </a:lnTo>
                  <a:lnTo>
                    <a:pt x="25567" y="160451"/>
                  </a:lnTo>
                  <a:lnTo>
                    <a:pt x="18699" y="105905"/>
                  </a:lnTo>
                  <a:lnTo>
                    <a:pt x="15852" y="82208"/>
                  </a:lnTo>
                  <a:lnTo>
                    <a:pt x="12761" y="58166"/>
                  </a:lnTo>
                  <a:lnTo>
                    <a:pt x="9233" y="33828"/>
                  </a:lnTo>
                  <a:lnTo>
                    <a:pt x="5072" y="9245"/>
                  </a:lnTo>
                  <a:lnTo>
                    <a:pt x="3050" y="0"/>
                  </a:lnTo>
                </a:path>
                <a:path w="120650" h="445770">
                  <a:moveTo>
                    <a:pt x="0" y="0"/>
                  </a:moveTo>
                  <a:lnTo>
                    <a:pt x="9828" y="58608"/>
                  </a:lnTo>
                  <a:lnTo>
                    <a:pt x="15765" y="106286"/>
                  </a:lnTo>
                  <a:lnTo>
                    <a:pt x="17919" y="124307"/>
                  </a:lnTo>
                  <a:lnTo>
                    <a:pt x="20186" y="142530"/>
                  </a:lnTo>
                  <a:lnTo>
                    <a:pt x="26720" y="187690"/>
                  </a:lnTo>
                  <a:lnTo>
                    <a:pt x="40822" y="267876"/>
                  </a:lnTo>
                  <a:lnTo>
                    <a:pt x="52820" y="316922"/>
                  </a:lnTo>
                  <a:lnTo>
                    <a:pt x="70768" y="365005"/>
                  </a:lnTo>
                  <a:lnTo>
                    <a:pt x="97947" y="413448"/>
                  </a:lnTo>
                  <a:lnTo>
                    <a:pt x="120400" y="4454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34063" y="0"/>
              <a:ext cx="145931" cy="4829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35483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79" h="476250">
                  <a:moveTo>
                    <a:pt x="144512" y="470879"/>
                  </a:moveTo>
                  <a:lnTo>
                    <a:pt x="101801" y="411327"/>
                  </a:lnTo>
                  <a:lnTo>
                    <a:pt x="74752" y="363464"/>
                  </a:lnTo>
                  <a:lnTo>
                    <a:pt x="56865" y="315918"/>
                  </a:lnTo>
                  <a:lnTo>
                    <a:pt x="44880" y="267391"/>
                  </a:lnTo>
                  <a:lnTo>
                    <a:pt x="35532" y="216585"/>
                  </a:lnTo>
                  <a:lnTo>
                    <a:pt x="29182" y="178599"/>
                  </a:lnTo>
                  <a:lnTo>
                    <a:pt x="21480" y="124043"/>
                  </a:lnTo>
                  <a:lnTo>
                    <a:pt x="19238" y="106108"/>
                  </a:lnTo>
                  <a:lnTo>
                    <a:pt x="16256" y="82381"/>
                  </a:lnTo>
                  <a:lnTo>
                    <a:pt x="13033" y="58308"/>
                  </a:lnTo>
                  <a:lnTo>
                    <a:pt x="9378" y="33945"/>
                  </a:lnTo>
                  <a:lnTo>
                    <a:pt x="5103" y="9347"/>
                  </a:lnTo>
                  <a:lnTo>
                    <a:pt x="3031" y="0"/>
                  </a:lnTo>
                </a:path>
                <a:path w="144779" h="476250">
                  <a:moveTo>
                    <a:pt x="0" y="0"/>
                  </a:moveTo>
                  <a:lnTo>
                    <a:pt x="10101" y="58726"/>
                  </a:lnTo>
                  <a:lnTo>
                    <a:pt x="16292" y="106425"/>
                  </a:lnTo>
                  <a:lnTo>
                    <a:pt x="18541" y="124391"/>
                  </a:lnTo>
                  <a:lnTo>
                    <a:pt x="20899" y="142560"/>
                  </a:lnTo>
                  <a:lnTo>
                    <a:pt x="27616" y="187584"/>
                  </a:lnTo>
                  <a:lnTo>
                    <a:pt x="42073" y="268515"/>
                  </a:lnTo>
                  <a:lnTo>
                    <a:pt x="54132" y="317172"/>
                  </a:lnTo>
                  <a:lnTo>
                    <a:pt x="72133" y="364891"/>
                  </a:lnTo>
                  <a:lnTo>
                    <a:pt x="99363" y="412991"/>
                  </a:lnTo>
                  <a:lnTo>
                    <a:pt x="136267" y="465229"/>
                  </a:lnTo>
                  <a:lnTo>
                    <a:pt x="144512" y="4756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09141" y="1"/>
              <a:ext cx="170851" cy="50959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11435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09" h="503555">
                  <a:moveTo>
                    <a:pt x="168559" y="498733"/>
                  </a:moveTo>
                  <a:lnTo>
                    <a:pt x="140243" y="462960"/>
                  </a:lnTo>
                  <a:lnTo>
                    <a:pt x="103179" y="410895"/>
                  </a:lnTo>
                  <a:lnTo>
                    <a:pt x="76065" y="363324"/>
                  </a:lnTo>
                  <a:lnTo>
                    <a:pt x="58118" y="316083"/>
                  </a:lnTo>
                  <a:lnTo>
                    <a:pt x="46074" y="267881"/>
                  </a:lnTo>
                  <a:lnTo>
                    <a:pt x="36669" y="217423"/>
                  </a:lnTo>
                  <a:lnTo>
                    <a:pt x="35717" y="211988"/>
                  </a:lnTo>
                  <a:lnTo>
                    <a:pt x="34288" y="203847"/>
                  </a:lnTo>
                  <a:lnTo>
                    <a:pt x="27210" y="160699"/>
                  </a:lnTo>
                  <a:lnTo>
                    <a:pt x="19816" y="106616"/>
                  </a:lnTo>
                  <a:lnTo>
                    <a:pt x="16687" y="82775"/>
                  </a:lnTo>
                  <a:lnTo>
                    <a:pt x="13325" y="58592"/>
                  </a:lnTo>
                  <a:lnTo>
                    <a:pt x="9542" y="34126"/>
                  </a:lnTo>
                  <a:lnTo>
                    <a:pt x="5148" y="9435"/>
                  </a:lnTo>
                  <a:lnTo>
                    <a:pt x="3032" y="0"/>
                  </a:lnTo>
                </a:path>
                <a:path w="168909" h="503555">
                  <a:moveTo>
                    <a:pt x="0" y="0"/>
                  </a:moveTo>
                  <a:lnTo>
                    <a:pt x="10379" y="58924"/>
                  </a:lnTo>
                  <a:lnTo>
                    <a:pt x="16832" y="106768"/>
                  </a:lnTo>
                  <a:lnTo>
                    <a:pt x="19160" y="124639"/>
                  </a:lnTo>
                  <a:lnTo>
                    <a:pt x="21601" y="142709"/>
                  </a:lnTo>
                  <a:lnTo>
                    <a:pt x="28495" y="187513"/>
                  </a:lnTo>
                  <a:lnTo>
                    <a:pt x="43270" y="268937"/>
                  </a:lnTo>
                  <a:lnTo>
                    <a:pt x="55378" y="317296"/>
                  </a:lnTo>
                  <a:lnTo>
                    <a:pt x="73442" y="364731"/>
                  </a:lnTo>
                  <a:lnTo>
                    <a:pt x="100754" y="412559"/>
                  </a:lnTo>
                  <a:lnTo>
                    <a:pt x="137839" y="464706"/>
                  </a:lnTo>
                  <a:lnTo>
                    <a:pt x="168559" y="5035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87120" y="0"/>
              <a:ext cx="192875" cy="53971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87481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192514" y="523793"/>
                  </a:moveTo>
                  <a:lnTo>
                    <a:pt x="141821" y="462447"/>
                  </a:lnTo>
                  <a:lnTo>
                    <a:pt x="104553" y="410463"/>
                  </a:lnTo>
                  <a:lnTo>
                    <a:pt x="77384" y="363188"/>
                  </a:lnTo>
                  <a:lnTo>
                    <a:pt x="59382" y="316250"/>
                  </a:lnTo>
                  <a:lnTo>
                    <a:pt x="47282" y="268362"/>
                  </a:lnTo>
                  <a:lnTo>
                    <a:pt x="37815" y="218236"/>
                  </a:lnTo>
                  <a:lnTo>
                    <a:pt x="31173" y="180149"/>
                  </a:lnTo>
                  <a:lnTo>
                    <a:pt x="22812" y="124767"/>
                  </a:lnTo>
                  <a:lnTo>
                    <a:pt x="20416" y="107111"/>
                  </a:lnTo>
                  <a:lnTo>
                    <a:pt x="17140" y="83167"/>
                  </a:lnTo>
                  <a:lnTo>
                    <a:pt x="13629" y="58883"/>
                  </a:lnTo>
                  <a:lnTo>
                    <a:pt x="9702" y="34313"/>
                  </a:lnTo>
                  <a:lnTo>
                    <a:pt x="5176" y="9512"/>
                  </a:lnTo>
                  <a:lnTo>
                    <a:pt x="3011" y="0"/>
                  </a:lnTo>
                </a:path>
                <a:path w="193040" h="528320">
                  <a:moveTo>
                    <a:pt x="0" y="0"/>
                  </a:moveTo>
                  <a:lnTo>
                    <a:pt x="10708" y="59272"/>
                  </a:lnTo>
                  <a:lnTo>
                    <a:pt x="17457" y="107365"/>
                  </a:lnTo>
                  <a:lnTo>
                    <a:pt x="19858" y="125071"/>
                  </a:lnTo>
                  <a:lnTo>
                    <a:pt x="22365" y="142973"/>
                  </a:lnTo>
                  <a:lnTo>
                    <a:pt x="29393" y="187429"/>
                  </a:lnTo>
                  <a:lnTo>
                    <a:pt x="44395" y="269148"/>
                  </a:lnTo>
                  <a:lnTo>
                    <a:pt x="56563" y="317283"/>
                  </a:lnTo>
                  <a:lnTo>
                    <a:pt x="74699" y="364504"/>
                  </a:lnTo>
                  <a:lnTo>
                    <a:pt x="102102" y="412127"/>
                  </a:lnTo>
                  <a:lnTo>
                    <a:pt x="139455" y="464268"/>
                  </a:lnTo>
                  <a:lnTo>
                    <a:pt x="174752" y="508657"/>
                  </a:lnTo>
                  <a:lnTo>
                    <a:pt x="192514" y="5282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62401" y="0"/>
              <a:ext cx="217592" cy="5556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63624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4" h="551815">
                  <a:moveTo>
                    <a:pt x="216370" y="547114"/>
                  </a:moveTo>
                  <a:lnTo>
                    <a:pt x="178735" y="506192"/>
                  </a:lnTo>
                  <a:lnTo>
                    <a:pt x="143441" y="461996"/>
                  </a:lnTo>
                  <a:lnTo>
                    <a:pt x="105981" y="410032"/>
                  </a:lnTo>
                  <a:lnTo>
                    <a:pt x="78738" y="363041"/>
                  </a:lnTo>
                  <a:lnTo>
                    <a:pt x="60666" y="316406"/>
                  </a:lnTo>
                  <a:lnTo>
                    <a:pt x="48497" y="268845"/>
                  </a:lnTo>
                  <a:lnTo>
                    <a:pt x="38963" y="219075"/>
                  </a:lnTo>
                  <a:lnTo>
                    <a:pt x="37655" y="211849"/>
                  </a:lnTo>
                  <a:lnTo>
                    <a:pt x="36410" y="205118"/>
                  </a:lnTo>
                  <a:lnTo>
                    <a:pt x="35229" y="198348"/>
                  </a:lnTo>
                  <a:lnTo>
                    <a:pt x="34036" y="191503"/>
                  </a:lnTo>
                  <a:lnTo>
                    <a:pt x="31750" y="178409"/>
                  </a:lnTo>
                  <a:lnTo>
                    <a:pt x="28784" y="160592"/>
                  </a:lnTo>
                  <a:lnTo>
                    <a:pt x="26039" y="142741"/>
                  </a:lnTo>
                  <a:lnTo>
                    <a:pt x="23454" y="124967"/>
                  </a:lnTo>
                  <a:lnTo>
                    <a:pt x="20967" y="107378"/>
                  </a:lnTo>
                  <a:lnTo>
                    <a:pt x="17573" y="83395"/>
                  </a:lnTo>
                  <a:lnTo>
                    <a:pt x="13943" y="59074"/>
                  </a:lnTo>
                  <a:lnTo>
                    <a:pt x="9900" y="34476"/>
                  </a:lnTo>
                  <a:lnTo>
                    <a:pt x="5270" y="9665"/>
                  </a:lnTo>
                  <a:lnTo>
                    <a:pt x="3039" y="0"/>
                  </a:lnTo>
                </a:path>
                <a:path w="216534" h="551815">
                  <a:moveTo>
                    <a:pt x="0" y="0"/>
                  </a:moveTo>
                  <a:lnTo>
                    <a:pt x="11012" y="59466"/>
                  </a:lnTo>
                  <a:lnTo>
                    <a:pt x="18034" y="107632"/>
                  </a:lnTo>
                  <a:lnTo>
                    <a:pt x="20525" y="125264"/>
                  </a:lnTo>
                  <a:lnTo>
                    <a:pt x="23122" y="143092"/>
                  </a:lnTo>
                  <a:lnTo>
                    <a:pt x="25883" y="161009"/>
                  </a:lnTo>
                  <a:lnTo>
                    <a:pt x="28867" y="178905"/>
                  </a:lnTo>
                  <a:lnTo>
                    <a:pt x="30391" y="187680"/>
                  </a:lnTo>
                  <a:lnTo>
                    <a:pt x="31838" y="195999"/>
                  </a:lnTo>
                  <a:lnTo>
                    <a:pt x="33261" y="204203"/>
                  </a:lnTo>
                  <a:lnTo>
                    <a:pt x="45619" y="269629"/>
                  </a:lnTo>
                  <a:lnTo>
                    <a:pt x="57861" y="317449"/>
                  </a:lnTo>
                  <a:lnTo>
                    <a:pt x="76065" y="364383"/>
                  </a:lnTo>
                  <a:lnTo>
                    <a:pt x="103530" y="411747"/>
                  </a:lnTo>
                  <a:lnTo>
                    <a:pt x="141069" y="463812"/>
                  </a:lnTo>
                  <a:lnTo>
                    <a:pt x="176471" y="508122"/>
                  </a:lnTo>
                  <a:lnTo>
                    <a:pt x="210727" y="545844"/>
                  </a:lnTo>
                  <a:lnTo>
                    <a:pt x="216370" y="55118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37817" y="0"/>
              <a:ext cx="242177" cy="57379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39911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240083" y="567262"/>
                  </a:moveTo>
                  <a:lnTo>
                    <a:pt x="180490" y="505658"/>
                  </a:lnTo>
                  <a:lnTo>
                    <a:pt x="145086" y="461544"/>
                  </a:lnTo>
                  <a:lnTo>
                    <a:pt x="107431" y="409663"/>
                  </a:lnTo>
                  <a:lnTo>
                    <a:pt x="80088" y="362901"/>
                  </a:lnTo>
                  <a:lnTo>
                    <a:pt x="61940" y="316512"/>
                  </a:lnTo>
                  <a:lnTo>
                    <a:pt x="49706" y="269214"/>
                  </a:lnTo>
                  <a:lnTo>
                    <a:pt x="40108" y="219722"/>
                  </a:lnTo>
                  <a:lnTo>
                    <a:pt x="38661" y="211785"/>
                  </a:lnTo>
                  <a:lnTo>
                    <a:pt x="37340" y="204597"/>
                  </a:lnTo>
                  <a:lnTo>
                    <a:pt x="36044" y="197319"/>
                  </a:lnTo>
                  <a:lnTo>
                    <a:pt x="34749" y="189979"/>
                  </a:lnTo>
                  <a:lnTo>
                    <a:pt x="32692" y="178371"/>
                  </a:lnTo>
                  <a:lnTo>
                    <a:pt x="29663" y="160668"/>
                  </a:lnTo>
                  <a:lnTo>
                    <a:pt x="26845" y="142930"/>
                  </a:lnTo>
                  <a:lnTo>
                    <a:pt x="24182" y="125266"/>
                  </a:lnTo>
                  <a:lnTo>
                    <a:pt x="21617" y="107784"/>
                  </a:lnTo>
                  <a:lnTo>
                    <a:pt x="18074" y="83733"/>
                  </a:lnTo>
                  <a:lnTo>
                    <a:pt x="14301" y="59342"/>
                  </a:lnTo>
                  <a:lnTo>
                    <a:pt x="10125" y="34677"/>
                  </a:lnTo>
                  <a:lnTo>
                    <a:pt x="5374" y="9804"/>
                  </a:lnTo>
                  <a:lnTo>
                    <a:pt x="3077" y="0"/>
                  </a:lnTo>
                </a:path>
                <a:path w="240665" h="571500">
                  <a:moveTo>
                    <a:pt x="0" y="0"/>
                  </a:moveTo>
                  <a:lnTo>
                    <a:pt x="11378" y="59948"/>
                  </a:lnTo>
                  <a:lnTo>
                    <a:pt x="18696" y="108394"/>
                  </a:lnTo>
                  <a:lnTo>
                    <a:pt x="21268" y="125848"/>
                  </a:lnTo>
                  <a:lnTo>
                    <a:pt x="29771" y="178892"/>
                  </a:lnTo>
                  <a:lnTo>
                    <a:pt x="32908" y="196596"/>
                  </a:lnTo>
                  <a:lnTo>
                    <a:pt x="34305" y="204495"/>
                  </a:lnTo>
                  <a:lnTo>
                    <a:pt x="46790" y="269833"/>
                  </a:lnTo>
                  <a:lnTo>
                    <a:pt x="59100" y="317450"/>
                  </a:lnTo>
                  <a:lnTo>
                    <a:pt x="77388" y="364193"/>
                  </a:lnTo>
                  <a:lnTo>
                    <a:pt x="104967" y="411378"/>
                  </a:lnTo>
                  <a:lnTo>
                    <a:pt x="142745" y="463393"/>
                  </a:lnTo>
                  <a:lnTo>
                    <a:pt x="178270" y="507630"/>
                  </a:lnTo>
                  <a:lnTo>
                    <a:pt x="212536" y="545254"/>
                  </a:lnTo>
                  <a:lnTo>
                    <a:pt x="240083" y="571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15491" y="0"/>
              <a:ext cx="264502" cy="59260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16407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59" h="589915">
                  <a:moveTo>
                    <a:pt x="263586" y="585703"/>
                  </a:moveTo>
                  <a:lnTo>
                    <a:pt x="216395" y="542587"/>
                  </a:lnTo>
                  <a:lnTo>
                    <a:pt x="182232" y="505158"/>
                  </a:lnTo>
                  <a:lnTo>
                    <a:pt x="146709" y="461114"/>
                  </a:lnTo>
                  <a:lnTo>
                    <a:pt x="108837" y="409295"/>
                  </a:lnTo>
                  <a:lnTo>
                    <a:pt x="81439" y="362819"/>
                  </a:lnTo>
                  <a:lnTo>
                    <a:pt x="63239" y="316723"/>
                  </a:lnTo>
                  <a:lnTo>
                    <a:pt x="50957" y="269729"/>
                  </a:lnTo>
                  <a:lnTo>
                    <a:pt x="41311" y="220560"/>
                  </a:lnTo>
                  <a:lnTo>
                    <a:pt x="39660" y="211721"/>
                  </a:lnTo>
                  <a:lnTo>
                    <a:pt x="38200" y="203936"/>
                  </a:lnTo>
                  <a:lnTo>
                    <a:pt x="36777" y="196075"/>
                  </a:lnTo>
                  <a:lnTo>
                    <a:pt x="35329" y="188125"/>
                  </a:lnTo>
                  <a:lnTo>
                    <a:pt x="33564" y="178396"/>
                  </a:lnTo>
                  <a:lnTo>
                    <a:pt x="30522" y="160958"/>
                  </a:lnTo>
                  <a:lnTo>
                    <a:pt x="27670" y="143481"/>
                  </a:lnTo>
                  <a:lnTo>
                    <a:pt x="24958" y="126076"/>
                  </a:lnTo>
                  <a:lnTo>
                    <a:pt x="22337" y="108851"/>
                  </a:lnTo>
                  <a:lnTo>
                    <a:pt x="18628" y="84571"/>
                  </a:lnTo>
                  <a:lnTo>
                    <a:pt x="14686" y="59951"/>
                  </a:lnTo>
                  <a:lnTo>
                    <a:pt x="10343" y="35058"/>
                  </a:lnTo>
                  <a:lnTo>
                    <a:pt x="5434" y="9956"/>
                  </a:lnTo>
                  <a:lnTo>
                    <a:pt x="3068" y="0"/>
                  </a:lnTo>
                </a:path>
                <a:path w="264159" h="589915">
                  <a:moveTo>
                    <a:pt x="0" y="0"/>
                  </a:moveTo>
                  <a:lnTo>
                    <a:pt x="11753" y="60536"/>
                  </a:lnTo>
                  <a:lnTo>
                    <a:pt x="19404" y="109423"/>
                  </a:lnTo>
                  <a:lnTo>
                    <a:pt x="22026" y="126628"/>
                  </a:lnTo>
                  <a:lnTo>
                    <a:pt x="24741" y="144017"/>
                  </a:lnTo>
                  <a:lnTo>
                    <a:pt x="27594" y="161483"/>
                  </a:lnTo>
                  <a:lnTo>
                    <a:pt x="30630" y="178917"/>
                  </a:lnTo>
                  <a:lnTo>
                    <a:pt x="33018" y="191922"/>
                  </a:lnTo>
                  <a:lnTo>
                    <a:pt x="34263" y="198767"/>
                  </a:lnTo>
                  <a:lnTo>
                    <a:pt x="35495" y="205549"/>
                  </a:lnTo>
                  <a:lnTo>
                    <a:pt x="36752" y="212255"/>
                  </a:lnTo>
                  <a:lnTo>
                    <a:pt x="38314" y="220649"/>
                  </a:lnTo>
                  <a:lnTo>
                    <a:pt x="48013" y="270182"/>
                  </a:lnTo>
                  <a:lnTo>
                    <a:pt x="60383" y="317547"/>
                  </a:lnTo>
                  <a:lnTo>
                    <a:pt x="78740" y="364060"/>
                  </a:lnTo>
                  <a:lnTo>
                    <a:pt x="106399" y="411035"/>
                  </a:lnTo>
                  <a:lnTo>
                    <a:pt x="144372" y="462974"/>
                  </a:lnTo>
                  <a:lnTo>
                    <a:pt x="180011" y="507134"/>
                  </a:lnTo>
                  <a:lnTo>
                    <a:pt x="214312" y="544682"/>
                  </a:lnTo>
                  <a:lnTo>
                    <a:pt x="248270" y="576783"/>
                  </a:lnTo>
                  <a:lnTo>
                    <a:pt x="263586" y="5895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992198" y="0"/>
              <a:ext cx="287796" cy="6104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93158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286836" y="601770"/>
                  </a:moveTo>
                  <a:lnTo>
                    <a:pt x="251848" y="573951"/>
                  </a:lnTo>
                  <a:lnTo>
                    <a:pt x="210339" y="533966"/>
                  </a:lnTo>
                  <a:lnTo>
                    <a:pt x="172704" y="491422"/>
                  </a:lnTo>
                  <a:lnTo>
                    <a:pt x="139237" y="448909"/>
                  </a:lnTo>
                  <a:lnTo>
                    <a:pt x="110230" y="409016"/>
                  </a:lnTo>
                  <a:lnTo>
                    <a:pt x="82689" y="362611"/>
                  </a:lnTo>
                  <a:lnTo>
                    <a:pt x="64391" y="316608"/>
                  </a:lnTo>
                  <a:lnTo>
                    <a:pt x="52039" y="269724"/>
                  </a:lnTo>
                  <a:lnTo>
                    <a:pt x="42336" y="220675"/>
                  </a:lnTo>
                  <a:lnTo>
                    <a:pt x="40647" y="211709"/>
                  </a:lnTo>
                  <a:lnTo>
                    <a:pt x="39402" y="205156"/>
                  </a:lnTo>
                  <a:lnTo>
                    <a:pt x="38183" y="198539"/>
                  </a:lnTo>
                  <a:lnTo>
                    <a:pt x="36938" y="191834"/>
                  </a:lnTo>
                  <a:lnTo>
                    <a:pt x="34449" y="178372"/>
                  </a:lnTo>
                  <a:lnTo>
                    <a:pt x="31334" y="161004"/>
                  </a:lnTo>
                  <a:lnTo>
                    <a:pt x="28398" y="143591"/>
                  </a:lnTo>
                  <a:lnTo>
                    <a:pt x="25594" y="126242"/>
                  </a:lnTo>
                  <a:lnTo>
                    <a:pt x="22879" y="109068"/>
                  </a:lnTo>
                  <a:lnTo>
                    <a:pt x="19037" y="84788"/>
                  </a:lnTo>
                  <a:lnTo>
                    <a:pt x="14966" y="60171"/>
                  </a:lnTo>
                  <a:lnTo>
                    <a:pt x="10501" y="35285"/>
                  </a:lnTo>
                  <a:lnTo>
                    <a:pt x="5480" y="10198"/>
                  </a:lnTo>
                  <a:lnTo>
                    <a:pt x="3026" y="0"/>
                  </a:lnTo>
                </a:path>
                <a:path w="287020" h="605790">
                  <a:moveTo>
                    <a:pt x="0" y="0"/>
                  </a:moveTo>
                  <a:lnTo>
                    <a:pt x="12013" y="60519"/>
                  </a:lnTo>
                  <a:lnTo>
                    <a:pt x="19895" y="109207"/>
                  </a:lnTo>
                  <a:lnTo>
                    <a:pt x="22622" y="126470"/>
                  </a:lnTo>
                  <a:lnTo>
                    <a:pt x="25442" y="143915"/>
                  </a:lnTo>
                  <a:lnTo>
                    <a:pt x="28400" y="161433"/>
                  </a:lnTo>
                  <a:lnTo>
                    <a:pt x="31541" y="178918"/>
                  </a:lnTo>
                  <a:lnTo>
                    <a:pt x="33966" y="192037"/>
                  </a:lnTo>
                  <a:lnTo>
                    <a:pt x="35224" y="198857"/>
                  </a:lnTo>
                  <a:lnTo>
                    <a:pt x="36456" y="205588"/>
                  </a:lnTo>
                  <a:lnTo>
                    <a:pt x="37738" y="212255"/>
                  </a:lnTo>
                  <a:lnTo>
                    <a:pt x="39504" y="221615"/>
                  </a:lnTo>
                  <a:lnTo>
                    <a:pt x="49258" y="270790"/>
                  </a:lnTo>
                  <a:lnTo>
                    <a:pt x="61683" y="317822"/>
                  </a:lnTo>
                  <a:lnTo>
                    <a:pt x="80096" y="364024"/>
                  </a:lnTo>
                  <a:lnTo>
                    <a:pt x="107817" y="410705"/>
                  </a:lnTo>
                  <a:lnTo>
                    <a:pt x="136923" y="450722"/>
                  </a:lnTo>
                  <a:lnTo>
                    <a:pt x="170499" y="493373"/>
                  </a:lnTo>
                  <a:lnTo>
                    <a:pt x="208260" y="536057"/>
                  </a:lnTo>
                  <a:lnTo>
                    <a:pt x="249917" y="576174"/>
                  </a:lnTo>
                  <a:lnTo>
                    <a:pt x="269405" y="592387"/>
                  </a:lnTo>
                  <a:lnTo>
                    <a:pt x="286836" y="6054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968255" y="0"/>
              <a:ext cx="311740" cy="62799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970127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79" h="619760">
                  <a:moveTo>
                    <a:pt x="309867" y="615732"/>
                  </a:moveTo>
                  <a:lnTo>
                    <a:pt x="273149" y="589552"/>
                  </a:lnTo>
                  <a:lnTo>
                    <a:pt x="212214" y="533510"/>
                  </a:lnTo>
                  <a:lnTo>
                    <a:pt x="174530" y="491068"/>
                  </a:lnTo>
                  <a:lnTo>
                    <a:pt x="140903" y="448582"/>
                  </a:lnTo>
                  <a:lnTo>
                    <a:pt x="111684" y="408673"/>
                  </a:lnTo>
                  <a:lnTo>
                    <a:pt x="84115" y="362616"/>
                  </a:lnTo>
                  <a:lnTo>
                    <a:pt x="65773" y="316978"/>
                  </a:lnTo>
                  <a:lnTo>
                    <a:pt x="53366" y="270479"/>
                  </a:lnTo>
                  <a:lnTo>
                    <a:pt x="43599" y="221843"/>
                  </a:lnTo>
                  <a:lnTo>
                    <a:pt x="35382" y="178409"/>
                  </a:lnTo>
                  <a:lnTo>
                    <a:pt x="26329" y="126631"/>
                  </a:lnTo>
                  <a:lnTo>
                    <a:pt x="23546" y="109563"/>
                  </a:lnTo>
                  <a:lnTo>
                    <a:pt x="19561" y="85196"/>
                  </a:lnTo>
                  <a:lnTo>
                    <a:pt x="15351" y="60493"/>
                  </a:lnTo>
                  <a:lnTo>
                    <a:pt x="10755" y="35528"/>
                  </a:lnTo>
                  <a:lnTo>
                    <a:pt x="5613" y="10376"/>
                  </a:lnTo>
                  <a:lnTo>
                    <a:pt x="3078" y="0"/>
                  </a:lnTo>
                </a:path>
                <a:path w="309879" h="619760">
                  <a:moveTo>
                    <a:pt x="0" y="0"/>
                  </a:moveTo>
                  <a:lnTo>
                    <a:pt x="12428" y="61096"/>
                  </a:lnTo>
                  <a:lnTo>
                    <a:pt x="20650" y="110160"/>
                  </a:lnTo>
                  <a:lnTo>
                    <a:pt x="23434" y="127205"/>
                  </a:lnTo>
                  <a:lnTo>
                    <a:pt x="26306" y="144431"/>
                  </a:lnTo>
                  <a:lnTo>
                    <a:pt x="34653" y="190481"/>
                  </a:lnTo>
                  <a:lnTo>
                    <a:pt x="50446" y="270976"/>
                  </a:lnTo>
                  <a:lnTo>
                    <a:pt x="62941" y="317825"/>
                  </a:lnTo>
                  <a:lnTo>
                    <a:pt x="81447" y="363858"/>
                  </a:lnTo>
                  <a:lnTo>
                    <a:pt x="109296" y="410388"/>
                  </a:lnTo>
                  <a:lnTo>
                    <a:pt x="138614" y="450429"/>
                  </a:lnTo>
                  <a:lnTo>
                    <a:pt x="172344" y="493057"/>
                  </a:lnTo>
                  <a:lnTo>
                    <a:pt x="210128" y="535644"/>
                  </a:lnTo>
                  <a:lnTo>
                    <a:pt x="251612" y="575564"/>
                  </a:lnTo>
                  <a:lnTo>
                    <a:pt x="290993" y="606715"/>
                  </a:lnTo>
                  <a:lnTo>
                    <a:pt x="309867" y="6193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944559" y="0"/>
              <a:ext cx="335436" cy="6321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47412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332582" y="627900"/>
                  </a:moveTo>
                  <a:lnTo>
                    <a:pt x="294663" y="603896"/>
                  </a:lnTo>
                  <a:lnTo>
                    <a:pt x="255277" y="572732"/>
                  </a:lnTo>
                  <a:lnTo>
                    <a:pt x="213908" y="532971"/>
                  </a:lnTo>
                  <a:lnTo>
                    <a:pt x="176177" y="490579"/>
                  </a:lnTo>
                  <a:lnTo>
                    <a:pt x="142458" y="448163"/>
                  </a:lnTo>
                  <a:lnTo>
                    <a:pt x="113126" y="408330"/>
                  </a:lnTo>
                  <a:lnTo>
                    <a:pt x="85470" y="362498"/>
                  </a:lnTo>
                  <a:lnTo>
                    <a:pt x="67055" y="317095"/>
                  </a:lnTo>
                  <a:lnTo>
                    <a:pt x="54581" y="270847"/>
                  </a:lnTo>
                  <a:lnTo>
                    <a:pt x="44749" y="222479"/>
                  </a:lnTo>
                  <a:lnTo>
                    <a:pt x="36291" y="178460"/>
                  </a:lnTo>
                  <a:lnTo>
                    <a:pt x="27072" y="127127"/>
                  </a:lnTo>
                  <a:lnTo>
                    <a:pt x="20083" y="85739"/>
                  </a:lnTo>
                  <a:lnTo>
                    <a:pt x="15723" y="60933"/>
                  </a:lnTo>
                  <a:lnTo>
                    <a:pt x="10983" y="35867"/>
                  </a:lnTo>
                  <a:lnTo>
                    <a:pt x="5710" y="10617"/>
                  </a:lnTo>
                  <a:lnTo>
                    <a:pt x="3087" y="0"/>
                  </a:lnTo>
                </a:path>
                <a:path w="332740" h="631825">
                  <a:moveTo>
                    <a:pt x="0" y="0"/>
                  </a:moveTo>
                  <a:lnTo>
                    <a:pt x="12868" y="61947"/>
                  </a:lnTo>
                  <a:lnTo>
                    <a:pt x="21445" y="111620"/>
                  </a:lnTo>
                  <a:lnTo>
                    <a:pt x="24258" y="128326"/>
                  </a:lnTo>
                  <a:lnTo>
                    <a:pt x="27157" y="145204"/>
                  </a:lnTo>
                  <a:lnTo>
                    <a:pt x="30175" y="162146"/>
                  </a:lnTo>
                  <a:lnTo>
                    <a:pt x="33345" y="179045"/>
                  </a:lnTo>
                  <a:lnTo>
                    <a:pt x="34999" y="187483"/>
                  </a:lnTo>
                  <a:lnTo>
                    <a:pt x="36613" y="195829"/>
                  </a:lnTo>
                  <a:lnTo>
                    <a:pt x="38197" y="204092"/>
                  </a:lnTo>
                  <a:lnTo>
                    <a:pt x="39758" y="212280"/>
                  </a:lnTo>
                  <a:lnTo>
                    <a:pt x="41854" y="223139"/>
                  </a:lnTo>
                  <a:lnTo>
                    <a:pt x="51729" y="271732"/>
                  </a:lnTo>
                  <a:lnTo>
                    <a:pt x="64274" y="318216"/>
                  </a:lnTo>
                  <a:lnTo>
                    <a:pt x="82818" y="363898"/>
                  </a:lnTo>
                  <a:lnTo>
                    <a:pt x="110688" y="410083"/>
                  </a:lnTo>
                  <a:lnTo>
                    <a:pt x="140182" y="450071"/>
                  </a:lnTo>
                  <a:lnTo>
                    <a:pt x="174053" y="492633"/>
                  </a:lnTo>
                  <a:lnTo>
                    <a:pt x="211902" y="535138"/>
                  </a:lnTo>
                  <a:lnTo>
                    <a:pt x="253334" y="574954"/>
                  </a:lnTo>
                  <a:lnTo>
                    <a:pt x="292982" y="606330"/>
                  </a:lnTo>
                  <a:lnTo>
                    <a:pt x="313090" y="619796"/>
                  </a:lnTo>
                  <a:lnTo>
                    <a:pt x="332582" y="631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24329" y="0"/>
              <a:ext cx="355665" cy="64605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2503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354964" y="638163"/>
                  </a:moveTo>
                  <a:lnTo>
                    <a:pt x="316791" y="617044"/>
                  </a:lnTo>
                  <a:lnTo>
                    <a:pt x="276795" y="588645"/>
                  </a:lnTo>
                  <a:lnTo>
                    <a:pt x="215678" y="532495"/>
                  </a:lnTo>
                  <a:lnTo>
                    <a:pt x="177897" y="490185"/>
                  </a:lnTo>
                  <a:lnTo>
                    <a:pt x="144055" y="447841"/>
                  </a:lnTo>
                  <a:lnTo>
                    <a:pt x="114565" y="408076"/>
                  </a:lnTo>
                  <a:lnTo>
                    <a:pt x="86828" y="362491"/>
                  </a:lnTo>
                  <a:lnTo>
                    <a:pt x="68353" y="317353"/>
                  </a:lnTo>
                  <a:lnTo>
                    <a:pt x="55836" y="271387"/>
                  </a:lnTo>
                  <a:lnTo>
                    <a:pt x="45973" y="223316"/>
                  </a:lnTo>
                  <a:lnTo>
                    <a:pt x="37210" y="178587"/>
                  </a:lnTo>
                  <a:lnTo>
                    <a:pt x="27883" y="128045"/>
                  </a:lnTo>
                  <a:lnTo>
                    <a:pt x="24979" y="111378"/>
                  </a:lnTo>
                  <a:lnTo>
                    <a:pt x="20668" y="86675"/>
                  </a:lnTo>
                  <a:lnTo>
                    <a:pt x="16132" y="61636"/>
                  </a:lnTo>
                  <a:lnTo>
                    <a:pt x="11222" y="36344"/>
                  </a:lnTo>
                  <a:lnTo>
                    <a:pt x="5790" y="10883"/>
                  </a:lnTo>
                  <a:lnTo>
                    <a:pt x="3066" y="0"/>
                  </a:lnTo>
                </a:path>
                <a:path w="354965" h="641985">
                  <a:moveTo>
                    <a:pt x="0" y="0"/>
                  </a:moveTo>
                  <a:lnTo>
                    <a:pt x="13267" y="62455"/>
                  </a:lnTo>
                  <a:lnTo>
                    <a:pt x="22147" y="112369"/>
                  </a:lnTo>
                  <a:lnTo>
                    <a:pt x="25032" y="128910"/>
                  </a:lnTo>
                  <a:lnTo>
                    <a:pt x="27993" y="145621"/>
                  </a:lnTo>
                  <a:lnTo>
                    <a:pt x="31063" y="162393"/>
                  </a:lnTo>
                  <a:lnTo>
                    <a:pt x="34276" y="179120"/>
                  </a:lnTo>
                  <a:lnTo>
                    <a:pt x="35749" y="186499"/>
                  </a:lnTo>
                  <a:lnTo>
                    <a:pt x="37159" y="193776"/>
                  </a:lnTo>
                  <a:lnTo>
                    <a:pt x="52970" y="272274"/>
                  </a:lnTo>
                  <a:lnTo>
                    <a:pt x="65573" y="318479"/>
                  </a:lnTo>
                  <a:lnTo>
                    <a:pt x="84185" y="363896"/>
                  </a:lnTo>
                  <a:lnTo>
                    <a:pt x="112140" y="409828"/>
                  </a:lnTo>
                  <a:lnTo>
                    <a:pt x="142815" y="451137"/>
                  </a:lnTo>
                  <a:lnTo>
                    <a:pt x="176789" y="493558"/>
                  </a:lnTo>
                  <a:lnTo>
                    <a:pt x="214163" y="535253"/>
                  </a:lnTo>
                  <a:lnTo>
                    <a:pt x="255040" y="574382"/>
                  </a:lnTo>
                  <a:lnTo>
                    <a:pt x="295004" y="606007"/>
                  </a:lnTo>
                  <a:lnTo>
                    <a:pt x="335863" y="631774"/>
                  </a:lnTo>
                  <a:lnTo>
                    <a:pt x="354964" y="6414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901351" y="0"/>
              <a:ext cx="378643" cy="6598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03008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376986" y="647024"/>
                  </a:moveTo>
                  <a:lnTo>
                    <a:pt x="339546" y="629018"/>
                  </a:lnTo>
                  <a:lnTo>
                    <a:pt x="298702" y="603249"/>
                  </a:lnTo>
                  <a:lnTo>
                    <a:pt x="258685" y="571576"/>
                  </a:lnTo>
                  <a:lnTo>
                    <a:pt x="217490" y="532070"/>
                  </a:lnTo>
                  <a:lnTo>
                    <a:pt x="179671" y="489862"/>
                  </a:lnTo>
                  <a:lnTo>
                    <a:pt x="145687" y="447576"/>
                  </a:lnTo>
                  <a:lnTo>
                    <a:pt x="116001" y="407835"/>
                  </a:lnTo>
                  <a:lnTo>
                    <a:pt x="88154" y="362380"/>
                  </a:lnTo>
                  <a:lnTo>
                    <a:pt x="69594" y="317403"/>
                  </a:lnTo>
                  <a:lnTo>
                    <a:pt x="57002" y="271623"/>
                  </a:lnTo>
                  <a:lnTo>
                    <a:pt x="47065" y="223761"/>
                  </a:lnTo>
                  <a:lnTo>
                    <a:pt x="42648" y="201362"/>
                  </a:lnTo>
                  <a:lnTo>
                    <a:pt x="41166" y="193862"/>
                  </a:lnTo>
                  <a:lnTo>
                    <a:pt x="39656" y="186290"/>
                  </a:lnTo>
                  <a:lnTo>
                    <a:pt x="38112" y="178638"/>
                  </a:lnTo>
                  <a:lnTo>
                    <a:pt x="34859" y="162088"/>
                  </a:lnTo>
                  <a:lnTo>
                    <a:pt x="31733" y="145472"/>
                  </a:lnTo>
                  <a:lnTo>
                    <a:pt x="28707" y="128903"/>
                  </a:lnTo>
                  <a:lnTo>
                    <a:pt x="25755" y="112496"/>
                  </a:lnTo>
                  <a:lnTo>
                    <a:pt x="21265" y="87583"/>
                  </a:lnTo>
                  <a:lnTo>
                    <a:pt x="16555" y="62333"/>
                  </a:lnTo>
                  <a:lnTo>
                    <a:pt x="11476" y="36828"/>
                  </a:lnTo>
                  <a:lnTo>
                    <a:pt x="5879" y="11150"/>
                  </a:lnTo>
                  <a:lnTo>
                    <a:pt x="3054" y="0"/>
                  </a:lnTo>
                </a:path>
                <a:path w="377190" h="650240">
                  <a:moveTo>
                    <a:pt x="0" y="0"/>
                  </a:moveTo>
                  <a:lnTo>
                    <a:pt x="8554" y="37350"/>
                  </a:lnTo>
                  <a:lnTo>
                    <a:pt x="18298" y="87851"/>
                  </a:lnTo>
                  <a:lnTo>
                    <a:pt x="25735" y="129153"/>
                  </a:lnTo>
                  <a:lnTo>
                    <a:pt x="28779" y="145826"/>
                  </a:lnTo>
                  <a:lnTo>
                    <a:pt x="44208" y="224523"/>
                  </a:lnTo>
                  <a:lnTo>
                    <a:pt x="54195" y="272591"/>
                  </a:lnTo>
                  <a:lnTo>
                    <a:pt x="66860" y="318584"/>
                  </a:lnTo>
                  <a:lnTo>
                    <a:pt x="85547" y="363803"/>
                  </a:lnTo>
                  <a:lnTo>
                    <a:pt x="113601" y="409549"/>
                  </a:lnTo>
                  <a:lnTo>
                    <a:pt x="144378" y="450756"/>
                  </a:lnTo>
                  <a:lnTo>
                    <a:pt x="178439" y="493090"/>
                  </a:lnTo>
                  <a:lnTo>
                    <a:pt x="215869" y="534718"/>
                  </a:lnTo>
                  <a:lnTo>
                    <a:pt x="256755" y="573811"/>
                  </a:lnTo>
                  <a:lnTo>
                    <a:pt x="296995" y="605666"/>
                  </a:lnTo>
                  <a:lnTo>
                    <a:pt x="338111" y="631596"/>
                  </a:lnTo>
                  <a:lnTo>
                    <a:pt x="363905" y="644728"/>
                  </a:lnTo>
                  <a:lnTo>
                    <a:pt x="376986" y="6502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78736" y="0"/>
              <a:ext cx="401258" cy="66080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1379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79" h="657860">
                  <a:moveTo>
                    <a:pt x="398615" y="654585"/>
                  </a:moveTo>
                  <a:lnTo>
                    <a:pt x="341845" y="628865"/>
                  </a:lnTo>
                  <a:lnTo>
                    <a:pt x="300716" y="602926"/>
                  </a:lnTo>
                  <a:lnTo>
                    <a:pt x="260426" y="571042"/>
                  </a:lnTo>
                  <a:lnTo>
                    <a:pt x="219873" y="532295"/>
                  </a:lnTo>
                  <a:lnTo>
                    <a:pt x="182538" y="490901"/>
                  </a:lnTo>
                  <a:lnTo>
                    <a:pt x="148406" y="448718"/>
                  </a:lnTo>
                  <a:lnTo>
                    <a:pt x="117462" y="407606"/>
                  </a:lnTo>
                  <a:lnTo>
                    <a:pt x="89503" y="362284"/>
                  </a:lnTo>
                  <a:lnTo>
                    <a:pt x="70864" y="317455"/>
                  </a:lnTo>
                  <a:lnTo>
                    <a:pt x="58213" y="271835"/>
                  </a:lnTo>
                  <a:lnTo>
                    <a:pt x="48221" y="224142"/>
                  </a:lnTo>
                  <a:lnTo>
                    <a:pt x="45783" y="211924"/>
                  </a:lnTo>
                  <a:lnTo>
                    <a:pt x="44144" y="203759"/>
                  </a:lnTo>
                  <a:lnTo>
                    <a:pt x="42481" y="195521"/>
                  </a:lnTo>
                  <a:lnTo>
                    <a:pt x="40790" y="187195"/>
                  </a:lnTo>
                  <a:lnTo>
                    <a:pt x="39065" y="178765"/>
                  </a:lnTo>
                  <a:lnTo>
                    <a:pt x="35770" y="162394"/>
                  </a:lnTo>
                  <a:lnTo>
                    <a:pt x="32594" y="145953"/>
                  </a:lnTo>
                  <a:lnTo>
                    <a:pt x="29514" y="129557"/>
                  </a:lnTo>
                  <a:lnTo>
                    <a:pt x="26504" y="113322"/>
                  </a:lnTo>
                  <a:lnTo>
                    <a:pt x="21857" y="88273"/>
                  </a:lnTo>
                  <a:lnTo>
                    <a:pt x="16984" y="62887"/>
                  </a:lnTo>
                  <a:lnTo>
                    <a:pt x="11747" y="37248"/>
                  </a:lnTo>
                  <a:lnTo>
                    <a:pt x="6007" y="11442"/>
                  </a:lnTo>
                  <a:lnTo>
                    <a:pt x="3066" y="0"/>
                  </a:lnTo>
                </a:path>
                <a:path w="398779" h="657860">
                  <a:moveTo>
                    <a:pt x="0" y="0"/>
                  </a:moveTo>
                  <a:lnTo>
                    <a:pt x="8820" y="37792"/>
                  </a:lnTo>
                  <a:lnTo>
                    <a:pt x="18895" y="88588"/>
                  </a:lnTo>
                  <a:lnTo>
                    <a:pt x="26554" y="129859"/>
                  </a:lnTo>
                  <a:lnTo>
                    <a:pt x="29651" y="146342"/>
                  </a:lnTo>
                  <a:lnTo>
                    <a:pt x="32848" y="162872"/>
                  </a:lnTo>
                  <a:lnTo>
                    <a:pt x="36169" y="179336"/>
                  </a:lnTo>
                  <a:lnTo>
                    <a:pt x="37617" y="186397"/>
                  </a:lnTo>
                  <a:lnTo>
                    <a:pt x="39001" y="193332"/>
                  </a:lnTo>
                  <a:lnTo>
                    <a:pt x="55460" y="273164"/>
                  </a:lnTo>
                  <a:lnTo>
                    <a:pt x="68186" y="318874"/>
                  </a:lnTo>
                  <a:lnTo>
                    <a:pt x="86941" y="363827"/>
                  </a:lnTo>
                  <a:lnTo>
                    <a:pt x="115074" y="409320"/>
                  </a:lnTo>
                  <a:lnTo>
                    <a:pt x="146033" y="450498"/>
                  </a:lnTo>
                  <a:lnTo>
                    <a:pt x="180224" y="492774"/>
                  </a:lnTo>
                  <a:lnTo>
                    <a:pt x="217689" y="534309"/>
                  </a:lnTo>
                  <a:lnTo>
                    <a:pt x="258470" y="573265"/>
                  </a:lnTo>
                  <a:lnTo>
                    <a:pt x="299062" y="605386"/>
                  </a:lnTo>
                  <a:lnTo>
                    <a:pt x="340474" y="631507"/>
                  </a:lnTo>
                  <a:lnTo>
                    <a:pt x="392069" y="655521"/>
                  </a:lnTo>
                  <a:lnTo>
                    <a:pt x="398615" y="6577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59817" y="0"/>
              <a:ext cx="420177" cy="67423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60215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419778" y="660905"/>
                  </a:moveTo>
                  <a:lnTo>
                    <a:pt x="369282" y="641605"/>
                  </a:lnTo>
                  <a:lnTo>
                    <a:pt x="323236" y="616406"/>
                  </a:lnTo>
                  <a:lnTo>
                    <a:pt x="282411" y="587401"/>
                  </a:lnTo>
                  <a:lnTo>
                    <a:pt x="221626" y="531860"/>
                  </a:lnTo>
                  <a:lnTo>
                    <a:pt x="184238" y="490534"/>
                  </a:lnTo>
                  <a:lnTo>
                    <a:pt x="149993" y="448412"/>
                  </a:lnTo>
                  <a:lnTo>
                    <a:pt x="118903" y="407352"/>
                  </a:lnTo>
                  <a:lnTo>
                    <a:pt x="90904" y="362369"/>
                  </a:lnTo>
                  <a:lnTo>
                    <a:pt x="72221" y="317879"/>
                  </a:lnTo>
                  <a:lnTo>
                    <a:pt x="59524" y="272605"/>
                  </a:lnTo>
                  <a:lnTo>
                    <a:pt x="49485" y="225272"/>
                  </a:lnTo>
                  <a:lnTo>
                    <a:pt x="45395" y="205054"/>
                  </a:lnTo>
                  <a:lnTo>
                    <a:pt x="44075" y="198605"/>
                  </a:lnTo>
                  <a:lnTo>
                    <a:pt x="42739" y="192096"/>
                  </a:lnTo>
                  <a:lnTo>
                    <a:pt x="41382" y="185526"/>
                  </a:lnTo>
                  <a:lnTo>
                    <a:pt x="39998" y="178892"/>
                  </a:lnTo>
                  <a:lnTo>
                    <a:pt x="36658" y="162654"/>
                  </a:lnTo>
                  <a:lnTo>
                    <a:pt x="33427" y="146346"/>
                  </a:lnTo>
                  <a:lnTo>
                    <a:pt x="30284" y="130084"/>
                  </a:lnTo>
                  <a:lnTo>
                    <a:pt x="27209" y="113982"/>
                  </a:lnTo>
                  <a:lnTo>
                    <a:pt x="22400" y="88836"/>
                  </a:lnTo>
                  <a:lnTo>
                    <a:pt x="17373" y="63352"/>
                  </a:lnTo>
                  <a:lnTo>
                    <a:pt x="11993" y="37617"/>
                  </a:lnTo>
                  <a:lnTo>
                    <a:pt x="6127" y="11721"/>
                  </a:lnTo>
                  <a:lnTo>
                    <a:pt x="3074" y="0"/>
                  </a:lnTo>
                </a:path>
                <a:path w="420370" h="664210">
                  <a:moveTo>
                    <a:pt x="0" y="0"/>
                  </a:moveTo>
                  <a:lnTo>
                    <a:pt x="9105" y="38326"/>
                  </a:lnTo>
                  <a:lnTo>
                    <a:pt x="19523" y="89617"/>
                  </a:lnTo>
                  <a:lnTo>
                    <a:pt x="27392" y="130860"/>
                  </a:lnTo>
                  <a:lnTo>
                    <a:pt x="30522" y="147070"/>
                  </a:lnTo>
                  <a:lnTo>
                    <a:pt x="33745" y="163326"/>
                  </a:lnTo>
                  <a:lnTo>
                    <a:pt x="37077" y="179514"/>
                  </a:lnTo>
                  <a:lnTo>
                    <a:pt x="38779" y="187667"/>
                  </a:lnTo>
                  <a:lnTo>
                    <a:pt x="40417" y="195668"/>
                  </a:lnTo>
                  <a:lnTo>
                    <a:pt x="56692" y="273556"/>
                  </a:lnTo>
                  <a:lnTo>
                    <a:pt x="69478" y="319052"/>
                  </a:lnTo>
                  <a:lnTo>
                    <a:pt x="88298" y="363810"/>
                  </a:lnTo>
                  <a:lnTo>
                    <a:pt x="116503" y="409130"/>
                  </a:lnTo>
                  <a:lnTo>
                    <a:pt x="147634" y="450249"/>
                  </a:lnTo>
                  <a:lnTo>
                    <a:pt x="181958" y="492461"/>
                  </a:lnTo>
                  <a:lnTo>
                    <a:pt x="219483" y="533920"/>
                  </a:lnTo>
                  <a:lnTo>
                    <a:pt x="260216" y="572782"/>
                  </a:lnTo>
                  <a:lnTo>
                    <a:pt x="301029" y="605081"/>
                  </a:lnTo>
                  <a:lnTo>
                    <a:pt x="342651" y="631342"/>
                  </a:lnTo>
                  <a:lnTo>
                    <a:pt x="393858" y="655230"/>
                  </a:lnTo>
                  <a:lnTo>
                    <a:pt x="419778" y="66404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38140" y="0"/>
              <a:ext cx="441855" cy="67469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39548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440446" y="665836"/>
                  </a:moveTo>
                  <a:lnTo>
                    <a:pt x="396782" y="652256"/>
                  </a:lnTo>
                  <a:lnTo>
                    <a:pt x="346441" y="628713"/>
                  </a:lnTo>
                  <a:lnTo>
                    <a:pt x="304767" y="602414"/>
                  </a:lnTo>
                  <a:lnTo>
                    <a:pt x="263827" y="570001"/>
                  </a:lnTo>
                  <a:lnTo>
                    <a:pt x="223472" y="531561"/>
                  </a:lnTo>
                  <a:lnTo>
                    <a:pt x="186060" y="490350"/>
                  </a:lnTo>
                  <a:lnTo>
                    <a:pt x="151661" y="448257"/>
                  </a:lnTo>
                  <a:lnTo>
                    <a:pt x="120343" y="407174"/>
                  </a:lnTo>
                  <a:lnTo>
                    <a:pt x="92238" y="362390"/>
                  </a:lnTo>
                  <a:lnTo>
                    <a:pt x="73476" y="318115"/>
                  </a:lnTo>
                  <a:lnTo>
                    <a:pt x="60721" y="273079"/>
                  </a:lnTo>
                  <a:lnTo>
                    <a:pt x="50632" y="226009"/>
                  </a:lnTo>
                  <a:lnTo>
                    <a:pt x="45717" y="202120"/>
                  </a:lnTo>
                  <a:lnTo>
                    <a:pt x="44143" y="194551"/>
                  </a:lnTo>
                  <a:lnTo>
                    <a:pt x="42555" y="186867"/>
                  </a:lnTo>
                  <a:lnTo>
                    <a:pt x="40853" y="179044"/>
                  </a:lnTo>
                  <a:lnTo>
                    <a:pt x="37562" y="163360"/>
                  </a:lnTo>
                  <a:lnTo>
                    <a:pt x="34367" y="147605"/>
                  </a:lnTo>
                  <a:lnTo>
                    <a:pt x="31252" y="131888"/>
                  </a:lnTo>
                  <a:lnTo>
                    <a:pt x="28204" y="116319"/>
                  </a:lnTo>
                  <a:lnTo>
                    <a:pt x="23159" y="90684"/>
                  </a:lnTo>
                  <a:lnTo>
                    <a:pt x="17896" y="64706"/>
                  </a:lnTo>
                  <a:lnTo>
                    <a:pt x="12279" y="38480"/>
                  </a:lnTo>
                  <a:lnTo>
                    <a:pt x="6170" y="12103"/>
                  </a:lnTo>
                  <a:lnTo>
                    <a:pt x="3054" y="0"/>
                  </a:lnTo>
                </a:path>
                <a:path w="440690" h="669290">
                  <a:moveTo>
                    <a:pt x="0" y="0"/>
                  </a:moveTo>
                  <a:lnTo>
                    <a:pt x="9362" y="39039"/>
                  </a:lnTo>
                  <a:lnTo>
                    <a:pt x="20187" y="90980"/>
                  </a:lnTo>
                  <a:lnTo>
                    <a:pt x="25207" y="116497"/>
                  </a:lnTo>
                  <a:lnTo>
                    <a:pt x="28291" y="132166"/>
                  </a:lnTo>
                  <a:lnTo>
                    <a:pt x="31436" y="147991"/>
                  </a:lnTo>
                  <a:lnTo>
                    <a:pt x="34658" y="163861"/>
                  </a:lnTo>
                  <a:lnTo>
                    <a:pt x="37970" y="179666"/>
                  </a:lnTo>
                  <a:lnTo>
                    <a:pt x="39755" y="188093"/>
                  </a:lnTo>
                  <a:lnTo>
                    <a:pt x="41496" y="196410"/>
                  </a:lnTo>
                  <a:lnTo>
                    <a:pt x="43201" y="204628"/>
                  </a:lnTo>
                  <a:lnTo>
                    <a:pt x="44879" y="212763"/>
                  </a:lnTo>
                  <a:lnTo>
                    <a:pt x="47775" y="226936"/>
                  </a:lnTo>
                  <a:lnTo>
                    <a:pt x="57933" y="274174"/>
                  </a:lnTo>
                  <a:lnTo>
                    <a:pt x="70773" y="319390"/>
                  </a:lnTo>
                  <a:lnTo>
                    <a:pt x="89650" y="363880"/>
                  </a:lnTo>
                  <a:lnTo>
                    <a:pt x="117917" y="408939"/>
                  </a:lnTo>
                  <a:lnTo>
                    <a:pt x="149286" y="450087"/>
                  </a:lnTo>
                  <a:lnTo>
                    <a:pt x="183766" y="492274"/>
                  </a:lnTo>
                  <a:lnTo>
                    <a:pt x="221305" y="533626"/>
                  </a:lnTo>
                  <a:lnTo>
                    <a:pt x="261846" y="572274"/>
                  </a:lnTo>
                  <a:lnTo>
                    <a:pt x="302940" y="604807"/>
                  </a:lnTo>
                  <a:lnTo>
                    <a:pt x="344853" y="631253"/>
                  </a:lnTo>
                  <a:lnTo>
                    <a:pt x="395633" y="654996"/>
                  </a:lnTo>
                  <a:lnTo>
                    <a:pt x="421840" y="663975"/>
                  </a:lnTo>
                  <a:lnTo>
                    <a:pt x="440446" y="6688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16919" y="0"/>
              <a:ext cx="463075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19341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460653" y="669972"/>
                  </a:moveTo>
                  <a:lnTo>
                    <a:pt x="398482" y="652014"/>
                  </a:lnTo>
                  <a:lnTo>
                    <a:pt x="348423" y="628548"/>
                  </a:lnTo>
                  <a:lnTo>
                    <a:pt x="306462" y="602065"/>
                  </a:lnTo>
                  <a:lnTo>
                    <a:pt x="265225" y="569429"/>
                  </a:lnTo>
                  <a:lnTo>
                    <a:pt x="224735" y="530863"/>
                  </a:lnTo>
                  <a:lnTo>
                    <a:pt x="187312" y="489711"/>
                  </a:lnTo>
                  <a:lnTo>
                    <a:pt x="152988" y="447807"/>
                  </a:lnTo>
                  <a:lnTo>
                    <a:pt x="121792" y="406984"/>
                  </a:lnTo>
                  <a:lnTo>
                    <a:pt x="93790" y="362838"/>
                  </a:lnTo>
                  <a:lnTo>
                    <a:pt x="75067" y="319193"/>
                  </a:lnTo>
                  <a:lnTo>
                    <a:pt x="62304" y="274794"/>
                  </a:lnTo>
                  <a:lnTo>
                    <a:pt x="52183" y="228383"/>
                  </a:lnTo>
                  <a:lnTo>
                    <a:pt x="47143" y="204150"/>
                  </a:lnTo>
                  <a:lnTo>
                    <a:pt x="45417" y="195940"/>
                  </a:lnTo>
                  <a:lnTo>
                    <a:pt x="43638" y="187632"/>
                  </a:lnTo>
                  <a:lnTo>
                    <a:pt x="41807" y="179209"/>
                  </a:lnTo>
                  <a:lnTo>
                    <a:pt x="38431" y="163464"/>
                  </a:lnTo>
                  <a:lnTo>
                    <a:pt x="35136" y="147643"/>
                  </a:lnTo>
                  <a:lnTo>
                    <a:pt x="31913" y="131860"/>
                  </a:lnTo>
                  <a:lnTo>
                    <a:pt x="28751" y="116230"/>
                  </a:lnTo>
                  <a:lnTo>
                    <a:pt x="23590" y="90694"/>
                  </a:lnTo>
                  <a:lnTo>
                    <a:pt x="18213" y="64822"/>
                  </a:lnTo>
                  <a:lnTo>
                    <a:pt x="12499" y="38704"/>
                  </a:lnTo>
                  <a:lnTo>
                    <a:pt x="6323" y="12433"/>
                  </a:lnTo>
                  <a:lnTo>
                    <a:pt x="3074" y="0"/>
                  </a:lnTo>
                </a:path>
                <a:path w="461009" h="673100">
                  <a:moveTo>
                    <a:pt x="0" y="0"/>
                  </a:moveTo>
                  <a:lnTo>
                    <a:pt x="9628" y="39457"/>
                  </a:lnTo>
                  <a:lnTo>
                    <a:pt x="20753" y="91584"/>
                  </a:lnTo>
                  <a:lnTo>
                    <a:pt x="29065" y="132740"/>
                  </a:lnTo>
                  <a:lnTo>
                    <a:pt x="32263" y="148439"/>
                  </a:lnTo>
                  <a:lnTo>
                    <a:pt x="35537" y="164178"/>
                  </a:lnTo>
                  <a:lnTo>
                    <a:pt x="38899" y="179844"/>
                  </a:lnTo>
                  <a:lnTo>
                    <a:pt x="40727" y="188266"/>
                  </a:lnTo>
                  <a:lnTo>
                    <a:pt x="42502" y="196568"/>
                  </a:lnTo>
                  <a:lnTo>
                    <a:pt x="44235" y="204763"/>
                  </a:lnTo>
                  <a:lnTo>
                    <a:pt x="45934" y="212864"/>
                  </a:lnTo>
                  <a:lnTo>
                    <a:pt x="49338" y="229222"/>
                  </a:lnTo>
                  <a:lnTo>
                    <a:pt x="59511" y="275822"/>
                  </a:lnTo>
                  <a:lnTo>
                    <a:pt x="72350" y="320427"/>
                  </a:lnTo>
                  <a:lnTo>
                    <a:pt x="91200" y="364317"/>
                  </a:lnTo>
                  <a:lnTo>
                    <a:pt x="119404" y="408774"/>
                  </a:lnTo>
                  <a:lnTo>
                    <a:pt x="150770" y="449765"/>
                  </a:lnTo>
                  <a:lnTo>
                    <a:pt x="185244" y="491813"/>
                  </a:lnTo>
                  <a:lnTo>
                    <a:pt x="222770" y="533061"/>
                  </a:lnTo>
                  <a:lnTo>
                    <a:pt x="263295" y="571652"/>
                  </a:lnTo>
                  <a:lnTo>
                    <a:pt x="304803" y="604527"/>
                  </a:lnTo>
                  <a:lnTo>
                    <a:pt x="347064" y="631202"/>
                  </a:lnTo>
                  <a:lnTo>
                    <a:pt x="397462" y="654818"/>
                  </a:lnTo>
                  <a:lnTo>
                    <a:pt x="450214" y="670928"/>
                  </a:lnTo>
                  <a:lnTo>
                    <a:pt x="460653" y="67299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99588" y="0"/>
              <a:ext cx="480406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99694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480300" y="673361"/>
                  </a:moveTo>
                  <a:lnTo>
                    <a:pt x="425903" y="660683"/>
                  </a:lnTo>
                  <a:lnTo>
                    <a:pt x="375280" y="641071"/>
                  </a:lnTo>
                  <a:lnTo>
                    <a:pt x="329373" y="615857"/>
                  </a:lnTo>
                  <a:lnTo>
                    <a:pt x="287670" y="586218"/>
                  </a:lnTo>
                  <a:lnTo>
                    <a:pt x="226586" y="530565"/>
                  </a:lnTo>
                  <a:lnTo>
                    <a:pt x="189133" y="489499"/>
                  </a:lnTo>
                  <a:lnTo>
                    <a:pt x="154661" y="447629"/>
                  </a:lnTo>
                  <a:lnTo>
                    <a:pt x="123252" y="406806"/>
                  </a:lnTo>
                  <a:lnTo>
                    <a:pt x="95180" y="362889"/>
                  </a:lnTo>
                  <a:lnTo>
                    <a:pt x="76397" y="319494"/>
                  </a:lnTo>
                  <a:lnTo>
                    <a:pt x="63578" y="275365"/>
                  </a:lnTo>
                  <a:lnTo>
                    <a:pt x="53402" y="229248"/>
                  </a:lnTo>
                  <a:lnTo>
                    <a:pt x="48152" y="204310"/>
                  </a:lnTo>
                  <a:lnTo>
                    <a:pt x="46400" y="196109"/>
                  </a:lnTo>
                  <a:lnTo>
                    <a:pt x="44592" y="187805"/>
                  </a:lnTo>
                  <a:lnTo>
                    <a:pt x="42721" y="179387"/>
                  </a:lnTo>
                  <a:lnTo>
                    <a:pt x="39389" y="164123"/>
                  </a:lnTo>
                  <a:lnTo>
                    <a:pt x="36128" y="148785"/>
                  </a:lnTo>
                  <a:lnTo>
                    <a:pt x="32933" y="133483"/>
                  </a:lnTo>
                  <a:lnTo>
                    <a:pt x="29793" y="118326"/>
                  </a:lnTo>
                  <a:lnTo>
                    <a:pt x="24402" y="92358"/>
                  </a:lnTo>
                  <a:lnTo>
                    <a:pt x="18798" y="66048"/>
                  </a:lnTo>
                  <a:lnTo>
                    <a:pt x="12855" y="39493"/>
                  </a:lnTo>
                  <a:lnTo>
                    <a:pt x="6450" y="12789"/>
                  </a:lnTo>
                  <a:lnTo>
                    <a:pt x="3062" y="0"/>
                  </a:lnTo>
                </a:path>
                <a:path w="480695" h="676910">
                  <a:moveTo>
                    <a:pt x="0" y="0"/>
                  </a:moveTo>
                  <a:lnTo>
                    <a:pt x="9991" y="40303"/>
                  </a:lnTo>
                  <a:lnTo>
                    <a:pt x="21580" y="93381"/>
                  </a:lnTo>
                  <a:lnTo>
                    <a:pt x="30119" y="134498"/>
                  </a:lnTo>
                  <a:lnTo>
                    <a:pt x="33293" y="149682"/>
                  </a:lnTo>
                  <a:lnTo>
                    <a:pt x="36527" y="164905"/>
                  </a:lnTo>
                  <a:lnTo>
                    <a:pt x="39826" y="180061"/>
                  </a:lnTo>
                  <a:lnTo>
                    <a:pt x="41692" y="188459"/>
                  </a:lnTo>
                  <a:lnTo>
                    <a:pt x="43491" y="196748"/>
                  </a:lnTo>
                  <a:lnTo>
                    <a:pt x="45235" y="204942"/>
                  </a:lnTo>
                  <a:lnTo>
                    <a:pt x="46938" y="213055"/>
                  </a:lnTo>
                  <a:lnTo>
                    <a:pt x="50519" y="230022"/>
                  </a:lnTo>
                  <a:lnTo>
                    <a:pt x="60750" y="276348"/>
                  </a:lnTo>
                  <a:lnTo>
                    <a:pt x="73651" y="320700"/>
                  </a:lnTo>
                  <a:lnTo>
                    <a:pt x="92569" y="364357"/>
                  </a:lnTo>
                  <a:lnTo>
                    <a:pt x="120852" y="408597"/>
                  </a:lnTo>
                  <a:lnTo>
                    <a:pt x="152337" y="449502"/>
                  </a:lnTo>
                  <a:lnTo>
                    <a:pt x="186908" y="491469"/>
                  </a:lnTo>
                  <a:lnTo>
                    <a:pt x="224493" y="532654"/>
                  </a:lnTo>
                  <a:lnTo>
                    <a:pt x="265022" y="571208"/>
                  </a:lnTo>
                  <a:lnTo>
                    <a:pt x="306776" y="604279"/>
                  </a:lnTo>
                  <a:lnTo>
                    <a:pt x="349274" y="631101"/>
                  </a:lnTo>
                  <a:lnTo>
                    <a:pt x="399282" y="654585"/>
                  </a:lnTo>
                  <a:lnTo>
                    <a:pt x="451585" y="670725"/>
                  </a:lnTo>
                  <a:lnTo>
                    <a:pt x="477670" y="675998"/>
                  </a:lnTo>
                  <a:lnTo>
                    <a:pt x="480300" y="676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79427" y="0"/>
              <a:ext cx="500568" cy="68814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80567" y="0"/>
              <a:ext cx="499745" cy="678815"/>
            </a:xfrm>
            <a:custGeom>
              <a:avLst/>
              <a:gdLst/>
              <a:ahLst/>
              <a:cxnLst/>
              <a:rect l="l" t="t" r="r" b="b"/>
              <a:pathLst>
                <a:path w="499745" h="678815">
                  <a:moveTo>
                    <a:pt x="499427" y="675831"/>
                  </a:moveTo>
                  <a:lnTo>
                    <a:pt x="453681" y="667651"/>
                  </a:lnTo>
                  <a:lnTo>
                    <a:pt x="402249" y="651644"/>
                  </a:lnTo>
                  <a:lnTo>
                    <a:pt x="353046" y="628484"/>
                  </a:lnTo>
                  <a:lnTo>
                    <a:pt x="310554" y="601657"/>
                  </a:lnTo>
                  <a:lnTo>
                    <a:pt x="268756" y="568553"/>
                  </a:lnTo>
                  <a:lnTo>
                    <a:pt x="228487" y="530271"/>
                  </a:lnTo>
                  <a:lnTo>
                    <a:pt x="190974" y="489286"/>
                  </a:lnTo>
                  <a:lnTo>
                    <a:pt x="156344" y="447463"/>
                  </a:lnTo>
                  <a:lnTo>
                    <a:pt x="124726" y="406666"/>
                  </a:lnTo>
                  <a:lnTo>
                    <a:pt x="96583" y="362916"/>
                  </a:lnTo>
                  <a:lnTo>
                    <a:pt x="77736" y="319698"/>
                  </a:lnTo>
                  <a:lnTo>
                    <a:pt x="64861" y="275759"/>
                  </a:lnTo>
                  <a:lnTo>
                    <a:pt x="54634" y="229844"/>
                  </a:lnTo>
                  <a:lnTo>
                    <a:pt x="52209" y="218414"/>
                  </a:lnTo>
                  <a:lnTo>
                    <a:pt x="50939" y="212572"/>
                  </a:lnTo>
                  <a:lnTo>
                    <a:pt x="49223" y="204501"/>
                  </a:lnTo>
                  <a:lnTo>
                    <a:pt x="47448" y="196322"/>
                  </a:lnTo>
                  <a:lnTo>
                    <a:pt x="45618" y="188030"/>
                  </a:lnTo>
                  <a:lnTo>
                    <a:pt x="43738" y="179615"/>
                  </a:lnTo>
                  <a:lnTo>
                    <a:pt x="40409" y="164716"/>
                  </a:lnTo>
                  <a:lnTo>
                    <a:pt x="37150" y="149774"/>
                  </a:lnTo>
                  <a:lnTo>
                    <a:pt x="33933" y="134788"/>
                  </a:lnTo>
                  <a:lnTo>
                    <a:pt x="30733" y="119760"/>
                  </a:lnTo>
                  <a:lnTo>
                    <a:pt x="25139" y="93526"/>
                  </a:lnTo>
                  <a:lnTo>
                    <a:pt x="19330" y="66952"/>
                  </a:lnTo>
                  <a:lnTo>
                    <a:pt x="13190" y="40138"/>
                  </a:lnTo>
                  <a:lnTo>
                    <a:pt x="6603" y="13182"/>
                  </a:lnTo>
                  <a:lnTo>
                    <a:pt x="3060" y="0"/>
                  </a:lnTo>
                </a:path>
                <a:path w="499745" h="678815">
                  <a:moveTo>
                    <a:pt x="0" y="0"/>
                  </a:moveTo>
                  <a:lnTo>
                    <a:pt x="10330" y="40940"/>
                  </a:lnTo>
                  <a:lnTo>
                    <a:pt x="22308" y="94489"/>
                  </a:lnTo>
                  <a:lnTo>
                    <a:pt x="31105" y="135728"/>
                  </a:lnTo>
                  <a:lnTo>
                    <a:pt x="34297" y="150617"/>
                  </a:lnTo>
                  <a:lnTo>
                    <a:pt x="37529" y="165470"/>
                  </a:lnTo>
                  <a:lnTo>
                    <a:pt x="40830" y="180289"/>
                  </a:lnTo>
                  <a:lnTo>
                    <a:pt x="42721" y="188663"/>
                  </a:lnTo>
                  <a:lnTo>
                    <a:pt x="44540" y="196943"/>
                  </a:lnTo>
                  <a:lnTo>
                    <a:pt x="46303" y="205126"/>
                  </a:lnTo>
                  <a:lnTo>
                    <a:pt x="48030" y="213207"/>
                  </a:lnTo>
                  <a:lnTo>
                    <a:pt x="49300" y="219074"/>
                  </a:lnTo>
                  <a:lnTo>
                    <a:pt x="62012" y="276733"/>
                  </a:lnTo>
                  <a:lnTo>
                    <a:pt x="74977" y="320905"/>
                  </a:lnTo>
                  <a:lnTo>
                    <a:pt x="93985" y="364383"/>
                  </a:lnTo>
                  <a:lnTo>
                    <a:pt x="122402" y="408444"/>
                  </a:lnTo>
                  <a:lnTo>
                    <a:pt x="154151" y="449400"/>
                  </a:lnTo>
                  <a:lnTo>
                    <a:pt x="188897" y="491362"/>
                  </a:lnTo>
                  <a:lnTo>
                    <a:pt x="226499" y="532449"/>
                  </a:lnTo>
                  <a:lnTo>
                    <a:pt x="266813" y="570775"/>
                  </a:lnTo>
                  <a:lnTo>
                    <a:pt x="308846" y="604067"/>
                  </a:lnTo>
                  <a:lnTo>
                    <a:pt x="351611" y="631062"/>
                  </a:lnTo>
                  <a:lnTo>
                    <a:pt x="401184" y="654400"/>
                  </a:lnTo>
                  <a:lnTo>
                    <a:pt x="452995" y="670547"/>
                  </a:lnTo>
                  <a:lnTo>
                    <a:pt x="479052" y="675900"/>
                  </a:lnTo>
                  <a:lnTo>
                    <a:pt x="499427" y="67882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59794" y="0"/>
              <a:ext cx="483149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762015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517980" y="677722"/>
                  </a:moveTo>
                  <a:lnTo>
                    <a:pt x="455127" y="667499"/>
                  </a:lnTo>
                  <a:lnTo>
                    <a:pt x="404251" y="651503"/>
                  </a:lnTo>
                  <a:lnTo>
                    <a:pt x="355508" y="628497"/>
                  </a:lnTo>
                  <a:lnTo>
                    <a:pt x="312711" y="601478"/>
                  </a:lnTo>
                  <a:lnTo>
                    <a:pt x="270571" y="568096"/>
                  </a:lnTo>
                  <a:lnTo>
                    <a:pt x="230369" y="529924"/>
                  </a:lnTo>
                  <a:lnTo>
                    <a:pt x="192815" y="489027"/>
                  </a:lnTo>
                  <a:lnTo>
                    <a:pt x="158071" y="447275"/>
                  </a:lnTo>
                  <a:lnTo>
                    <a:pt x="126299" y="406539"/>
                  </a:lnTo>
                  <a:lnTo>
                    <a:pt x="98014" y="362939"/>
                  </a:lnTo>
                  <a:lnTo>
                    <a:pt x="79074" y="319887"/>
                  </a:lnTo>
                  <a:lnTo>
                    <a:pt x="66134" y="276130"/>
                  </a:lnTo>
                  <a:lnTo>
                    <a:pt x="55852" y="230415"/>
                  </a:lnTo>
                  <a:lnTo>
                    <a:pt x="54620" y="224612"/>
                  </a:lnTo>
                  <a:lnTo>
                    <a:pt x="53362" y="218731"/>
                  </a:lnTo>
                  <a:lnTo>
                    <a:pt x="52054" y="212762"/>
                  </a:lnTo>
                  <a:lnTo>
                    <a:pt x="50313" y="204684"/>
                  </a:lnTo>
                  <a:lnTo>
                    <a:pt x="48517" y="196511"/>
                  </a:lnTo>
                  <a:lnTo>
                    <a:pt x="46664" y="188222"/>
                  </a:lnTo>
                  <a:lnTo>
                    <a:pt x="44752" y="179793"/>
                  </a:lnTo>
                  <a:lnTo>
                    <a:pt x="41390" y="165044"/>
                  </a:lnTo>
                  <a:lnTo>
                    <a:pt x="38089" y="150247"/>
                  </a:lnTo>
                  <a:lnTo>
                    <a:pt x="34824" y="135402"/>
                  </a:lnTo>
                  <a:lnTo>
                    <a:pt x="31569" y="120510"/>
                  </a:lnTo>
                  <a:lnTo>
                    <a:pt x="25800" y="94177"/>
                  </a:lnTo>
                  <a:lnTo>
                    <a:pt x="19827" y="67503"/>
                  </a:lnTo>
                  <a:lnTo>
                    <a:pt x="13537" y="40596"/>
                  </a:lnTo>
                  <a:lnTo>
                    <a:pt x="6817" y="13563"/>
                  </a:lnTo>
                  <a:lnTo>
                    <a:pt x="3061" y="0"/>
                  </a:lnTo>
                </a:path>
                <a:path w="518159" h="680720">
                  <a:moveTo>
                    <a:pt x="0" y="0"/>
                  </a:moveTo>
                  <a:lnTo>
                    <a:pt x="10691" y="41397"/>
                  </a:lnTo>
                  <a:lnTo>
                    <a:pt x="22981" y="95102"/>
                  </a:lnTo>
                  <a:lnTo>
                    <a:pt x="31993" y="136309"/>
                  </a:lnTo>
                  <a:lnTo>
                    <a:pt x="35240" y="151075"/>
                  </a:lnTo>
                  <a:lnTo>
                    <a:pt x="38524" y="165799"/>
                  </a:lnTo>
                  <a:lnTo>
                    <a:pt x="41869" y="180479"/>
                  </a:lnTo>
                  <a:lnTo>
                    <a:pt x="43783" y="188877"/>
                  </a:lnTo>
                  <a:lnTo>
                    <a:pt x="45628" y="197162"/>
                  </a:lnTo>
                  <a:lnTo>
                    <a:pt x="47416" y="205345"/>
                  </a:lnTo>
                  <a:lnTo>
                    <a:pt x="49159" y="213436"/>
                  </a:lnTo>
                  <a:lnTo>
                    <a:pt x="50454" y="219379"/>
                  </a:lnTo>
                  <a:lnTo>
                    <a:pt x="63286" y="276975"/>
                  </a:lnTo>
                  <a:lnTo>
                    <a:pt x="76315" y="321003"/>
                  </a:lnTo>
                  <a:lnTo>
                    <a:pt x="95406" y="364372"/>
                  </a:lnTo>
                  <a:lnTo>
                    <a:pt x="123936" y="408368"/>
                  </a:lnTo>
                  <a:lnTo>
                    <a:pt x="155899" y="449278"/>
                  </a:lnTo>
                  <a:lnTo>
                    <a:pt x="190794" y="491172"/>
                  </a:lnTo>
                  <a:lnTo>
                    <a:pt x="228430" y="532151"/>
                  </a:lnTo>
                  <a:lnTo>
                    <a:pt x="268615" y="570318"/>
                  </a:lnTo>
                  <a:lnTo>
                    <a:pt x="311052" y="603938"/>
                  </a:lnTo>
                  <a:lnTo>
                    <a:pt x="354137" y="631139"/>
                  </a:lnTo>
                  <a:lnTo>
                    <a:pt x="403206" y="654300"/>
                  </a:lnTo>
                  <a:lnTo>
                    <a:pt x="454428" y="670394"/>
                  </a:lnTo>
                  <a:lnTo>
                    <a:pt x="506902" y="679711"/>
                  </a:lnTo>
                  <a:lnTo>
                    <a:pt x="51798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40738" y="0"/>
              <a:ext cx="511990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44124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535870" y="679248"/>
                  </a:moveTo>
                  <a:lnTo>
                    <a:pt x="482230" y="672843"/>
                  </a:lnTo>
                  <a:lnTo>
                    <a:pt x="431020" y="660228"/>
                  </a:lnTo>
                  <a:lnTo>
                    <a:pt x="381828" y="640922"/>
                  </a:lnTo>
                  <a:lnTo>
                    <a:pt x="336243" y="615811"/>
                  </a:lnTo>
                  <a:lnTo>
                    <a:pt x="293769" y="585599"/>
                  </a:lnTo>
                  <a:lnTo>
                    <a:pt x="232643" y="530053"/>
                  </a:lnTo>
                  <a:lnTo>
                    <a:pt x="195031" y="489201"/>
                  </a:lnTo>
                  <a:lnTo>
                    <a:pt x="160014" y="447343"/>
                  </a:lnTo>
                  <a:lnTo>
                    <a:pt x="127845" y="406412"/>
                  </a:lnTo>
                  <a:lnTo>
                    <a:pt x="99434" y="362955"/>
                  </a:lnTo>
                  <a:lnTo>
                    <a:pt x="80408" y="320060"/>
                  </a:lnTo>
                  <a:lnTo>
                    <a:pt x="67410" y="276473"/>
                  </a:lnTo>
                  <a:lnTo>
                    <a:pt x="57080" y="230937"/>
                  </a:lnTo>
                  <a:lnTo>
                    <a:pt x="54515" y="219049"/>
                  </a:lnTo>
                  <a:lnTo>
                    <a:pt x="53169" y="212979"/>
                  </a:lnTo>
                  <a:lnTo>
                    <a:pt x="42508" y="166002"/>
                  </a:lnTo>
                  <a:lnTo>
                    <a:pt x="39300" y="151925"/>
                  </a:lnTo>
                  <a:lnTo>
                    <a:pt x="36120" y="137803"/>
                  </a:lnTo>
                  <a:lnTo>
                    <a:pt x="32950" y="123634"/>
                  </a:lnTo>
                  <a:lnTo>
                    <a:pt x="26889" y="96647"/>
                  </a:lnTo>
                  <a:lnTo>
                    <a:pt x="20615" y="69307"/>
                  </a:lnTo>
                  <a:lnTo>
                    <a:pt x="14023" y="41724"/>
                  </a:lnTo>
                  <a:lnTo>
                    <a:pt x="7004" y="14008"/>
                  </a:lnTo>
                  <a:lnTo>
                    <a:pt x="3088" y="0"/>
                  </a:lnTo>
                </a:path>
                <a:path w="535940" h="682625">
                  <a:moveTo>
                    <a:pt x="0" y="0"/>
                  </a:moveTo>
                  <a:lnTo>
                    <a:pt x="11076" y="42205"/>
                  </a:lnTo>
                  <a:lnTo>
                    <a:pt x="23833" y="96671"/>
                  </a:lnTo>
                  <a:lnTo>
                    <a:pt x="33071" y="137831"/>
                  </a:lnTo>
                  <a:lnTo>
                    <a:pt x="36303" y="152173"/>
                  </a:lnTo>
                  <a:lnTo>
                    <a:pt x="39563" y="166469"/>
                  </a:lnTo>
                  <a:lnTo>
                    <a:pt x="42869" y="180721"/>
                  </a:lnTo>
                  <a:lnTo>
                    <a:pt x="44812" y="189129"/>
                  </a:lnTo>
                  <a:lnTo>
                    <a:pt x="46685" y="197405"/>
                  </a:lnTo>
                  <a:lnTo>
                    <a:pt x="48502" y="205563"/>
                  </a:lnTo>
                  <a:lnTo>
                    <a:pt x="50273" y="213614"/>
                  </a:lnTo>
                  <a:lnTo>
                    <a:pt x="51632" y="219786"/>
                  </a:lnTo>
                  <a:lnTo>
                    <a:pt x="52953" y="225857"/>
                  </a:lnTo>
                  <a:lnTo>
                    <a:pt x="54235" y="231851"/>
                  </a:lnTo>
                  <a:lnTo>
                    <a:pt x="64641" y="277568"/>
                  </a:lnTo>
                  <a:lnTo>
                    <a:pt x="77727" y="321351"/>
                  </a:lnTo>
                  <a:lnTo>
                    <a:pt x="96876" y="364482"/>
                  </a:lnTo>
                  <a:lnTo>
                    <a:pt x="125470" y="408241"/>
                  </a:lnTo>
                  <a:lnTo>
                    <a:pt x="157679" y="449211"/>
                  </a:lnTo>
                  <a:lnTo>
                    <a:pt x="192767" y="491142"/>
                  </a:lnTo>
                  <a:lnTo>
                    <a:pt x="230493" y="532123"/>
                  </a:lnTo>
                  <a:lnTo>
                    <a:pt x="270618" y="570242"/>
                  </a:lnTo>
                  <a:lnTo>
                    <a:pt x="313160" y="603939"/>
                  </a:lnTo>
                  <a:lnTo>
                    <a:pt x="356292" y="631177"/>
                  </a:lnTo>
                  <a:lnTo>
                    <a:pt x="405035" y="654196"/>
                  </a:lnTo>
                  <a:lnTo>
                    <a:pt x="455873" y="670242"/>
                  </a:lnTo>
                  <a:lnTo>
                    <a:pt x="508240" y="679753"/>
                  </a:lnTo>
                  <a:lnTo>
                    <a:pt x="535410" y="682196"/>
                  </a:lnTo>
                  <a:lnTo>
                    <a:pt x="53587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26083" y="1"/>
              <a:ext cx="537715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26953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4" h="683260">
                  <a:moveTo>
                    <a:pt x="553041" y="679955"/>
                  </a:moveTo>
                  <a:lnTo>
                    <a:pt x="509845" y="676848"/>
                  </a:lnTo>
                  <a:lnTo>
                    <a:pt x="457982" y="667245"/>
                  </a:lnTo>
                  <a:lnTo>
                    <a:pt x="408040" y="651316"/>
                  </a:lnTo>
                  <a:lnTo>
                    <a:pt x="360128" y="628625"/>
                  </a:lnTo>
                  <a:lnTo>
                    <a:pt x="316945" y="601350"/>
                  </a:lnTo>
                  <a:lnTo>
                    <a:pt x="274314" y="567588"/>
                  </a:lnTo>
                  <a:lnTo>
                    <a:pt x="234891" y="530280"/>
                  </a:lnTo>
                  <a:lnTo>
                    <a:pt x="197738" y="490141"/>
                  </a:lnTo>
                  <a:lnTo>
                    <a:pt x="162631" y="448406"/>
                  </a:lnTo>
                  <a:lnTo>
                    <a:pt x="129344" y="406311"/>
                  </a:lnTo>
                  <a:lnTo>
                    <a:pt x="100863" y="363066"/>
                  </a:lnTo>
                  <a:lnTo>
                    <a:pt x="81776" y="320394"/>
                  </a:lnTo>
                  <a:lnTo>
                    <a:pt x="68718" y="277043"/>
                  </a:lnTo>
                  <a:lnTo>
                    <a:pt x="58325" y="231762"/>
                  </a:lnTo>
                  <a:lnTo>
                    <a:pt x="57004" y="225679"/>
                  </a:lnTo>
                  <a:lnTo>
                    <a:pt x="55658" y="219507"/>
                  </a:lnTo>
                  <a:lnTo>
                    <a:pt x="54261" y="213220"/>
                  </a:lnTo>
                  <a:lnTo>
                    <a:pt x="52478" y="205150"/>
                  </a:lnTo>
                  <a:lnTo>
                    <a:pt x="50632" y="196990"/>
                  </a:lnTo>
                  <a:lnTo>
                    <a:pt x="48725" y="188724"/>
                  </a:lnTo>
                  <a:lnTo>
                    <a:pt x="46756" y="180340"/>
                  </a:lnTo>
                  <a:lnTo>
                    <a:pt x="43497" y="166602"/>
                  </a:lnTo>
                  <a:lnTo>
                    <a:pt x="40283" y="152819"/>
                  </a:lnTo>
                  <a:lnTo>
                    <a:pt x="37095" y="138988"/>
                  </a:lnTo>
                  <a:lnTo>
                    <a:pt x="33916" y="125108"/>
                  </a:lnTo>
                  <a:lnTo>
                    <a:pt x="27647" y="97846"/>
                  </a:lnTo>
                  <a:lnTo>
                    <a:pt x="21170" y="70239"/>
                  </a:lnTo>
                  <a:lnTo>
                    <a:pt x="14376" y="42395"/>
                  </a:lnTo>
                  <a:lnTo>
                    <a:pt x="7157" y="14427"/>
                  </a:lnTo>
                  <a:lnTo>
                    <a:pt x="3073" y="0"/>
                  </a:lnTo>
                </a:path>
                <a:path w="553084" h="683260">
                  <a:moveTo>
                    <a:pt x="0" y="0"/>
                  </a:moveTo>
                  <a:lnTo>
                    <a:pt x="11534" y="43254"/>
                  </a:lnTo>
                  <a:lnTo>
                    <a:pt x="24856" y="98942"/>
                  </a:lnTo>
                  <a:lnTo>
                    <a:pt x="34298" y="140062"/>
                  </a:lnTo>
                  <a:lnTo>
                    <a:pt x="37454" y="153757"/>
                  </a:lnTo>
                  <a:lnTo>
                    <a:pt x="40632" y="167412"/>
                  </a:lnTo>
                  <a:lnTo>
                    <a:pt x="43847" y="181026"/>
                  </a:lnTo>
                  <a:lnTo>
                    <a:pt x="45827" y="189413"/>
                  </a:lnTo>
                  <a:lnTo>
                    <a:pt x="47732" y="197669"/>
                  </a:lnTo>
                  <a:lnTo>
                    <a:pt x="49568" y="205811"/>
                  </a:lnTo>
                  <a:lnTo>
                    <a:pt x="51340" y="213855"/>
                  </a:lnTo>
                  <a:lnTo>
                    <a:pt x="52737" y="220091"/>
                  </a:lnTo>
                  <a:lnTo>
                    <a:pt x="65849" y="277854"/>
                  </a:lnTo>
                  <a:lnTo>
                    <a:pt x="79002" y="321502"/>
                  </a:lnTo>
                  <a:lnTo>
                    <a:pt x="98245" y="364505"/>
                  </a:lnTo>
                  <a:lnTo>
                    <a:pt x="126969" y="408140"/>
                  </a:lnTo>
                  <a:lnTo>
                    <a:pt x="160327" y="450299"/>
                  </a:lnTo>
                  <a:lnTo>
                    <a:pt x="195522" y="492119"/>
                  </a:lnTo>
                  <a:lnTo>
                    <a:pt x="232791" y="532366"/>
                  </a:lnTo>
                  <a:lnTo>
                    <a:pt x="272371" y="569811"/>
                  </a:lnTo>
                  <a:lnTo>
                    <a:pt x="315275" y="603799"/>
                  </a:lnTo>
                  <a:lnTo>
                    <a:pt x="358731" y="631253"/>
                  </a:lnTo>
                  <a:lnTo>
                    <a:pt x="406980" y="654090"/>
                  </a:lnTo>
                  <a:lnTo>
                    <a:pt x="457258" y="670115"/>
                  </a:lnTo>
                  <a:lnTo>
                    <a:pt x="509393" y="679801"/>
                  </a:lnTo>
                  <a:lnTo>
                    <a:pt x="536598" y="682337"/>
                  </a:lnTo>
                  <a:lnTo>
                    <a:pt x="553041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08393" y="0"/>
              <a:ext cx="571601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10457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569537" y="680473"/>
                  </a:moveTo>
                  <a:lnTo>
                    <a:pt x="511271" y="676932"/>
                  </a:lnTo>
                  <a:lnTo>
                    <a:pt x="459428" y="667131"/>
                  </a:lnTo>
                  <a:lnTo>
                    <a:pt x="410066" y="651224"/>
                  </a:lnTo>
                  <a:lnTo>
                    <a:pt x="362667" y="628726"/>
                  </a:lnTo>
                  <a:lnTo>
                    <a:pt x="319153" y="601232"/>
                  </a:lnTo>
                  <a:lnTo>
                    <a:pt x="276154" y="567156"/>
                  </a:lnTo>
                  <a:lnTo>
                    <a:pt x="236769" y="529954"/>
                  </a:lnTo>
                  <a:lnTo>
                    <a:pt x="199557" y="489909"/>
                  </a:lnTo>
                  <a:lnTo>
                    <a:pt x="164322" y="448263"/>
                  </a:lnTo>
                  <a:lnTo>
                    <a:pt x="130866" y="406260"/>
                  </a:lnTo>
                  <a:lnTo>
                    <a:pt x="102284" y="363143"/>
                  </a:lnTo>
                  <a:lnTo>
                    <a:pt x="83119" y="320621"/>
                  </a:lnTo>
                  <a:lnTo>
                    <a:pt x="70000" y="277437"/>
                  </a:lnTo>
                  <a:lnTo>
                    <a:pt x="59556" y="232334"/>
                  </a:lnTo>
                  <a:lnTo>
                    <a:pt x="58197" y="226136"/>
                  </a:lnTo>
                  <a:lnTo>
                    <a:pt x="56800" y="219837"/>
                  </a:lnTo>
                  <a:lnTo>
                    <a:pt x="55365" y="213436"/>
                  </a:lnTo>
                  <a:lnTo>
                    <a:pt x="53572" y="205402"/>
                  </a:lnTo>
                  <a:lnTo>
                    <a:pt x="51713" y="197258"/>
                  </a:lnTo>
                  <a:lnTo>
                    <a:pt x="49778" y="188992"/>
                  </a:lnTo>
                  <a:lnTo>
                    <a:pt x="47757" y="180594"/>
                  </a:lnTo>
                  <a:lnTo>
                    <a:pt x="44922" y="168783"/>
                  </a:lnTo>
                  <a:lnTo>
                    <a:pt x="42106" y="156935"/>
                  </a:lnTo>
                  <a:lnTo>
                    <a:pt x="39299" y="145052"/>
                  </a:lnTo>
                  <a:lnTo>
                    <a:pt x="36492" y="133134"/>
                  </a:lnTo>
                  <a:lnTo>
                    <a:pt x="29626" y="104026"/>
                  </a:lnTo>
                  <a:lnTo>
                    <a:pt x="22543" y="74539"/>
                  </a:lnTo>
                  <a:lnTo>
                    <a:pt x="15149" y="44791"/>
                  </a:lnTo>
                  <a:lnTo>
                    <a:pt x="7346" y="14897"/>
                  </a:lnTo>
                  <a:lnTo>
                    <a:pt x="3053" y="0"/>
                  </a:lnTo>
                </a:path>
                <a:path w="569595" h="683895">
                  <a:moveTo>
                    <a:pt x="0" y="0"/>
                  </a:moveTo>
                  <a:lnTo>
                    <a:pt x="12293" y="45536"/>
                  </a:lnTo>
                  <a:lnTo>
                    <a:pt x="26751" y="104752"/>
                  </a:lnTo>
                  <a:lnTo>
                    <a:pt x="36427" y="145766"/>
                  </a:lnTo>
                  <a:lnTo>
                    <a:pt x="39229" y="157642"/>
                  </a:lnTo>
                  <a:lnTo>
                    <a:pt x="42041" y="169484"/>
                  </a:lnTo>
                  <a:lnTo>
                    <a:pt x="44874" y="181292"/>
                  </a:lnTo>
                  <a:lnTo>
                    <a:pt x="46883" y="189668"/>
                  </a:lnTo>
                  <a:lnTo>
                    <a:pt x="48816" y="197923"/>
                  </a:lnTo>
                  <a:lnTo>
                    <a:pt x="50681" y="206063"/>
                  </a:lnTo>
                  <a:lnTo>
                    <a:pt x="52482" y="214096"/>
                  </a:lnTo>
                  <a:lnTo>
                    <a:pt x="53917" y="220472"/>
                  </a:lnTo>
                  <a:lnTo>
                    <a:pt x="67152" y="278284"/>
                  </a:lnTo>
                  <a:lnTo>
                    <a:pt x="80363" y="321757"/>
                  </a:lnTo>
                  <a:lnTo>
                    <a:pt x="99687" y="364607"/>
                  </a:lnTo>
                  <a:lnTo>
                    <a:pt x="128529" y="408114"/>
                  </a:lnTo>
                  <a:lnTo>
                    <a:pt x="162022" y="450161"/>
                  </a:lnTo>
                  <a:lnTo>
                    <a:pt x="197322" y="491872"/>
                  </a:lnTo>
                  <a:lnTo>
                    <a:pt x="234646" y="532024"/>
                  </a:lnTo>
                  <a:lnTo>
                    <a:pt x="274211" y="569392"/>
                  </a:lnTo>
                  <a:lnTo>
                    <a:pt x="317526" y="603713"/>
                  </a:lnTo>
                  <a:lnTo>
                    <a:pt x="361346" y="631406"/>
                  </a:lnTo>
                  <a:lnTo>
                    <a:pt x="409037" y="654047"/>
                  </a:lnTo>
                  <a:lnTo>
                    <a:pt x="458691" y="670039"/>
                  </a:lnTo>
                  <a:lnTo>
                    <a:pt x="510979" y="679889"/>
                  </a:lnTo>
                  <a:lnTo>
                    <a:pt x="565790" y="683539"/>
                  </a:lnTo>
                  <a:lnTo>
                    <a:pt x="569537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91482" y="0"/>
              <a:ext cx="516021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9469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585305" y="680374"/>
                  </a:moveTo>
                  <a:lnTo>
                    <a:pt x="539599" y="679728"/>
                  </a:lnTo>
                  <a:lnTo>
                    <a:pt x="486634" y="672878"/>
                  </a:lnTo>
                  <a:lnTo>
                    <a:pt x="436178" y="659933"/>
                  </a:lnTo>
                  <a:lnTo>
                    <a:pt x="388516" y="640913"/>
                  </a:lnTo>
                  <a:lnTo>
                    <a:pt x="343162" y="615837"/>
                  </a:lnTo>
                  <a:lnTo>
                    <a:pt x="299686" y="584883"/>
                  </a:lnTo>
                  <a:lnTo>
                    <a:pt x="238747" y="529778"/>
                  </a:lnTo>
                  <a:lnTo>
                    <a:pt x="201518" y="489830"/>
                  </a:lnTo>
                  <a:lnTo>
                    <a:pt x="166131" y="448209"/>
                  </a:lnTo>
                  <a:lnTo>
                    <a:pt x="132435" y="406184"/>
                  </a:lnTo>
                  <a:lnTo>
                    <a:pt x="103734" y="363209"/>
                  </a:lnTo>
                  <a:lnTo>
                    <a:pt x="84486" y="320831"/>
                  </a:lnTo>
                  <a:lnTo>
                    <a:pt x="71306" y="277800"/>
                  </a:lnTo>
                  <a:lnTo>
                    <a:pt x="60807" y="232867"/>
                  </a:lnTo>
                  <a:lnTo>
                    <a:pt x="58000" y="220193"/>
                  </a:lnTo>
                  <a:lnTo>
                    <a:pt x="56515" y="213690"/>
                  </a:lnTo>
                  <a:lnTo>
                    <a:pt x="46001" y="169473"/>
                  </a:lnTo>
                  <a:lnTo>
                    <a:pt x="43221" y="158021"/>
                  </a:lnTo>
                  <a:lnTo>
                    <a:pt x="40445" y="146534"/>
                  </a:lnTo>
                  <a:lnTo>
                    <a:pt x="37668" y="135014"/>
                  </a:lnTo>
                  <a:lnTo>
                    <a:pt x="30563" y="105542"/>
                  </a:lnTo>
                  <a:lnTo>
                    <a:pt x="23245" y="75692"/>
                  </a:lnTo>
                  <a:lnTo>
                    <a:pt x="15620" y="45585"/>
                  </a:lnTo>
                  <a:lnTo>
                    <a:pt x="7594" y="15342"/>
                  </a:lnTo>
                  <a:lnTo>
                    <a:pt x="3116" y="0"/>
                  </a:lnTo>
                </a:path>
                <a:path w="585470" h="683895">
                  <a:moveTo>
                    <a:pt x="0" y="0"/>
                  </a:moveTo>
                  <a:lnTo>
                    <a:pt x="12872" y="46835"/>
                  </a:lnTo>
                  <a:lnTo>
                    <a:pt x="28044" y="107664"/>
                  </a:lnTo>
                  <a:lnTo>
                    <a:pt x="37913" y="148620"/>
                  </a:lnTo>
                  <a:lnTo>
                    <a:pt x="40574" y="159645"/>
                  </a:lnTo>
                  <a:lnTo>
                    <a:pt x="43243" y="170642"/>
                  </a:lnTo>
                  <a:lnTo>
                    <a:pt x="45923" y="181610"/>
                  </a:lnTo>
                  <a:lnTo>
                    <a:pt x="47965" y="189976"/>
                  </a:lnTo>
                  <a:lnTo>
                    <a:pt x="49914" y="198220"/>
                  </a:lnTo>
                  <a:lnTo>
                    <a:pt x="51791" y="206347"/>
                  </a:lnTo>
                  <a:lnTo>
                    <a:pt x="53619" y="214363"/>
                  </a:lnTo>
                  <a:lnTo>
                    <a:pt x="55092" y="220802"/>
                  </a:lnTo>
                  <a:lnTo>
                    <a:pt x="68428" y="278592"/>
                  </a:lnTo>
                  <a:lnTo>
                    <a:pt x="81702" y="321923"/>
                  </a:lnTo>
                  <a:lnTo>
                    <a:pt x="101115" y="364640"/>
                  </a:lnTo>
                  <a:lnTo>
                    <a:pt x="130086" y="408026"/>
                  </a:lnTo>
                  <a:lnTo>
                    <a:pt x="163862" y="450130"/>
                  </a:lnTo>
                  <a:lnTo>
                    <a:pt x="199342" y="491839"/>
                  </a:lnTo>
                  <a:lnTo>
                    <a:pt x="236674" y="531891"/>
                  </a:lnTo>
                  <a:lnTo>
                    <a:pt x="276009" y="569024"/>
                  </a:lnTo>
                  <a:lnTo>
                    <a:pt x="319638" y="603595"/>
                  </a:lnTo>
                  <a:lnTo>
                    <a:pt x="363753" y="631469"/>
                  </a:lnTo>
                  <a:lnTo>
                    <a:pt x="410992" y="653953"/>
                  </a:lnTo>
                  <a:lnTo>
                    <a:pt x="460146" y="669950"/>
                  </a:lnTo>
                  <a:lnTo>
                    <a:pt x="512370" y="679985"/>
                  </a:lnTo>
                  <a:lnTo>
                    <a:pt x="567156" y="683781"/>
                  </a:lnTo>
                  <a:lnTo>
                    <a:pt x="585305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79134" y="0"/>
              <a:ext cx="541612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79743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09" h="684530">
                  <a:moveTo>
                    <a:pt x="600251" y="680382"/>
                  </a:moveTo>
                  <a:lnTo>
                    <a:pt x="540998" y="679866"/>
                  </a:lnTo>
                  <a:lnTo>
                    <a:pt x="487813" y="672807"/>
                  </a:lnTo>
                  <a:lnTo>
                    <a:pt x="437870" y="659810"/>
                  </a:lnTo>
                  <a:lnTo>
                    <a:pt x="390647" y="640857"/>
                  </a:lnTo>
                  <a:lnTo>
                    <a:pt x="345367" y="615794"/>
                  </a:lnTo>
                  <a:lnTo>
                    <a:pt x="301612" y="584644"/>
                  </a:lnTo>
                  <a:lnTo>
                    <a:pt x="240660" y="529570"/>
                  </a:lnTo>
                  <a:lnTo>
                    <a:pt x="203396" y="489715"/>
                  </a:lnTo>
                  <a:lnTo>
                    <a:pt x="167859" y="448150"/>
                  </a:lnTo>
                  <a:lnTo>
                    <a:pt x="133945" y="406158"/>
                  </a:lnTo>
                  <a:lnTo>
                    <a:pt x="105163" y="363327"/>
                  </a:lnTo>
                  <a:lnTo>
                    <a:pt x="85842" y="321127"/>
                  </a:lnTo>
                  <a:lnTo>
                    <a:pt x="72596" y="278301"/>
                  </a:lnTo>
                  <a:lnTo>
                    <a:pt x="62037" y="233591"/>
                  </a:lnTo>
                  <a:lnTo>
                    <a:pt x="59142" y="220624"/>
                  </a:lnTo>
                  <a:lnTo>
                    <a:pt x="57605" y="213982"/>
                  </a:lnTo>
                  <a:lnTo>
                    <a:pt x="47213" y="170782"/>
                  </a:lnTo>
                  <a:lnTo>
                    <a:pt x="44627" y="160342"/>
                  </a:lnTo>
                  <a:lnTo>
                    <a:pt x="42044" y="149871"/>
                  </a:lnTo>
                  <a:lnTo>
                    <a:pt x="39457" y="139369"/>
                  </a:lnTo>
                  <a:lnTo>
                    <a:pt x="31958" y="108948"/>
                  </a:lnTo>
                  <a:lnTo>
                    <a:pt x="24239" y="78136"/>
                  </a:lnTo>
                  <a:lnTo>
                    <a:pt x="16211" y="47058"/>
                  </a:lnTo>
                  <a:lnTo>
                    <a:pt x="7783" y="15837"/>
                  </a:lnTo>
                  <a:lnTo>
                    <a:pt x="3114" y="0"/>
                  </a:lnTo>
                </a:path>
                <a:path w="600709" h="684530">
                  <a:moveTo>
                    <a:pt x="0" y="0"/>
                  </a:moveTo>
                  <a:lnTo>
                    <a:pt x="13296" y="47689"/>
                  </a:lnTo>
                  <a:lnTo>
                    <a:pt x="28967" y="109254"/>
                  </a:lnTo>
                  <a:lnTo>
                    <a:pt x="39057" y="150166"/>
                  </a:lnTo>
                  <a:lnTo>
                    <a:pt x="41675" y="160780"/>
                  </a:lnTo>
                  <a:lnTo>
                    <a:pt x="44294" y="171363"/>
                  </a:lnTo>
                  <a:lnTo>
                    <a:pt x="46924" y="181914"/>
                  </a:lnTo>
                  <a:lnTo>
                    <a:pt x="48996" y="190284"/>
                  </a:lnTo>
                  <a:lnTo>
                    <a:pt x="50973" y="198521"/>
                  </a:lnTo>
                  <a:lnTo>
                    <a:pt x="52868" y="206637"/>
                  </a:lnTo>
                  <a:lnTo>
                    <a:pt x="54697" y="214642"/>
                  </a:lnTo>
                  <a:lnTo>
                    <a:pt x="56221" y="221259"/>
                  </a:lnTo>
                  <a:lnTo>
                    <a:pt x="57681" y="227761"/>
                  </a:lnTo>
                  <a:lnTo>
                    <a:pt x="59116" y="234162"/>
                  </a:lnTo>
                  <a:lnTo>
                    <a:pt x="69745" y="279153"/>
                  </a:lnTo>
                  <a:lnTo>
                    <a:pt x="83088" y="322267"/>
                  </a:lnTo>
                  <a:lnTo>
                    <a:pt x="102565" y="364787"/>
                  </a:lnTo>
                  <a:lnTo>
                    <a:pt x="131595" y="408000"/>
                  </a:lnTo>
                  <a:lnTo>
                    <a:pt x="165555" y="450044"/>
                  </a:lnTo>
                  <a:lnTo>
                    <a:pt x="201164" y="491682"/>
                  </a:lnTo>
                  <a:lnTo>
                    <a:pt x="238543" y="531646"/>
                  </a:lnTo>
                  <a:lnTo>
                    <a:pt x="277810" y="568668"/>
                  </a:lnTo>
                  <a:lnTo>
                    <a:pt x="321764" y="603516"/>
                  </a:lnTo>
                  <a:lnTo>
                    <a:pt x="366164" y="631583"/>
                  </a:lnTo>
                  <a:lnTo>
                    <a:pt x="412956" y="653894"/>
                  </a:lnTo>
                  <a:lnTo>
                    <a:pt x="461605" y="669861"/>
                  </a:lnTo>
                  <a:lnTo>
                    <a:pt x="513722" y="680053"/>
                  </a:lnTo>
                  <a:lnTo>
                    <a:pt x="568488" y="684072"/>
                  </a:lnTo>
                  <a:lnTo>
                    <a:pt x="600251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3777" y="0"/>
              <a:ext cx="616217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65597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79" h="684530">
                  <a:moveTo>
                    <a:pt x="614397" y="680534"/>
                  </a:moveTo>
                  <a:lnTo>
                    <a:pt x="569909" y="681393"/>
                  </a:lnTo>
                  <a:lnTo>
                    <a:pt x="515464" y="677221"/>
                  </a:lnTo>
                  <a:lnTo>
                    <a:pt x="463800" y="666953"/>
                  </a:lnTo>
                  <a:lnTo>
                    <a:pt x="416090" y="651127"/>
                  </a:lnTo>
                  <a:lnTo>
                    <a:pt x="370151" y="629158"/>
                  </a:lnTo>
                  <a:lnTo>
                    <a:pt x="325669" y="601042"/>
                  </a:lnTo>
                  <a:lnTo>
                    <a:pt x="281568" y="566077"/>
                  </a:lnTo>
                  <a:lnTo>
                    <a:pt x="242576" y="529352"/>
                  </a:lnTo>
                  <a:lnTo>
                    <a:pt x="205279" y="489590"/>
                  </a:lnTo>
                  <a:lnTo>
                    <a:pt x="169611" y="448082"/>
                  </a:lnTo>
                  <a:lnTo>
                    <a:pt x="135505" y="406121"/>
                  </a:lnTo>
                  <a:lnTo>
                    <a:pt x="106621" y="363439"/>
                  </a:lnTo>
                  <a:lnTo>
                    <a:pt x="87233" y="321404"/>
                  </a:lnTo>
                  <a:lnTo>
                    <a:pt x="73940" y="278756"/>
                  </a:lnTo>
                  <a:lnTo>
                    <a:pt x="63344" y="234239"/>
                  </a:lnTo>
                  <a:lnTo>
                    <a:pt x="60347" y="221043"/>
                  </a:lnTo>
                  <a:lnTo>
                    <a:pt x="58772" y="214249"/>
                  </a:lnTo>
                  <a:lnTo>
                    <a:pt x="48474" y="172187"/>
                  </a:lnTo>
                  <a:lnTo>
                    <a:pt x="46118" y="162854"/>
                  </a:lnTo>
                  <a:lnTo>
                    <a:pt x="43764" y="153494"/>
                  </a:lnTo>
                  <a:lnTo>
                    <a:pt x="41411" y="144107"/>
                  </a:lnTo>
                  <a:lnTo>
                    <a:pt x="33474" y="112639"/>
                  </a:lnTo>
                  <a:lnTo>
                    <a:pt x="25319" y="80767"/>
                  </a:lnTo>
                  <a:lnTo>
                    <a:pt x="16856" y="48622"/>
                  </a:lnTo>
                  <a:lnTo>
                    <a:pt x="7997" y="16332"/>
                  </a:lnTo>
                  <a:lnTo>
                    <a:pt x="3130" y="0"/>
                  </a:lnTo>
                </a:path>
                <a:path w="614679" h="684530">
                  <a:moveTo>
                    <a:pt x="0" y="0"/>
                  </a:moveTo>
                  <a:lnTo>
                    <a:pt x="13944" y="49260"/>
                  </a:lnTo>
                  <a:lnTo>
                    <a:pt x="30496" y="112962"/>
                  </a:lnTo>
                  <a:lnTo>
                    <a:pt x="40779" y="153807"/>
                  </a:lnTo>
                  <a:lnTo>
                    <a:pt x="43172" y="163304"/>
                  </a:lnTo>
                  <a:lnTo>
                    <a:pt x="45566" y="172776"/>
                  </a:lnTo>
                  <a:lnTo>
                    <a:pt x="47964" y="182220"/>
                  </a:lnTo>
                  <a:lnTo>
                    <a:pt x="50070" y="190583"/>
                  </a:lnTo>
                  <a:lnTo>
                    <a:pt x="58950" y="228295"/>
                  </a:lnTo>
                  <a:lnTo>
                    <a:pt x="60423" y="234810"/>
                  </a:lnTo>
                  <a:lnTo>
                    <a:pt x="71086" y="279617"/>
                  </a:lnTo>
                  <a:lnTo>
                    <a:pt x="84475" y="322558"/>
                  </a:lnTo>
                  <a:lnTo>
                    <a:pt x="104034" y="364912"/>
                  </a:lnTo>
                  <a:lnTo>
                    <a:pt x="133207" y="407962"/>
                  </a:lnTo>
                  <a:lnTo>
                    <a:pt x="167293" y="449930"/>
                  </a:lnTo>
                  <a:lnTo>
                    <a:pt x="202996" y="491490"/>
                  </a:lnTo>
                  <a:lnTo>
                    <a:pt x="240409" y="531374"/>
                  </a:lnTo>
                  <a:lnTo>
                    <a:pt x="279625" y="568312"/>
                  </a:lnTo>
                  <a:lnTo>
                    <a:pt x="323992" y="603493"/>
                  </a:lnTo>
                  <a:lnTo>
                    <a:pt x="368741" y="631787"/>
                  </a:lnTo>
                  <a:lnTo>
                    <a:pt x="415005" y="653901"/>
                  </a:lnTo>
                  <a:lnTo>
                    <a:pt x="463051" y="669823"/>
                  </a:lnTo>
                  <a:lnTo>
                    <a:pt x="515146" y="680180"/>
                  </a:lnTo>
                  <a:lnTo>
                    <a:pt x="569833" y="684365"/>
                  </a:lnTo>
                  <a:lnTo>
                    <a:pt x="614397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649302" y="0"/>
              <a:ext cx="520040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652344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627650" y="680521"/>
                  </a:moveTo>
                  <a:lnTo>
                    <a:pt x="624116" y="680822"/>
                  </a:lnTo>
                  <a:lnTo>
                    <a:pt x="571224" y="681672"/>
                  </a:lnTo>
                  <a:lnTo>
                    <a:pt x="543850" y="680293"/>
                  </a:lnTo>
                  <a:lnTo>
                    <a:pt x="490761" y="672901"/>
                  </a:lnTo>
                  <a:lnTo>
                    <a:pt x="441376" y="659736"/>
                  </a:lnTo>
                  <a:lnTo>
                    <a:pt x="395273" y="641020"/>
                  </a:lnTo>
                  <a:lnTo>
                    <a:pt x="350164" y="615990"/>
                  </a:lnTo>
                  <a:lnTo>
                    <a:pt x="305663" y="584287"/>
                  </a:lnTo>
                  <a:lnTo>
                    <a:pt x="244521" y="529163"/>
                  </a:lnTo>
                  <a:lnTo>
                    <a:pt x="207187" y="489497"/>
                  </a:lnTo>
                  <a:lnTo>
                    <a:pt x="171359" y="448033"/>
                  </a:lnTo>
                  <a:lnTo>
                    <a:pt x="137024" y="406082"/>
                  </a:lnTo>
                  <a:lnTo>
                    <a:pt x="108016" y="363527"/>
                  </a:lnTo>
                  <a:lnTo>
                    <a:pt x="88537" y="321624"/>
                  </a:lnTo>
                  <a:lnTo>
                    <a:pt x="75175" y="279116"/>
                  </a:lnTo>
                  <a:lnTo>
                    <a:pt x="64520" y="234746"/>
                  </a:lnTo>
                  <a:lnTo>
                    <a:pt x="61472" y="221398"/>
                  </a:lnTo>
                  <a:lnTo>
                    <a:pt x="59859" y="214528"/>
                  </a:lnTo>
                  <a:lnTo>
                    <a:pt x="49615" y="173261"/>
                  </a:lnTo>
                  <a:lnTo>
                    <a:pt x="47400" y="164658"/>
                  </a:lnTo>
                  <a:lnTo>
                    <a:pt x="45185" y="156031"/>
                  </a:lnTo>
                  <a:lnTo>
                    <a:pt x="42968" y="147383"/>
                  </a:lnTo>
                  <a:lnTo>
                    <a:pt x="34702" y="115225"/>
                  </a:lnTo>
                  <a:lnTo>
                    <a:pt x="26210" y="82657"/>
                  </a:lnTo>
                  <a:lnTo>
                    <a:pt x="17404" y="49814"/>
                  </a:lnTo>
                  <a:lnTo>
                    <a:pt x="8195" y="16827"/>
                  </a:lnTo>
                  <a:lnTo>
                    <a:pt x="3123" y="0"/>
                  </a:lnTo>
                </a:path>
                <a:path w="628015" h="685165">
                  <a:moveTo>
                    <a:pt x="0" y="0"/>
                  </a:moveTo>
                  <a:lnTo>
                    <a:pt x="14580" y="50831"/>
                  </a:lnTo>
                  <a:lnTo>
                    <a:pt x="32001" y="116629"/>
                  </a:lnTo>
                  <a:lnTo>
                    <a:pt x="42486" y="157405"/>
                  </a:lnTo>
                  <a:lnTo>
                    <a:pt x="44644" y="165814"/>
                  </a:lnTo>
                  <a:lnTo>
                    <a:pt x="46802" y="174198"/>
                  </a:lnTo>
                  <a:lnTo>
                    <a:pt x="48962" y="182562"/>
                  </a:lnTo>
                  <a:lnTo>
                    <a:pt x="51089" y="190936"/>
                  </a:lnTo>
                  <a:lnTo>
                    <a:pt x="60100" y="228739"/>
                  </a:lnTo>
                  <a:lnTo>
                    <a:pt x="61611" y="235343"/>
                  </a:lnTo>
                  <a:lnTo>
                    <a:pt x="72333" y="280001"/>
                  </a:lnTo>
                  <a:lnTo>
                    <a:pt x="85787" y="322798"/>
                  </a:lnTo>
                  <a:lnTo>
                    <a:pt x="105426" y="365020"/>
                  </a:lnTo>
                  <a:lnTo>
                    <a:pt x="134700" y="407949"/>
                  </a:lnTo>
                  <a:lnTo>
                    <a:pt x="169087" y="449955"/>
                  </a:lnTo>
                  <a:lnTo>
                    <a:pt x="204985" y="491494"/>
                  </a:lnTo>
                  <a:lnTo>
                    <a:pt x="242420" y="531259"/>
                  </a:lnTo>
                  <a:lnTo>
                    <a:pt x="281423" y="567943"/>
                  </a:lnTo>
                  <a:lnTo>
                    <a:pt x="326094" y="603411"/>
                  </a:lnTo>
                  <a:lnTo>
                    <a:pt x="371174" y="631926"/>
                  </a:lnTo>
                  <a:lnTo>
                    <a:pt x="416943" y="653856"/>
                  </a:lnTo>
                  <a:lnTo>
                    <a:pt x="464455" y="669747"/>
                  </a:lnTo>
                  <a:lnTo>
                    <a:pt x="516449" y="680302"/>
                  </a:lnTo>
                  <a:lnTo>
                    <a:pt x="571148" y="684656"/>
                  </a:lnTo>
                  <a:lnTo>
                    <a:pt x="624224" y="683804"/>
                  </a:lnTo>
                  <a:lnTo>
                    <a:pt x="627650" y="6835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639647" y="0"/>
              <a:ext cx="640346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639926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79" h="685165">
                  <a:moveTo>
                    <a:pt x="640068" y="680096"/>
                  </a:moveTo>
                  <a:lnTo>
                    <a:pt x="625451" y="681291"/>
                  </a:lnTo>
                  <a:lnTo>
                    <a:pt x="572606" y="681964"/>
                  </a:lnTo>
                  <a:lnTo>
                    <a:pt x="545118" y="680492"/>
                  </a:lnTo>
                  <a:lnTo>
                    <a:pt x="492080" y="672929"/>
                  </a:lnTo>
                  <a:lnTo>
                    <a:pt x="443143" y="659705"/>
                  </a:lnTo>
                  <a:lnTo>
                    <a:pt x="397546" y="641111"/>
                  </a:lnTo>
                  <a:lnTo>
                    <a:pt x="352518" y="616104"/>
                  </a:lnTo>
                  <a:lnTo>
                    <a:pt x="307660" y="584144"/>
                  </a:lnTo>
                  <a:lnTo>
                    <a:pt x="248585" y="531215"/>
                  </a:lnTo>
                  <a:lnTo>
                    <a:pt x="212720" y="493531"/>
                  </a:lnTo>
                  <a:lnTo>
                    <a:pt x="176435" y="451946"/>
                  </a:lnTo>
                  <a:lnTo>
                    <a:pt x="138596" y="406057"/>
                  </a:lnTo>
                  <a:lnTo>
                    <a:pt x="109461" y="363627"/>
                  </a:lnTo>
                  <a:lnTo>
                    <a:pt x="89893" y="321871"/>
                  </a:lnTo>
                  <a:lnTo>
                    <a:pt x="76462" y="279530"/>
                  </a:lnTo>
                  <a:lnTo>
                    <a:pt x="65736" y="235343"/>
                  </a:lnTo>
                  <a:lnTo>
                    <a:pt x="64200" y="228650"/>
                  </a:lnTo>
                  <a:lnTo>
                    <a:pt x="62625" y="221830"/>
                  </a:lnTo>
                  <a:lnTo>
                    <a:pt x="60974" y="214871"/>
                  </a:lnTo>
                  <a:lnTo>
                    <a:pt x="58967" y="206382"/>
                  </a:lnTo>
                  <a:lnTo>
                    <a:pt x="56956" y="198140"/>
                  </a:lnTo>
                  <a:lnTo>
                    <a:pt x="45569" y="154304"/>
                  </a:lnTo>
                  <a:lnTo>
                    <a:pt x="27628" y="86421"/>
                  </a:lnTo>
                  <a:lnTo>
                    <a:pt x="8383" y="17348"/>
                  </a:lnTo>
                  <a:lnTo>
                    <a:pt x="3099" y="0"/>
                  </a:lnTo>
                </a:path>
                <a:path w="640079" h="685165">
                  <a:moveTo>
                    <a:pt x="0" y="0"/>
                  </a:moveTo>
                  <a:lnTo>
                    <a:pt x="15456" y="53131"/>
                  </a:lnTo>
                  <a:lnTo>
                    <a:pt x="34140" y="122415"/>
                  </a:lnTo>
                  <a:lnTo>
                    <a:pt x="50014" y="182930"/>
                  </a:lnTo>
                  <a:lnTo>
                    <a:pt x="58091" y="215569"/>
                  </a:lnTo>
                  <a:lnTo>
                    <a:pt x="59755" y="222580"/>
                  </a:lnTo>
                  <a:lnTo>
                    <a:pt x="61342" y="229450"/>
                  </a:lnTo>
                  <a:lnTo>
                    <a:pt x="62904" y="236219"/>
                  </a:lnTo>
                  <a:lnTo>
                    <a:pt x="73682" y="280622"/>
                  </a:lnTo>
                  <a:lnTo>
                    <a:pt x="87198" y="323188"/>
                  </a:lnTo>
                  <a:lnTo>
                    <a:pt x="106911" y="365198"/>
                  </a:lnTo>
                  <a:lnTo>
                    <a:pt x="136285" y="407936"/>
                  </a:lnTo>
                  <a:lnTo>
                    <a:pt x="174328" y="454021"/>
                  </a:lnTo>
                  <a:lnTo>
                    <a:pt x="210758" y="495742"/>
                  </a:lnTo>
                  <a:lnTo>
                    <a:pt x="246691" y="533489"/>
                  </a:lnTo>
                  <a:lnTo>
                    <a:pt x="283249" y="567651"/>
                  </a:lnTo>
                  <a:lnTo>
                    <a:pt x="328323" y="603396"/>
                  </a:lnTo>
                  <a:lnTo>
                    <a:pt x="373711" y="632091"/>
                  </a:lnTo>
                  <a:lnTo>
                    <a:pt x="419003" y="653854"/>
                  </a:lnTo>
                  <a:lnTo>
                    <a:pt x="465951" y="669721"/>
                  </a:lnTo>
                  <a:lnTo>
                    <a:pt x="517885" y="680421"/>
                  </a:lnTo>
                  <a:lnTo>
                    <a:pt x="572542" y="684949"/>
                  </a:lnTo>
                  <a:lnTo>
                    <a:pt x="625578" y="684271"/>
                  </a:lnTo>
                  <a:lnTo>
                    <a:pt x="640068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26873" y="0"/>
              <a:ext cx="653121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28443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651551" y="679849"/>
                  </a:moveTo>
                  <a:lnTo>
                    <a:pt x="626791" y="681788"/>
                  </a:lnTo>
                  <a:lnTo>
                    <a:pt x="574004" y="682295"/>
                  </a:lnTo>
                  <a:lnTo>
                    <a:pt x="546605" y="680737"/>
                  </a:lnTo>
                  <a:lnTo>
                    <a:pt x="493596" y="673002"/>
                  </a:lnTo>
                  <a:lnTo>
                    <a:pt x="444896" y="659680"/>
                  </a:lnTo>
                  <a:lnTo>
                    <a:pt x="399856" y="641204"/>
                  </a:lnTo>
                  <a:lnTo>
                    <a:pt x="354933" y="616216"/>
                  </a:lnTo>
                  <a:lnTo>
                    <a:pt x="309722" y="583989"/>
                  </a:lnTo>
                  <a:lnTo>
                    <a:pt x="250646" y="531123"/>
                  </a:lnTo>
                  <a:lnTo>
                    <a:pt x="214759" y="493558"/>
                  </a:lnTo>
                  <a:lnTo>
                    <a:pt x="178282" y="452010"/>
                  </a:lnTo>
                  <a:lnTo>
                    <a:pt x="140122" y="406095"/>
                  </a:lnTo>
                  <a:lnTo>
                    <a:pt x="110945" y="363875"/>
                  </a:lnTo>
                  <a:lnTo>
                    <a:pt x="91330" y="322350"/>
                  </a:lnTo>
                  <a:lnTo>
                    <a:pt x="77851" y="280260"/>
                  </a:lnTo>
                  <a:lnTo>
                    <a:pt x="67084" y="236347"/>
                  </a:lnTo>
                  <a:lnTo>
                    <a:pt x="65471" y="229425"/>
                  </a:lnTo>
                  <a:lnTo>
                    <a:pt x="63820" y="222390"/>
                  </a:lnTo>
                  <a:lnTo>
                    <a:pt x="53876" y="182524"/>
                  </a:lnTo>
                  <a:lnTo>
                    <a:pt x="39781" y="129665"/>
                  </a:lnTo>
                  <a:lnTo>
                    <a:pt x="29779" y="92680"/>
                  </a:lnTo>
                  <a:lnTo>
                    <a:pt x="19418" y="55364"/>
                  </a:lnTo>
                  <a:lnTo>
                    <a:pt x="8600" y="17856"/>
                  </a:lnTo>
                  <a:lnTo>
                    <a:pt x="3108" y="0"/>
                  </a:lnTo>
                </a:path>
                <a:path w="652145" h="685800">
                  <a:moveTo>
                    <a:pt x="0" y="0"/>
                  </a:moveTo>
                  <a:lnTo>
                    <a:pt x="16121" y="54650"/>
                  </a:lnTo>
                  <a:lnTo>
                    <a:pt x="35690" y="125905"/>
                  </a:lnTo>
                  <a:lnTo>
                    <a:pt x="51044" y="183299"/>
                  </a:lnTo>
                  <a:lnTo>
                    <a:pt x="60975" y="222999"/>
                  </a:lnTo>
                  <a:lnTo>
                    <a:pt x="64188" y="236842"/>
                  </a:lnTo>
                  <a:lnTo>
                    <a:pt x="75005" y="281073"/>
                  </a:lnTo>
                  <a:lnTo>
                    <a:pt x="88571" y="323480"/>
                  </a:lnTo>
                  <a:lnTo>
                    <a:pt x="108363" y="365342"/>
                  </a:lnTo>
                  <a:lnTo>
                    <a:pt x="137861" y="407937"/>
                  </a:lnTo>
                  <a:lnTo>
                    <a:pt x="175985" y="453859"/>
                  </a:lnTo>
                  <a:lnTo>
                    <a:pt x="212485" y="495462"/>
                  </a:lnTo>
                  <a:lnTo>
                    <a:pt x="248477" y="533145"/>
                  </a:lnTo>
                  <a:lnTo>
                    <a:pt x="285079" y="567309"/>
                  </a:lnTo>
                  <a:lnTo>
                    <a:pt x="330576" y="603393"/>
                  </a:lnTo>
                  <a:lnTo>
                    <a:pt x="376329" y="632333"/>
                  </a:lnTo>
                  <a:lnTo>
                    <a:pt x="421060" y="653882"/>
                  </a:lnTo>
                  <a:lnTo>
                    <a:pt x="467401" y="669696"/>
                  </a:lnTo>
                  <a:lnTo>
                    <a:pt x="519320" y="680615"/>
                  </a:lnTo>
                  <a:lnTo>
                    <a:pt x="573915" y="685267"/>
                  </a:lnTo>
                  <a:lnTo>
                    <a:pt x="626881" y="684757"/>
                  </a:lnTo>
                  <a:lnTo>
                    <a:pt x="651551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615090" y="0"/>
              <a:ext cx="52405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17906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4" h="685800">
                  <a:moveTo>
                    <a:pt x="662088" y="679745"/>
                  </a:moveTo>
                  <a:lnTo>
                    <a:pt x="628146" y="682285"/>
                  </a:lnTo>
                  <a:lnTo>
                    <a:pt x="575410" y="682625"/>
                  </a:lnTo>
                  <a:lnTo>
                    <a:pt x="548046" y="680989"/>
                  </a:lnTo>
                  <a:lnTo>
                    <a:pt x="495089" y="673093"/>
                  </a:lnTo>
                  <a:lnTo>
                    <a:pt x="446676" y="659683"/>
                  </a:lnTo>
                  <a:lnTo>
                    <a:pt x="402129" y="641307"/>
                  </a:lnTo>
                  <a:lnTo>
                    <a:pt x="357279" y="616335"/>
                  </a:lnTo>
                  <a:lnTo>
                    <a:pt x="311720" y="583856"/>
                  </a:lnTo>
                  <a:lnTo>
                    <a:pt x="252712" y="531097"/>
                  </a:lnTo>
                  <a:lnTo>
                    <a:pt x="216851" y="493644"/>
                  </a:lnTo>
                  <a:lnTo>
                    <a:pt x="180209" y="452098"/>
                  </a:lnTo>
                  <a:lnTo>
                    <a:pt x="141730" y="406108"/>
                  </a:lnTo>
                  <a:lnTo>
                    <a:pt x="112429" y="364019"/>
                  </a:lnTo>
                  <a:lnTo>
                    <a:pt x="92732" y="322637"/>
                  </a:lnTo>
                  <a:lnTo>
                    <a:pt x="79196" y="280703"/>
                  </a:lnTo>
                  <a:lnTo>
                    <a:pt x="68375" y="236956"/>
                  </a:lnTo>
                  <a:lnTo>
                    <a:pt x="65048" y="222821"/>
                  </a:lnTo>
                  <a:lnTo>
                    <a:pt x="63270" y="215531"/>
                  </a:lnTo>
                  <a:lnTo>
                    <a:pt x="52005" y="171907"/>
                  </a:lnTo>
                  <a:lnTo>
                    <a:pt x="41708" y="134133"/>
                  </a:lnTo>
                  <a:lnTo>
                    <a:pt x="31140" y="95869"/>
                  </a:lnTo>
                  <a:lnTo>
                    <a:pt x="20213" y="57257"/>
                  </a:lnTo>
                  <a:lnTo>
                    <a:pt x="8838" y="18440"/>
                  </a:lnTo>
                  <a:lnTo>
                    <a:pt x="3103" y="0"/>
                  </a:lnTo>
                </a:path>
                <a:path w="662304" h="685800">
                  <a:moveTo>
                    <a:pt x="0" y="0"/>
                  </a:moveTo>
                  <a:lnTo>
                    <a:pt x="17144" y="57301"/>
                  </a:lnTo>
                  <a:lnTo>
                    <a:pt x="27854" y="95143"/>
                  </a:lnTo>
                  <a:lnTo>
                    <a:pt x="38209" y="132664"/>
                  </a:lnTo>
                  <a:lnTo>
                    <a:pt x="48296" y="169710"/>
                  </a:lnTo>
                  <a:lnTo>
                    <a:pt x="52106" y="183693"/>
                  </a:lnTo>
                  <a:lnTo>
                    <a:pt x="62152" y="223494"/>
                  </a:lnTo>
                  <a:lnTo>
                    <a:pt x="65467" y="237579"/>
                  </a:lnTo>
                  <a:lnTo>
                    <a:pt x="76359" y="281621"/>
                  </a:lnTo>
                  <a:lnTo>
                    <a:pt x="89999" y="323848"/>
                  </a:lnTo>
                  <a:lnTo>
                    <a:pt x="109860" y="365539"/>
                  </a:lnTo>
                  <a:lnTo>
                    <a:pt x="139419" y="407975"/>
                  </a:lnTo>
                  <a:lnTo>
                    <a:pt x="177944" y="454024"/>
                  </a:lnTo>
                  <a:lnTo>
                    <a:pt x="214655" y="495639"/>
                  </a:lnTo>
                  <a:lnTo>
                    <a:pt x="250617" y="533183"/>
                  </a:lnTo>
                  <a:lnTo>
                    <a:pt x="286891" y="567017"/>
                  </a:lnTo>
                  <a:lnTo>
                    <a:pt x="332808" y="603450"/>
                  </a:lnTo>
                  <a:lnTo>
                    <a:pt x="378916" y="632625"/>
                  </a:lnTo>
                  <a:lnTo>
                    <a:pt x="423126" y="653964"/>
                  </a:lnTo>
                  <a:lnTo>
                    <a:pt x="468870" y="669722"/>
                  </a:lnTo>
                  <a:lnTo>
                    <a:pt x="520684" y="680731"/>
                  </a:lnTo>
                  <a:lnTo>
                    <a:pt x="575308" y="685597"/>
                  </a:lnTo>
                  <a:lnTo>
                    <a:pt x="628254" y="685257"/>
                  </a:lnTo>
                  <a:lnTo>
                    <a:pt x="662088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08111" y="0"/>
              <a:ext cx="671883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0844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29" h="686435">
                  <a:moveTo>
                    <a:pt x="671554" y="679791"/>
                  </a:moveTo>
                  <a:lnTo>
                    <a:pt x="629414" y="682799"/>
                  </a:lnTo>
                  <a:lnTo>
                    <a:pt x="576736" y="682968"/>
                  </a:lnTo>
                  <a:lnTo>
                    <a:pt x="524925" y="678347"/>
                  </a:lnTo>
                  <a:lnTo>
                    <a:pt x="475563" y="668080"/>
                  </a:lnTo>
                  <a:lnTo>
                    <a:pt x="428308" y="652075"/>
                  </a:lnTo>
                  <a:lnTo>
                    <a:pt x="382820" y="630238"/>
                  </a:lnTo>
                  <a:lnTo>
                    <a:pt x="336660" y="601024"/>
                  </a:lnTo>
                  <a:lnTo>
                    <a:pt x="290605" y="564477"/>
                  </a:lnTo>
                  <a:lnTo>
                    <a:pt x="254403" y="530745"/>
                  </a:lnTo>
                  <a:lnTo>
                    <a:pt x="218477" y="493352"/>
                  </a:lnTo>
                  <a:lnTo>
                    <a:pt x="181772" y="451933"/>
                  </a:lnTo>
                  <a:lnTo>
                    <a:pt x="143234" y="406121"/>
                  </a:lnTo>
                  <a:lnTo>
                    <a:pt x="113802" y="364151"/>
                  </a:lnTo>
                  <a:lnTo>
                    <a:pt x="94012" y="322883"/>
                  </a:lnTo>
                  <a:lnTo>
                    <a:pt x="80408" y="281060"/>
                  </a:lnTo>
                  <a:lnTo>
                    <a:pt x="69536" y="237427"/>
                  </a:lnTo>
                  <a:lnTo>
                    <a:pt x="66429" y="224381"/>
                  </a:lnTo>
                  <a:lnTo>
                    <a:pt x="63184" y="211049"/>
                  </a:lnTo>
                  <a:lnTo>
                    <a:pt x="42962" y="136425"/>
                  </a:lnTo>
                  <a:lnTo>
                    <a:pt x="29488" y="88654"/>
                  </a:lnTo>
                  <a:lnTo>
                    <a:pt x="15379" y="40247"/>
                  </a:lnTo>
                  <a:lnTo>
                    <a:pt x="3082" y="0"/>
                  </a:lnTo>
                </a:path>
                <a:path w="671829" h="686435">
                  <a:moveTo>
                    <a:pt x="0" y="0"/>
                  </a:moveTo>
                  <a:lnTo>
                    <a:pt x="12585" y="41223"/>
                  </a:lnTo>
                  <a:lnTo>
                    <a:pt x="26665" y="89577"/>
                  </a:lnTo>
                  <a:lnTo>
                    <a:pt x="40109" y="137298"/>
                  </a:lnTo>
                  <a:lnTo>
                    <a:pt x="53064" y="184087"/>
                  </a:lnTo>
                  <a:lnTo>
                    <a:pt x="63523" y="225058"/>
                  </a:lnTo>
                  <a:lnTo>
                    <a:pt x="66628" y="238074"/>
                  </a:lnTo>
                  <a:lnTo>
                    <a:pt x="77571" y="281972"/>
                  </a:lnTo>
                  <a:lnTo>
                    <a:pt x="91277" y="324074"/>
                  </a:lnTo>
                  <a:lnTo>
                    <a:pt x="111239" y="365663"/>
                  </a:lnTo>
                  <a:lnTo>
                    <a:pt x="140948" y="408026"/>
                  </a:lnTo>
                  <a:lnTo>
                    <a:pt x="180414" y="454899"/>
                  </a:lnTo>
                  <a:lnTo>
                    <a:pt x="217188" y="496384"/>
                  </a:lnTo>
                  <a:lnTo>
                    <a:pt x="252764" y="533372"/>
                  </a:lnTo>
                  <a:lnTo>
                    <a:pt x="288636" y="566750"/>
                  </a:lnTo>
                  <a:lnTo>
                    <a:pt x="334922" y="603469"/>
                  </a:lnTo>
                  <a:lnTo>
                    <a:pt x="381359" y="632854"/>
                  </a:lnTo>
                  <a:lnTo>
                    <a:pt x="427196" y="654863"/>
                  </a:lnTo>
                  <a:lnTo>
                    <a:pt x="474790" y="670984"/>
                  </a:lnTo>
                  <a:lnTo>
                    <a:pt x="524484" y="681312"/>
                  </a:lnTo>
                  <a:lnTo>
                    <a:pt x="576622" y="685940"/>
                  </a:lnTo>
                  <a:lnTo>
                    <a:pt x="629521" y="685767"/>
                  </a:lnTo>
                  <a:lnTo>
                    <a:pt x="671554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946949" y="9902910"/>
            <a:ext cx="336550" cy="360680"/>
            <a:chOff x="7946949" y="9902910"/>
            <a:chExt cx="336550" cy="360680"/>
          </a:xfrm>
        </p:grpSpPr>
        <p:sp>
          <p:nvSpPr>
            <p:cNvPr id="108" name="object 108"/>
            <p:cNvSpPr/>
            <p:nvPr/>
          </p:nvSpPr>
          <p:spPr>
            <a:xfrm>
              <a:off x="8279280" y="10255598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714" y="0"/>
                  </a:moveTo>
                  <a:lnTo>
                    <a:pt x="0" y="44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61143" y="10185929"/>
              <a:ext cx="18851" cy="740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259709" y="10179542"/>
              <a:ext cx="20320" cy="80645"/>
            </a:xfrm>
            <a:custGeom>
              <a:avLst/>
              <a:gdLst/>
              <a:ahLst/>
              <a:cxnLst/>
              <a:rect l="l" t="t" r="r" b="b"/>
              <a:pathLst>
                <a:path w="20320" h="80645">
                  <a:moveTo>
                    <a:pt x="20285" y="0"/>
                  </a:moveTo>
                  <a:lnTo>
                    <a:pt x="19712" y="1605"/>
                  </a:lnTo>
                  <a:lnTo>
                    <a:pt x="13433" y="21643"/>
                  </a:lnTo>
                  <a:lnTo>
                    <a:pt x="7878" y="42062"/>
                  </a:lnTo>
                  <a:lnTo>
                    <a:pt x="3064" y="62791"/>
                  </a:lnTo>
                  <a:lnTo>
                    <a:pt x="0" y="80458"/>
                  </a:lnTo>
                </a:path>
                <a:path w="20320" h="80645">
                  <a:moveTo>
                    <a:pt x="3185" y="80458"/>
                  </a:moveTo>
                  <a:lnTo>
                    <a:pt x="5959" y="63375"/>
                  </a:lnTo>
                  <a:lnTo>
                    <a:pt x="10747" y="42753"/>
                  </a:lnTo>
                  <a:lnTo>
                    <a:pt x="16276" y="22443"/>
                  </a:lnTo>
                  <a:lnTo>
                    <a:pt x="20285" y="96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241609" y="10138136"/>
              <a:ext cx="38384" cy="12186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240256" y="10132378"/>
              <a:ext cx="40005" cy="127635"/>
            </a:xfrm>
            <a:custGeom>
              <a:avLst/>
              <a:gdLst/>
              <a:ahLst/>
              <a:cxnLst/>
              <a:rect l="l" t="t" r="r" b="b"/>
              <a:pathLst>
                <a:path w="40004" h="127634">
                  <a:moveTo>
                    <a:pt x="39739" y="0"/>
                  </a:moveTo>
                  <a:lnTo>
                    <a:pt x="20454" y="45893"/>
                  </a:lnTo>
                  <a:lnTo>
                    <a:pt x="8255" y="87293"/>
                  </a:lnTo>
                  <a:lnTo>
                    <a:pt x="3315" y="108533"/>
                  </a:lnTo>
                  <a:lnTo>
                    <a:pt x="0" y="127623"/>
                  </a:lnTo>
                </a:path>
                <a:path w="40004" h="127634">
                  <a:moveTo>
                    <a:pt x="2978" y="127623"/>
                  </a:moveTo>
                  <a:lnTo>
                    <a:pt x="11103" y="88031"/>
                  </a:lnTo>
                  <a:lnTo>
                    <a:pt x="23241" y="46855"/>
                  </a:lnTo>
                  <a:lnTo>
                    <a:pt x="36563" y="12166"/>
                  </a:lnTo>
                  <a:lnTo>
                    <a:pt x="39739" y="62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21927" y="10105122"/>
              <a:ext cx="58067" cy="15487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220627" y="10095744"/>
              <a:ext cx="59690" cy="164465"/>
            </a:xfrm>
            <a:custGeom>
              <a:avLst/>
              <a:gdLst/>
              <a:ahLst/>
              <a:cxnLst/>
              <a:rect l="l" t="t" r="r" b="b"/>
              <a:pathLst>
                <a:path w="59690" h="164465">
                  <a:moveTo>
                    <a:pt x="59366" y="0"/>
                  </a:moveTo>
                  <a:lnTo>
                    <a:pt x="34437" y="45408"/>
                  </a:lnTo>
                  <a:lnTo>
                    <a:pt x="14525" y="100610"/>
                  </a:lnTo>
                  <a:lnTo>
                    <a:pt x="3576" y="143681"/>
                  </a:lnTo>
                  <a:lnTo>
                    <a:pt x="0" y="164256"/>
                  </a:lnTo>
                </a:path>
                <a:path w="59690" h="164465">
                  <a:moveTo>
                    <a:pt x="3002" y="164256"/>
                  </a:moveTo>
                  <a:lnTo>
                    <a:pt x="11506" y="122695"/>
                  </a:lnTo>
                  <a:lnTo>
                    <a:pt x="24000" y="80623"/>
                  </a:lnTo>
                  <a:lnTo>
                    <a:pt x="37129" y="46615"/>
                  </a:lnTo>
                  <a:lnTo>
                    <a:pt x="59366" y="512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202318" y="10078311"/>
              <a:ext cx="77676" cy="18169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01111" y="10067038"/>
              <a:ext cx="79375" cy="193040"/>
            </a:xfrm>
            <a:custGeom>
              <a:avLst/>
              <a:gdLst/>
              <a:ahLst/>
              <a:cxnLst/>
              <a:rect l="l" t="t" r="r" b="b"/>
              <a:pathLst>
                <a:path w="79375" h="193040">
                  <a:moveTo>
                    <a:pt x="78883" y="0"/>
                  </a:moveTo>
                  <a:lnTo>
                    <a:pt x="34979" y="72032"/>
                  </a:lnTo>
                  <a:lnTo>
                    <a:pt x="15038" y="127051"/>
                  </a:lnTo>
                  <a:lnTo>
                    <a:pt x="3800" y="171117"/>
                  </a:lnTo>
                  <a:lnTo>
                    <a:pt x="0" y="192962"/>
                  </a:lnTo>
                </a:path>
                <a:path w="79375" h="193040">
                  <a:moveTo>
                    <a:pt x="3005" y="192962"/>
                  </a:moveTo>
                  <a:lnTo>
                    <a:pt x="11867" y="149602"/>
                  </a:lnTo>
                  <a:lnTo>
                    <a:pt x="24718" y="106621"/>
                  </a:lnTo>
                  <a:lnTo>
                    <a:pt x="60137" y="31309"/>
                  </a:lnTo>
                  <a:lnTo>
                    <a:pt x="78883" y="50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182867" y="10054087"/>
              <a:ext cx="97127" cy="20591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81927" y="10041916"/>
              <a:ext cx="98425" cy="218440"/>
            </a:xfrm>
            <a:custGeom>
              <a:avLst/>
              <a:gdLst/>
              <a:ahLst/>
              <a:cxnLst/>
              <a:rect l="l" t="t" r="r" b="b"/>
              <a:pathLst>
                <a:path w="98425" h="218440">
                  <a:moveTo>
                    <a:pt x="98067" y="0"/>
                  </a:moveTo>
                  <a:lnTo>
                    <a:pt x="57878" y="52970"/>
                  </a:lnTo>
                  <a:lnTo>
                    <a:pt x="35228" y="95160"/>
                  </a:lnTo>
                  <a:lnTo>
                    <a:pt x="15293" y="149946"/>
                  </a:lnTo>
                  <a:lnTo>
                    <a:pt x="3782" y="194918"/>
                  </a:lnTo>
                  <a:lnTo>
                    <a:pt x="0" y="218084"/>
                  </a:lnTo>
                </a:path>
                <a:path w="98425" h="218440">
                  <a:moveTo>
                    <a:pt x="2773" y="218084"/>
                  </a:moveTo>
                  <a:lnTo>
                    <a:pt x="11970" y="173074"/>
                  </a:lnTo>
                  <a:lnTo>
                    <a:pt x="25202" y="129136"/>
                  </a:lnTo>
                  <a:lnTo>
                    <a:pt x="60407" y="54511"/>
                  </a:lnTo>
                  <a:lnTo>
                    <a:pt x="89069" y="14340"/>
                  </a:lnTo>
                  <a:lnTo>
                    <a:pt x="98067" y="435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63555" y="10031707"/>
              <a:ext cx="116438" cy="22829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162713" y="10019327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117281" y="0"/>
                  </a:moveTo>
                  <a:lnTo>
                    <a:pt x="87285" y="33277"/>
                  </a:lnTo>
                  <a:lnTo>
                    <a:pt x="58361" y="73783"/>
                  </a:lnTo>
                  <a:lnTo>
                    <a:pt x="35722" y="115983"/>
                  </a:lnTo>
                  <a:lnTo>
                    <a:pt x="15762" y="170576"/>
                  </a:lnTo>
                  <a:lnTo>
                    <a:pt x="3946" y="216542"/>
                  </a:lnTo>
                  <a:lnTo>
                    <a:pt x="0" y="240673"/>
                  </a:lnTo>
                </a:path>
                <a:path w="117475" h="241300">
                  <a:moveTo>
                    <a:pt x="2973" y="240673"/>
                  </a:moveTo>
                  <a:lnTo>
                    <a:pt x="12235" y="194093"/>
                  </a:lnTo>
                  <a:lnTo>
                    <a:pt x="25847" y="149250"/>
                  </a:lnTo>
                  <a:lnTo>
                    <a:pt x="60890" y="75304"/>
                  </a:lnTo>
                  <a:lnTo>
                    <a:pt x="89602" y="35087"/>
                  </a:lnTo>
                  <a:lnTo>
                    <a:pt x="117281" y="43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144552" y="10003662"/>
              <a:ext cx="135442" cy="25633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143789" y="10000332"/>
              <a:ext cx="136525" cy="259715"/>
            </a:xfrm>
            <a:custGeom>
              <a:avLst/>
              <a:gdLst/>
              <a:ahLst/>
              <a:cxnLst/>
              <a:rect l="l" t="t" r="r" b="b"/>
              <a:pathLst>
                <a:path w="136525" h="259715">
                  <a:moveTo>
                    <a:pt x="136205" y="0"/>
                  </a:moveTo>
                  <a:lnTo>
                    <a:pt x="87754" y="50722"/>
                  </a:lnTo>
                  <a:lnTo>
                    <a:pt x="58804" y="91267"/>
                  </a:lnTo>
                  <a:lnTo>
                    <a:pt x="36167" y="133455"/>
                  </a:lnTo>
                  <a:lnTo>
                    <a:pt x="16215" y="187768"/>
                  </a:lnTo>
                  <a:lnTo>
                    <a:pt x="4087" y="234724"/>
                  </a:lnTo>
                  <a:lnTo>
                    <a:pt x="0" y="259669"/>
                  </a:lnTo>
                </a:path>
                <a:path w="136525" h="259715">
                  <a:moveTo>
                    <a:pt x="2993" y="259669"/>
                  </a:moveTo>
                  <a:lnTo>
                    <a:pt x="12524" y="211757"/>
                  </a:lnTo>
                  <a:lnTo>
                    <a:pt x="26504" y="166002"/>
                  </a:lnTo>
                  <a:lnTo>
                    <a:pt x="61373" y="92743"/>
                  </a:lnTo>
                  <a:lnTo>
                    <a:pt x="90122" y="52468"/>
                  </a:lnTo>
                  <a:lnTo>
                    <a:pt x="123991" y="14859"/>
                  </a:lnTo>
                  <a:lnTo>
                    <a:pt x="136205" y="39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125923" y="9990729"/>
              <a:ext cx="154071" cy="2692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125189" y="9982646"/>
              <a:ext cx="154940" cy="277495"/>
            </a:xfrm>
            <a:custGeom>
              <a:avLst/>
              <a:gdLst/>
              <a:ahLst/>
              <a:cxnLst/>
              <a:rect l="l" t="t" r="r" b="b"/>
              <a:pathLst>
                <a:path w="154940" h="277495">
                  <a:moveTo>
                    <a:pt x="154805" y="0"/>
                  </a:moveTo>
                  <a:lnTo>
                    <a:pt x="122416" y="29061"/>
                  </a:lnTo>
                  <a:lnTo>
                    <a:pt x="88243" y="67017"/>
                  </a:lnTo>
                  <a:lnTo>
                    <a:pt x="59261" y="107610"/>
                  </a:lnTo>
                  <a:lnTo>
                    <a:pt x="36619" y="149807"/>
                  </a:lnTo>
                  <a:lnTo>
                    <a:pt x="34295" y="155090"/>
                  </a:lnTo>
                  <a:lnTo>
                    <a:pt x="33164" y="157719"/>
                  </a:lnTo>
                  <a:lnTo>
                    <a:pt x="24391" y="180517"/>
                  </a:lnTo>
                  <a:lnTo>
                    <a:pt x="16632" y="203823"/>
                  </a:lnTo>
                  <a:lnTo>
                    <a:pt x="9897" y="227592"/>
                  </a:lnTo>
                  <a:lnTo>
                    <a:pt x="4196" y="251775"/>
                  </a:lnTo>
                  <a:lnTo>
                    <a:pt x="0" y="277355"/>
                  </a:lnTo>
                </a:path>
                <a:path w="154940" h="277495">
                  <a:moveTo>
                    <a:pt x="3030" y="277355"/>
                  </a:moveTo>
                  <a:lnTo>
                    <a:pt x="12792" y="228375"/>
                  </a:lnTo>
                  <a:lnTo>
                    <a:pt x="27159" y="181691"/>
                  </a:lnTo>
                  <a:lnTo>
                    <a:pt x="61795" y="109114"/>
                  </a:lnTo>
                  <a:lnTo>
                    <a:pt x="90570" y="68809"/>
                  </a:lnTo>
                  <a:lnTo>
                    <a:pt x="124494" y="31125"/>
                  </a:lnTo>
                  <a:lnTo>
                    <a:pt x="154805" y="39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08328" y="9975301"/>
              <a:ext cx="171667" cy="28469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07169" y="9967704"/>
              <a:ext cx="173355" cy="292735"/>
            </a:xfrm>
            <a:custGeom>
              <a:avLst/>
              <a:gdLst/>
              <a:ahLst/>
              <a:cxnLst/>
              <a:rect l="l" t="t" r="r" b="b"/>
              <a:pathLst>
                <a:path w="173354" h="292734">
                  <a:moveTo>
                    <a:pt x="172825" y="0"/>
                  </a:moveTo>
                  <a:lnTo>
                    <a:pt x="122810" y="42858"/>
                  </a:lnTo>
                  <a:lnTo>
                    <a:pt x="88565" y="80898"/>
                  </a:lnTo>
                  <a:lnTo>
                    <a:pt x="59530" y="121535"/>
                  </a:lnTo>
                  <a:lnTo>
                    <a:pt x="36859" y="163733"/>
                  </a:lnTo>
                  <a:lnTo>
                    <a:pt x="16917" y="217476"/>
                  </a:lnTo>
                  <a:lnTo>
                    <a:pt x="4169" y="266413"/>
                  </a:lnTo>
                  <a:lnTo>
                    <a:pt x="0" y="292296"/>
                  </a:lnTo>
                </a:path>
                <a:path w="173354" h="292734">
                  <a:moveTo>
                    <a:pt x="3031" y="292296"/>
                  </a:moveTo>
                  <a:lnTo>
                    <a:pt x="12889" y="242537"/>
                  </a:lnTo>
                  <a:lnTo>
                    <a:pt x="27643" y="194930"/>
                  </a:lnTo>
                  <a:lnTo>
                    <a:pt x="38548" y="167314"/>
                  </a:lnTo>
                  <a:lnTo>
                    <a:pt x="39602" y="164940"/>
                  </a:lnTo>
                  <a:lnTo>
                    <a:pt x="62072" y="123042"/>
                  </a:lnTo>
                  <a:lnTo>
                    <a:pt x="90867" y="82696"/>
                  </a:lnTo>
                  <a:lnTo>
                    <a:pt x="124844" y="44928"/>
                  </a:lnTo>
                  <a:lnTo>
                    <a:pt x="162859" y="10770"/>
                  </a:lnTo>
                  <a:lnTo>
                    <a:pt x="172825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90714" y="9959186"/>
              <a:ext cx="189280" cy="30081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089597" y="9954407"/>
              <a:ext cx="190500" cy="306070"/>
            </a:xfrm>
            <a:custGeom>
              <a:avLst/>
              <a:gdLst/>
              <a:ahLst/>
              <a:cxnLst/>
              <a:rect l="l" t="t" r="r" b="b"/>
              <a:pathLst>
                <a:path w="190500" h="306070">
                  <a:moveTo>
                    <a:pt x="190397" y="0"/>
                  </a:moveTo>
                  <a:lnTo>
                    <a:pt x="123184" y="55391"/>
                  </a:lnTo>
                  <a:lnTo>
                    <a:pt x="88888" y="93514"/>
                  </a:lnTo>
                  <a:lnTo>
                    <a:pt x="59836" y="134192"/>
                  </a:lnTo>
                  <a:lnTo>
                    <a:pt x="37184" y="176382"/>
                  </a:lnTo>
                  <a:lnTo>
                    <a:pt x="36041" y="178935"/>
                  </a:lnTo>
                  <a:lnTo>
                    <a:pt x="35279" y="180650"/>
                  </a:lnTo>
                  <a:lnTo>
                    <a:pt x="17192" y="229919"/>
                  </a:lnTo>
                  <a:lnTo>
                    <a:pt x="4164" y="279786"/>
                  </a:lnTo>
                  <a:lnTo>
                    <a:pt x="0" y="305593"/>
                  </a:lnTo>
                </a:path>
                <a:path w="190500" h="306070">
                  <a:moveTo>
                    <a:pt x="2990" y="305593"/>
                  </a:moveTo>
                  <a:lnTo>
                    <a:pt x="12984" y="255325"/>
                  </a:lnTo>
                  <a:lnTo>
                    <a:pt x="28125" y="206828"/>
                  </a:lnTo>
                  <a:lnTo>
                    <a:pt x="62387" y="135656"/>
                  </a:lnTo>
                  <a:lnTo>
                    <a:pt x="91236" y="95258"/>
                  </a:lnTo>
                  <a:lnTo>
                    <a:pt x="125286" y="57402"/>
                  </a:lnTo>
                  <a:lnTo>
                    <a:pt x="163391" y="23119"/>
                  </a:lnTo>
                  <a:lnTo>
                    <a:pt x="190397" y="35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076867" y="9945451"/>
              <a:ext cx="203126" cy="3145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075498" y="9941794"/>
              <a:ext cx="205104" cy="318770"/>
            </a:xfrm>
            <a:custGeom>
              <a:avLst/>
              <a:gdLst/>
              <a:ahLst/>
              <a:cxnLst/>
              <a:rect l="l" t="t" r="r" b="b"/>
              <a:pathLst>
                <a:path w="205104" h="318770">
                  <a:moveTo>
                    <a:pt x="204496" y="0"/>
                  </a:moveTo>
                  <a:lnTo>
                    <a:pt x="159690" y="31161"/>
                  </a:lnTo>
                  <a:lnTo>
                    <a:pt x="121759" y="64503"/>
                  </a:lnTo>
                  <a:lnTo>
                    <a:pt x="88087" y="101102"/>
                  </a:lnTo>
                  <a:lnTo>
                    <a:pt x="59815" y="139953"/>
                  </a:lnTo>
                  <a:lnTo>
                    <a:pt x="38087" y="180055"/>
                  </a:lnTo>
                  <a:lnTo>
                    <a:pt x="17728" y="237062"/>
                  </a:lnTo>
                  <a:lnTo>
                    <a:pt x="6287" y="282264"/>
                  </a:lnTo>
                  <a:lnTo>
                    <a:pt x="0" y="318207"/>
                  </a:lnTo>
                </a:path>
                <a:path w="205104" h="318770">
                  <a:moveTo>
                    <a:pt x="2992" y="318207"/>
                  </a:moveTo>
                  <a:lnTo>
                    <a:pt x="14443" y="260218"/>
                  </a:lnTo>
                  <a:lnTo>
                    <a:pt x="27481" y="216028"/>
                  </a:lnTo>
                  <a:lnTo>
                    <a:pt x="62345" y="141452"/>
                  </a:lnTo>
                  <a:lnTo>
                    <a:pt x="90402" y="102883"/>
                  </a:lnTo>
                  <a:lnTo>
                    <a:pt x="123827" y="66552"/>
                  </a:lnTo>
                  <a:lnTo>
                    <a:pt x="161488" y="33455"/>
                  </a:lnTo>
                  <a:lnTo>
                    <a:pt x="202250" y="4588"/>
                  </a:lnTo>
                  <a:lnTo>
                    <a:pt x="204496" y="33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60682" y="9936575"/>
              <a:ext cx="219312" cy="32342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059355" y="9932712"/>
              <a:ext cx="220979" cy="327660"/>
            </a:xfrm>
            <a:custGeom>
              <a:avLst/>
              <a:gdLst/>
              <a:ahLst/>
              <a:cxnLst/>
              <a:rect l="l" t="t" r="r" b="b"/>
              <a:pathLst>
                <a:path w="220979" h="327659">
                  <a:moveTo>
                    <a:pt x="220639" y="0"/>
                  </a:moveTo>
                  <a:lnTo>
                    <a:pt x="160041" y="40012"/>
                  </a:lnTo>
                  <a:lnTo>
                    <a:pt x="122043" y="73422"/>
                  </a:lnTo>
                  <a:lnTo>
                    <a:pt x="88328" y="110041"/>
                  </a:lnTo>
                  <a:lnTo>
                    <a:pt x="60038" y="148863"/>
                  </a:lnTo>
                  <a:lnTo>
                    <a:pt x="38318" y="188882"/>
                  </a:lnTo>
                  <a:lnTo>
                    <a:pt x="17887" y="245972"/>
                  </a:lnTo>
                  <a:lnTo>
                    <a:pt x="6162" y="292133"/>
                  </a:lnTo>
                  <a:lnTo>
                    <a:pt x="0" y="327288"/>
                  </a:lnTo>
                </a:path>
                <a:path w="220979" h="327659">
                  <a:moveTo>
                    <a:pt x="3011" y="327288"/>
                  </a:moveTo>
                  <a:lnTo>
                    <a:pt x="14467" y="269560"/>
                  </a:lnTo>
                  <a:lnTo>
                    <a:pt x="27851" y="224482"/>
                  </a:lnTo>
                  <a:lnTo>
                    <a:pt x="62591" y="150380"/>
                  </a:lnTo>
                  <a:lnTo>
                    <a:pt x="90654" y="111827"/>
                  </a:lnTo>
                  <a:lnTo>
                    <a:pt x="124113" y="75466"/>
                  </a:lnTo>
                  <a:lnTo>
                    <a:pt x="161834" y="42296"/>
                  </a:lnTo>
                  <a:lnTo>
                    <a:pt x="202680" y="13318"/>
                  </a:lnTo>
                  <a:lnTo>
                    <a:pt x="220639" y="334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045296" y="9928667"/>
              <a:ext cx="234698" cy="3313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044014" y="9924408"/>
              <a:ext cx="236220" cy="335915"/>
            </a:xfrm>
            <a:custGeom>
              <a:avLst/>
              <a:gdLst/>
              <a:ahLst/>
              <a:cxnLst/>
              <a:rect l="l" t="t" r="r" b="b"/>
              <a:pathLst>
                <a:path w="236220" h="335915">
                  <a:moveTo>
                    <a:pt x="235980" y="0"/>
                  </a:moveTo>
                  <a:lnTo>
                    <a:pt x="201513" y="19246"/>
                  </a:lnTo>
                  <a:lnTo>
                    <a:pt x="160290" y="48569"/>
                  </a:lnTo>
                  <a:lnTo>
                    <a:pt x="122232" y="82057"/>
                  </a:lnTo>
                  <a:lnTo>
                    <a:pt x="88485" y="118704"/>
                  </a:lnTo>
                  <a:lnTo>
                    <a:pt x="60195" y="157501"/>
                  </a:lnTo>
                  <a:lnTo>
                    <a:pt x="38508" y="197440"/>
                  </a:lnTo>
                  <a:lnTo>
                    <a:pt x="17961" y="254584"/>
                  </a:lnTo>
                  <a:lnTo>
                    <a:pt x="5945" y="301720"/>
                  </a:lnTo>
                  <a:lnTo>
                    <a:pt x="0" y="335592"/>
                  </a:lnTo>
                </a:path>
                <a:path w="236220" h="335915">
                  <a:moveTo>
                    <a:pt x="3001" y="335592"/>
                  </a:moveTo>
                  <a:lnTo>
                    <a:pt x="14363" y="278676"/>
                  </a:lnTo>
                  <a:lnTo>
                    <a:pt x="28112" y="232654"/>
                  </a:lnTo>
                  <a:lnTo>
                    <a:pt x="62726" y="158986"/>
                  </a:lnTo>
                  <a:lnTo>
                    <a:pt x="90802" y="120463"/>
                  </a:lnTo>
                  <a:lnTo>
                    <a:pt x="124304" y="84079"/>
                  </a:lnTo>
                  <a:lnTo>
                    <a:pt x="162092" y="50834"/>
                  </a:lnTo>
                  <a:lnTo>
                    <a:pt x="203030" y="21731"/>
                  </a:lnTo>
                  <a:lnTo>
                    <a:pt x="235980" y="33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030766" y="9923347"/>
              <a:ext cx="249229" cy="33665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029567" y="9917780"/>
              <a:ext cx="250825" cy="342265"/>
            </a:xfrm>
            <a:custGeom>
              <a:avLst/>
              <a:gdLst/>
              <a:ahLst/>
              <a:cxnLst/>
              <a:rect l="l" t="t" r="r" b="b"/>
              <a:pathLst>
                <a:path w="250825" h="342265">
                  <a:moveTo>
                    <a:pt x="250427" y="0"/>
                  </a:moveTo>
                  <a:lnTo>
                    <a:pt x="201739" y="26511"/>
                  </a:lnTo>
                  <a:lnTo>
                    <a:pt x="160418" y="55965"/>
                  </a:lnTo>
                  <a:lnTo>
                    <a:pt x="122298" y="89534"/>
                  </a:lnTo>
                  <a:lnTo>
                    <a:pt x="88526" y="126208"/>
                  </a:lnTo>
                  <a:lnTo>
                    <a:pt x="60249" y="164977"/>
                  </a:lnTo>
                  <a:lnTo>
                    <a:pt x="38616" y="204831"/>
                  </a:lnTo>
                  <a:lnTo>
                    <a:pt x="17947" y="262043"/>
                  </a:lnTo>
                  <a:lnTo>
                    <a:pt x="5634" y="310164"/>
                  </a:lnTo>
                  <a:lnTo>
                    <a:pt x="0" y="342221"/>
                  </a:lnTo>
                </a:path>
                <a:path w="250825" h="342265">
                  <a:moveTo>
                    <a:pt x="3016" y="342221"/>
                  </a:moveTo>
                  <a:lnTo>
                    <a:pt x="14198" y="286573"/>
                  </a:lnTo>
                  <a:lnTo>
                    <a:pt x="28292" y="239625"/>
                  </a:lnTo>
                  <a:lnTo>
                    <a:pt x="62795" y="166445"/>
                  </a:lnTo>
                  <a:lnTo>
                    <a:pt x="90877" y="127949"/>
                  </a:lnTo>
                  <a:lnTo>
                    <a:pt x="124414" y="91539"/>
                  </a:lnTo>
                  <a:lnTo>
                    <a:pt x="162267" y="58219"/>
                  </a:lnTo>
                  <a:lnTo>
                    <a:pt x="203295" y="28991"/>
                  </a:lnTo>
                  <a:lnTo>
                    <a:pt x="246358" y="4858"/>
                  </a:lnTo>
                  <a:lnTo>
                    <a:pt x="250427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017221" y="9921458"/>
              <a:ext cx="262773" cy="33854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16097" y="9913286"/>
              <a:ext cx="264160" cy="346710"/>
            </a:xfrm>
            <a:custGeom>
              <a:avLst/>
              <a:gdLst/>
              <a:ahLst/>
              <a:cxnLst/>
              <a:rect l="l" t="t" r="r" b="b"/>
              <a:pathLst>
                <a:path w="264159" h="346709">
                  <a:moveTo>
                    <a:pt x="263898" y="0"/>
                  </a:moveTo>
                  <a:lnTo>
                    <a:pt x="201900" y="32161"/>
                  </a:lnTo>
                  <a:lnTo>
                    <a:pt x="160487" y="61735"/>
                  </a:lnTo>
                  <a:lnTo>
                    <a:pt x="122296" y="95379"/>
                  </a:lnTo>
                  <a:lnTo>
                    <a:pt x="88478" y="132079"/>
                  </a:lnTo>
                  <a:lnTo>
                    <a:pt x="60183" y="170822"/>
                  </a:lnTo>
                  <a:lnTo>
                    <a:pt x="38561" y="210595"/>
                  </a:lnTo>
                  <a:lnTo>
                    <a:pt x="17844" y="267835"/>
                  </a:lnTo>
                  <a:lnTo>
                    <a:pt x="5249" y="316894"/>
                  </a:lnTo>
                  <a:lnTo>
                    <a:pt x="0" y="346715"/>
                  </a:lnTo>
                </a:path>
                <a:path w="264159" h="346709">
                  <a:moveTo>
                    <a:pt x="3003" y="346715"/>
                  </a:moveTo>
                  <a:lnTo>
                    <a:pt x="13902" y="292943"/>
                  </a:lnTo>
                  <a:lnTo>
                    <a:pt x="28381" y="245031"/>
                  </a:lnTo>
                  <a:lnTo>
                    <a:pt x="62732" y="172333"/>
                  </a:lnTo>
                  <a:lnTo>
                    <a:pt x="90797" y="133873"/>
                  </a:lnTo>
                  <a:lnTo>
                    <a:pt x="124359" y="97440"/>
                  </a:lnTo>
                  <a:lnTo>
                    <a:pt x="162275" y="64039"/>
                  </a:lnTo>
                  <a:lnTo>
                    <a:pt x="203404" y="34677"/>
                  </a:lnTo>
                  <a:lnTo>
                    <a:pt x="246604" y="10359"/>
                  </a:lnTo>
                  <a:lnTo>
                    <a:pt x="263898" y="32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04649" y="9920435"/>
              <a:ext cx="275345" cy="33956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003670" y="9909666"/>
              <a:ext cx="276860" cy="350520"/>
            </a:xfrm>
            <a:custGeom>
              <a:avLst/>
              <a:gdLst/>
              <a:ahLst/>
              <a:cxnLst/>
              <a:rect l="l" t="t" r="r" b="b"/>
              <a:pathLst>
                <a:path w="276859" h="350520">
                  <a:moveTo>
                    <a:pt x="276324" y="0"/>
                  </a:moveTo>
                  <a:lnTo>
                    <a:pt x="201968" y="37513"/>
                  </a:lnTo>
                  <a:lnTo>
                    <a:pt x="160465" y="67216"/>
                  </a:lnTo>
                  <a:lnTo>
                    <a:pt x="122213" y="100941"/>
                  </a:lnTo>
                  <a:lnTo>
                    <a:pt x="88363" y="137673"/>
                  </a:lnTo>
                  <a:lnTo>
                    <a:pt x="60068" y="176396"/>
                  </a:lnTo>
                  <a:lnTo>
                    <a:pt x="38478" y="216094"/>
                  </a:lnTo>
                  <a:lnTo>
                    <a:pt x="17638" y="273383"/>
                  </a:lnTo>
                  <a:lnTo>
                    <a:pt x="4734" y="323485"/>
                  </a:lnTo>
                  <a:lnTo>
                    <a:pt x="0" y="350334"/>
                  </a:lnTo>
                </a:path>
                <a:path w="276859" h="350520">
                  <a:moveTo>
                    <a:pt x="3070" y="350334"/>
                  </a:moveTo>
                  <a:lnTo>
                    <a:pt x="13539" y="298923"/>
                  </a:lnTo>
                  <a:lnTo>
                    <a:pt x="28390" y="250074"/>
                  </a:lnTo>
                  <a:lnTo>
                    <a:pt x="62597" y="177881"/>
                  </a:lnTo>
                  <a:lnTo>
                    <a:pt x="90690" y="139433"/>
                  </a:lnTo>
                  <a:lnTo>
                    <a:pt x="124306" y="102966"/>
                  </a:lnTo>
                  <a:lnTo>
                    <a:pt x="162301" y="69487"/>
                  </a:lnTo>
                  <a:lnTo>
                    <a:pt x="203531" y="40004"/>
                  </a:lnTo>
                  <a:lnTo>
                    <a:pt x="246852" y="15524"/>
                  </a:lnTo>
                  <a:lnTo>
                    <a:pt x="276324" y="3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992995" y="9908424"/>
              <a:ext cx="286998" cy="35157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92438" y="9907020"/>
              <a:ext cx="287655" cy="353060"/>
            </a:xfrm>
            <a:custGeom>
              <a:avLst/>
              <a:gdLst/>
              <a:ahLst/>
              <a:cxnLst/>
              <a:rect l="l" t="t" r="r" b="b"/>
              <a:pathLst>
                <a:path w="287654" h="353059">
                  <a:moveTo>
                    <a:pt x="287556" y="0"/>
                  </a:moveTo>
                  <a:lnTo>
                    <a:pt x="245121" y="17779"/>
                  </a:lnTo>
                  <a:lnTo>
                    <a:pt x="201265" y="42511"/>
                  </a:lnTo>
                  <a:lnTo>
                    <a:pt x="159789" y="72125"/>
                  </a:lnTo>
                  <a:lnTo>
                    <a:pt x="121721" y="105713"/>
                  </a:lnTo>
                  <a:lnTo>
                    <a:pt x="88091" y="142366"/>
                  </a:lnTo>
                  <a:lnTo>
                    <a:pt x="59930" y="181174"/>
                  </a:lnTo>
                  <a:lnTo>
                    <a:pt x="38268" y="221229"/>
                  </a:lnTo>
                  <a:lnTo>
                    <a:pt x="17262" y="278538"/>
                  </a:lnTo>
                  <a:lnTo>
                    <a:pt x="4067" y="329598"/>
                  </a:lnTo>
                  <a:lnTo>
                    <a:pt x="0" y="352980"/>
                  </a:lnTo>
                </a:path>
                <a:path w="287654" h="353059">
                  <a:moveTo>
                    <a:pt x="3026" y="352980"/>
                  </a:moveTo>
                  <a:lnTo>
                    <a:pt x="13011" y="304621"/>
                  </a:lnTo>
                  <a:lnTo>
                    <a:pt x="28247" y="254792"/>
                  </a:lnTo>
                  <a:lnTo>
                    <a:pt x="62333" y="183114"/>
                  </a:lnTo>
                  <a:lnTo>
                    <a:pt x="90402" y="144700"/>
                  </a:lnTo>
                  <a:lnTo>
                    <a:pt x="124034" y="108206"/>
                  </a:lnTo>
                  <a:lnTo>
                    <a:pt x="162082" y="74641"/>
                  </a:lnTo>
                  <a:lnTo>
                    <a:pt x="203401" y="45017"/>
                  </a:lnTo>
                  <a:lnTo>
                    <a:pt x="246843" y="20344"/>
                  </a:lnTo>
                  <a:lnTo>
                    <a:pt x="287556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84393" y="9910584"/>
              <a:ext cx="295601" cy="34941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82592" y="9906161"/>
              <a:ext cx="297815" cy="354330"/>
            </a:xfrm>
            <a:custGeom>
              <a:avLst/>
              <a:gdLst/>
              <a:ahLst/>
              <a:cxnLst/>
              <a:rect l="l" t="t" r="r" b="b"/>
              <a:pathLst>
                <a:path w="297815" h="354329">
                  <a:moveTo>
                    <a:pt x="297402" y="0"/>
                  </a:moveTo>
                  <a:lnTo>
                    <a:pt x="244885" y="21471"/>
                  </a:lnTo>
                  <a:lnTo>
                    <a:pt x="200911" y="46386"/>
                  </a:lnTo>
                  <a:lnTo>
                    <a:pt x="159337" y="76137"/>
                  </a:lnTo>
                  <a:lnTo>
                    <a:pt x="121196" y="109810"/>
                  </a:lnTo>
                  <a:lnTo>
                    <a:pt x="87519" y="146495"/>
                  </a:lnTo>
                  <a:lnTo>
                    <a:pt x="59339" y="185279"/>
                  </a:lnTo>
                  <a:lnTo>
                    <a:pt x="37687" y="225250"/>
                  </a:lnTo>
                  <a:lnTo>
                    <a:pt x="16622" y="282670"/>
                  </a:lnTo>
                  <a:lnTo>
                    <a:pt x="3105" y="334826"/>
                  </a:lnTo>
                  <a:lnTo>
                    <a:pt x="0" y="353839"/>
                  </a:lnTo>
                </a:path>
                <a:path w="297815" h="354329">
                  <a:moveTo>
                    <a:pt x="2788" y="353839"/>
                  </a:moveTo>
                  <a:lnTo>
                    <a:pt x="12167" y="309218"/>
                  </a:lnTo>
                  <a:lnTo>
                    <a:pt x="27801" y="258402"/>
                  </a:lnTo>
                  <a:lnTo>
                    <a:pt x="61759" y="187124"/>
                  </a:lnTo>
                  <a:lnTo>
                    <a:pt x="89783" y="148462"/>
                  </a:lnTo>
                  <a:lnTo>
                    <a:pt x="123256" y="111939"/>
                  </a:lnTo>
                  <a:lnTo>
                    <a:pt x="161155" y="78450"/>
                  </a:lnTo>
                  <a:lnTo>
                    <a:pt x="202462" y="48889"/>
                  </a:lnTo>
                  <a:lnTo>
                    <a:pt x="246156" y="24152"/>
                  </a:lnTo>
                  <a:lnTo>
                    <a:pt x="291217" y="5134"/>
                  </a:lnTo>
                  <a:lnTo>
                    <a:pt x="297402" y="31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75615" y="9915004"/>
              <a:ext cx="289456" cy="34499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73738" y="9906594"/>
              <a:ext cx="306705" cy="353695"/>
            </a:xfrm>
            <a:custGeom>
              <a:avLst/>
              <a:gdLst/>
              <a:ahLst/>
              <a:cxnLst/>
              <a:rect l="l" t="t" r="r" b="b"/>
              <a:pathLst>
                <a:path w="306704" h="353695">
                  <a:moveTo>
                    <a:pt x="306256" y="0"/>
                  </a:moveTo>
                  <a:lnTo>
                    <a:pt x="244825" y="24578"/>
                  </a:lnTo>
                  <a:lnTo>
                    <a:pt x="200720" y="49670"/>
                  </a:lnTo>
                  <a:lnTo>
                    <a:pt x="159049" y="79548"/>
                  </a:lnTo>
                  <a:lnTo>
                    <a:pt x="120847" y="113298"/>
                  </a:lnTo>
                  <a:lnTo>
                    <a:pt x="87146" y="150007"/>
                  </a:lnTo>
                  <a:lnTo>
                    <a:pt x="58981" y="188763"/>
                  </a:lnTo>
                  <a:lnTo>
                    <a:pt x="37385" y="228652"/>
                  </a:lnTo>
                  <a:lnTo>
                    <a:pt x="36394" y="230888"/>
                  </a:lnTo>
                  <a:lnTo>
                    <a:pt x="35403" y="233110"/>
                  </a:lnTo>
                  <a:lnTo>
                    <a:pt x="16145" y="286166"/>
                  </a:lnTo>
                  <a:lnTo>
                    <a:pt x="2294" y="339384"/>
                  </a:lnTo>
                  <a:lnTo>
                    <a:pt x="0" y="353406"/>
                  </a:lnTo>
                </a:path>
                <a:path w="306704" h="353695">
                  <a:moveTo>
                    <a:pt x="3010" y="353406"/>
                  </a:moveTo>
                  <a:lnTo>
                    <a:pt x="11526" y="313215"/>
                  </a:lnTo>
                  <a:lnTo>
                    <a:pt x="27570" y="261397"/>
                  </a:lnTo>
                  <a:lnTo>
                    <a:pt x="38388" y="233783"/>
                  </a:lnTo>
                  <a:lnTo>
                    <a:pt x="39213" y="231827"/>
                  </a:lnTo>
                  <a:lnTo>
                    <a:pt x="61537" y="190238"/>
                  </a:lnTo>
                  <a:lnTo>
                    <a:pt x="89513" y="151756"/>
                  </a:lnTo>
                  <a:lnTo>
                    <a:pt x="122988" y="115306"/>
                  </a:lnTo>
                  <a:lnTo>
                    <a:pt x="160936" y="81795"/>
                  </a:lnTo>
                  <a:lnTo>
                    <a:pt x="202330" y="52130"/>
                  </a:lnTo>
                  <a:lnTo>
                    <a:pt x="246143" y="27218"/>
                  </a:lnTo>
                  <a:lnTo>
                    <a:pt x="291346" y="7964"/>
                  </a:lnTo>
                  <a:lnTo>
                    <a:pt x="306256" y="310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68178" y="9919896"/>
              <a:ext cx="311816" cy="34010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66299" y="9908125"/>
              <a:ext cx="313690" cy="352425"/>
            </a:xfrm>
            <a:custGeom>
              <a:avLst/>
              <a:gdLst/>
              <a:ahLst/>
              <a:cxnLst/>
              <a:rect l="l" t="t" r="r" b="b"/>
              <a:pathLst>
                <a:path w="313690" h="352425">
                  <a:moveTo>
                    <a:pt x="313696" y="0"/>
                  </a:moveTo>
                  <a:lnTo>
                    <a:pt x="244665" y="27328"/>
                  </a:lnTo>
                  <a:lnTo>
                    <a:pt x="200428" y="52607"/>
                  </a:lnTo>
                  <a:lnTo>
                    <a:pt x="158654" y="82625"/>
                  </a:lnTo>
                  <a:lnTo>
                    <a:pt x="120376" y="116466"/>
                  </a:lnTo>
                  <a:lnTo>
                    <a:pt x="86632" y="153214"/>
                  </a:lnTo>
                  <a:lnTo>
                    <a:pt x="58457" y="191954"/>
                  </a:lnTo>
                  <a:lnTo>
                    <a:pt x="36886" y="231770"/>
                  </a:lnTo>
                  <a:lnTo>
                    <a:pt x="15539" y="289248"/>
                  </a:lnTo>
                  <a:lnTo>
                    <a:pt x="1377" y="343479"/>
                  </a:lnTo>
                  <a:lnTo>
                    <a:pt x="0" y="351875"/>
                  </a:lnTo>
                </a:path>
                <a:path w="313690" h="352425">
                  <a:moveTo>
                    <a:pt x="3035" y="351875"/>
                  </a:moveTo>
                  <a:lnTo>
                    <a:pt x="18393" y="290176"/>
                  </a:lnTo>
                  <a:lnTo>
                    <a:pt x="37165" y="238641"/>
                  </a:lnTo>
                  <a:lnTo>
                    <a:pt x="61008" y="193446"/>
                  </a:lnTo>
                  <a:lnTo>
                    <a:pt x="88988" y="154980"/>
                  </a:lnTo>
                  <a:lnTo>
                    <a:pt x="122503" y="118490"/>
                  </a:lnTo>
                  <a:lnTo>
                    <a:pt x="160522" y="84884"/>
                  </a:lnTo>
                  <a:lnTo>
                    <a:pt x="202016" y="55073"/>
                  </a:lnTo>
                  <a:lnTo>
                    <a:pt x="245958" y="29966"/>
                  </a:lnTo>
                  <a:lnTo>
                    <a:pt x="291318" y="10472"/>
                  </a:lnTo>
                  <a:lnTo>
                    <a:pt x="313696" y="30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56985" y="9913340"/>
              <a:ext cx="323009" cy="34666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56611" y="9911047"/>
              <a:ext cx="323850" cy="349250"/>
            </a:xfrm>
            <a:custGeom>
              <a:avLst/>
              <a:gdLst/>
              <a:ahLst/>
              <a:cxnLst/>
              <a:rect l="l" t="t" r="r" b="b"/>
              <a:pathLst>
                <a:path w="323850" h="349250">
                  <a:moveTo>
                    <a:pt x="323384" y="0"/>
                  </a:moveTo>
                  <a:lnTo>
                    <a:pt x="249408" y="29060"/>
                  </a:lnTo>
                  <a:lnTo>
                    <a:pt x="205809" y="54542"/>
                  </a:lnTo>
                  <a:lnTo>
                    <a:pt x="164154" y="85076"/>
                  </a:lnTo>
                  <a:lnTo>
                    <a:pt x="125491" y="119726"/>
                  </a:lnTo>
                  <a:lnTo>
                    <a:pt x="90865" y="157552"/>
                  </a:lnTo>
                  <a:lnTo>
                    <a:pt x="61324" y="197617"/>
                  </a:lnTo>
                  <a:lnTo>
                    <a:pt x="37913" y="238983"/>
                  </a:lnTo>
                  <a:lnTo>
                    <a:pt x="21891" y="276253"/>
                  </a:lnTo>
                  <a:lnTo>
                    <a:pt x="4657" y="329504"/>
                  </a:lnTo>
                  <a:lnTo>
                    <a:pt x="0" y="348954"/>
                  </a:lnTo>
                </a:path>
                <a:path w="323850" h="349250">
                  <a:moveTo>
                    <a:pt x="3041" y="348954"/>
                  </a:moveTo>
                  <a:lnTo>
                    <a:pt x="15430" y="303429"/>
                  </a:lnTo>
                  <a:lnTo>
                    <a:pt x="35157" y="252000"/>
                  </a:lnTo>
                  <a:lnTo>
                    <a:pt x="63868" y="199165"/>
                  </a:lnTo>
                  <a:lnTo>
                    <a:pt x="93193" y="159352"/>
                  </a:lnTo>
                  <a:lnTo>
                    <a:pt x="127579" y="121769"/>
                  </a:lnTo>
                  <a:lnTo>
                    <a:pt x="165987" y="87349"/>
                  </a:lnTo>
                  <a:lnTo>
                    <a:pt x="207377" y="57023"/>
                  </a:lnTo>
                  <a:lnTo>
                    <a:pt x="250711" y="31722"/>
                  </a:lnTo>
                  <a:lnTo>
                    <a:pt x="294948" y="12377"/>
                  </a:lnTo>
                  <a:lnTo>
                    <a:pt x="317700" y="4751"/>
                  </a:lnTo>
                  <a:lnTo>
                    <a:pt x="323384" y="31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3058" y="9920071"/>
              <a:ext cx="326936" cy="33992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2665" y="9915175"/>
              <a:ext cx="327660" cy="345440"/>
            </a:xfrm>
            <a:custGeom>
              <a:avLst/>
              <a:gdLst/>
              <a:ahLst/>
              <a:cxnLst/>
              <a:rect l="l" t="t" r="r" b="b"/>
              <a:pathLst>
                <a:path w="327659" h="345440">
                  <a:moveTo>
                    <a:pt x="327329" y="0"/>
                  </a:moveTo>
                  <a:lnTo>
                    <a:pt x="248753" y="30697"/>
                  </a:lnTo>
                  <a:lnTo>
                    <a:pt x="205197" y="56243"/>
                  </a:lnTo>
                  <a:lnTo>
                    <a:pt x="163558" y="86781"/>
                  </a:lnTo>
                  <a:lnTo>
                    <a:pt x="124882" y="121377"/>
                  </a:lnTo>
                  <a:lnTo>
                    <a:pt x="90218" y="159092"/>
                  </a:lnTo>
                  <a:lnTo>
                    <a:pt x="60611" y="198991"/>
                  </a:lnTo>
                  <a:lnTo>
                    <a:pt x="37109" y="240138"/>
                  </a:lnTo>
                  <a:lnTo>
                    <a:pt x="20143" y="279408"/>
                  </a:lnTo>
                  <a:lnTo>
                    <a:pt x="2919" y="332626"/>
                  </a:lnTo>
                  <a:lnTo>
                    <a:pt x="0" y="344826"/>
                  </a:lnTo>
                </a:path>
                <a:path w="327659" h="345440">
                  <a:moveTo>
                    <a:pt x="3028" y="344826"/>
                  </a:moveTo>
                  <a:lnTo>
                    <a:pt x="13685" y="306553"/>
                  </a:lnTo>
                  <a:lnTo>
                    <a:pt x="33400" y="255162"/>
                  </a:lnTo>
                  <a:lnTo>
                    <a:pt x="63158" y="200549"/>
                  </a:lnTo>
                  <a:lnTo>
                    <a:pt x="92570" y="160888"/>
                  </a:lnTo>
                  <a:lnTo>
                    <a:pt x="127007" y="123407"/>
                  </a:lnTo>
                  <a:lnTo>
                    <a:pt x="165431" y="89034"/>
                  </a:lnTo>
                  <a:lnTo>
                    <a:pt x="206802" y="58701"/>
                  </a:lnTo>
                  <a:lnTo>
                    <a:pt x="250078" y="33338"/>
                  </a:lnTo>
                  <a:lnTo>
                    <a:pt x="294220" y="13875"/>
                  </a:lnTo>
                  <a:lnTo>
                    <a:pt x="316943" y="6155"/>
                  </a:lnTo>
                  <a:lnTo>
                    <a:pt x="327329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51021" y="9927666"/>
              <a:ext cx="328973" cy="3323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50409" y="9920538"/>
              <a:ext cx="330200" cy="339725"/>
            </a:xfrm>
            <a:custGeom>
              <a:avLst/>
              <a:gdLst/>
              <a:ahLst/>
              <a:cxnLst/>
              <a:rect l="l" t="t" r="r" b="b"/>
              <a:pathLst>
                <a:path w="330200" h="339725">
                  <a:moveTo>
                    <a:pt x="329585" y="0"/>
                  </a:moveTo>
                  <a:lnTo>
                    <a:pt x="292247" y="12194"/>
                  </a:lnTo>
                  <a:lnTo>
                    <a:pt x="247915" y="31928"/>
                  </a:lnTo>
                  <a:lnTo>
                    <a:pt x="204421" y="57534"/>
                  </a:lnTo>
                  <a:lnTo>
                    <a:pt x="162812" y="88078"/>
                  </a:lnTo>
                  <a:lnTo>
                    <a:pt x="124135" y="122624"/>
                  </a:lnTo>
                  <a:lnTo>
                    <a:pt x="89437" y="160239"/>
                  </a:lnTo>
                  <a:lnTo>
                    <a:pt x="59764" y="199987"/>
                  </a:lnTo>
                  <a:lnTo>
                    <a:pt x="36164" y="240934"/>
                  </a:lnTo>
                  <a:lnTo>
                    <a:pt x="18199" y="282154"/>
                  </a:lnTo>
                  <a:lnTo>
                    <a:pt x="987" y="335339"/>
                  </a:lnTo>
                  <a:lnTo>
                    <a:pt x="0" y="339462"/>
                  </a:lnTo>
                </a:path>
                <a:path w="330200" h="339725">
                  <a:moveTo>
                    <a:pt x="3029" y="339462"/>
                  </a:moveTo>
                  <a:lnTo>
                    <a:pt x="20953" y="283200"/>
                  </a:lnTo>
                  <a:lnTo>
                    <a:pt x="36253" y="247436"/>
                  </a:lnTo>
                  <a:lnTo>
                    <a:pt x="62245" y="201539"/>
                  </a:lnTo>
                  <a:lnTo>
                    <a:pt x="91724" y="162049"/>
                  </a:lnTo>
                  <a:lnTo>
                    <a:pt x="126202" y="124678"/>
                  </a:lnTo>
                  <a:lnTo>
                    <a:pt x="164640" y="90355"/>
                  </a:lnTo>
                  <a:lnTo>
                    <a:pt x="205997" y="60008"/>
                  </a:lnTo>
                  <a:lnTo>
                    <a:pt x="249235" y="34568"/>
                  </a:lnTo>
                  <a:lnTo>
                    <a:pt x="293314" y="14963"/>
                  </a:lnTo>
                  <a:lnTo>
                    <a:pt x="315986" y="7161"/>
                  </a:lnTo>
                  <a:lnTo>
                    <a:pt x="329585" y="309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50741" y="9936137"/>
              <a:ext cx="314051" cy="32386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50200" y="9927268"/>
              <a:ext cx="330200" cy="332740"/>
            </a:xfrm>
            <a:custGeom>
              <a:avLst/>
              <a:gdLst/>
              <a:ahLst/>
              <a:cxnLst/>
              <a:rect l="l" t="t" r="r" b="b"/>
              <a:pathLst>
                <a:path w="330200" h="332740">
                  <a:moveTo>
                    <a:pt x="329795" y="0"/>
                  </a:moveTo>
                  <a:lnTo>
                    <a:pt x="290907" y="12843"/>
                  </a:lnTo>
                  <a:lnTo>
                    <a:pt x="246637" y="32713"/>
                  </a:lnTo>
                  <a:lnTo>
                    <a:pt x="203180" y="58390"/>
                  </a:lnTo>
                  <a:lnTo>
                    <a:pt x="161583" y="88940"/>
                  </a:lnTo>
                  <a:lnTo>
                    <a:pt x="122892" y="123432"/>
                  </a:lnTo>
                  <a:lnTo>
                    <a:pt x="88156" y="160933"/>
                  </a:lnTo>
                  <a:lnTo>
                    <a:pt x="58421" y="200509"/>
                  </a:lnTo>
                  <a:lnTo>
                    <a:pt x="34735" y="241228"/>
                  </a:lnTo>
                  <a:lnTo>
                    <a:pt x="15761" y="284462"/>
                  </a:lnTo>
                  <a:lnTo>
                    <a:pt x="6503" y="310682"/>
                  </a:lnTo>
                  <a:lnTo>
                    <a:pt x="0" y="332732"/>
                  </a:lnTo>
                </a:path>
                <a:path w="330200" h="332740">
                  <a:moveTo>
                    <a:pt x="3111" y="332732"/>
                  </a:moveTo>
                  <a:lnTo>
                    <a:pt x="18557" y="285541"/>
                  </a:lnTo>
                  <a:lnTo>
                    <a:pt x="34456" y="248416"/>
                  </a:lnTo>
                  <a:lnTo>
                    <a:pt x="60907" y="202090"/>
                  </a:lnTo>
                  <a:lnTo>
                    <a:pt x="90451" y="162749"/>
                  </a:lnTo>
                  <a:lnTo>
                    <a:pt x="124968" y="125476"/>
                  </a:lnTo>
                  <a:lnTo>
                    <a:pt x="163418" y="91198"/>
                  </a:lnTo>
                  <a:lnTo>
                    <a:pt x="204760" y="60844"/>
                  </a:lnTo>
                  <a:lnTo>
                    <a:pt x="247955" y="35340"/>
                  </a:lnTo>
                  <a:lnTo>
                    <a:pt x="291961" y="15612"/>
                  </a:lnTo>
                  <a:lnTo>
                    <a:pt x="314603" y="7717"/>
                  </a:lnTo>
                  <a:lnTo>
                    <a:pt x="329795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52714" y="9945547"/>
              <a:ext cx="312147" cy="31445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52143" y="9935424"/>
              <a:ext cx="328295" cy="325120"/>
            </a:xfrm>
            <a:custGeom>
              <a:avLst/>
              <a:gdLst/>
              <a:ahLst/>
              <a:cxnLst/>
              <a:rect l="l" t="t" r="r" b="b"/>
              <a:pathLst>
                <a:path w="328295" h="325120">
                  <a:moveTo>
                    <a:pt x="327851" y="0"/>
                  </a:moveTo>
                  <a:lnTo>
                    <a:pt x="289053" y="13005"/>
                  </a:lnTo>
                  <a:lnTo>
                    <a:pt x="244869" y="32979"/>
                  </a:lnTo>
                  <a:lnTo>
                    <a:pt x="201464" y="58708"/>
                  </a:lnTo>
                  <a:lnTo>
                    <a:pt x="159884" y="89259"/>
                  </a:lnTo>
                  <a:lnTo>
                    <a:pt x="121176" y="123701"/>
                  </a:lnTo>
                  <a:lnTo>
                    <a:pt x="86387" y="161101"/>
                  </a:lnTo>
                  <a:lnTo>
                    <a:pt x="56564" y="200527"/>
                  </a:lnTo>
                  <a:lnTo>
                    <a:pt x="32754" y="241047"/>
                  </a:lnTo>
                  <a:lnTo>
                    <a:pt x="12829" y="286245"/>
                  </a:lnTo>
                  <a:lnTo>
                    <a:pt x="3576" y="312451"/>
                  </a:lnTo>
                  <a:lnTo>
                    <a:pt x="0" y="324576"/>
                  </a:lnTo>
                </a:path>
                <a:path w="328295" h="325120">
                  <a:moveTo>
                    <a:pt x="3075" y="324576"/>
                  </a:moveTo>
                  <a:lnTo>
                    <a:pt x="15578" y="287316"/>
                  </a:lnTo>
                  <a:lnTo>
                    <a:pt x="32221" y="248705"/>
                  </a:lnTo>
                  <a:lnTo>
                    <a:pt x="59054" y="202090"/>
                  </a:lnTo>
                  <a:lnTo>
                    <a:pt x="88683" y="162912"/>
                  </a:lnTo>
                  <a:lnTo>
                    <a:pt x="123254" y="125748"/>
                  </a:lnTo>
                  <a:lnTo>
                    <a:pt x="161726" y="91524"/>
                  </a:lnTo>
                  <a:lnTo>
                    <a:pt x="203057" y="61166"/>
                  </a:lnTo>
                  <a:lnTo>
                    <a:pt x="246206" y="35598"/>
                  </a:lnTo>
                  <a:lnTo>
                    <a:pt x="290132" y="15749"/>
                  </a:lnTo>
                  <a:lnTo>
                    <a:pt x="312704" y="7782"/>
                  </a:lnTo>
                  <a:lnTo>
                    <a:pt x="327851" y="31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56739" y="9947911"/>
              <a:ext cx="323255" cy="31208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56116" y="9945068"/>
              <a:ext cx="324485" cy="314960"/>
            </a:xfrm>
            <a:custGeom>
              <a:avLst/>
              <a:gdLst/>
              <a:ahLst/>
              <a:cxnLst/>
              <a:rect l="l" t="t" r="r" b="b"/>
              <a:pathLst>
                <a:path w="324484" h="314959">
                  <a:moveTo>
                    <a:pt x="323878" y="0"/>
                  </a:moveTo>
                  <a:lnTo>
                    <a:pt x="286908" y="12608"/>
                  </a:lnTo>
                  <a:lnTo>
                    <a:pt x="242796" y="32719"/>
                  </a:lnTo>
                  <a:lnTo>
                    <a:pt x="199433" y="58522"/>
                  </a:lnTo>
                  <a:lnTo>
                    <a:pt x="157865" y="89086"/>
                  </a:lnTo>
                  <a:lnTo>
                    <a:pt x="119142" y="123480"/>
                  </a:lnTo>
                  <a:lnTo>
                    <a:pt x="84312" y="160773"/>
                  </a:lnTo>
                  <a:lnTo>
                    <a:pt x="54422" y="200034"/>
                  </a:lnTo>
                  <a:lnTo>
                    <a:pt x="30520" y="240331"/>
                  </a:lnTo>
                  <a:lnTo>
                    <a:pt x="9599" y="287556"/>
                  </a:lnTo>
                  <a:lnTo>
                    <a:pt x="350" y="313745"/>
                  </a:lnTo>
                  <a:lnTo>
                    <a:pt x="0" y="314932"/>
                  </a:lnTo>
                </a:path>
                <a:path w="324484" h="314959">
                  <a:moveTo>
                    <a:pt x="3106" y="314932"/>
                  </a:moveTo>
                  <a:lnTo>
                    <a:pt x="22875" y="263382"/>
                  </a:lnTo>
                  <a:lnTo>
                    <a:pt x="56925" y="201660"/>
                  </a:lnTo>
                  <a:lnTo>
                    <a:pt x="86600" y="162647"/>
                  </a:lnTo>
                  <a:lnTo>
                    <a:pt x="121196" y="125590"/>
                  </a:lnTo>
                  <a:lnTo>
                    <a:pt x="159673" y="91412"/>
                  </a:lnTo>
                  <a:lnTo>
                    <a:pt x="200990" y="61038"/>
                  </a:lnTo>
                  <a:lnTo>
                    <a:pt x="244104" y="35393"/>
                  </a:lnTo>
                  <a:lnTo>
                    <a:pt x="287975" y="15402"/>
                  </a:lnTo>
                  <a:lnTo>
                    <a:pt x="310590" y="7311"/>
                  </a:lnTo>
                  <a:lnTo>
                    <a:pt x="323878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963433" y="9961307"/>
              <a:ext cx="316561" cy="29869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962807" y="9956371"/>
              <a:ext cx="317500" cy="304165"/>
            </a:xfrm>
            <a:custGeom>
              <a:avLst/>
              <a:gdLst/>
              <a:ahLst/>
              <a:cxnLst/>
              <a:rect l="l" t="t" r="r" b="b"/>
              <a:pathLst>
                <a:path w="317500" h="304165">
                  <a:moveTo>
                    <a:pt x="317188" y="0"/>
                  </a:moveTo>
                  <a:lnTo>
                    <a:pt x="239349" y="31982"/>
                  </a:lnTo>
                  <a:lnTo>
                    <a:pt x="195926" y="57758"/>
                  </a:lnTo>
                  <a:lnTo>
                    <a:pt x="154516" y="88115"/>
                  </a:lnTo>
                  <a:lnTo>
                    <a:pt x="116040" y="122237"/>
                  </a:lnTo>
                  <a:lnTo>
                    <a:pt x="81423" y="159304"/>
                  </a:lnTo>
                  <a:lnTo>
                    <a:pt x="51585" y="198501"/>
                  </a:lnTo>
                  <a:lnTo>
                    <a:pt x="27450" y="239010"/>
                  </a:lnTo>
                  <a:lnTo>
                    <a:pt x="5446" y="288199"/>
                  </a:lnTo>
                  <a:lnTo>
                    <a:pt x="0" y="303629"/>
                  </a:lnTo>
                </a:path>
                <a:path w="317500" h="304165">
                  <a:moveTo>
                    <a:pt x="3172" y="303629"/>
                  </a:moveTo>
                  <a:lnTo>
                    <a:pt x="18712" y="264067"/>
                  </a:lnTo>
                  <a:lnTo>
                    <a:pt x="53908" y="200526"/>
                  </a:lnTo>
                  <a:lnTo>
                    <a:pt x="83658" y="161672"/>
                  </a:lnTo>
                  <a:lnTo>
                    <a:pt x="118299" y="124717"/>
                  </a:lnTo>
                  <a:lnTo>
                    <a:pt x="156790" y="90586"/>
                  </a:lnTo>
                  <a:lnTo>
                    <a:pt x="198088" y="60200"/>
                  </a:lnTo>
                  <a:lnTo>
                    <a:pt x="241153" y="34483"/>
                  </a:lnTo>
                  <a:lnTo>
                    <a:pt x="284942" y="14360"/>
                  </a:lnTo>
                  <a:lnTo>
                    <a:pt x="307503" y="6192"/>
                  </a:lnTo>
                  <a:lnTo>
                    <a:pt x="317188" y="31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70914" y="9976089"/>
              <a:ext cx="309080" cy="28391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70346" y="9968856"/>
              <a:ext cx="309880" cy="291465"/>
            </a:xfrm>
            <a:custGeom>
              <a:avLst/>
              <a:gdLst/>
              <a:ahLst/>
              <a:cxnLst/>
              <a:rect l="l" t="t" r="r" b="b"/>
              <a:pathLst>
                <a:path w="309879" h="291465">
                  <a:moveTo>
                    <a:pt x="309648" y="0"/>
                  </a:moveTo>
                  <a:lnTo>
                    <a:pt x="235969" y="30948"/>
                  </a:lnTo>
                  <a:lnTo>
                    <a:pt x="192578" y="56789"/>
                  </a:lnTo>
                  <a:lnTo>
                    <a:pt x="151174" y="87152"/>
                  </a:lnTo>
                  <a:lnTo>
                    <a:pt x="112679" y="121222"/>
                  </a:lnTo>
                  <a:lnTo>
                    <a:pt x="78018" y="158181"/>
                  </a:lnTo>
                  <a:lnTo>
                    <a:pt x="48112" y="197212"/>
                  </a:lnTo>
                  <a:lnTo>
                    <a:pt x="23885" y="237498"/>
                  </a:lnTo>
                  <a:lnTo>
                    <a:pt x="868" y="288684"/>
                  </a:lnTo>
                  <a:lnTo>
                    <a:pt x="0" y="291144"/>
                  </a:lnTo>
                </a:path>
                <a:path w="309879" h="291465">
                  <a:moveTo>
                    <a:pt x="3185" y="291144"/>
                  </a:moveTo>
                  <a:lnTo>
                    <a:pt x="20169" y="251571"/>
                  </a:lnTo>
                  <a:lnTo>
                    <a:pt x="50565" y="198819"/>
                  </a:lnTo>
                  <a:lnTo>
                    <a:pt x="80280" y="160030"/>
                  </a:lnTo>
                  <a:lnTo>
                    <a:pt x="114727" y="123300"/>
                  </a:lnTo>
                  <a:lnTo>
                    <a:pt x="152990" y="89441"/>
                  </a:lnTo>
                  <a:lnTo>
                    <a:pt x="194152" y="59264"/>
                  </a:lnTo>
                  <a:lnTo>
                    <a:pt x="237296" y="33581"/>
                  </a:lnTo>
                  <a:lnTo>
                    <a:pt x="281505" y="13203"/>
                  </a:lnTo>
                  <a:lnTo>
                    <a:pt x="304012" y="4956"/>
                  </a:lnTo>
                  <a:lnTo>
                    <a:pt x="309648" y="31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78184" y="9991023"/>
              <a:ext cx="301811" cy="26897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77765" y="9981873"/>
              <a:ext cx="302260" cy="278130"/>
            </a:xfrm>
            <a:custGeom>
              <a:avLst/>
              <a:gdLst/>
              <a:ahLst/>
              <a:cxnLst/>
              <a:rect l="l" t="t" r="r" b="b"/>
              <a:pathLst>
                <a:path w="302259" h="278129">
                  <a:moveTo>
                    <a:pt x="302230" y="0"/>
                  </a:moveTo>
                  <a:lnTo>
                    <a:pt x="231546" y="30255"/>
                  </a:lnTo>
                  <a:lnTo>
                    <a:pt x="188207" y="56165"/>
                  </a:lnTo>
                  <a:lnTo>
                    <a:pt x="146823" y="86537"/>
                  </a:lnTo>
                  <a:lnTo>
                    <a:pt x="108316" y="120554"/>
                  </a:lnTo>
                  <a:lnTo>
                    <a:pt x="73611" y="157403"/>
                  </a:lnTo>
                  <a:lnTo>
                    <a:pt x="43631" y="196267"/>
                  </a:lnTo>
                  <a:lnTo>
                    <a:pt x="19299" y="236330"/>
                  </a:lnTo>
                  <a:lnTo>
                    <a:pt x="5773" y="264220"/>
                  </a:lnTo>
                  <a:lnTo>
                    <a:pt x="0" y="278127"/>
                  </a:lnTo>
                </a:path>
                <a:path w="302259" h="278129">
                  <a:moveTo>
                    <a:pt x="3191" y="278127"/>
                  </a:moveTo>
                  <a:lnTo>
                    <a:pt x="21915" y="237702"/>
                  </a:lnTo>
                  <a:lnTo>
                    <a:pt x="46089" y="197887"/>
                  </a:lnTo>
                  <a:lnTo>
                    <a:pt x="75880" y="159265"/>
                  </a:lnTo>
                  <a:lnTo>
                    <a:pt x="110373" y="122646"/>
                  </a:lnTo>
                  <a:lnTo>
                    <a:pt x="148648" y="88840"/>
                  </a:lnTo>
                  <a:lnTo>
                    <a:pt x="189789" y="58658"/>
                  </a:lnTo>
                  <a:lnTo>
                    <a:pt x="232877" y="32909"/>
                  </a:lnTo>
                  <a:lnTo>
                    <a:pt x="276995" y="12404"/>
                  </a:lnTo>
                  <a:lnTo>
                    <a:pt x="299512" y="4033"/>
                  </a:lnTo>
                  <a:lnTo>
                    <a:pt x="30223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89363" y="10006873"/>
              <a:ext cx="290631" cy="25312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985960" y="9995857"/>
              <a:ext cx="294640" cy="264160"/>
            </a:xfrm>
            <a:custGeom>
              <a:avLst/>
              <a:gdLst/>
              <a:ahLst/>
              <a:cxnLst/>
              <a:rect l="l" t="t" r="r" b="b"/>
              <a:pathLst>
                <a:path w="294640" h="264159">
                  <a:moveTo>
                    <a:pt x="294034" y="0"/>
                  </a:moveTo>
                  <a:lnTo>
                    <a:pt x="226582" y="29454"/>
                  </a:lnTo>
                  <a:lnTo>
                    <a:pt x="183290" y="55438"/>
                  </a:lnTo>
                  <a:lnTo>
                    <a:pt x="141928" y="85818"/>
                  </a:lnTo>
                  <a:lnTo>
                    <a:pt x="103420" y="119782"/>
                  </a:lnTo>
                  <a:lnTo>
                    <a:pt x="68689" y="156514"/>
                  </a:lnTo>
                  <a:lnTo>
                    <a:pt x="38659" y="195203"/>
                  </a:lnTo>
                  <a:lnTo>
                    <a:pt x="14253" y="235034"/>
                  </a:lnTo>
                  <a:lnTo>
                    <a:pt x="3049" y="257483"/>
                  </a:lnTo>
                  <a:lnTo>
                    <a:pt x="0" y="264143"/>
                  </a:lnTo>
                </a:path>
                <a:path w="294640" h="264159">
                  <a:moveTo>
                    <a:pt x="3263" y="264143"/>
                  </a:moveTo>
                  <a:lnTo>
                    <a:pt x="41120" y="196829"/>
                  </a:lnTo>
                  <a:lnTo>
                    <a:pt x="70976" y="158365"/>
                  </a:lnTo>
                  <a:lnTo>
                    <a:pt x="105507" y="121849"/>
                  </a:lnTo>
                  <a:lnTo>
                    <a:pt x="143796" y="88090"/>
                  </a:lnTo>
                  <a:lnTo>
                    <a:pt x="184926" y="57895"/>
                  </a:lnTo>
                  <a:lnTo>
                    <a:pt x="227978" y="32075"/>
                  </a:lnTo>
                  <a:lnTo>
                    <a:pt x="272037" y="11437"/>
                  </a:lnTo>
                  <a:lnTo>
                    <a:pt x="294034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000618" y="10022154"/>
              <a:ext cx="260885" cy="23784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95608" y="10010868"/>
              <a:ext cx="284480" cy="249554"/>
            </a:xfrm>
            <a:custGeom>
              <a:avLst/>
              <a:gdLst/>
              <a:ahLst/>
              <a:cxnLst/>
              <a:rect l="l" t="t" r="r" b="b"/>
              <a:pathLst>
                <a:path w="284479" h="249554">
                  <a:moveTo>
                    <a:pt x="284386" y="0"/>
                  </a:moveTo>
                  <a:lnTo>
                    <a:pt x="220498" y="28393"/>
                  </a:lnTo>
                  <a:lnTo>
                    <a:pt x="177242" y="54448"/>
                  </a:lnTo>
                  <a:lnTo>
                    <a:pt x="135893" y="84839"/>
                  </a:lnTo>
                  <a:lnTo>
                    <a:pt x="97374" y="118755"/>
                  </a:lnTo>
                  <a:lnTo>
                    <a:pt x="62609" y="155383"/>
                  </a:lnTo>
                  <a:lnTo>
                    <a:pt x="32521" y="193910"/>
                  </a:lnTo>
                  <a:lnTo>
                    <a:pt x="8034" y="233523"/>
                  </a:lnTo>
                  <a:lnTo>
                    <a:pt x="3873" y="241433"/>
                  </a:lnTo>
                  <a:lnTo>
                    <a:pt x="0" y="249132"/>
                  </a:lnTo>
                </a:path>
                <a:path w="284479" h="249554">
                  <a:moveTo>
                    <a:pt x="3307" y="249132"/>
                  </a:moveTo>
                  <a:lnTo>
                    <a:pt x="34979" y="195523"/>
                  </a:lnTo>
                  <a:lnTo>
                    <a:pt x="64901" y="157224"/>
                  </a:lnTo>
                  <a:lnTo>
                    <a:pt x="99472" y="120816"/>
                  </a:lnTo>
                  <a:lnTo>
                    <a:pt x="137774" y="87108"/>
                  </a:lnTo>
                  <a:lnTo>
                    <a:pt x="178891" y="56907"/>
                  </a:lnTo>
                  <a:lnTo>
                    <a:pt x="221903" y="31021"/>
                  </a:lnTo>
                  <a:lnTo>
                    <a:pt x="265894" y="10257"/>
                  </a:lnTo>
                  <a:lnTo>
                    <a:pt x="284386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011457" y="10028923"/>
              <a:ext cx="268537" cy="23107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006586" y="10026831"/>
              <a:ext cx="273685" cy="233679"/>
            </a:xfrm>
            <a:custGeom>
              <a:avLst/>
              <a:gdLst/>
              <a:ahLst/>
              <a:cxnLst/>
              <a:rect l="l" t="t" r="r" b="b"/>
              <a:pathLst>
                <a:path w="273684" h="233679">
                  <a:moveTo>
                    <a:pt x="273408" y="0"/>
                  </a:moveTo>
                  <a:lnTo>
                    <a:pt x="213406" y="27154"/>
                  </a:lnTo>
                  <a:lnTo>
                    <a:pt x="170192" y="53278"/>
                  </a:lnTo>
                  <a:lnTo>
                    <a:pt x="128852" y="83677"/>
                  </a:lnTo>
                  <a:lnTo>
                    <a:pt x="90312" y="117540"/>
                  </a:lnTo>
                  <a:lnTo>
                    <a:pt x="55494" y="154055"/>
                  </a:lnTo>
                  <a:lnTo>
                    <a:pt x="25324" y="192411"/>
                  </a:lnTo>
                  <a:lnTo>
                    <a:pt x="726" y="231796"/>
                  </a:lnTo>
                  <a:lnTo>
                    <a:pt x="0" y="233169"/>
                  </a:lnTo>
                </a:path>
                <a:path w="273684" h="233679">
                  <a:moveTo>
                    <a:pt x="3349" y="233169"/>
                  </a:moveTo>
                  <a:lnTo>
                    <a:pt x="27788" y="194024"/>
                  </a:lnTo>
                  <a:lnTo>
                    <a:pt x="57777" y="155893"/>
                  </a:lnTo>
                  <a:lnTo>
                    <a:pt x="92389" y="119595"/>
                  </a:lnTo>
                  <a:lnTo>
                    <a:pt x="130705" y="85936"/>
                  </a:lnTo>
                  <a:lnTo>
                    <a:pt x="171806" y="55723"/>
                  </a:lnTo>
                  <a:lnTo>
                    <a:pt x="214774" y="29762"/>
                  </a:lnTo>
                  <a:lnTo>
                    <a:pt x="258688" y="8861"/>
                  </a:lnTo>
                  <a:lnTo>
                    <a:pt x="273408" y="31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26113" y="10047606"/>
              <a:ext cx="253881" cy="21239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019866" y="10043669"/>
              <a:ext cx="260350" cy="216535"/>
            </a:xfrm>
            <a:custGeom>
              <a:avLst/>
              <a:gdLst/>
              <a:ahLst/>
              <a:cxnLst/>
              <a:rect l="l" t="t" r="r" b="b"/>
              <a:pathLst>
                <a:path w="260350" h="216534">
                  <a:moveTo>
                    <a:pt x="260128" y="0"/>
                  </a:moveTo>
                  <a:lnTo>
                    <a:pt x="204197" y="25780"/>
                  </a:lnTo>
                  <a:lnTo>
                    <a:pt x="161030" y="51966"/>
                  </a:lnTo>
                  <a:lnTo>
                    <a:pt x="119715" y="82369"/>
                  </a:lnTo>
                  <a:lnTo>
                    <a:pt x="81173" y="116179"/>
                  </a:lnTo>
                  <a:lnTo>
                    <a:pt x="46328" y="152585"/>
                  </a:lnTo>
                  <a:lnTo>
                    <a:pt x="16103" y="190777"/>
                  </a:lnTo>
                  <a:lnTo>
                    <a:pt x="0" y="216331"/>
                  </a:lnTo>
                </a:path>
                <a:path w="260350" h="216534">
                  <a:moveTo>
                    <a:pt x="3495" y="216331"/>
                  </a:moveTo>
                  <a:lnTo>
                    <a:pt x="48614" y="154456"/>
                  </a:lnTo>
                  <a:lnTo>
                    <a:pt x="83265" y="118260"/>
                  </a:lnTo>
                  <a:lnTo>
                    <a:pt x="121592" y="84650"/>
                  </a:lnTo>
                  <a:lnTo>
                    <a:pt x="162677" y="54431"/>
                  </a:lnTo>
                  <a:lnTo>
                    <a:pt x="205601" y="28409"/>
                  </a:lnTo>
                  <a:lnTo>
                    <a:pt x="249447" y="7389"/>
                  </a:lnTo>
                  <a:lnTo>
                    <a:pt x="260128" y="3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41785" y="10067173"/>
              <a:ext cx="238209" cy="19282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34127" y="10061325"/>
              <a:ext cx="246379" cy="198755"/>
            </a:xfrm>
            <a:custGeom>
              <a:avLst/>
              <a:gdLst/>
              <a:ahLst/>
              <a:cxnLst/>
              <a:rect l="l" t="t" r="r" b="b"/>
              <a:pathLst>
                <a:path w="246379" h="198754">
                  <a:moveTo>
                    <a:pt x="245868" y="0"/>
                  </a:moveTo>
                  <a:lnTo>
                    <a:pt x="194324" y="24281"/>
                  </a:lnTo>
                  <a:lnTo>
                    <a:pt x="151188" y="50552"/>
                  </a:lnTo>
                  <a:lnTo>
                    <a:pt x="109877" y="80972"/>
                  </a:lnTo>
                  <a:lnTo>
                    <a:pt x="71314" y="114732"/>
                  </a:lnTo>
                  <a:lnTo>
                    <a:pt x="36425" y="151022"/>
                  </a:lnTo>
                  <a:lnTo>
                    <a:pt x="6134" y="189035"/>
                  </a:lnTo>
                  <a:lnTo>
                    <a:pt x="0" y="198675"/>
                  </a:lnTo>
                </a:path>
                <a:path w="246379" h="198754">
                  <a:moveTo>
                    <a:pt x="3488" y="198675"/>
                  </a:moveTo>
                  <a:lnTo>
                    <a:pt x="38688" y="152887"/>
                  </a:lnTo>
                  <a:lnTo>
                    <a:pt x="73379" y="116802"/>
                  </a:lnTo>
                  <a:lnTo>
                    <a:pt x="111722" y="83235"/>
                  </a:lnTo>
                  <a:lnTo>
                    <a:pt x="152799" y="52992"/>
                  </a:lnTo>
                  <a:lnTo>
                    <a:pt x="195692" y="26878"/>
                  </a:lnTo>
                  <a:lnTo>
                    <a:pt x="239479" y="5697"/>
                  </a:lnTo>
                  <a:lnTo>
                    <a:pt x="245868" y="31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50526" y="10087587"/>
              <a:ext cx="229468" cy="17241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50175" y="10079792"/>
              <a:ext cx="229870" cy="180340"/>
            </a:xfrm>
            <a:custGeom>
              <a:avLst/>
              <a:gdLst/>
              <a:ahLst/>
              <a:cxnLst/>
              <a:rect l="l" t="t" r="r" b="b"/>
              <a:pathLst>
                <a:path w="229870" h="180340">
                  <a:moveTo>
                    <a:pt x="229819" y="0"/>
                  </a:moveTo>
                  <a:lnTo>
                    <a:pt x="182363" y="22792"/>
                  </a:lnTo>
                  <a:lnTo>
                    <a:pt x="139180" y="49039"/>
                  </a:lnTo>
                  <a:lnTo>
                    <a:pt x="98032" y="79255"/>
                  </a:lnTo>
                  <a:lnTo>
                    <a:pt x="59719" y="112743"/>
                  </a:lnTo>
                  <a:lnTo>
                    <a:pt x="25039" y="148804"/>
                  </a:lnTo>
                  <a:lnTo>
                    <a:pt x="0" y="180208"/>
                  </a:lnTo>
                </a:path>
                <a:path w="229870" h="180340">
                  <a:moveTo>
                    <a:pt x="3969" y="180208"/>
                  </a:moveTo>
                  <a:lnTo>
                    <a:pt x="61968" y="115206"/>
                  </a:lnTo>
                  <a:lnTo>
                    <a:pt x="100323" y="81687"/>
                  </a:lnTo>
                  <a:lnTo>
                    <a:pt x="141387" y="51434"/>
                  </a:lnTo>
                  <a:lnTo>
                    <a:pt x="184241" y="25252"/>
                  </a:lnTo>
                  <a:lnTo>
                    <a:pt x="227965" y="3943"/>
                  </a:lnTo>
                  <a:lnTo>
                    <a:pt x="229819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070004" y="10108131"/>
              <a:ext cx="209990" cy="15187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68799" y="10099180"/>
              <a:ext cx="211454" cy="161290"/>
            </a:xfrm>
            <a:custGeom>
              <a:avLst/>
              <a:gdLst/>
              <a:ahLst/>
              <a:cxnLst/>
              <a:rect l="l" t="t" r="r" b="b"/>
              <a:pathLst>
                <a:path w="211454" h="161290">
                  <a:moveTo>
                    <a:pt x="211195" y="0"/>
                  </a:moveTo>
                  <a:lnTo>
                    <a:pt x="168634" y="20831"/>
                  </a:lnTo>
                  <a:lnTo>
                    <a:pt x="125507" y="47137"/>
                  </a:lnTo>
                  <a:lnTo>
                    <a:pt x="84377" y="77356"/>
                  </a:lnTo>
                  <a:lnTo>
                    <a:pt x="46042" y="110792"/>
                  </a:lnTo>
                  <a:lnTo>
                    <a:pt x="11301" y="146750"/>
                  </a:lnTo>
                  <a:lnTo>
                    <a:pt x="0" y="160821"/>
                  </a:lnTo>
                </a:path>
                <a:path w="211454" h="161290">
                  <a:moveTo>
                    <a:pt x="3780" y="160821"/>
                  </a:moveTo>
                  <a:lnTo>
                    <a:pt x="48105" y="112885"/>
                  </a:lnTo>
                  <a:lnTo>
                    <a:pt x="86222" y="79638"/>
                  </a:lnTo>
                  <a:lnTo>
                    <a:pt x="127121" y="49590"/>
                  </a:lnTo>
                  <a:lnTo>
                    <a:pt x="170009" y="23435"/>
                  </a:lnTo>
                  <a:lnTo>
                    <a:pt x="211195" y="328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90910" y="10128557"/>
              <a:ext cx="189084" cy="131443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88930" y="10119537"/>
              <a:ext cx="191135" cy="140970"/>
            </a:xfrm>
            <a:custGeom>
              <a:avLst/>
              <a:gdLst/>
              <a:ahLst/>
              <a:cxnLst/>
              <a:rect l="l" t="t" r="r" b="b"/>
              <a:pathLst>
                <a:path w="191134" h="140970">
                  <a:moveTo>
                    <a:pt x="191065" y="0"/>
                  </a:moveTo>
                  <a:lnTo>
                    <a:pt x="153492" y="18536"/>
                  </a:lnTo>
                  <a:lnTo>
                    <a:pt x="110405" y="44920"/>
                  </a:lnTo>
                  <a:lnTo>
                    <a:pt x="69295" y="75153"/>
                  </a:lnTo>
                  <a:lnTo>
                    <a:pt x="30960" y="108539"/>
                  </a:lnTo>
                  <a:lnTo>
                    <a:pt x="0" y="140463"/>
                  </a:lnTo>
                </a:path>
                <a:path w="191134" h="140970">
                  <a:moveTo>
                    <a:pt x="4117" y="140463"/>
                  </a:moveTo>
                  <a:lnTo>
                    <a:pt x="33044" y="110638"/>
                  </a:lnTo>
                  <a:lnTo>
                    <a:pt x="71173" y="77435"/>
                  </a:lnTo>
                  <a:lnTo>
                    <a:pt x="112066" y="47369"/>
                  </a:lnTo>
                  <a:lnTo>
                    <a:pt x="154927" y="21131"/>
                  </a:lnTo>
                  <a:lnTo>
                    <a:pt x="191065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14119" y="10149663"/>
              <a:ext cx="165875" cy="1103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12275" y="10140635"/>
              <a:ext cx="168275" cy="119380"/>
            </a:xfrm>
            <a:custGeom>
              <a:avLst/>
              <a:gdLst/>
              <a:ahLst/>
              <a:cxnLst/>
              <a:rect l="l" t="t" r="r" b="b"/>
              <a:pathLst>
                <a:path w="168275" h="119379">
                  <a:moveTo>
                    <a:pt x="167718" y="0"/>
                  </a:moveTo>
                  <a:lnTo>
                    <a:pt x="135427" y="16050"/>
                  </a:lnTo>
                  <a:lnTo>
                    <a:pt x="92393" y="42496"/>
                  </a:lnTo>
                  <a:lnTo>
                    <a:pt x="51302" y="72732"/>
                  </a:lnTo>
                  <a:lnTo>
                    <a:pt x="12953" y="106065"/>
                  </a:lnTo>
                  <a:lnTo>
                    <a:pt x="0" y="119365"/>
                  </a:lnTo>
                </a:path>
                <a:path w="168275" h="119379">
                  <a:moveTo>
                    <a:pt x="4115" y="119365"/>
                  </a:moveTo>
                  <a:lnTo>
                    <a:pt x="15013" y="108176"/>
                  </a:lnTo>
                  <a:lnTo>
                    <a:pt x="53157" y="75025"/>
                  </a:lnTo>
                  <a:lnTo>
                    <a:pt x="94036" y="44953"/>
                  </a:lnTo>
                  <a:lnTo>
                    <a:pt x="136852" y="18651"/>
                  </a:lnTo>
                  <a:lnTo>
                    <a:pt x="167718" y="33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42774" y="10171357"/>
              <a:ext cx="137220" cy="88643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37522" y="10162414"/>
              <a:ext cx="142875" cy="97790"/>
            </a:xfrm>
            <a:custGeom>
              <a:avLst/>
              <a:gdLst/>
              <a:ahLst/>
              <a:cxnLst/>
              <a:rect l="l" t="t" r="r" b="b"/>
              <a:pathLst>
                <a:path w="142875" h="97790">
                  <a:moveTo>
                    <a:pt x="142472" y="0"/>
                  </a:moveTo>
                  <a:lnTo>
                    <a:pt x="115673" y="13421"/>
                  </a:lnTo>
                  <a:lnTo>
                    <a:pt x="72670" y="39940"/>
                  </a:lnTo>
                  <a:lnTo>
                    <a:pt x="31585" y="70188"/>
                  </a:lnTo>
                  <a:lnTo>
                    <a:pt x="0" y="97586"/>
                  </a:lnTo>
                </a:path>
                <a:path w="142875" h="97790">
                  <a:moveTo>
                    <a:pt x="4495" y="97586"/>
                  </a:moveTo>
                  <a:lnTo>
                    <a:pt x="33446" y="72475"/>
                  </a:lnTo>
                  <a:lnTo>
                    <a:pt x="74316" y="42395"/>
                  </a:lnTo>
                  <a:lnTo>
                    <a:pt x="117095" y="16024"/>
                  </a:lnTo>
                  <a:lnTo>
                    <a:pt x="142472" y="33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78236" y="10187503"/>
              <a:ext cx="101757" cy="7249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165951" y="10184806"/>
              <a:ext cx="114300" cy="75565"/>
            </a:xfrm>
            <a:custGeom>
              <a:avLst/>
              <a:gdLst/>
              <a:ahLst/>
              <a:cxnLst/>
              <a:rect l="l" t="t" r="r" b="b"/>
              <a:pathLst>
                <a:path w="114300" h="75565">
                  <a:moveTo>
                    <a:pt x="114042" y="0"/>
                  </a:moveTo>
                  <a:lnTo>
                    <a:pt x="92849" y="10699"/>
                  </a:lnTo>
                  <a:lnTo>
                    <a:pt x="49882" y="37300"/>
                  </a:lnTo>
                  <a:lnTo>
                    <a:pt x="8813" y="67562"/>
                  </a:lnTo>
                  <a:lnTo>
                    <a:pt x="0" y="75194"/>
                  </a:lnTo>
                </a:path>
                <a:path w="114300" h="75565">
                  <a:moveTo>
                    <a:pt x="4502" y="75194"/>
                  </a:moveTo>
                  <a:lnTo>
                    <a:pt x="10700" y="69829"/>
                  </a:lnTo>
                  <a:lnTo>
                    <a:pt x="51557" y="39731"/>
                  </a:lnTo>
                  <a:lnTo>
                    <a:pt x="94296" y="13278"/>
                  </a:lnTo>
                  <a:lnTo>
                    <a:pt x="114042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206774" y="10211886"/>
              <a:ext cx="73220" cy="4811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97698" y="10207794"/>
              <a:ext cx="82550" cy="52705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297" y="0"/>
                  </a:moveTo>
                  <a:lnTo>
                    <a:pt x="66920" y="7827"/>
                  </a:lnTo>
                  <a:lnTo>
                    <a:pt x="23991" y="34512"/>
                  </a:lnTo>
                  <a:lnTo>
                    <a:pt x="0" y="52206"/>
                  </a:lnTo>
                </a:path>
                <a:path w="82550" h="52704">
                  <a:moveTo>
                    <a:pt x="4986" y="52206"/>
                  </a:moveTo>
                  <a:lnTo>
                    <a:pt x="25631" y="36984"/>
                  </a:lnTo>
                  <a:lnTo>
                    <a:pt x="68344" y="10440"/>
                  </a:lnTo>
                  <a:lnTo>
                    <a:pt x="82297" y="3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40698" y="10236889"/>
              <a:ext cx="39296" cy="2311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32404" y="10231349"/>
              <a:ext cx="47625" cy="29209"/>
            </a:xfrm>
            <a:custGeom>
              <a:avLst/>
              <a:gdLst/>
              <a:ahLst/>
              <a:cxnLst/>
              <a:rect l="l" t="t" r="r" b="b"/>
              <a:pathLst>
                <a:path w="47625" h="29209">
                  <a:moveTo>
                    <a:pt x="47590" y="0"/>
                  </a:moveTo>
                  <a:lnTo>
                    <a:pt x="38173" y="4831"/>
                  </a:lnTo>
                  <a:lnTo>
                    <a:pt x="0" y="28651"/>
                  </a:lnTo>
                </a:path>
                <a:path w="47625" h="29209">
                  <a:moveTo>
                    <a:pt x="5578" y="28651"/>
                  </a:moveTo>
                  <a:lnTo>
                    <a:pt x="39670" y="7405"/>
                  </a:lnTo>
                  <a:lnTo>
                    <a:pt x="4759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271976" y="10255409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79">
                  <a:moveTo>
                    <a:pt x="8018" y="0"/>
                  </a:moveTo>
                  <a:lnTo>
                    <a:pt x="4321" y="1901"/>
                  </a:lnTo>
                  <a:lnTo>
                    <a:pt x="0" y="4592"/>
                  </a:lnTo>
                </a:path>
                <a:path w="8254" h="5079">
                  <a:moveTo>
                    <a:pt x="5764" y="4592"/>
                  </a:moveTo>
                  <a:lnTo>
                    <a:pt x="6239" y="4294"/>
                  </a:lnTo>
                  <a:lnTo>
                    <a:pt x="8018" y="33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707029" y="919289"/>
            <a:ext cx="5065395" cy="338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190"/>
              </a:spcBef>
            </a:pPr>
            <a:r>
              <a:rPr sz="1050" spc="-60" dirty="0">
                <a:latin typeface="Arial"/>
                <a:cs typeface="Arial"/>
              </a:rPr>
              <a:t>Desde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0" dirty="0">
                <a:latin typeface="Arial"/>
                <a:cs typeface="Arial"/>
              </a:rPr>
              <a:t>punto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vista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40" dirty="0">
                <a:latin typeface="Arial"/>
                <a:cs typeface="Arial"/>
              </a:rPr>
              <a:t>proveedor,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principales </a:t>
            </a:r>
            <a:r>
              <a:rPr sz="1050" spc="-35" dirty="0">
                <a:latin typeface="Arial"/>
                <a:cs typeface="Arial"/>
              </a:rPr>
              <a:t>indicadores de calidad </a:t>
            </a:r>
            <a:r>
              <a:rPr sz="1050" spc="-55" dirty="0">
                <a:latin typeface="Arial"/>
                <a:cs typeface="Arial"/>
              </a:rPr>
              <a:t>son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sigui-  </a:t>
            </a:r>
            <a:r>
              <a:rPr sz="1050" spc="-50" dirty="0">
                <a:latin typeface="Arial"/>
                <a:cs typeface="Arial"/>
              </a:rPr>
              <a:t>entes: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195" name="object 195"/>
          <p:cNvGraphicFramePr>
            <a:graphicFrameLocks noGrp="1"/>
          </p:cNvGraphicFramePr>
          <p:nvPr/>
        </p:nvGraphicFramePr>
        <p:xfrm>
          <a:off x="720002" y="1386002"/>
          <a:ext cx="5034279" cy="46018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7177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900" b="1" spc="-30" dirty="0">
                          <a:latin typeface="Arial"/>
                          <a:cs typeface="Arial"/>
                        </a:rPr>
                        <a:t>Indicador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6350">
                      <a:solidFill>
                        <a:srgbClr val="FFFFFF"/>
                      </a:solidFill>
                      <a:prstDash val="solid"/>
                    </a:lnR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Posibles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fallos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marL="7664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900" b="1" spc="-10" dirty="0">
                          <a:latin typeface="Arial"/>
                          <a:cs typeface="Arial"/>
                        </a:rPr>
                        <a:t>Método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b="1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valoración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6350">
                      <a:solidFill>
                        <a:srgbClr val="FFFFFF"/>
                      </a:solidFill>
                      <a:prstDash val="solid"/>
                    </a:lnL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8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14935" marR="107314" algn="ctr">
                        <a:lnSpc>
                          <a:spcPct val="100000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Pedidos 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servidos</a:t>
                      </a:r>
                      <a:r>
                        <a:rPr sz="900" b="1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sin 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errores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116205" indent="-108585">
                        <a:lnSpc>
                          <a:spcPct val="100000"/>
                        </a:lnSpc>
                        <a:spcBef>
                          <a:spcPts val="295"/>
                        </a:spcBef>
                        <a:buChar char="•"/>
                        <a:tabLst>
                          <a:tab pos="18034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Falta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existencias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(rotura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stock).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79705" marR="181610" indent="-108585">
                        <a:lnSpc>
                          <a:spcPct val="100000"/>
                        </a:lnSpc>
                        <a:spcBef>
                          <a:spcPts val="285"/>
                        </a:spcBef>
                        <a:buChar char="•"/>
                        <a:tabLst>
                          <a:tab pos="180340" algn="l"/>
                        </a:tabLst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La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cantidad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enviada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no 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coincide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 la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solicitada.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79705" marR="95885" indent="-108585">
                        <a:lnSpc>
                          <a:spcPct val="100000"/>
                        </a:lnSpc>
                        <a:spcBef>
                          <a:spcPts val="284"/>
                        </a:spcBef>
                        <a:buChar char="•"/>
                        <a:tabLst>
                          <a:tab pos="180340" algn="l"/>
                        </a:tabLst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Errores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proceso</a:t>
                      </a:r>
                      <a:r>
                        <a:rPr sz="9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admi-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nistrativo.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13690" algn="ctr">
                        <a:lnSpc>
                          <a:spcPts val="840"/>
                        </a:lnSpc>
                        <a:spcBef>
                          <a:spcPts val="560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N.º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pedidos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sin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errores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15290">
                        <a:lnSpc>
                          <a:spcPts val="650"/>
                        </a:lnSpc>
                      </a:pPr>
                      <a:r>
                        <a:rPr sz="900" spc="-290" dirty="0">
                          <a:latin typeface="Arial"/>
                          <a:cs typeface="Arial"/>
                        </a:rPr>
                        <a:t>———————————————————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Symbola"/>
                          <a:cs typeface="Symbola"/>
                        </a:rPr>
                        <a:t>×</a:t>
                      </a:r>
                      <a:r>
                        <a:rPr sz="900" spc="-30" dirty="0">
                          <a:latin typeface="Symbola"/>
                          <a:cs typeface="Symbola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100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R="313690" algn="ctr">
                        <a:lnSpc>
                          <a:spcPts val="89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N.º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pedidos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servidos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21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49860" marR="142240" algn="ctr">
                        <a:lnSpc>
                          <a:spcPct val="100000"/>
                        </a:lnSpc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Pedidos 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servidos  en</a:t>
                      </a:r>
                      <a:r>
                        <a:rPr sz="9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b="1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plazo  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196215" indent="-108585">
                        <a:lnSpc>
                          <a:spcPct val="100000"/>
                        </a:lnSpc>
                        <a:spcBef>
                          <a:spcPts val="295"/>
                        </a:spcBef>
                        <a:buChar char="•"/>
                        <a:tabLst>
                          <a:tab pos="180340" algn="l"/>
                        </a:tabLst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Error en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registro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  plazo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entrega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mer-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cancías.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79705" marR="66675" indent="-108585">
                        <a:lnSpc>
                          <a:spcPct val="100000"/>
                        </a:lnSpc>
                        <a:spcBef>
                          <a:spcPts val="285"/>
                        </a:spcBef>
                        <a:buChar char="•"/>
                        <a:tabLst>
                          <a:tab pos="180340" algn="l"/>
                        </a:tabLst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Demora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proceso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pro- 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ducción.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79705" marR="93980" indent="-108585">
                        <a:lnSpc>
                          <a:spcPct val="100000"/>
                        </a:lnSpc>
                        <a:spcBef>
                          <a:spcPts val="285"/>
                        </a:spcBef>
                        <a:buChar char="•"/>
                        <a:tabLst>
                          <a:tab pos="180340" algn="l"/>
                        </a:tabLst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Retraso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 la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preparación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y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expedición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la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orden.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79705" indent="-108585">
                        <a:lnSpc>
                          <a:spcPct val="100000"/>
                        </a:lnSpc>
                        <a:spcBef>
                          <a:spcPts val="280"/>
                        </a:spcBef>
                        <a:buChar char="•"/>
                        <a:tabLst>
                          <a:tab pos="180340" algn="l"/>
                        </a:tabLst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Demora en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transporte.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13055" algn="ctr">
                        <a:lnSpc>
                          <a:spcPts val="840"/>
                        </a:lnSpc>
                        <a:spcBef>
                          <a:spcPts val="745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N.º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pedidos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servidos en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plazo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339725">
                        <a:lnSpc>
                          <a:spcPts val="650"/>
                        </a:lnSpc>
                      </a:pPr>
                      <a:r>
                        <a:rPr sz="900" spc="-295" dirty="0">
                          <a:latin typeface="Arial"/>
                          <a:cs typeface="Arial"/>
                        </a:rPr>
                        <a:t>—————————————————————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Symbola"/>
                          <a:cs typeface="Symbola"/>
                        </a:rPr>
                        <a:t>×</a:t>
                      </a:r>
                      <a:r>
                        <a:rPr sz="900" spc="-25" dirty="0">
                          <a:latin typeface="Symbola"/>
                          <a:cs typeface="Symbola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100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R="313055" algn="ctr">
                        <a:lnSpc>
                          <a:spcPts val="89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N.º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pedidos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servidos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46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06680" marR="97790" indent="36195" algn="just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900" b="1" spc="-20" dirty="0">
                          <a:latin typeface="Arial"/>
                          <a:cs typeface="Arial"/>
                        </a:rPr>
                        <a:t>Mercancía 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servida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en 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buen</a:t>
                      </a:r>
                      <a:r>
                        <a:rPr sz="900" b="1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estado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L="180340" indent="-109220">
                        <a:lnSpc>
                          <a:spcPct val="100000"/>
                        </a:lnSpc>
                        <a:spcBef>
                          <a:spcPts val="295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Manipulación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inadecuada.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80340" marR="134620" indent="-108585">
                        <a:lnSpc>
                          <a:spcPct val="100000"/>
                        </a:lnSpc>
                        <a:spcBef>
                          <a:spcPts val="285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55" dirty="0">
                          <a:latin typeface="Arial"/>
                          <a:cs typeface="Arial"/>
                        </a:rPr>
                        <a:t>Envasado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y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embalaje</a:t>
                      </a:r>
                      <a:r>
                        <a:rPr sz="9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inco-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rrectos.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80340" marR="371475" indent="-108585">
                        <a:lnSpc>
                          <a:spcPct val="100000"/>
                        </a:lnSpc>
                        <a:spcBef>
                          <a:spcPts val="285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Medios de</a:t>
                      </a:r>
                      <a:r>
                        <a:rPr sz="9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transporte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inadecuados.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14325" algn="ctr">
                        <a:lnSpc>
                          <a:spcPts val="840"/>
                        </a:lnSpc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Unidades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servidas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buen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estado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264160">
                        <a:lnSpc>
                          <a:spcPts val="650"/>
                        </a:lnSpc>
                      </a:pPr>
                      <a:r>
                        <a:rPr sz="900" spc="-295" dirty="0">
                          <a:latin typeface="Arial"/>
                          <a:cs typeface="Arial"/>
                        </a:rPr>
                        <a:t>———————————————————————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Symbola"/>
                          <a:cs typeface="Symbola"/>
                        </a:rPr>
                        <a:t>×</a:t>
                      </a:r>
                      <a:r>
                        <a:rPr sz="900" spc="-25" dirty="0">
                          <a:latin typeface="Symbola"/>
                          <a:cs typeface="Symbola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100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R="313055" algn="ctr">
                        <a:lnSpc>
                          <a:spcPts val="89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N.º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unidades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servidos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61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7155" marR="88900" algn="ctr">
                        <a:lnSpc>
                          <a:spcPct val="100000"/>
                        </a:lnSpc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Comunica-  ción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y 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tra- 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mitación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nt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s 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correctos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L="179705" marR="71755" indent="-107950">
                        <a:lnSpc>
                          <a:spcPct val="100000"/>
                        </a:lnSpc>
                        <a:spcBef>
                          <a:spcPts val="300"/>
                        </a:spcBef>
                        <a:buChar char="•"/>
                        <a:tabLst>
                          <a:tab pos="180975" algn="l"/>
                        </a:tabLst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Renegociación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cliente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algunas</a:t>
                      </a:r>
                      <a:r>
                        <a:rPr sz="9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condicio- 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nes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venta.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79705" marR="98425" indent="-107950">
                        <a:lnSpc>
                          <a:spcPct val="100000"/>
                        </a:lnSpc>
                        <a:spcBef>
                          <a:spcPts val="280"/>
                        </a:spcBef>
                        <a:buChar char="•"/>
                        <a:tabLst>
                          <a:tab pos="180340" algn="l"/>
                        </a:tabLst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Informar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al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cliente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la 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existencia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error</a:t>
                      </a:r>
                      <a:r>
                        <a:rPr sz="9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proceso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administrativo.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79705" marR="90805" indent="-108585">
                        <a:lnSpc>
                          <a:spcPct val="100000"/>
                        </a:lnSpc>
                        <a:spcBef>
                          <a:spcPts val="285"/>
                        </a:spcBef>
                        <a:buChar char="•"/>
                        <a:tabLst>
                          <a:tab pos="180340" algn="l"/>
                        </a:tabLst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Solicitar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nuevo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</a:t>
                      </a:r>
                      <a:r>
                        <a:rPr sz="9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datos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cliente.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13690" algn="ctr">
                        <a:lnSpc>
                          <a:spcPts val="840"/>
                        </a:lnSpc>
                        <a:spcBef>
                          <a:spcPts val="605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N.º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pedidos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sin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errores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administrativos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ts val="650"/>
                        </a:lnSpc>
                      </a:pPr>
                      <a:r>
                        <a:rPr sz="900" spc="-295" dirty="0">
                          <a:latin typeface="Arial"/>
                          <a:cs typeface="Arial"/>
                        </a:rPr>
                        <a:t>———————————————————————————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Symbola"/>
                          <a:cs typeface="Symbola"/>
                        </a:rPr>
                        <a:t>×</a:t>
                      </a:r>
                      <a:r>
                        <a:rPr sz="900" spc="-30" dirty="0">
                          <a:latin typeface="Symbola"/>
                          <a:cs typeface="Symbola"/>
                        </a:rPr>
                        <a:t> </a:t>
                      </a:r>
                      <a:r>
                        <a:rPr sz="900" spc="-50" dirty="0">
                          <a:latin typeface="Arial"/>
                          <a:cs typeface="Arial"/>
                        </a:rPr>
                        <a:t>100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R="313690" algn="ctr">
                        <a:lnSpc>
                          <a:spcPts val="890"/>
                        </a:lnSpc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N.º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pedidos</a:t>
                      </a:r>
                      <a:r>
                        <a:rPr sz="9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servidos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6" name="object 196"/>
          <p:cNvSpPr txBox="1"/>
          <p:nvPr/>
        </p:nvSpPr>
        <p:spPr>
          <a:xfrm>
            <a:off x="707302" y="6046419"/>
            <a:ext cx="5067300" cy="1296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900" b="1" spc="-60" dirty="0">
                <a:solidFill>
                  <a:srgbClr val="D63044"/>
                </a:solidFill>
                <a:latin typeface="Arial"/>
                <a:cs typeface="Arial"/>
              </a:rPr>
              <a:t>Tabla </a:t>
            </a:r>
            <a:r>
              <a:rPr sz="900" b="1" spc="-114" dirty="0">
                <a:solidFill>
                  <a:srgbClr val="D63044"/>
                </a:solidFill>
                <a:latin typeface="Arial"/>
                <a:cs typeface="Arial"/>
              </a:rPr>
              <a:t>1.2. </a:t>
            </a:r>
            <a:r>
              <a:rPr sz="900" i="1" spc="-35" dirty="0">
                <a:latin typeface="Arial"/>
                <a:cs typeface="Arial"/>
              </a:rPr>
              <a:t>Indicadores </a:t>
            </a:r>
            <a:r>
              <a:rPr sz="900" i="1" spc="-40" dirty="0">
                <a:latin typeface="Arial"/>
                <a:cs typeface="Arial"/>
              </a:rPr>
              <a:t>de</a:t>
            </a:r>
            <a:r>
              <a:rPr sz="900" i="1" spc="-10" dirty="0">
                <a:latin typeface="Arial"/>
                <a:cs typeface="Arial"/>
              </a:rPr>
              <a:t> </a:t>
            </a:r>
            <a:r>
              <a:rPr sz="900" i="1" spc="-25" dirty="0">
                <a:latin typeface="Arial"/>
                <a:cs typeface="Arial"/>
              </a:rPr>
              <a:t>calidad.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Arial"/>
              <a:cs typeface="Arial"/>
            </a:endParaRPr>
          </a:p>
          <a:p>
            <a:pPr marL="12700" marR="6350" indent="-635" algn="just">
              <a:lnSpc>
                <a:spcPts val="1200"/>
              </a:lnSpc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ratios </a:t>
            </a:r>
            <a:r>
              <a:rPr sz="1050" spc="-35" dirty="0">
                <a:latin typeface="Arial"/>
                <a:cs typeface="Arial"/>
              </a:rPr>
              <a:t>obtenidos </a:t>
            </a:r>
            <a:r>
              <a:rPr sz="1050" spc="-45" dirty="0">
                <a:latin typeface="Arial"/>
                <a:cs typeface="Arial"/>
              </a:rPr>
              <a:t>usando </a:t>
            </a:r>
            <a:r>
              <a:rPr sz="1050" spc="-55" dirty="0">
                <a:latin typeface="Arial"/>
                <a:cs typeface="Arial"/>
              </a:rPr>
              <a:t>estos </a:t>
            </a:r>
            <a:r>
              <a:rPr sz="1050" spc="-30" dirty="0">
                <a:latin typeface="Arial"/>
                <a:cs typeface="Arial"/>
              </a:rPr>
              <a:t>métodos </a:t>
            </a:r>
            <a:r>
              <a:rPr sz="1050" spc="-35" dirty="0">
                <a:latin typeface="Arial"/>
                <a:cs typeface="Arial"/>
              </a:rPr>
              <a:t>de valoración </a:t>
            </a:r>
            <a:r>
              <a:rPr sz="1050" spc="-25" dirty="0">
                <a:latin typeface="Arial"/>
                <a:cs typeface="Arial"/>
              </a:rPr>
              <a:t>indican el </a:t>
            </a:r>
            <a:r>
              <a:rPr sz="1050" spc="-35" dirty="0">
                <a:latin typeface="Arial"/>
                <a:cs typeface="Arial"/>
              </a:rPr>
              <a:t>grado de </a:t>
            </a:r>
            <a:r>
              <a:rPr sz="1050" spc="-15" dirty="0">
                <a:latin typeface="Arial"/>
                <a:cs typeface="Arial"/>
              </a:rPr>
              <a:t>cumplimiento 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aspectos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consideran </a:t>
            </a:r>
            <a:r>
              <a:rPr sz="1050" spc="-40" dirty="0">
                <a:latin typeface="Arial"/>
                <a:cs typeface="Arial"/>
              </a:rPr>
              <a:t>relevantes en </a:t>
            </a:r>
            <a:r>
              <a:rPr sz="1050" spc="-35" dirty="0">
                <a:latin typeface="Arial"/>
                <a:cs typeface="Arial"/>
              </a:rPr>
              <a:t>la calidad </a:t>
            </a:r>
            <a:r>
              <a:rPr sz="1050" dirty="0">
                <a:latin typeface="Arial"/>
                <a:cs typeface="Arial"/>
              </a:rPr>
              <a:t>total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5" dirty="0">
                <a:latin typeface="Arial"/>
                <a:cs typeface="Arial"/>
              </a:rPr>
              <a:t>proceso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logístico.</a:t>
            </a:r>
            <a:endParaRPr sz="1050">
              <a:latin typeface="Arial"/>
              <a:cs typeface="Arial"/>
            </a:endParaRPr>
          </a:p>
          <a:p>
            <a:pPr marL="12700" marR="5080" indent="-635" algn="just">
              <a:lnSpc>
                <a:spcPts val="1200"/>
              </a:lnSpc>
              <a:spcBef>
                <a:spcPts val="565"/>
              </a:spcBef>
            </a:pPr>
            <a:r>
              <a:rPr sz="1050" spc="-60" dirty="0">
                <a:latin typeface="Arial"/>
                <a:cs typeface="Arial"/>
              </a:rPr>
              <a:t>Por </a:t>
            </a:r>
            <a:r>
              <a:rPr sz="1050" spc="-20" dirty="0">
                <a:latin typeface="Arial"/>
                <a:cs typeface="Arial"/>
              </a:rPr>
              <a:t>tanto,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45" dirty="0">
                <a:latin typeface="Arial"/>
                <a:cs typeface="Arial"/>
              </a:rPr>
              <a:t>considerar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25" dirty="0">
                <a:latin typeface="Arial"/>
                <a:cs typeface="Arial"/>
              </a:rPr>
              <a:t>cumple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objetivos </a:t>
            </a:r>
            <a:r>
              <a:rPr sz="1050" spc="-35" dirty="0">
                <a:latin typeface="Arial"/>
                <a:cs typeface="Arial"/>
              </a:rPr>
              <a:t>de calidad </a:t>
            </a:r>
            <a:r>
              <a:rPr sz="1050" b="1" spc="-50" dirty="0">
                <a:latin typeface="Arial"/>
                <a:cs typeface="Arial"/>
              </a:rPr>
              <a:t>el </a:t>
            </a:r>
            <a:r>
              <a:rPr sz="1050" b="1" spc="-35" dirty="0">
                <a:latin typeface="Arial"/>
                <a:cs typeface="Arial"/>
              </a:rPr>
              <a:t>valor </a:t>
            </a:r>
            <a:r>
              <a:rPr sz="1050" b="1" spc="-65" dirty="0">
                <a:latin typeface="Arial"/>
                <a:cs typeface="Arial"/>
              </a:rPr>
              <a:t>de  </a:t>
            </a:r>
            <a:r>
              <a:rPr sz="1050" b="1" spc="-60" dirty="0">
                <a:latin typeface="Arial"/>
                <a:cs typeface="Arial"/>
              </a:rPr>
              <a:t>estos </a:t>
            </a:r>
            <a:r>
              <a:rPr sz="1050" b="1" spc="-70" dirty="0">
                <a:latin typeface="Arial"/>
                <a:cs typeface="Arial"/>
              </a:rPr>
              <a:t>índices </a:t>
            </a:r>
            <a:r>
              <a:rPr sz="1050" b="1" spc="-55" dirty="0">
                <a:latin typeface="Arial"/>
                <a:cs typeface="Arial"/>
              </a:rPr>
              <a:t>deberá </a:t>
            </a:r>
            <a:r>
              <a:rPr sz="1050" b="1" spc="-45" dirty="0">
                <a:latin typeface="Arial"/>
                <a:cs typeface="Arial"/>
              </a:rPr>
              <a:t>ser próximo a </a:t>
            </a:r>
            <a:r>
              <a:rPr sz="1050" b="1" spc="-90" dirty="0">
                <a:latin typeface="Arial"/>
                <a:cs typeface="Arial"/>
              </a:rPr>
              <a:t>100</a:t>
            </a:r>
            <a:r>
              <a:rPr sz="1050" spc="-90" dirty="0">
                <a:latin typeface="Arial"/>
                <a:cs typeface="Arial"/>
              </a:rPr>
              <a:t>. </a:t>
            </a:r>
            <a:r>
              <a:rPr sz="1050" spc="-60" dirty="0">
                <a:latin typeface="Arial"/>
                <a:cs typeface="Arial"/>
              </a:rPr>
              <a:t>Además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tener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0" dirty="0">
                <a:latin typeface="Arial"/>
                <a:cs typeface="Arial"/>
              </a:rPr>
              <a:t>cuenta </a:t>
            </a:r>
            <a:r>
              <a:rPr sz="1050" spc="-65" dirty="0">
                <a:latin typeface="Arial"/>
                <a:cs typeface="Arial"/>
              </a:rPr>
              <a:t>su </a:t>
            </a:r>
            <a:r>
              <a:rPr sz="1050" spc="-30" dirty="0">
                <a:latin typeface="Arial"/>
                <a:cs typeface="Arial"/>
              </a:rPr>
              <a:t>valor </a:t>
            </a:r>
            <a:r>
              <a:rPr sz="1050" spc="-40" dirty="0">
                <a:latin typeface="Arial"/>
                <a:cs typeface="Arial"/>
              </a:rPr>
              <a:t>absoluto, </a:t>
            </a:r>
            <a:r>
              <a:rPr sz="1050" spc="-85" dirty="0">
                <a:latin typeface="Arial"/>
                <a:cs typeface="Arial"/>
              </a:rPr>
              <a:t>se  </a:t>
            </a:r>
            <a:r>
              <a:rPr sz="1050" spc="-35" dirty="0">
                <a:latin typeface="Arial"/>
                <a:cs typeface="Arial"/>
              </a:rPr>
              <a:t>pueden comparar </a:t>
            </a:r>
            <a:r>
              <a:rPr sz="1050" spc="-40" dirty="0">
                <a:latin typeface="Arial"/>
                <a:cs typeface="Arial"/>
              </a:rPr>
              <a:t>con datos </a:t>
            </a:r>
            <a:r>
              <a:rPr sz="1050" spc="-30" dirty="0">
                <a:latin typeface="Arial"/>
                <a:cs typeface="Arial"/>
              </a:rPr>
              <a:t>históricos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25" dirty="0">
                <a:latin typeface="Arial"/>
                <a:cs typeface="Arial"/>
              </a:rPr>
              <a:t>propia </a:t>
            </a:r>
            <a:r>
              <a:rPr sz="1050" spc="-50" dirty="0">
                <a:latin typeface="Arial"/>
                <a:cs typeface="Arial"/>
              </a:rPr>
              <a:t>empresa, </a:t>
            </a:r>
            <a:r>
              <a:rPr sz="1050" spc="-80" dirty="0">
                <a:latin typeface="Arial"/>
                <a:cs typeface="Arial"/>
              </a:rPr>
              <a:t>así </a:t>
            </a:r>
            <a:r>
              <a:rPr sz="1050" spc="-35" dirty="0">
                <a:latin typeface="Arial"/>
                <a:cs typeface="Arial"/>
              </a:rPr>
              <a:t>como </a:t>
            </a:r>
            <a:r>
              <a:rPr sz="1050" spc="-40" dirty="0">
                <a:latin typeface="Arial"/>
                <a:cs typeface="Arial"/>
              </a:rPr>
              <a:t>con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0" dirty="0">
                <a:latin typeface="Arial"/>
                <a:cs typeface="Arial"/>
              </a:rPr>
              <a:t>previsiones </a:t>
            </a:r>
            <a:r>
              <a:rPr sz="1050" spc="-10" dirty="0">
                <a:latin typeface="Arial"/>
                <a:cs typeface="Arial"/>
              </a:rPr>
              <a:t>y  </a:t>
            </a:r>
            <a:r>
              <a:rPr sz="1050" spc="-40" dirty="0">
                <a:latin typeface="Arial"/>
                <a:cs typeface="Arial"/>
              </a:rPr>
              <a:t>con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datos </a:t>
            </a:r>
            <a:r>
              <a:rPr sz="1050" spc="-35" dirty="0">
                <a:latin typeface="Arial"/>
                <a:cs typeface="Arial"/>
              </a:rPr>
              <a:t>de la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competencia.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922630" y="8029041"/>
            <a:ext cx="3317240" cy="16294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50495" marR="5080" indent="-138430" algn="just">
              <a:lnSpc>
                <a:spcPts val="1200"/>
              </a:lnSpc>
              <a:spcBef>
                <a:spcPts val="190"/>
              </a:spcBef>
              <a:buFont typeface="Arial"/>
              <a:buAutoNum type="arabicPeriod" startAt="8"/>
              <a:tabLst>
                <a:tab pos="151130" algn="l"/>
              </a:tabLst>
            </a:pPr>
            <a:r>
              <a:rPr sz="1050" spc="-70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100" dirty="0">
                <a:latin typeface="Arial"/>
                <a:cs typeface="Arial"/>
              </a:rPr>
              <a:t>ROBINS </a:t>
            </a:r>
            <a:r>
              <a:rPr sz="1050" spc="-70" dirty="0">
                <a:latin typeface="Arial"/>
                <a:cs typeface="Arial"/>
              </a:rPr>
              <a:t>S.L., </a:t>
            </a:r>
            <a:r>
              <a:rPr sz="1050" spc="-35" dirty="0">
                <a:latin typeface="Arial"/>
                <a:cs typeface="Arial"/>
              </a:rPr>
              <a:t>ubicada en </a:t>
            </a:r>
            <a:r>
              <a:rPr sz="1050" spc="-45" dirty="0">
                <a:latin typeface="Arial"/>
                <a:cs typeface="Arial"/>
              </a:rPr>
              <a:t>Santander, </a:t>
            </a:r>
            <a:r>
              <a:rPr sz="1050" spc="-40" dirty="0">
                <a:latin typeface="Arial"/>
                <a:cs typeface="Arial"/>
              </a:rPr>
              <a:t>sumi-  </a:t>
            </a:r>
            <a:r>
              <a:rPr sz="1050" spc="-5" dirty="0">
                <a:latin typeface="Arial"/>
                <a:cs typeface="Arial"/>
              </a:rPr>
              <a:t>nistró un </a:t>
            </a:r>
            <a:r>
              <a:rPr sz="1050" spc="5" dirty="0">
                <a:latin typeface="Arial"/>
                <a:cs typeface="Arial"/>
              </a:rPr>
              <a:t>total </a:t>
            </a:r>
            <a:r>
              <a:rPr sz="1050" spc="-30" dirty="0">
                <a:latin typeface="Arial"/>
                <a:cs typeface="Arial"/>
              </a:rPr>
              <a:t>de 5.620 pedidos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75" dirty="0">
                <a:latin typeface="Arial"/>
                <a:cs typeface="Arial"/>
              </a:rPr>
              <a:t>sus </a:t>
            </a:r>
            <a:r>
              <a:rPr sz="1050" spc="-30" dirty="0">
                <a:latin typeface="Arial"/>
                <a:cs typeface="Arial"/>
              </a:rPr>
              <a:t>clientes </a:t>
            </a:r>
            <a:r>
              <a:rPr sz="1050" spc="-20" dirty="0">
                <a:latin typeface="Arial"/>
                <a:cs typeface="Arial"/>
              </a:rPr>
              <a:t>durante  </a:t>
            </a:r>
            <a:r>
              <a:rPr sz="1050" spc="-25" dirty="0">
                <a:latin typeface="Arial"/>
                <a:cs typeface="Arial"/>
              </a:rPr>
              <a:t>el ejercicio anterior. </a:t>
            </a:r>
            <a:r>
              <a:rPr sz="1050" spc="-5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ellos, </a:t>
            </a:r>
            <a:r>
              <a:rPr sz="1050" spc="-80" dirty="0">
                <a:latin typeface="Arial"/>
                <a:cs typeface="Arial"/>
              </a:rPr>
              <a:t>se </a:t>
            </a:r>
            <a:r>
              <a:rPr sz="1050" spc="-20" dirty="0">
                <a:latin typeface="Arial"/>
                <a:cs typeface="Arial"/>
              </a:rPr>
              <a:t>suministraron </a:t>
            </a:r>
            <a:r>
              <a:rPr sz="1050" spc="-25" dirty="0">
                <a:latin typeface="Arial"/>
                <a:cs typeface="Arial"/>
              </a:rPr>
              <a:t>fuera </a:t>
            </a:r>
            <a:r>
              <a:rPr sz="1050" spc="-20" dirty="0">
                <a:latin typeface="Arial"/>
                <a:cs typeface="Arial"/>
              </a:rPr>
              <a:t>del  </a:t>
            </a:r>
            <a:r>
              <a:rPr sz="1050" spc="-25" dirty="0">
                <a:latin typeface="Arial"/>
                <a:cs typeface="Arial"/>
              </a:rPr>
              <a:t>plazo </a:t>
            </a:r>
            <a:r>
              <a:rPr sz="1050" spc="-20" dirty="0">
                <a:latin typeface="Arial"/>
                <a:cs typeface="Arial"/>
              </a:rPr>
              <a:t>previsto </a:t>
            </a:r>
            <a:r>
              <a:rPr sz="1050" spc="-45" dirty="0">
                <a:latin typeface="Arial"/>
                <a:cs typeface="Arial"/>
              </a:rPr>
              <a:t>245. </a:t>
            </a:r>
            <a:r>
              <a:rPr sz="1050" spc="-50" dirty="0">
                <a:latin typeface="Arial"/>
                <a:cs typeface="Arial"/>
              </a:rPr>
              <a:t>Calcula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20" dirty="0">
                <a:latin typeface="Arial"/>
                <a:cs typeface="Arial"/>
              </a:rPr>
              <a:t>indicador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pedidos</a:t>
            </a:r>
            <a:r>
              <a:rPr sz="1050" spc="-17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servi-  </a:t>
            </a:r>
            <a:r>
              <a:rPr sz="1050" spc="-55" dirty="0">
                <a:latin typeface="Arial"/>
                <a:cs typeface="Arial"/>
              </a:rPr>
              <a:t>dos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plazo</a:t>
            </a:r>
            <a:r>
              <a:rPr sz="1050" spc="-12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estipulado.</a:t>
            </a:r>
            <a:endParaRPr sz="1050">
              <a:latin typeface="Arial"/>
              <a:cs typeface="Arial"/>
            </a:endParaRPr>
          </a:p>
          <a:p>
            <a:pPr marL="149225" marR="5080" indent="-130175" algn="just">
              <a:lnSpc>
                <a:spcPts val="1200"/>
              </a:lnSpc>
              <a:spcBef>
                <a:spcPts val="565"/>
              </a:spcBef>
              <a:buFont typeface="Arial"/>
              <a:buAutoNum type="arabicPeriod" startAt="8"/>
              <a:tabLst>
                <a:tab pos="150495" algn="l"/>
              </a:tabLst>
            </a:pPr>
            <a:r>
              <a:rPr sz="1050" spc="-50" dirty="0">
                <a:latin typeface="Arial"/>
                <a:cs typeface="Arial"/>
              </a:rPr>
              <a:t>Según </a:t>
            </a:r>
            <a:r>
              <a:rPr sz="1050" spc="-30" dirty="0">
                <a:latin typeface="Arial"/>
                <a:cs typeface="Arial"/>
              </a:rPr>
              <a:t>la </a:t>
            </a:r>
            <a:r>
              <a:rPr sz="1050" spc="-10" dirty="0">
                <a:latin typeface="Arial"/>
                <a:cs typeface="Arial"/>
              </a:rPr>
              <a:t>información </a:t>
            </a:r>
            <a:r>
              <a:rPr sz="1050" spc="-25" dirty="0">
                <a:latin typeface="Arial"/>
                <a:cs typeface="Arial"/>
              </a:rPr>
              <a:t>obtenida </a:t>
            </a:r>
            <a:r>
              <a:rPr sz="1050" spc="-10" dirty="0">
                <a:latin typeface="Arial"/>
                <a:cs typeface="Arial"/>
              </a:rPr>
              <a:t>por </a:t>
            </a:r>
            <a:r>
              <a:rPr sz="1050" spc="-30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50" dirty="0">
                <a:latin typeface="Arial"/>
                <a:cs typeface="Arial"/>
              </a:rPr>
              <a:t>Suminis-  </a:t>
            </a:r>
            <a:r>
              <a:rPr sz="1050" spc="-20" dirty="0">
                <a:latin typeface="Arial"/>
                <a:cs typeface="Arial"/>
              </a:rPr>
              <a:t>tros </a:t>
            </a:r>
            <a:r>
              <a:rPr sz="1050" spc="-30" dirty="0">
                <a:latin typeface="Arial"/>
                <a:cs typeface="Arial"/>
              </a:rPr>
              <a:t>Industriales </a:t>
            </a:r>
            <a:r>
              <a:rPr sz="1050" spc="-70" dirty="0">
                <a:latin typeface="Arial"/>
                <a:cs typeface="Arial"/>
              </a:rPr>
              <a:t>S.A., </a:t>
            </a:r>
            <a:r>
              <a:rPr sz="1050" spc="-25" dirty="0">
                <a:latin typeface="Arial"/>
                <a:cs typeface="Arial"/>
              </a:rPr>
              <a:t>relativa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0" dirty="0">
                <a:latin typeface="Arial"/>
                <a:cs typeface="Arial"/>
              </a:rPr>
              <a:t>incidencias </a:t>
            </a:r>
            <a:r>
              <a:rPr sz="1050" spc="-35" dirty="0">
                <a:latin typeface="Arial"/>
                <a:cs typeface="Arial"/>
              </a:rPr>
              <a:t>detectadas  en la </a:t>
            </a:r>
            <a:r>
              <a:rPr sz="1050" spc="-5" dirty="0">
                <a:latin typeface="Arial"/>
                <a:cs typeface="Arial"/>
              </a:rPr>
              <a:t>tramitación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pedidos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25" dirty="0">
                <a:latin typeface="Arial"/>
                <a:cs typeface="Arial"/>
              </a:rPr>
              <a:t>largo </a:t>
            </a:r>
            <a:r>
              <a:rPr sz="1050" spc="-20" dirty="0">
                <a:latin typeface="Arial"/>
                <a:cs typeface="Arial"/>
              </a:rPr>
              <a:t>del </a:t>
            </a:r>
            <a:r>
              <a:rPr sz="1050" spc="-25" dirty="0">
                <a:latin typeface="Arial"/>
                <a:cs typeface="Arial"/>
              </a:rPr>
              <a:t>ejercicio</a:t>
            </a:r>
            <a:r>
              <a:rPr sz="1050" spc="-18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ante-  rior,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55" dirty="0">
                <a:latin typeface="Arial"/>
                <a:cs typeface="Arial"/>
              </a:rPr>
              <a:t>reseñan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0" dirty="0">
                <a:latin typeface="Arial"/>
                <a:cs typeface="Arial"/>
              </a:rPr>
              <a:t>continuación, </a:t>
            </a:r>
            <a:r>
              <a:rPr sz="1050" spc="-40" dirty="0">
                <a:latin typeface="Arial"/>
                <a:cs typeface="Arial"/>
              </a:rPr>
              <a:t>calcula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22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indicado-  </a:t>
            </a:r>
            <a:r>
              <a:rPr sz="1050" spc="-60" dirty="0">
                <a:latin typeface="Arial"/>
                <a:cs typeface="Arial"/>
              </a:rPr>
              <a:t>res </a:t>
            </a:r>
            <a:r>
              <a:rPr sz="1050" spc="-35" dirty="0">
                <a:latin typeface="Arial"/>
                <a:cs typeface="Arial"/>
              </a:rPr>
              <a:t>de calidad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correspondientes: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198" name="object 198"/>
          <p:cNvGraphicFramePr>
            <a:graphicFrameLocks noGrp="1"/>
          </p:cNvGraphicFramePr>
          <p:nvPr/>
        </p:nvGraphicFramePr>
        <p:xfrm>
          <a:off x="4406825" y="8081759"/>
          <a:ext cx="3363594" cy="1344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00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Pedidos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servidos: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3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45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25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900" b="1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unidades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servidas: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.0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56</a:t>
                      </a:r>
                      <a:r>
                        <a:rPr sz="900" spc="4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0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Pedidos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servidos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sin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errores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administrativos: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Pedidos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servidos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plazo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entrega: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3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05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00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Unidades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servidas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mal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estado: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1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15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Pedidos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no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servidos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por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5" dirty="0">
                          <a:latin typeface="Arial"/>
                          <a:cs typeface="Arial"/>
                        </a:rPr>
                        <a:t>rotura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stock: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spc="3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9" name="object 199"/>
          <p:cNvSpPr txBox="1"/>
          <p:nvPr/>
        </p:nvSpPr>
        <p:spPr>
          <a:xfrm>
            <a:off x="4394125" y="9474505"/>
            <a:ext cx="288988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5" dirty="0">
                <a:latin typeface="Arial"/>
                <a:cs typeface="Arial"/>
              </a:rPr>
              <a:t>Calcula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indicadores de calidad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correspondientes.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00" name="object 200"/>
          <p:cNvGrpSpPr/>
          <p:nvPr/>
        </p:nvGrpSpPr>
        <p:grpSpPr>
          <a:xfrm>
            <a:off x="713652" y="7811757"/>
            <a:ext cx="7206615" cy="1980564"/>
            <a:chOff x="713652" y="7811757"/>
            <a:chExt cx="7206615" cy="1980564"/>
          </a:xfrm>
        </p:grpSpPr>
        <p:sp>
          <p:nvSpPr>
            <p:cNvPr id="201" name="object 201"/>
            <p:cNvSpPr/>
            <p:nvPr/>
          </p:nvSpPr>
          <p:spPr>
            <a:xfrm>
              <a:off x="716827" y="7940928"/>
              <a:ext cx="7200265" cy="1848485"/>
            </a:xfrm>
            <a:custGeom>
              <a:avLst/>
              <a:gdLst/>
              <a:ahLst/>
              <a:cxnLst/>
              <a:rect l="l" t="t" r="r" b="b"/>
              <a:pathLst>
                <a:path w="7200265" h="1848484">
                  <a:moveTo>
                    <a:pt x="146812" y="0"/>
                  </a:moveTo>
                  <a:lnTo>
                    <a:pt x="108094" y="5755"/>
                  </a:lnTo>
                  <a:lnTo>
                    <a:pt x="37734" y="43825"/>
                  </a:lnTo>
                  <a:lnTo>
                    <a:pt x="10772" y="84729"/>
                  </a:lnTo>
                  <a:lnTo>
                    <a:pt x="0" y="145415"/>
                  </a:lnTo>
                  <a:lnTo>
                    <a:pt x="0" y="1844713"/>
                  </a:lnTo>
                  <a:lnTo>
                    <a:pt x="0" y="1847888"/>
                  </a:lnTo>
                  <a:lnTo>
                    <a:pt x="3187" y="1847888"/>
                  </a:lnTo>
                  <a:lnTo>
                    <a:pt x="6053" y="1847886"/>
                  </a:lnTo>
                  <a:lnTo>
                    <a:pt x="22712" y="1847881"/>
                  </a:lnTo>
                  <a:lnTo>
                    <a:pt x="65515" y="1847877"/>
                  </a:lnTo>
                  <a:lnTo>
                    <a:pt x="146812" y="1847875"/>
                  </a:lnTo>
                  <a:lnTo>
                    <a:pt x="7053186" y="1847875"/>
                  </a:lnTo>
                  <a:lnTo>
                    <a:pt x="7064572" y="1847086"/>
                  </a:lnTo>
                  <a:lnTo>
                    <a:pt x="7127144" y="1829076"/>
                  </a:lnTo>
                  <a:lnTo>
                    <a:pt x="7162263" y="1804053"/>
                  </a:lnTo>
                  <a:lnTo>
                    <a:pt x="7189225" y="1763152"/>
                  </a:lnTo>
                  <a:lnTo>
                    <a:pt x="7199998" y="1702473"/>
                  </a:lnTo>
                  <a:lnTo>
                    <a:pt x="7199998" y="3302"/>
                  </a:lnTo>
                  <a:lnTo>
                    <a:pt x="7199998" y="139"/>
                  </a:lnTo>
                  <a:lnTo>
                    <a:pt x="7196823" y="127"/>
                  </a:lnTo>
                  <a:lnTo>
                    <a:pt x="7053186" y="0"/>
                  </a:lnTo>
                  <a:lnTo>
                    <a:pt x="146812" y="0"/>
                  </a:lnTo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26047" y="7811757"/>
              <a:ext cx="900430" cy="216535"/>
            </a:xfrm>
            <a:custGeom>
              <a:avLst/>
              <a:gdLst/>
              <a:ahLst/>
              <a:cxnLst/>
              <a:rect l="l" t="t" r="r" b="b"/>
              <a:pathLst>
                <a:path w="900430" h="216534">
                  <a:moveTo>
                    <a:pt x="899998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899998" y="216001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3" name="object 203"/>
          <p:cNvSpPr txBox="1"/>
          <p:nvPr/>
        </p:nvSpPr>
        <p:spPr>
          <a:xfrm>
            <a:off x="1093344" y="7832763"/>
            <a:ext cx="608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5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0" dirty="0">
                <a:solidFill>
                  <a:srgbClr val="E1042D"/>
                </a:solidFill>
                <a:latin typeface="Arial"/>
                <a:cs typeface="Arial"/>
              </a:rPr>
              <a:t>c</a:t>
            </a:r>
            <a:r>
              <a:rPr sz="900" b="1" spc="40" dirty="0">
                <a:solidFill>
                  <a:srgbClr val="E1042D"/>
                </a:solidFill>
                <a:latin typeface="Arial"/>
                <a:cs typeface="Arial"/>
              </a:rPr>
              <a:t>t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30" dirty="0">
                <a:solidFill>
                  <a:srgbClr val="E1042D"/>
                </a:solidFill>
                <a:latin typeface="Arial"/>
                <a:cs typeface="Arial"/>
              </a:rPr>
              <a:t>v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70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40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5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60" dirty="0">
                <a:solidFill>
                  <a:srgbClr val="E1042D"/>
                </a:solidFill>
                <a:latin typeface="Arial"/>
                <a:cs typeface="Arial"/>
              </a:rPr>
              <a:t>e</a:t>
            </a:r>
            <a:r>
              <a:rPr sz="900" b="1" spc="-85" dirty="0">
                <a:solidFill>
                  <a:srgbClr val="E1042D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04" name="object 204"/>
          <p:cNvGrpSpPr/>
          <p:nvPr/>
        </p:nvGrpSpPr>
        <p:grpSpPr>
          <a:xfrm>
            <a:off x="703111" y="7657210"/>
            <a:ext cx="375285" cy="375285"/>
            <a:chOff x="703111" y="7657210"/>
            <a:chExt cx="375285" cy="375285"/>
          </a:xfrm>
        </p:grpSpPr>
        <p:sp>
          <p:nvSpPr>
            <p:cNvPr id="205" name="object 205"/>
            <p:cNvSpPr/>
            <p:nvPr/>
          </p:nvSpPr>
          <p:spPr>
            <a:xfrm>
              <a:off x="703111" y="7657210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49644" y="7703743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99682" y="7726159"/>
              <a:ext cx="176491" cy="235864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251" y="0"/>
            <a:ext cx="1965325" cy="699135"/>
            <a:chOff x="-3251" y="0"/>
            <a:chExt cx="1965325" cy="6991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61984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10" h="209550">
                  <a:moveTo>
                    <a:pt x="0" y="141257"/>
                  </a:moveTo>
                  <a:lnTo>
                    <a:pt x="46739" y="127290"/>
                  </a:lnTo>
                  <a:lnTo>
                    <a:pt x="103253" y="114824"/>
                  </a:lnTo>
                  <a:lnTo>
                    <a:pt x="160184" y="106158"/>
                  </a:lnTo>
                  <a:lnTo>
                    <a:pt x="217101" y="100921"/>
                  </a:lnTo>
                  <a:lnTo>
                    <a:pt x="273574" y="98745"/>
                  </a:lnTo>
                  <a:lnTo>
                    <a:pt x="329173" y="99259"/>
                  </a:lnTo>
                  <a:lnTo>
                    <a:pt x="383469" y="102095"/>
                  </a:lnTo>
                  <a:lnTo>
                    <a:pt x="436033" y="106881"/>
                  </a:lnTo>
                  <a:lnTo>
                    <a:pt x="486433" y="113249"/>
                  </a:lnTo>
                  <a:lnTo>
                    <a:pt x="534241" y="120828"/>
                  </a:lnTo>
                  <a:lnTo>
                    <a:pt x="579027" y="129249"/>
                  </a:lnTo>
                  <a:lnTo>
                    <a:pt x="620361" y="138143"/>
                  </a:lnTo>
                  <a:lnTo>
                    <a:pt x="657813" y="147138"/>
                  </a:lnTo>
                  <a:lnTo>
                    <a:pt x="719354" y="163958"/>
                  </a:lnTo>
                  <a:lnTo>
                    <a:pt x="742583" y="171043"/>
                  </a:lnTo>
                  <a:lnTo>
                    <a:pt x="795806" y="185729"/>
                  </a:lnTo>
                  <a:lnTo>
                    <a:pt x="848005" y="196165"/>
                  </a:lnTo>
                  <a:lnTo>
                    <a:pt x="899304" y="202774"/>
                  </a:lnTo>
                  <a:lnTo>
                    <a:pt x="949828" y="205976"/>
                  </a:lnTo>
                  <a:lnTo>
                    <a:pt x="999704" y="206192"/>
                  </a:lnTo>
                  <a:lnTo>
                    <a:pt x="1049056" y="203843"/>
                  </a:lnTo>
                  <a:lnTo>
                    <a:pt x="1098010" y="199352"/>
                  </a:lnTo>
                  <a:lnTo>
                    <a:pt x="1146691" y="193138"/>
                  </a:lnTo>
                  <a:lnTo>
                    <a:pt x="1195225" y="185623"/>
                  </a:lnTo>
                  <a:lnTo>
                    <a:pt x="1243737" y="177228"/>
                  </a:lnTo>
                  <a:lnTo>
                    <a:pt x="1303147" y="166564"/>
                  </a:lnTo>
                  <a:lnTo>
                    <a:pt x="1350918" y="157877"/>
                  </a:lnTo>
                  <a:lnTo>
                    <a:pt x="1399186" y="148883"/>
                  </a:lnTo>
                  <a:lnTo>
                    <a:pt x="1447833" y="139492"/>
                  </a:lnTo>
                  <a:lnTo>
                    <a:pt x="1496742" y="129616"/>
                  </a:lnTo>
                  <a:lnTo>
                    <a:pt x="1545794" y="119166"/>
                  </a:lnTo>
                  <a:lnTo>
                    <a:pt x="1594871" y="108055"/>
                  </a:lnTo>
                  <a:lnTo>
                    <a:pt x="1643853" y="96194"/>
                  </a:lnTo>
                  <a:lnTo>
                    <a:pt x="1692624" y="83495"/>
                  </a:lnTo>
                  <a:lnTo>
                    <a:pt x="1741065" y="69869"/>
                  </a:lnTo>
                  <a:lnTo>
                    <a:pt x="1789057" y="55227"/>
                  </a:lnTo>
                  <a:lnTo>
                    <a:pt x="1836483" y="39482"/>
                  </a:lnTo>
                  <a:lnTo>
                    <a:pt x="1883223" y="22545"/>
                  </a:lnTo>
                  <a:lnTo>
                    <a:pt x="1929161" y="4328"/>
                  </a:lnTo>
                  <a:lnTo>
                    <a:pt x="1939109" y="0"/>
                  </a:lnTo>
                </a:path>
                <a:path w="1946910" h="209550">
                  <a:moveTo>
                    <a:pt x="1946554" y="0"/>
                  </a:moveTo>
                  <a:lnTo>
                    <a:pt x="1884400" y="25278"/>
                  </a:lnTo>
                  <a:lnTo>
                    <a:pt x="1837606" y="42240"/>
                  </a:lnTo>
                  <a:lnTo>
                    <a:pt x="1790132" y="58007"/>
                  </a:lnTo>
                  <a:lnTo>
                    <a:pt x="1742097" y="72667"/>
                  </a:lnTo>
                  <a:lnTo>
                    <a:pt x="1693617" y="86308"/>
                  </a:lnTo>
                  <a:lnTo>
                    <a:pt x="1644811" y="99020"/>
                  </a:lnTo>
                  <a:lnTo>
                    <a:pt x="1595798" y="110890"/>
                  </a:lnTo>
                  <a:lnTo>
                    <a:pt x="1546694" y="122009"/>
                  </a:lnTo>
                  <a:lnTo>
                    <a:pt x="1497617" y="132464"/>
                  </a:lnTo>
                  <a:lnTo>
                    <a:pt x="1448687" y="142344"/>
                  </a:lnTo>
                  <a:lnTo>
                    <a:pt x="1400020" y="151738"/>
                  </a:lnTo>
                  <a:lnTo>
                    <a:pt x="1351734" y="160734"/>
                  </a:lnTo>
                  <a:lnTo>
                    <a:pt x="1303949" y="169421"/>
                  </a:lnTo>
                  <a:lnTo>
                    <a:pt x="1256780" y="177888"/>
                  </a:lnTo>
                  <a:lnTo>
                    <a:pt x="1195654" y="188547"/>
                  </a:lnTo>
                  <a:lnTo>
                    <a:pt x="1147013" y="196088"/>
                  </a:lnTo>
                  <a:lnTo>
                    <a:pt x="1098219" y="202322"/>
                  </a:lnTo>
                  <a:lnTo>
                    <a:pt x="1049146" y="206827"/>
                  </a:lnTo>
                  <a:lnTo>
                    <a:pt x="999665" y="209181"/>
                  </a:lnTo>
                  <a:lnTo>
                    <a:pt x="949651" y="208961"/>
                  </a:lnTo>
                  <a:lnTo>
                    <a:pt x="898975" y="205744"/>
                  </a:lnTo>
                  <a:lnTo>
                    <a:pt x="847510" y="199108"/>
                  </a:lnTo>
                  <a:lnTo>
                    <a:pt x="795130" y="188630"/>
                  </a:lnTo>
                  <a:lnTo>
                    <a:pt x="741706" y="173888"/>
                  </a:lnTo>
                  <a:lnTo>
                    <a:pt x="718531" y="166819"/>
                  </a:lnTo>
                  <a:lnTo>
                    <a:pt x="690198" y="158746"/>
                  </a:lnTo>
                  <a:lnTo>
                    <a:pt x="619775" y="141058"/>
                  </a:lnTo>
                  <a:lnTo>
                    <a:pt x="578542" y="132181"/>
                  </a:lnTo>
                  <a:lnTo>
                    <a:pt x="533868" y="123774"/>
                  </a:lnTo>
                  <a:lnTo>
                    <a:pt x="486182" y="116206"/>
                  </a:lnTo>
                  <a:lnTo>
                    <a:pt x="435912" y="109844"/>
                  </a:lnTo>
                  <a:lnTo>
                    <a:pt x="383487" y="105059"/>
                  </a:lnTo>
                  <a:lnTo>
                    <a:pt x="329337" y="102217"/>
                  </a:lnTo>
                  <a:lnTo>
                    <a:pt x="273890" y="101689"/>
                  </a:lnTo>
                  <a:lnTo>
                    <a:pt x="217575" y="103842"/>
                  </a:lnTo>
                  <a:lnTo>
                    <a:pt x="160823" y="109046"/>
                  </a:lnTo>
                  <a:lnTo>
                    <a:pt x="104060" y="117669"/>
                  </a:lnTo>
                  <a:lnTo>
                    <a:pt x="47718" y="130080"/>
                  </a:lnTo>
                  <a:lnTo>
                    <a:pt x="0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936418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0" y="136640"/>
                  </a:moveTo>
                  <a:lnTo>
                    <a:pt x="48631" y="122062"/>
                  </a:lnTo>
                  <a:lnTo>
                    <a:pt x="104757" y="109613"/>
                  </a:lnTo>
                  <a:lnTo>
                    <a:pt x="161290" y="100926"/>
                  </a:lnTo>
                  <a:lnTo>
                    <a:pt x="217804" y="95634"/>
                  </a:lnTo>
                  <a:lnTo>
                    <a:pt x="273873" y="93372"/>
                  </a:lnTo>
                  <a:lnTo>
                    <a:pt x="329070" y="93775"/>
                  </a:lnTo>
                  <a:lnTo>
                    <a:pt x="382971" y="96478"/>
                  </a:lnTo>
                  <a:lnTo>
                    <a:pt x="435148" y="101117"/>
                  </a:lnTo>
                  <a:lnTo>
                    <a:pt x="485176" y="107325"/>
                  </a:lnTo>
                  <a:lnTo>
                    <a:pt x="532628" y="114737"/>
                  </a:lnTo>
                  <a:lnTo>
                    <a:pt x="577079" y="122989"/>
                  </a:lnTo>
                  <a:lnTo>
                    <a:pt x="618102" y="131715"/>
                  </a:lnTo>
                  <a:lnTo>
                    <a:pt x="655271" y="140550"/>
                  </a:lnTo>
                  <a:lnTo>
                    <a:pt x="716343" y="157087"/>
                  </a:lnTo>
                  <a:lnTo>
                    <a:pt x="739395" y="164058"/>
                  </a:lnTo>
                  <a:lnTo>
                    <a:pt x="786166" y="177140"/>
                  </a:lnTo>
                  <a:lnTo>
                    <a:pt x="832260" y="186966"/>
                  </a:lnTo>
                  <a:lnTo>
                    <a:pt x="877989" y="193756"/>
                  </a:lnTo>
                  <a:lnTo>
                    <a:pt x="923663" y="197731"/>
                  </a:lnTo>
                  <a:lnTo>
                    <a:pt x="969595" y="199109"/>
                  </a:lnTo>
                  <a:lnTo>
                    <a:pt x="1016095" y="198111"/>
                  </a:lnTo>
                  <a:lnTo>
                    <a:pt x="1063475" y="194956"/>
                  </a:lnTo>
                  <a:lnTo>
                    <a:pt x="1112046" y="189865"/>
                  </a:lnTo>
                  <a:lnTo>
                    <a:pt x="1162119" y="183057"/>
                  </a:lnTo>
                  <a:lnTo>
                    <a:pt x="1214006" y="174752"/>
                  </a:lnTo>
                  <a:lnTo>
                    <a:pt x="1225525" y="172758"/>
                  </a:lnTo>
                  <a:lnTo>
                    <a:pt x="1231913" y="171653"/>
                  </a:lnTo>
                  <a:lnTo>
                    <a:pt x="1238289" y="170510"/>
                  </a:lnTo>
                  <a:lnTo>
                    <a:pt x="1253999" y="167741"/>
                  </a:lnTo>
                  <a:lnTo>
                    <a:pt x="1300846" y="159477"/>
                  </a:lnTo>
                  <a:lnTo>
                    <a:pt x="1348306" y="150996"/>
                  </a:lnTo>
                  <a:lnTo>
                    <a:pt x="1396261" y="142208"/>
                  </a:lnTo>
                  <a:lnTo>
                    <a:pt x="1444594" y="133025"/>
                  </a:lnTo>
                  <a:lnTo>
                    <a:pt x="1493186" y="123357"/>
                  </a:lnTo>
                  <a:lnTo>
                    <a:pt x="1541920" y="113115"/>
                  </a:lnTo>
                  <a:lnTo>
                    <a:pt x="1590678" y="102211"/>
                  </a:lnTo>
                  <a:lnTo>
                    <a:pt x="1639343" y="90554"/>
                  </a:lnTo>
                  <a:lnTo>
                    <a:pt x="1687797" y="78057"/>
                  </a:lnTo>
                  <a:lnTo>
                    <a:pt x="1735923" y="64630"/>
                  </a:lnTo>
                  <a:lnTo>
                    <a:pt x="1783603" y="50184"/>
                  </a:lnTo>
                  <a:lnTo>
                    <a:pt x="1830720" y="34630"/>
                  </a:lnTo>
                  <a:lnTo>
                    <a:pt x="1877155" y="17879"/>
                  </a:lnTo>
                  <a:lnTo>
                    <a:pt x="1922391" y="0"/>
                  </a:lnTo>
                </a:path>
                <a:path w="1930400" h="202565">
                  <a:moveTo>
                    <a:pt x="1929925" y="0"/>
                  </a:moveTo>
                  <a:lnTo>
                    <a:pt x="1878338" y="20623"/>
                  </a:lnTo>
                  <a:lnTo>
                    <a:pt x="1831849" y="37399"/>
                  </a:lnTo>
                  <a:lnTo>
                    <a:pt x="1784684" y="52973"/>
                  </a:lnTo>
                  <a:lnTo>
                    <a:pt x="1736960" y="67437"/>
                  </a:lnTo>
                  <a:lnTo>
                    <a:pt x="1688795" y="80878"/>
                  </a:lnTo>
                  <a:lnTo>
                    <a:pt x="1640305" y="93387"/>
                  </a:lnTo>
                  <a:lnTo>
                    <a:pt x="1591608" y="105053"/>
                  </a:lnTo>
                  <a:lnTo>
                    <a:pt x="1542822" y="115965"/>
                  </a:lnTo>
                  <a:lnTo>
                    <a:pt x="1494062" y="126212"/>
                  </a:lnTo>
                  <a:lnTo>
                    <a:pt x="1445447" y="135885"/>
                  </a:lnTo>
                  <a:lnTo>
                    <a:pt x="1397093" y="145072"/>
                  </a:lnTo>
                  <a:lnTo>
                    <a:pt x="1349118" y="153862"/>
                  </a:lnTo>
                  <a:lnTo>
                    <a:pt x="1301639" y="162345"/>
                  </a:lnTo>
                  <a:lnTo>
                    <a:pt x="1254773" y="170611"/>
                  </a:lnTo>
                  <a:lnTo>
                    <a:pt x="1238797" y="173418"/>
                  </a:lnTo>
                  <a:lnTo>
                    <a:pt x="1232460" y="174561"/>
                  </a:lnTo>
                  <a:lnTo>
                    <a:pt x="1226110" y="175666"/>
                  </a:lnTo>
                  <a:lnTo>
                    <a:pt x="1219785" y="176758"/>
                  </a:lnTo>
                  <a:lnTo>
                    <a:pt x="1214489" y="177685"/>
                  </a:lnTo>
                  <a:lnTo>
                    <a:pt x="1162492" y="186011"/>
                  </a:lnTo>
                  <a:lnTo>
                    <a:pt x="1112308" y="192835"/>
                  </a:lnTo>
                  <a:lnTo>
                    <a:pt x="1063623" y="197938"/>
                  </a:lnTo>
                  <a:lnTo>
                    <a:pt x="1016126" y="201097"/>
                  </a:lnTo>
                  <a:lnTo>
                    <a:pt x="969501" y="202093"/>
                  </a:lnTo>
                  <a:lnTo>
                    <a:pt x="923436" y="200705"/>
                  </a:lnTo>
                  <a:lnTo>
                    <a:pt x="877618" y="196713"/>
                  </a:lnTo>
                  <a:lnTo>
                    <a:pt x="831732" y="189896"/>
                  </a:lnTo>
                  <a:lnTo>
                    <a:pt x="785466" y="180033"/>
                  </a:lnTo>
                  <a:lnTo>
                    <a:pt x="738506" y="166903"/>
                  </a:lnTo>
                  <a:lnTo>
                    <a:pt x="715510" y="159948"/>
                  </a:lnTo>
                  <a:lnTo>
                    <a:pt x="687394" y="152007"/>
                  </a:lnTo>
                  <a:lnTo>
                    <a:pt x="617507" y="134628"/>
                  </a:lnTo>
                  <a:lnTo>
                    <a:pt x="576586" y="125918"/>
                  </a:lnTo>
                  <a:lnTo>
                    <a:pt x="532246" y="117679"/>
                  </a:lnTo>
                  <a:lnTo>
                    <a:pt x="484915" y="110277"/>
                  </a:lnTo>
                  <a:lnTo>
                    <a:pt x="435016" y="104075"/>
                  </a:lnTo>
                  <a:lnTo>
                    <a:pt x="382976" y="99438"/>
                  </a:lnTo>
                  <a:lnTo>
                    <a:pt x="329219" y="96729"/>
                  </a:lnTo>
                  <a:lnTo>
                    <a:pt x="274171" y="96313"/>
                  </a:lnTo>
                  <a:lnTo>
                    <a:pt x="218257" y="98555"/>
                  </a:lnTo>
                  <a:lnTo>
                    <a:pt x="161904" y="103817"/>
                  </a:lnTo>
                  <a:lnTo>
                    <a:pt x="105535" y="112466"/>
                  </a:lnTo>
                  <a:lnTo>
                    <a:pt x="49577" y="124864"/>
                  </a:lnTo>
                  <a:lnTo>
                    <a:pt x="0" y="1397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11062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0" y="130463"/>
                  </a:moveTo>
                  <a:lnTo>
                    <a:pt x="49347" y="115620"/>
                  </a:lnTo>
                  <a:lnTo>
                    <a:pt x="105084" y="103185"/>
                  </a:lnTo>
                  <a:lnTo>
                    <a:pt x="161221" y="94473"/>
                  </a:lnTo>
                  <a:lnTo>
                    <a:pt x="217335" y="89122"/>
                  </a:lnTo>
                  <a:lnTo>
                    <a:pt x="273005" y="86773"/>
                  </a:lnTo>
                  <a:lnTo>
                    <a:pt x="327806" y="87064"/>
                  </a:lnTo>
                  <a:lnTo>
                    <a:pt x="381317" y="89635"/>
                  </a:lnTo>
                  <a:lnTo>
                    <a:pt x="433114" y="94124"/>
                  </a:lnTo>
                  <a:lnTo>
                    <a:pt x="482776" y="100172"/>
                  </a:lnTo>
                  <a:lnTo>
                    <a:pt x="529879" y="107418"/>
                  </a:lnTo>
                  <a:lnTo>
                    <a:pt x="574001" y="115501"/>
                  </a:lnTo>
                  <a:lnTo>
                    <a:pt x="614720" y="124059"/>
                  </a:lnTo>
                  <a:lnTo>
                    <a:pt x="684254" y="141162"/>
                  </a:lnTo>
                  <a:lnTo>
                    <a:pt x="735102" y="155841"/>
                  </a:lnTo>
                  <a:lnTo>
                    <a:pt x="786775" y="169995"/>
                  </a:lnTo>
                  <a:lnTo>
                    <a:pt x="837664" y="180219"/>
                  </a:lnTo>
                  <a:lnTo>
                    <a:pt x="888194" y="186810"/>
                  </a:lnTo>
                  <a:lnTo>
                    <a:pt x="938791" y="190066"/>
                  </a:lnTo>
                  <a:lnTo>
                    <a:pt x="989878" y="190284"/>
                  </a:lnTo>
                  <a:lnTo>
                    <a:pt x="1041882" y="187763"/>
                  </a:lnTo>
                  <a:lnTo>
                    <a:pt x="1095225" y="182800"/>
                  </a:lnTo>
                  <a:lnTo>
                    <a:pt x="1150333" y="175693"/>
                  </a:lnTo>
                  <a:lnTo>
                    <a:pt x="1207631" y="166738"/>
                  </a:lnTo>
                  <a:lnTo>
                    <a:pt x="1221766" y="164325"/>
                  </a:lnTo>
                  <a:lnTo>
                    <a:pt x="1228904" y="163093"/>
                  </a:lnTo>
                  <a:lnTo>
                    <a:pt x="1300164" y="150763"/>
                  </a:lnTo>
                  <a:lnTo>
                    <a:pt x="1350323" y="141943"/>
                  </a:lnTo>
                  <a:lnTo>
                    <a:pt x="1401020" y="132767"/>
                  </a:lnTo>
                  <a:lnTo>
                    <a:pt x="1452115" y="123126"/>
                  </a:lnTo>
                  <a:lnTo>
                    <a:pt x="1503468" y="112912"/>
                  </a:lnTo>
                  <a:lnTo>
                    <a:pt x="1554938" y="102019"/>
                  </a:lnTo>
                  <a:lnTo>
                    <a:pt x="1606387" y="90338"/>
                  </a:lnTo>
                  <a:lnTo>
                    <a:pt x="1657673" y="77762"/>
                  </a:lnTo>
                  <a:lnTo>
                    <a:pt x="1708657" y="64182"/>
                  </a:lnTo>
                  <a:lnTo>
                    <a:pt x="1759197" y="49492"/>
                  </a:lnTo>
                  <a:lnTo>
                    <a:pt x="1809155" y="33583"/>
                  </a:lnTo>
                  <a:lnTo>
                    <a:pt x="1858390" y="16348"/>
                  </a:lnTo>
                  <a:lnTo>
                    <a:pt x="1900750" y="0"/>
                  </a:lnTo>
                </a:path>
                <a:path w="1909445" h="193675">
                  <a:moveTo>
                    <a:pt x="1908872" y="0"/>
                  </a:moveTo>
                  <a:lnTo>
                    <a:pt x="1859740" y="19004"/>
                  </a:lnTo>
                  <a:lnTo>
                    <a:pt x="1810494" y="36255"/>
                  </a:lnTo>
                  <a:lnTo>
                    <a:pt x="1760533" y="52177"/>
                  </a:lnTo>
                  <a:lnTo>
                    <a:pt x="1709996" y="66879"/>
                  </a:lnTo>
                  <a:lnTo>
                    <a:pt x="1659021" y="80468"/>
                  </a:lnTo>
                  <a:lnTo>
                    <a:pt x="1607748" y="93053"/>
                  </a:lnTo>
                  <a:lnTo>
                    <a:pt x="1556318" y="104741"/>
                  </a:lnTo>
                  <a:lnTo>
                    <a:pt x="1504868" y="115639"/>
                  </a:lnTo>
                  <a:lnTo>
                    <a:pt x="1453540" y="125857"/>
                  </a:lnTo>
                  <a:lnTo>
                    <a:pt x="1402471" y="135502"/>
                  </a:lnTo>
                  <a:lnTo>
                    <a:pt x="1351802" y="144682"/>
                  </a:lnTo>
                  <a:lnTo>
                    <a:pt x="1301672" y="153504"/>
                  </a:lnTo>
                  <a:lnTo>
                    <a:pt x="1252221" y="162077"/>
                  </a:lnTo>
                  <a:lnTo>
                    <a:pt x="1232307" y="165519"/>
                  </a:lnTo>
                  <a:lnTo>
                    <a:pt x="1224205" y="166954"/>
                  </a:lnTo>
                  <a:lnTo>
                    <a:pt x="1156267" y="177799"/>
                  </a:lnTo>
                  <a:lnTo>
                    <a:pt x="1106271" y="184486"/>
                  </a:lnTo>
                  <a:lnTo>
                    <a:pt x="1057776" y="189478"/>
                  </a:lnTo>
                  <a:lnTo>
                    <a:pt x="1010471" y="192557"/>
                  </a:lnTo>
                  <a:lnTo>
                    <a:pt x="964045" y="193506"/>
                  </a:lnTo>
                  <a:lnTo>
                    <a:pt x="918188" y="192108"/>
                  </a:lnTo>
                  <a:lnTo>
                    <a:pt x="872588" y="188144"/>
                  </a:lnTo>
                  <a:lnTo>
                    <a:pt x="826935" y="181397"/>
                  </a:lnTo>
                  <a:lnTo>
                    <a:pt x="780918" y="171650"/>
                  </a:lnTo>
                  <a:lnTo>
                    <a:pt x="734226" y="158686"/>
                  </a:lnTo>
                  <a:lnTo>
                    <a:pt x="711409" y="151846"/>
                  </a:lnTo>
                  <a:lnTo>
                    <a:pt x="683512" y="144039"/>
                  </a:lnTo>
                  <a:lnTo>
                    <a:pt x="614161" y="126969"/>
                  </a:lnTo>
                  <a:lnTo>
                    <a:pt x="573551" y="118425"/>
                  </a:lnTo>
                  <a:lnTo>
                    <a:pt x="529547" y="110355"/>
                  </a:lnTo>
                  <a:lnTo>
                    <a:pt x="482571" y="103118"/>
                  </a:lnTo>
                  <a:lnTo>
                    <a:pt x="433043" y="97074"/>
                  </a:lnTo>
                  <a:lnTo>
                    <a:pt x="381387" y="92584"/>
                  </a:lnTo>
                  <a:lnTo>
                    <a:pt x="328022" y="90007"/>
                  </a:lnTo>
                  <a:lnTo>
                    <a:pt x="273372" y="89703"/>
                  </a:lnTo>
                  <a:lnTo>
                    <a:pt x="217858" y="92032"/>
                  </a:lnTo>
                  <a:lnTo>
                    <a:pt x="161901" y="97353"/>
                  </a:lnTo>
                  <a:lnTo>
                    <a:pt x="105923" y="106027"/>
                  </a:lnTo>
                  <a:lnTo>
                    <a:pt x="50346" y="118413"/>
                  </a:lnTo>
                  <a:lnTo>
                    <a:pt x="0" y="133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893753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0" y="122584"/>
                  </a:moveTo>
                  <a:lnTo>
                    <a:pt x="49579" y="107651"/>
                  </a:lnTo>
                  <a:lnTo>
                    <a:pt x="104834" y="95291"/>
                  </a:lnTo>
                  <a:lnTo>
                    <a:pt x="160491" y="86609"/>
                  </a:lnTo>
                  <a:lnTo>
                    <a:pt x="216133" y="81248"/>
                  </a:lnTo>
                  <a:lnTo>
                    <a:pt x="271339" y="78854"/>
                  </a:lnTo>
                  <a:lnTo>
                    <a:pt x="325689" y="79070"/>
                  </a:lnTo>
                  <a:lnTo>
                    <a:pt x="378764" y="81540"/>
                  </a:lnTo>
                  <a:lnTo>
                    <a:pt x="430143" y="85909"/>
                  </a:lnTo>
                  <a:lnTo>
                    <a:pt x="479408" y="91820"/>
                  </a:lnTo>
                  <a:lnTo>
                    <a:pt x="526137" y="98918"/>
                  </a:lnTo>
                  <a:lnTo>
                    <a:pt x="569911" y="106847"/>
                  </a:lnTo>
                  <a:lnTo>
                    <a:pt x="610311" y="115250"/>
                  </a:lnTo>
                  <a:lnTo>
                    <a:pt x="679308" y="132058"/>
                  </a:lnTo>
                  <a:lnTo>
                    <a:pt x="729768" y="146495"/>
                  </a:lnTo>
                  <a:lnTo>
                    <a:pt x="781111" y="160457"/>
                  </a:lnTo>
                  <a:lnTo>
                    <a:pt x="831702" y="170554"/>
                  </a:lnTo>
                  <a:lnTo>
                    <a:pt x="881962" y="177078"/>
                  </a:lnTo>
                  <a:lnTo>
                    <a:pt x="932313" y="180321"/>
                  </a:lnTo>
                  <a:lnTo>
                    <a:pt x="983175" y="180576"/>
                  </a:lnTo>
                  <a:lnTo>
                    <a:pt x="1034969" y="178137"/>
                  </a:lnTo>
                  <a:lnTo>
                    <a:pt x="1088116" y="173297"/>
                  </a:lnTo>
                  <a:lnTo>
                    <a:pt x="1143036" y="166347"/>
                  </a:lnTo>
                  <a:lnTo>
                    <a:pt x="1200151" y="157582"/>
                  </a:lnTo>
                  <a:lnTo>
                    <a:pt x="1246696" y="149758"/>
                  </a:lnTo>
                  <a:lnTo>
                    <a:pt x="1295838" y="141399"/>
                  </a:lnTo>
                  <a:lnTo>
                    <a:pt x="1345654" y="132793"/>
                  </a:lnTo>
                  <a:lnTo>
                    <a:pt x="1396005" y="123831"/>
                  </a:lnTo>
                  <a:lnTo>
                    <a:pt x="1446751" y="114407"/>
                  </a:lnTo>
                  <a:lnTo>
                    <a:pt x="1497754" y="104410"/>
                  </a:lnTo>
                  <a:lnTo>
                    <a:pt x="1548874" y="93733"/>
                  </a:lnTo>
                  <a:lnTo>
                    <a:pt x="1599972" y="82267"/>
                  </a:lnTo>
                  <a:lnTo>
                    <a:pt x="1650909" y="69904"/>
                  </a:lnTo>
                  <a:lnTo>
                    <a:pt x="1701545" y="56535"/>
                  </a:lnTo>
                  <a:lnTo>
                    <a:pt x="1751742" y="42052"/>
                  </a:lnTo>
                  <a:lnTo>
                    <a:pt x="1801361" y="26346"/>
                  </a:lnTo>
                  <a:lnTo>
                    <a:pt x="1850261" y="9309"/>
                  </a:lnTo>
                  <a:lnTo>
                    <a:pt x="1874467" y="0"/>
                  </a:lnTo>
                </a:path>
                <a:path w="1882775" h="184150">
                  <a:moveTo>
                    <a:pt x="1882707" y="0"/>
                  </a:moveTo>
                  <a:lnTo>
                    <a:pt x="1802714" y="29013"/>
                  </a:lnTo>
                  <a:lnTo>
                    <a:pt x="1753099" y="44731"/>
                  </a:lnTo>
                  <a:lnTo>
                    <a:pt x="1702911" y="59225"/>
                  </a:lnTo>
                  <a:lnTo>
                    <a:pt x="1652290" y="72603"/>
                  </a:lnTo>
                  <a:lnTo>
                    <a:pt x="1601373" y="84974"/>
                  </a:lnTo>
                  <a:lnTo>
                    <a:pt x="1550300" y="96446"/>
                  </a:lnTo>
                  <a:lnTo>
                    <a:pt x="1499208" y="107129"/>
                  </a:lnTo>
                  <a:lnTo>
                    <a:pt x="1448237" y="117131"/>
                  </a:lnTo>
                  <a:lnTo>
                    <a:pt x="1397524" y="126561"/>
                  </a:lnTo>
                  <a:lnTo>
                    <a:pt x="1347208" y="135527"/>
                  </a:lnTo>
                  <a:lnTo>
                    <a:pt x="1297428" y="144137"/>
                  </a:lnTo>
                  <a:lnTo>
                    <a:pt x="1248322" y="152502"/>
                  </a:lnTo>
                  <a:lnTo>
                    <a:pt x="1206526" y="159563"/>
                  </a:lnTo>
                  <a:lnTo>
                    <a:pt x="1143396" y="169298"/>
                  </a:lnTo>
                  <a:lnTo>
                    <a:pt x="1088351" y="176269"/>
                  </a:lnTo>
                  <a:lnTo>
                    <a:pt x="1035076" y="181121"/>
                  </a:lnTo>
                  <a:lnTo>
                    <a:pt x="983147" y="183561"/>
                  </a:lnTo>
                  <a:lnTo>
                    <a:pt x="932141" y="183295"/>
                  </a:lnTo>
                  <a:lnTo>
                    <a:pt x="881635" y="180029"/>
                  </a:lnTo>
                  <a:lnTo>
                    <a:pt x="831205" y="173468"/>
                  </a:lnTo>
                  <a:lnTo>
                    <a:pt x="780427" y="163319"/>
                  </a:lnTo>
                  <a:lnTo>
                    <a:pt x="728879" y="149289"/>
                  </a:lnTo>
                  <a:lnTo>
                    <a:pt x="706233" y="142561"/>
                  </a:lnTo>
                  <a:lnTo>
                    <a:pt x="678546" y="134886"/>
                  </a:lnTo>
                  <a:lnTo>
                    <a:pt x="609724" y="118115"/>
                  </a:lnTo>
                  <a:lnTo>
                    <a:pt x="569428" y="109728"/>
                  </a:lnTo>
                  <a:lnTo>
                    <a:pt x="525767" y="101814"/>
                  </a:lnTo>
                  <a:lnTo>
                    <a:pt x="479161" y="94728"/>
                  </a:lnTo>
                  <a:lnTo>
                    <a:pt x="430029" y="88824"/>
                  </a:lnTo>
                  <a:lnTo>
                    <a:pt x="378789" y="84457"/>
                  </a:lnTo>
                  <a:lnTo>
                    <a:pt x="325862" y="81981"/>
                  </a:lnTo>
                  <a:lnTo>
                    <a:pt x="271667" y="81753"/>
                  </a:lnTo>
                  <a:lnTo>
                    <a:pt x="216621" y="84126"/>
                  </a:lnTo>
                  <a:lnTo>
                    <a:pt x="161146" y="89456"/>
                  </a:lnTo>
                  <a:lnTo>
                    <a:pt x="105660" y="98097"/>
                  </a:lnTo>
                  <a:lnTo>
                    <a:pt x="50581" y="110404"/>
                  </a:lnTo>
                  <a:lnTo>
                    <a:pt x="0" y="1256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59449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30" h="173355">
                  <a:moveTo>
                    <a:pt x="0" y="113474"/>
                  </a:moveTo>
                  <a:lnTo>
                    <a:pt x="48506" y="98822"/>
                  </a:lnTo>
                  <a:lnTo>
                    <a:pt x="103335" y="86496"/>
                  </a:lnTo>
                  <a:lnTo>
                    <a:pt x="158564" y="77808"/>
                  </a:lnTo>
                  <a:lnTo>
                    <a:pt x="213777" y="72405"/>
                  </a:lnTo>
                  <a:lnTo>
                    <a:pt x="268558" y="69937"/>
                  </a:lnTo>
                  <a:lnTo>
                    <a:pt x="322490" y="70053"/>
                  </a:lnTo>
                  <a:lnTo>
                    <a:pt x="375156" y="72401"/>
                  </a:lnTo>
                  <a:lnTo>
                    <a:pt x="426139" y="76630"/>
                  </a:lnTo>
                  <a:lnTo>
                    <a:pt x="475024" y="82388"/>
                  </a:lnTo>
                  <a:lnTo>
                    <a:pt x="521394" y="89325"/>
                  </a:lnTo>
                  <a:lnTo>
                    <a:pt x="564831" y="97089"/>
                  </a:lnTo>
                  <a:lnTo>
                    <a:pt x="604920" y="105328"/>
                  </a:lnTo>
                  <a:lnTo>
                    <a:pt x="673385" y="121829"/>
                  </a:lnTo>
                  <a:lnTo>
                    <a:pt x="723456" y="136017"/>
                  </a:lnTo>
                  <a:lnTo>
                    <a:pt x="774546" y="149818"/>
                  </a:lnTo>
                  <a:lnTo>
                    <a:pt x="824895" y="159809"/>
                  </a:lnTo>
                  <a:lnTo>
                    <a:pt x="874920" y="166278"/>
                  </a:lnTo>
                  <a:lnTo>
                    <a:pt x="925041" y="169515"/>
                  </a:lnTo>
                  <a:lnTo>
                    <a:pt x="975677" y="169809"/>
                  </a:lnTo>
                  <a:lnTo>
                    <a:pt x="1027245" y="167448"/>
                  </a:lnTo>
                  <a:lnTo>
                    <a:pt x="1080164" y="162722"/>
                  </a:lnTo>
                  <a:lnTo>
                    <a:pt x="1134853" y="155921"/>
                  </a:lnTo>
                  <a:lnTo>
                    <a:pt x="1191731" y="147333"/>
                  </a:lnTo>
                  <a:lnTo>
                    <a:pt x="1215734" y="143383"/>
                  </a:lnTo>
                  <a:lnTo>
                    <a:pt x="1241946" y="139027"/>
                  </a:lnTo>
                  <a:lnTo>
                    <a:pt x="1290731" y="130881"/>
                  </a:lnTo>
                  <a:lnTo>
                    <a:pt x="1340184" y="122492"/>
                  </a:lnTo>
                  <a:lnTo>
                    <a:pt x="1390169" y="113750"/>
                  </a:lnTo>
                  <a:lnTo>
                    <a:pt x="1440546" y="104546"/>
                  </a:lnTo>
                  <a:lnTo>
                    <a:pt x="1491178" y="94770"/>
                  </a:lnTo>
                  <a:lnTo>
                    <a:pt x="1541927" y="84315"/>
                  </a:lnTo>
                  <a:lnTo>
                    <a:pt x="1592654" y="73069"/>
                  </a:lnTo>
                  <a:lnTo>
                    <a:pt x="1643222" y="60925"/>
                  </a:lnTo>
                  <a:lnTo>
                    <a:pt x="1693492" y="47773"/>
                  </a:lnTo>
                  <a:lnTo>
                    <a:pt x="1743327" y="33503"/>
                  </a:lnTo>
                  <a:lnTo>
                    <a:pt x="1792587" y="18006"/>
                  </a:lnTo>
                  <a:lnTo>
                    <a:pt x="1841136" y="1174"/>
                  </a:lnTo>
                  <a:lnTo>
                    <a:pt x="1844201" y="0"/>
                  </a:lnTo>
                </a:path>
                <a:path w="1852930" h="173355">
                  <a:moveTo>
                    <a:pt x="1852541" y="0"/>
                  </a:moveTo>
                  <a:lnTo>
                    <a:pt x="1793671" y="20793"/>
                  </a:lnTo>
                  <a:lnTo>
                    <a:pt x="1744359" y="36313"/>
                  </a:lnTo>
                  <a:lnTo>
                    <a:pt x="1694478" y="50602"/>
                  </a:lnTo>
                  <a:lnTo>
                    <a:pt x="1644167" y="63770"/>
                  </a:lnTo>
                  <a:lnTo>
                    <a:pt x="1593562" y="75927"/>
                  </a:lnTo>
                  <a:lnTo>
                    <a:pt x="1542803" y="87183"/>
                  </a:lnTo>
                  <a:lnTo>
                    <a:pt x="1492025" y="97646"/>
                  </a:lnTo>
                  <a:lnTo>
                    <a:pt x="1441367" y="107428"/>
                  </a:lnTo>
                  <a:lnTo>
                    <a:pt x="1390966" y="116636"/>
                  </a:lnTo>
                  <a:lnTo>
                    <a:pt x="1340960" y="125382"/>
                  </a:lnTo>
                  <a:lnTo>
                    <a:pt x="1291487" y="133774"/>
                  </a:lnTo>
                  <a:lnTo>
                    <a:pt x="1242683" y="141923"/>
                  </a:lnTo>
                  <a:lnTo>
                    <a:pt x="1212457" y="146952"/>
                  </a:lnTo>
                  <a:lnTo>
                    <a:pt x="1205675" y="148082"/>
                  </a:lnTo>
                  <a:lnTo>
                    <a:pt x="1135174" y="158864"/>
                  </a:lnTo>
                  <a:lnTo>
                    <a:pt x="1080330" y="165681"/>
                  </a:lnTo>
                  <a:lnTo>
                    <a:pt x="1027260" y="170414"/>
                  </a:lnTo>
                  <a:lnTo>
                    <a:pt x="975545" y="172775"/>
                  </a:lnTo>
                  <a:lnTo>
                    <a:pt x="924764" y="172474"/>
                  </a:lnTo>
                  <a:lnTo>
                    <a:pt x="874499" y="169222"/>
                  </a:lnTo>
                  <a:lnTo>
                    <a:pt x="824328" y="162729"/>
                  </a:lnTo>
                  <a:lnTo>
                    <a:pt x="773833" y="152705"/>
                  </a:lnTo>
                  <a:lnTo>
                    <a:pt x="722593" y="138862"/>
                  </a:lnTo>
                  <a:lnTo>
                    <a:pt x="700122" y="132246"/>
                  </a:lnTo>
                  <a:lnTo>
                    <a:pt x="672649" y="124703"/>
                  </a:lnTo>
                  <a:lnTo>
                    <a:pt x="604358" y="108235"/>
                  </a:lnTo>
                  <a:lnTo>
                    <a:pt x="564373" y="100010"/>
                  </a:lnTo>
                  <a:lnTo>
                    <a:pt x="521048" y="92258"/>
                  </a:lnTo>
                  <a:lnTo>
                    <a:pt x="474801" y="85331"/>
                  </a:lnTo>
                  <a:lnTo>
                    <a:pt x="426045" y="79578"/>
                  </a:lnTo>
                  <a:lnTo>
                    <a:pt x="375198" y="75349"/>
                  </a:lnTo>
                  <a:lnTo>
                    <a:pt x="322676" y="72995"/>
                  </a:lnTo>
                  <a:lnTo>
                    <a:pt x="268893" y="72867"/>
                  </a:lnTo>
                  <a:lnTo>
                    <a:pt x="214266" y="75314"/>
                  </a:lnTo>
                  <a:lnTo>
                    <a:pt x="159211" y="80687"/>
                  </a:lnTo>
                  <a:lnTo>
                    <a:pt x="104143" y="89336"/>
                  </a:lnTo>
                  <a:lnTo>
                    <a:pt x="49479" y="101612"/>
                  </a:lnTo>
                  <a:lnTo>
                    <a:pt x="0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829269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0" y="102845"/>
                  </a:moveTo>
                  <a:lnTo>
                    <a:pt x="56077" y="86531"/>
                  </a:lnTo>
                  <a:lnTo>
                    <a:pt x="113802" y="74329"/>
                  </a:lnTo>
                  <a:lnTo>
                    <a:pt x="171863" y="66068"/>
                  </a:lnTo>
                  <a:lnTo>
                    <a:pt x="229770" y="61335"/>
                  </a:lnTo>
                  <a:lnTo>
                    <a:pt x="287032" y="59719"/>
                  </a:lnTo>
                  <a:lnTo>
                    <a:pt x="343158" y="60810"/>
                  </a:lnTo>
                  <a:lnTo>
                    <a:pt x="397658" y="64194"/>
                  </a:lnTo>
                  <a:lnTo>
                    <a:pt x="450042" y="69461"/>
                  </a:lnTo>
                  <a:lnTo>
                    <a:pt x="499817" y="76200"/>
                  </a:lnTo>
                  <a:lnTo>
                    <a:pt x="546494" y="83999"/>
                  </a:lnTo>
                  <a:lnTo>
                    <a:pt x="589582" y="92447"/>
                  </a:lnTo>
                  <a:lnTo>
                    <a:pt x="628590" y="101132"/>
                  </a:lnTo>
                  <a:lnTo>
                    <a:pt x="692405" y="117569"/>
                  </a:lnTo>
                  <a:lnTo>
                    <a:pt x="716230" y="124498"/>
                  </a:lnTo>
                  <a:lnTo>
                    <a:pt x="767006" y="138128"/>
                  </a:lnTo>
                  <a:lnTo>
                    <a:pt x="817071" y="148007"/>
                  </a:lnTo>
                  <a:lnTo>
                    <a:pt x="866839" y="154422"/>
                  </a:lnTo>
                  <a:lnTo>
                    <a:pt x="916725" y="157657"/>
                  </a:lnTo>
                  <a:lnTo>
                    <a:pt x="967145" y="157995"/>
                  </a:lnTo>
                  <a:lnTo>
                    <a:pt x="1018512" y="155724"/>
                  </a:lnTo>
                  <a:lnTo>
                    <a:pt x="1071241" y="151126"/>
                  </a:lnTo>
                  <a:lnTo>
                    <a:pt x="1125748" y="144487"/>
                  </a:lnTo>
                  <a:lnTo>
                    <a:pt x="1182447" y="136093"/>
                  </a:lnTo>
                  <a:lnTo>
                    <a:pt x="1235597" y="127444"/>
                  </a:lnTo>
                  <a:lnTo>
                    <a:pt x="1284064" y="119514"/>
                  </a:lnTo>
                  <a:lnTo>
                    <a:pt x="1333197" y="111343"/>
                  </a:lnTo>
                  <a:lnTo>
                    <a:pt x="1382857" y="102820"/>
                  </a:lnTo>
                  <a:lnTo>
                    <a:pt x="1432908" y="93836"/>
                  </a:lnTo>
                  <a:lnTo>
                    <a:pt x="1483213" y="84281"/>
                  </a:lnTo>
                  <a:lnTo>
                    <a:pt x="1533634" y="74044"/>
                  </a:lnTo>
                  <a:lnTo>
                    <a:pt x="1584034" y="63015"/>
                  </a:lnTo>
                  <a:lnTo>
                    <a:pt x="1634277" y="51084"/>
                  </a:lnTo>
                  <a:lnTo>
                    <a:pt x="1684224" y="38140"/>
                  </a:lnTo>
                  <a:lnTo>
                    <a:pt x="1733739" y="24075"/>
                  </a:lnTo>
                  <a:lnTo>
                    <a:pt x="1782684" y="8777"/>
                  </a:lnTo>
                  <a:lnTo>
                    <a:pt x="1808128" y="0"/>
                  </a:lnTo>
                </a:path>
                <a:path w="1817370" h="161290">
                  <a:moveTo>
                    <a:pt x="1817239" y="0"/>
                  </a:moveTo>
                  <a:lnTo>
                    <a:pt x="1734769" y="26872"/>
                  </a:lnTo>
                  <a:lnTo>
                    <a:pt x="1685207" y="40957"/>
                  </a:lnTo>
                  <a:lnTo>
                    <a:pt x="1635218" y="53916"/>
                  </a:lnTo>
                  <a:lnTo>
                    <a:pt x="1584938" y="65860"/>
                  </a:lnTo>
                  <a:lnTo>
                    <a:pt x="1534503" y="76899"/>
                  </a:lnTo>
                  <a:lnTo>
                    <a:pt x="1484052" y="87144"/>
                  </a:lnTo>
                  <a:lnTo>
                    <a:pt x="1433719" y="96706"/>
                  </a:lnTo>
                  <a:lnTo>
                    <a:pt x="1383641" y="105694"/>
                  </a:lnTo>
                  <a:lnTo>
                    <a:pt x="1333956" y="114220"/>
                  </a:lnTo>
                  <a:lnTo>
                    <a:pt x="1284799" y="122394"/>
                  </a:lnTo>
                  <a:lnTo>
                    <a:pt x="1236308" y="130327"/>
                  </a:lnTo>
                  <a:lnTo>
                    <a:pt x="1197979" y="136588"/>
                  </a:lnTo>
                  <a:lnTo>
                    <a:pt x="1190410" y="137833"/>
                  </a:lnTo>
                  <a:lnTo>
                    <a:pt x="1126068" y="147440"/>
                  </a:lnTo>
                  <a:lnTo>
                    <a:pt x="1071414" y="154092"/>
                  </a:lnTo>
                  <a:lnTo>
                    <a:pt x="1018540" y="158697"/>
                  </a:lnTo>
                  <a:lnTo>
                    <a:pt x="967029" y="160971"/>
                  </a:lnTo>
                  <a:lnTo>
                    <a:pt x="916466" y="160626"/>
                  </a:lnTo>
                  <a:lnTo>
                    <a:pt x="866434" y="157379"/>
                  </a:lnTo>
                  <a:lnTo>
                    <a:pt x="816517" y="150944"/>
                  </a:lnTo>
                  <a:lnTo>
                    <a:pt x="766300" y="141035"/>
                  </a:lnTo>
                  <a:lnTo>
                    <a:pt x="715366" y="127368"/>
                  </a:lnTo>
                  <a:lnTo>
                    <a:pt x="691606" y="120449"/>
                  </a:lnTo>
                  <a:lnTo>
                    <a:pt x="662308" y="112534"/>
                  </a:lnTo>
                  <a:lnTo>
                    <a:pt x="589063" y="95358"/>
                  </a:lnTo>
                  <a:lnTo>
                    <a:pt x="546093" y="86918"/>
                  </a:lnTo>
                  <a:lnTo>
                    <a:pt x="499545" y="79124"/>
                  </a:lnTo>
                  <a:lnTo>
                    <a:pt x="449908" y="72387"/>
                  </a:lnTo>
                  <a:lnTo>
                    <a:pt x="397671" y="67117"/>
                  </a:lnTo>
                  <a:lnTo>
                    <a:pt x="343325" y="63724"/>
                  </a:lnTo>
                  <a:lnTo>
                    <a:pt x="287358" y="62619"/>
                  </a:lnTo>
                  <a:lnTo>
                    <a:pt x="230259" y="64213"/>
                  </a:lnTo>
                  <a:lnTo>
                    <a:pt x="172519" y="68915"/>
                  </a:lnTo>
                  <a:lnTo>
                    <a:pt x="114627" y="77137"/>
                  </a:lnTo>
                  <a:lnTo>
                    <a:pt x="57073" y="89289"/>
                  </a:lnTo>
                  <a:lnTo>
                    <a:pt x="345" y="105781"/>
                  </a:lnTo>
                  <a:lnTo>
                    <a:pt x="0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788367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4" h="148590">
                  <a:moveTo>
                    <a:pt x="0" y="91250"/>
                  </a:moveTo>
                  <a:lnTo>
                    <a:pt x="53230" y="75716"/>
                  </a:lnTo>
                  <a:lnTo>
                    <a:pt x="110505" y="63543"/>
                  </a:lnTo>
                  <a:lnTo>
                    <a:pt x="168111" y="55267"/>
                  </a:lnTo>
                  <a:lnTo>
                    <a:pt x="225563" y="50482"/>
                  </a:lnTo>
                  <a:lnTo>
                    <a:pt x="282374" y="48781"/>
                  </a:lnTo>
                  <a:lnTo>
                    <a:pt x="338058" y="49759"/>
                  </a:lnTo>
                  <a:lnTo>
                    <a:pt x="392126" y="53009"/>
                  </a:lnTo>
                  <a:lnTo>
                    <a:pt x="444094" y="58126"/>
                  </a:lnTo>
                  <a:lnTo>
                    <a:pt x="493474" y="64702"/>
                  </a:lnTo>
                  <a:lnTo>
                    <a:pt x="539780" y="72333"/>
                  </a:lnTo>
                  <a:lnTo>
                    <a:pt x="582526" y="80613"/>
                  </a:lnTo>
                  <a:lnTo>
                    <a:pt x="621223" y="89134"/>
                  </a:lnTo>
                  <a:lnTo>
                    <a:pt x="684530" y="105279"/>
                  </a:lnTo>
                  <a:lnTo>
                    <a:pt x="708165" y="112090"/>
                  </a:lnTo>
                  <a:lnTo>
                    <a:pt x="758623" y="125529"/>
                  </a:lnTo>
                  <a:lnTo>
                    <a:pt x="808400" y="135282"/>
                  </a:lnTo>
                  <a:lnTo>
                    <a:pt x="857905" y="141630"/>
                  </a:lnTo>
                  <a:lnTo>
                    <a:pt x="907551" y="144852"/>
                  </a:lnTo>
                  <a:lnTo>
                    <a:pt x="957748" y="145229"/>
                  </a:lnTo>
                  <a:lnTo>
                    <a:pt x="1008907" y="143040"/>
                  </a:lnTo>
                  <a:lnTo>
                    <a:pt x="1061438" y="138568"/>
                  </a:lnTo>
                  <a:lnTo>
                    <a:pt x="1115753" y="132090"/>
                  </a:lnTo>
                  <a:lnTo>
                    <a:pt x="1172262" y="123888"/>
                  </a:lnTo>
                  <a:lnTo>
                    <a:pt x="1180186" y="122644"/>
                  </a:lnTo>
                  <a:lnTo>
                    <a:pt x="1188086" y="121425"/>
                  </a:lnTo>
                  <a:lnTo>
                    <a:pt x="1195998" y="120104"/>
                  </a:lnTo>
                  <a:lnTo>
                    <a:pt x="1228319" y="114935"/>
                  </a:lnTo>
                  <a:lnTo>
                    <a:pt x="1276477" y="107216"/>
                  </a:lnTo>
                  <a:lnTo>
                    <a:pt x="1325295" y="99259"/>
                  </a:lnTo>
                  <a:lnTo>
                    <a:pt x="1374638" y="90953"/>
                  </a:lnTo>
                  <a:lnTo>
                    <a:pt x="1424368" y="82186"/>
                  </a:lnTo>
                  <a:lnTo>
                    <a:pt x="1474350" y="72848"/>
                  </a:lnTo>
                  <a:lnTo>
                    <a:pt x="1524449" y="62827"/>
                  </a:lnTo>
                  <a:lnTo>
                    <a:pt x="1574527" y="52013"/>
                  </a:lnTo>
                  <a:lnTo>
                    <a:pt x="1624448" y="40294"/>
                  </a:lnTo>
                  <a:lnTo>
                    <a:pt x="1674077" y="27559"/>
                  </a:lnTo>
                  <a:lnTo>
                    <a:pt x="1723277" y="13697"/>
                  </a:lnTo>
                  <a:lnTo>
                    <a:pt x="1767393" y="0"/>
                  </a:lnTo>
                </a:path>
                <a:path w="1777364" h="148590">
                  <a:moveTo>
                    <a:pt x="1777007" y="0"/>
                  </a:moveTo>
                  <a:lnTo>
                    <a:pt x="1724571" y="16417"/>
                  </a:lnTo>
                  <a:lnTo>
                    <a:pt x="1675375" y="30290"/>
                  </a:lnTo>
                  <a:lnTo>
                    <a:pt x="1625755" y="43034"/>
                  </a:lnTo>
                  <a:lnTo>
                    <a:pt x="1575847" y="54761"/>
                  </a:lnTo>
                  <a:lnTo>
                    <a:pt x="1525786" y="65581"/>
                  </a:lnTo>
                  <a:lnTo>
                    <a:pt x="1475709" y="75607"/>
                  </a:lnTo>
                  <a:lnTo>
                    <a:pt x="1425751" y="84949"/>
                  </a:lnTo>
                  <a:lnTo>
                    <a:pt x="1376047" y="93718"/>
                  </a:lnTo>
                  <a:lnTo>
                    <a:pt x="1326733" y="102026"/>
                  </a:lnTo>
                  <a:lnTo>
                    <a:pt x="1277945" y="109984"/>
                  </a:lnTo>
                  <a:lnTo>
                    <a:pt x="1229818" y="117703"/>
                  </a:lnTo>
                  <a:lnTo>
                    <a:pt x="1196480" y="123050"/>
                  </a:lnTo>
                  <a:lnTo>
                    <a:pt x="1188543" y="124333"/>
                  </a:lnTo>
                  <a:lnTo>
                    <a:pt x="1116069" y="135030"/>
                  </a:lnTo>
                  <a:lnTo>
                    <a:pt x="1061606" y="141522"/>
                  </a:lnTo>
                  <a:lnTo>
                    <a:pt x="1008930" y="146004"/>
                  </a:lnTo>
                  <a:lnTo>
                    <a:pt x="957628" y="148194"/>
                  </a:lnTo>
                  <a:lnTo>
                    <a:pt x="907288" y="147812"/>
                  </a:lnTo>
                  <a:lnTo>
                    <a:pt x="857498" y="144576"/>
                  </a:lnTo>
                  <a:lnTo>
                    <a:pt x="807845" y="138206"/>
                  </a:lnTo>
                  <a:lnTo>
                    <a:pt x="757917" y="128419"/>
                  </a:lnTo>
                  <a:lnTo>
                    <a:pt x="707302" y="114935"/>
                  </a:lnTo>
                  <a:lnTo>
                    <a:pt x="683725" y="108138"/>
                  </a:lnTo>
                  <a:lnTo>
                    <a:pt x="654655" y="100367"/>
                  </a:lnTo>
                  <a:lnTo>
                    <a:pt x="581979" y="83522"/>
                  </a:lnTo>
                  <a:lnTo>
                    <a:pt x="539345" y="75258"/>
                  </a:lnTo>
                  <a:lnTo>
                    <a:pt x="493160" y="67639"/>
                  </a:lnTo>
                  <a:lnTo>
                    <a:pt x="443911" y="61070"/>
                  </a:lnTo>
                  <a:lnTo>
                    <a:pt x="392083" y="55956"/>
                  </a:lnTo>
                  <a:lnTo>
                    <a:pt x="338163" y="52703"/>
                  </a:lnTo>
                  <a:lnTo>
                    <a:pt x="282635" y="51714"/>
                  </a:lnTo>
                  <a:lnTo>
                    <a:pt x="225987" y="53396"/>
                  </a:lnTo>
                  <a:lnTo>
                    <a:pt x="168703" y="58152"/>
                  </a:lnTo>
                  <a:lnTo>
                    <a:pt x="111269" y="66388"/>
                  </a:lnTo>
                  <a:lnTo>
                    <a:pt x="54171" y="78508"/>
                  </a:lnTo>
                  <a:lnTo>
                    <a:pt x="0" y="943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1745608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0" y="78479"/>
                  </a:moveTo>
                  <a:lnTo>
                    <a:pt x="49519" y="63984"/>
                  </a:lnTo>
                  <a:lnTo>
                    <a:pt x="106344" y="51842"/>
                  </a:lnTo>
                  <a:lnTo>
                    <a:pt x="163498" y="43553"/>
                  </a:lnTo>
                  <a:lnTo>
                    <a:pt x="220499" y="38716"/>
                  </a:lnTo>
                  <a:lnTo>
                    <a:pt x="276865" y="36931"/>
                  </a:lnTo>
                  <a:lnTo>
                    <a:pt x="332112" y="37797"/>
                  </a:lnTo>
                  <a:lnTo>
                    <a:pt x="385757" y="40913"/>
                  </a:lnTo>
                  <a:lnTo>
                    <a:pt x="437318" y="45878"/>
                  </a:lnTo>
                  <a:lnTo>
                    <a:pt x="486312" y="52293"/>
                  </a:lnTo>
                  <a:lnTo>
                    <a:pt x="532256" y="59755"/>
                  </a:lnTo>
                  <a:lnTo>
                    <a:pt x="574667" y="67865"/>
                  </a:lnTo>
                  <a:lnTo>
                    <a:pt x="613063" y="76222"/>
                  </a:lnTo>
                  <a:lnTo>
                    <a:pt x="675875" y="92074"/>
                  </a:lnTo>
                  <a:lnTo>
                    <a:pt x="699326" y="98768"/>
                  </a:lnTo>
                  <a:lnTo>
                    <a:pt x="749473" y="112020"/>
                  </a:lnTo>
                  <a:lnTo>
                    <a:pt x="798966" y="121649"/>
                  </a:lnTo>
                  <a:lnTo>
                    <a:pt x="848212" y="127932"/>
                  </a:lnTo>
                  <a:lnTo>
                    <a:pt x="897619" y="131143"/>
                  </a:lnTo>
                  <a:lnTo>
                    <a:pt x="947593" y="131559"/>
                  </a:lnTo>
                  <a:lnTo>
                    <a:pt x="998543" y="129455"/>
                  </a:lnTo>
                  <a:lnTo>
                    <a:pt x="1050875" y="125107"/>
                  </a:lnTo>
                  <a:lnTo>
                    <a:pt x="1104996" y="118791"/>
                  </a:lnTo>
                  <a:lnTo>
                    <a:pt x="1161314" y="110782"/>
                  </a:lnTo>
                  <a:lnTo>
                    <a:pt x="1220890" y="101473"/>
                  </a:lnTo>
                  <a:lnTo>
                    <a:pt x="1268688" y="93968"/>
                  </a:lnTo>
                  <a:lnTo>
                    <a:pt x="1317143" y="86227"/>
                  </a:lnTo>
                  <a:lnTo>
                    <a:pt x="1366118" y="78138"/>
                  </a:lnTo>
                  <a:lnTo>
                    <a:pt x="1415480" y="69591"/>
                  </a:lnTo>
                  <a:lnTo>
                    <a:pt x="1465092" y="60472"/>
                  </a:lnTo>
                  <a:lnTo>
                    <a:pt x="1514821" y="50671"/>
                  </a:lnTo>
                  <a:lnTo>
                    <a:pt x="1564529" y="40074"/>
                  </a:lnTo>
                  <a:lnTo>
                    <a:pt x="1614084" y="28572"/>
                  </a:lnTo>
                  <a:lnTo>
                    <a:pt x="1663348" y="16051"/>
                  </a:lnTo>
                  <a:lnTo>
                    <a:pt x="1712187" y="2400"/>
                  </a:lnTo>
                  <a:lnTo>
                    <a:pt x="1719969" y="0"/>
                  </a:lnTo>
                </a:path>
                <a:path w="1730375" h="134620">
                  <a:moveTo>
                    <a:pt x="1730090" y="0"/>
                  </a:moveTo>
                  <a:lnTo>
                    <a:pt x="1664144" y="18928"/>
                  </a:lnTo>
                  <a:lnTo>
                    <a:pt x="1614811" y="31466"/>
                  </a:lnTo>
                  <a:lnTo>
                    <a:pt x="1565192" y="42981"/>
                  </a:lnTo>
                  <a:lnTo>
                    <a:pt x="1515423" y="53587"/>
                  </a:lnTo>
                  <a:lnTo>
                    <a:pt x="1465637" y="63394"/>
                  </a:lnTo>
                  <a:lnTo>
                    <a:pt x="1415970" y="72516"/>
                  </a:lnTo>
                  <a:lnTo>
                    <a:pt x="1366557" y="81064"/>
                  </a:lnTo>
                  <a:lnTo>
                    <a:pt x="1317531" y="89152"/>
                  </a:lnTo>
                  <a:lnTo>
                    <a:pt x="1269028" y="96891"/>
                  </a:lnTo>
                  <a:lnTo>
                    <a:pt x="1221182" y="104394"/>
                  </a:lnTo>
                  <a:lnTo>
                    <a:pt x="1185381" y="110007"/>
                  </a:lnTo>
                  <a:lnTo>
                    <a:pt x="1177469" y="111277"/>
                  </a:lnTo>
                  <a:lnTo>
                    <a:pt x="1105295" y="121757"/>
                  </a:lnTo>
                  <a:lnTo>
                    <a:pt x="1051030" y="128078"/>
                  </a:lnTo>
                  <a:lnTo>
                    <a:pt x="998558" y="132427"/>
                  </a:lnTo>
                  <a:lnTo>
                    <a:pt x="947467" y="134528"/>
                  </a:lnTo>
                  <a:lnTo>
                    <a:pt x="897351" y="134104"/>
                  </a:lnTo>
                  <a:lnTo>
                    <a:pt x="847800" y="130878"/>
                  </a:lnTo>
                  <a:lnTo>
                    <a:pt x="798405" y="124574"/>
                  </a:lnTo>
                  <a:lnTo>
                    <a:pt x="748758" y="114915"/>
                  </a:lnTo>
                  <a:lnTo>
                    <a:pt x="698450" y="101625"/>
                  </a:lnTo>
                  <a:lnTo>
                    <a:pt x="675063" y="94944"/>
                  </a:lnTo>
                  <a:lnTo>
                    <a:pt x="646226" y="87309"/>
                  </a:lnTo>
                  <a:lnTo>
                    <a:pt x="574132" y="70776"/>
                  </a:lnTo>
                  <a:lnTo>
                    <a:pt x="531838" y="62677"/>
                  </a:lnTo>
                  <a:lnTo>
                    <a:pt x="486021" y="55223"/>
                  </a:lnTo>
                  <a:lnTo>
                    <a:pt x="437164" y="48814"/>
                  </a:lnTo>
                  <a:lnTo>
                    <a:pt x="385748" y="43848"/>
                  </a:lnTo>
                  <a:lnTo>
                    <a:pt x="332255" y="40727"/>
                  </a:lnTo>
                  <a:lnTo>
                    <a:pt x="277167" y="39849"/>
                  </a:lnTo>
                  <a:lnTo>
                    <a:pt x="220965" y="41614"/>
                  </a:lnTo>
                  <a:lnTo>
                    <a:pt x="164130" y="46421"/>
                  </a:lnTo>
                  <a:lnTo>
                    <a:pt x="107146" y="54671"/>
                  </a:lnTo>
                  <a:lnTo>
                    <a:pt x="50493" y="66763"/>
                  </a:lnTo>
                  <a:lnTo>
                    <a:pt x="0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700206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0" y="64687"/>
                  </a:moveTo>
                  <a:lnTo>
                    <a:pt x="45063" y="51454"/>
                  </a:lnTo>
                  <a:lnTo>
                    <a:pt x="101448" y="39337"/>
                  </a:lnTo>
                  <a:lnTo>
                    <a:pt x="158158" y="31030"/>
                  </a:lnTo>
                  <a:lnTo>
                    <a:pt x="214714" y="26138"/>
                  </a:lnTo>
                  <a:lnTo>
                    <a:pt x="270636" y="24265"/>
                  </a:lnTo>
                  <a:lnTo>
                    <a:pt x="325447" y="25016"/>
                  </a:lnTo>
                  <a:lnTo>
                    <a:pt x="378667" y="27995"/>
                  </a:lnTo>
                  <a:lnTo>
                    <a:pt x="429819" y="32808"/>
                  </a:lnTo>
                  <a:lnTo>
                    <a:pt x="478422" y="39059"/>
                  </a:lnTo>
                  <a:lnTo>
                    <a:pt x="523998" y="46352"/>
                  </a:lnTo>
                  <a:lnTo>
                    <a:pt x="566069" y="54292"/>
                  </a:lnTo>
                  <a:lnTo>
                    <a:pt x="604156" y="62484"/>
                  </a:lnTo>
                  <a:lnTo>
                    <a:pt x="666463" y="78043"/>
                  </a:lnTo>
                  <a:lnTo>
                    <a:pt x="689725" y="84619"/>
                  </a:lnTo>
                  <a:lnTo>
                    <a:pt x="739576" y="97688"/>
                  </a:lnTo>
                  <a:lnTo>
                    <a:pt x="788797" y="107197"/>
                  </a:lnTo>
                  <a:lnTo>
                    <a:pt x="837791" y="113416"/>
                  </a:lnTo>
                  <a:lnTo>
                    <a:pt x="886964" y="116617"/>
                  </a:lnTo>
                  <a:lnTo>
                    <a:pt x="936718" y="117072"/>
                  </a:lnTo>
                  <a:lnTo>
                    <a:pt x="987458" y="115051"/>
                  </a:lnTo>
                  <a:lnTo>
                    <a:pt x="1039587" y="110827"/>
                  </a:lnTo>
                  <a:lnTo>
                    <a:pt x="1093510" y="104669"/>
                  </a:lnTo>
                  <a:lnTo>
                    <a:pt x="1149630" y="96850"/>
                  </a:lnTo>
                  <a:lnTo>
                    <a:pt x="1173112" y="93230"/>
                  </a:lnTo>
                  <a:lnTo>
                    <a:pt x="1211593" y="87325"/>
                  </a:lnTo>
                  <a:lnTo>
                    <a:pt x="1259108" y="80035"/>
                  </a:lnTo>
                  <a:lnTo>
                    <a:pt x="1307275" y="72512"/>
                  </a:lnTo>
                  <a:lnTo>
                    <a:pt x="1355960" y="64643"/>
                  </a:lnTo>
                  <a:lnTo>
                    <a:pt x="1405029" y="56315"/>
                  </a:lnTo>
                  <a:lnTo>
                    <a:pt x="1454348" y="47414"/>
                  </a:lnTo>
                  <a:lnTo>
                    <a:pt x="1503782" y="37829"/>
                  </a:lnTo>
                  <a:lnTo>
                    <a:pt x="1553197" y="27446"/>
                  </a:lnTo>
                  <a:lnTo>
                    <a:pt x="1602460" y="16152"/>
                  </a:lnTo>
                  <a:lnTo>
                    <a:pt x="1651435" y="3835"/>
                  </a:lnTo>
                  <a:lnTo>
                    <a:pt x="1665278" y="0"/>
                  </a:lnTo>
                </a:path>
                <a:path w="1676400" h="120650">
                  <a:moveTo>
                    <a:pt x="1676395" y="0"/>
                  </a:moveTo>
                  <a:lnTo>
                    <a:pt x="1603487" y="18960"/>
                  </a:lnTo>
                  <a:lnTo>
                    <a:pt x="1554199" y="30268"/>
                  </a:lnTo>
                  <a:lnTo>
                    <a:pt x="1504763" y="40662"/>
                  </a:lnTo>
                  <a:lnTo>
                    <a:pt x="1455312" y="50256"/>
                  </a:lnTo>
                  <a:lnTo>
                    <a:pt x="1405979" y="59164"/>
                  </a:lnTo>
                  <a:lnTo>
                    <a:pt x="1356899" y="67498"/>
                  </a:lnTo>
                  <a:lnTo>
                    <a:pt x="1308205" y="75373"/>
                  </a:lnTo>
                  <a:lnTo>
                    <a:pt x="1260030" y="82901"/>
                  </a:lnTo>
                  <a:lnTo>
                    <a:pt x="1212508" y="90195"/>
                  </a:lnTo>
                  <a:lnTo>
                    <a:pt x="1173582" y="96164"/>
                  </a:lnTo>
                  <a:lnTo>
                    <a:pt x="1165708" y="97421"/>
                  </a:lnTo>
                  <a:lnTo>
                    <a:pt x="1093801" y="107623"/>
                  </a:lnTo>
                  <a:lnTo>
                    <a:pt x="1039729" y="113785"/>
                  </a:lnTo>
                  <a:lnTo>
                    <a:pt x="987454" y="118012"/>
                  </a:lnTo>
                  <a:lnTo>
                    <a:pt x="936571" y="120030"/>
                  </a:lnTo>
                  <a:lnTo>
                    <a:pt x="886676" y="119567"/>
                  </a:lnTo>
                  <a:lnTo>
                    <a:pt x="837364" y="116353"/>
                  </a:lnTo>
                  <a:lnTo>
                    <a:pt x="788229" y="110114"/>
                  </a:lnTo>
                  <a:lnTo>
                    <a:pt x="738868" y="100580"/>
                  </a:lnTo>
                  <a:lnTo>
                    <a:pt x="688874" y="87477"/>
                  </a:lnTo>
                  <a:lnTo>
                    <a:pt x="665675" y="80915"/>
                  </a:lnTo>
                  <a:lnTo>
                    <a:pt x="637071" y="73420"/>
                  </a:lnTo>
                  <a:lnTo>
                    <a:pt x="565554" y="57208"/>
                  </a:lnTo>
                  <a:lnTo>
                    <a:pt x="523598" y="49279"/>
                  </a:lnTo>
                  <a:lnTo>
                    <a:pt x="478147" y="41994"/>
                  </a:lnTo>
                  <a:lnTo>
                    <a:pt x="429679" y="35748"/>
                  </a:lnTo>
                  <a:lnTo>
                    <a:pt x="378671" y="30935"/>
                  </a:lnTo>
                  <a:lnTo>
                    <a:pt x="325601" y="27949"/>
                  </a:lnTo>
                  <a:lnTo>
                    <a:pt x="270947" y="27184"/>
                  </a:lnTo>
                  <a:lnTo>
                    <a:pt x="215188" y="29035"/>
                  </a:lnTo>
                  <a:lnTo>
                    <a:pt x="158799" y="33896"/>
                  </a:lnTo>
                  <a:lnTo>
                    <a:pt x="102260" y="42162"/>
                  </a:lnTo>
                  <a:lnTo>
                    <a:pt x="46048" y="54227"/>
                  </a:lnTo>
                  <a:lnTo>
                    <a:pt x="0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653228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5" h="104775">
                  <a:moveTo>
                    <a:pt x="0" y="49766"/>
                  </a:moveTo>
                  <a:lnTo>
                    <a:pt x="40495" y="37817"/>
                  </a:lnTo>
                  <a:lnTo>
                    <a:pt x="96503" y="25690"/>
                  </a:lnTo>
                  <a:lnTo>
                    <a:pt x="152802" y="17346"/>
                  </a:lnTo>
                  <a:lnTo>
                    <a:pt x="208921" y="12393"/>
                  </a:lnTo>
                  <a:lnTo>
                    <a:pt x="264387" y="10439"/>
                  </a:lnTo>
                  <a:lnTo>
                    <a:pt x="318730" y="11092"/>
                  </a:lnTo>
                  <a:lnTo>
                    <a:pt x="371478" y="13962"/>
                  </a:lnTo>
                  <a:lnTo>
                    <a:pt x="422159" y="18655"/>
                  </a:lnTo>
                  <a:lnTo>
                    <a:pt x="470302" y="24780"/>
                  </a:lnTo>
                  <a:lnTo>
                    <a:pt x="515435" y="31945"/>
                  </a:lnTo>
                  <a:lnTo>
                    <a:pt x="557087" y="39758"/>
                  </a:lnTo>
                  <a:lnTo>
                    <a:pt x="594786" y="47828"/>
                  </a:lnTo>
                  <a:lnTo>
                    <a:pt x="656439" y="63171"/>
                  </a:lnTo>
                  <a:lnTo>
                    <a:pt x="679451" y="69660"/>
                  </a:lnTo>
                  <a:lnTo>
                    <a:pt x="729182" y="82513"/>
                  </a:lnTo>
                  <a:lnTo>
                    <a:pt x="778256" y="91878"/>
                  </a:lnTo>
                  <a:lnTo>
                    <a:pt x="827077" y="98022"/>
                  </a:lnTo>
                  <a:lnTo>
                    <a:pt x="876049" y="101210"/>
                  </a:lnTo>
                  <a:lnTo>
                    <a:pt x="925576" y="101709"/>
                  </a:lnTo>
                  <a:lnTo>
                    <a:pt x="976062" y="99785"/>
                  </a:lnTo>
                  <a:lnTo>
                    <a:pt x="1027910" y="95703"/>
                  </a:lnTo>
                  <a:lnTo>
                    <a:pt x="1081525" y="89730"/>
                  </a:lnTo>
                  <a:lnTo>
                    <a:pt x="1137311" y="82131"/>
                  </a:lnTo>
                  <a:lnTo>
                    <a:pt x="1145071" y="80975"/>
                  </a:lnTo>
                  <a:lnTo>
                    <a:pt x="1152843" y="79820"/>
                  </a:lnTo>
                  <a:lnTo>
                    <a:pt x="1160679" y="78613"/>
                  </a:lnTo>
                  <a:lnTo>
                    <a:pt x="1202386" y="72352"/>
                  </a:lnTo>
                  <a:lnTo>
                    <a:pt x="1249562" y="65274"/>
                  </a:lnTo>
                  <a:lnTo>
                    <a:pt x="1297386" y="57965"/>
                  </a:lnTo>
                  <a:lnTo>
                    <a:pt x="1345725" y="50311"/>
                  </a:lnTo>
                  <a:lnTo>
                    <a:pt x="1394445" y="42200"/>
                  </a:lnTo>
                  <a:lnTo>
                    <a:pt x="1443414" y="33516"/>
                  </a:lnTo>
                  <a:lnTo>
                    <a:pt x="1492498" y="24147"/>
                  </a:lnTo>
                  <a:lnTo>
                    <a:pt x="1541565" y="13979"/>
                  </a:lnTo>
                  <a:lnTo>
                    <a:pt x="1590480" y="2897"/>
                  </a:lnTo>
                  <a:lnTo>
                    <a:pt x="1602119" y="0"/>
                  </a:lnTo>
                </a:path>
                <a:path w="1614805" h="104775">
                  <a:moveTo>
                    <a:pt x="1614459" y="0"/>
                  </a:moveTo>
                  <a:lnTo>
                    <a:pt x="1542637" y="16794"/>
                  </a:lnTo>
                  <a:lnTo>
                    <a:pt x="1493560" y="26970"/>
                  </a:lnTo>
                  <a:lnTo>
                    <a:pt x="1444469" y="36345"/>
                  </a:lnTo>
                  <a:lnTo>
                    <a:pt x="1395497" y="45033"/>
                  </a:lnTo>
                  <a:lnTo>
                    <a:pt x="1346775" y="53149"/>
                  </a:lnTo>
                  <a:lnTo>
                    <a:pt x="1298437" y="60805"/>
                  </a:lnTo>
                  <a:lnTo>
                    <a:pt x="1250614" y="68116"/>
                  </a:lnTo>
                  <a:lnTo>
                    <a:pt x="1203440" y="75197"/>
                  </a:lnTo>
                  <a:lnTo>
                    <a:pt x="1161149" y="81534"/>
                  </a:lnTo>
                  <a:lnTo>
                    <a:pt x="1154583" y="82563"/>
                  </a:lnTo>
                  <a:lnTo>
                    <a:pt x="1148004" y="83528"/>
                  </a:lnTo>
                  <a:lnTo>
                    <a:pt x="1141489" y="84480"/>
                  </a:lnTo>
                  <a:lnTo>
                    <a:pt x="1137705" y="85039"/>
                  </a:lnTo>
                  <a:lnTo>
                    <a:pt x="1081825" y="92669"/>
                  </a:lnTo>
                  <a:lnTo>
                    <a:pt x="1028114" y="98666"/>
                  </a:lnTo>
                  <a:lnTo>
                    <a:pt x="976164" y="102765"/>
                  </a:lnTo>
                  <a:lnTo>
                    <a:pt x="925568" y="104698"/>
                  </a:lnTo>
                  <a:lnTo>
                    <a:pt x="875921" y="104198"/>
                  </a:lnTo>
                  <a:lnTo>
                    <a:pt x="826814" y="100998"/>
                  </a:lnTo>
                  <a:lnTo>
                    <a:pt x="777843" y="94831"/>
                  </a:lnTo>
                  <a:lnTo>
                    <a:pt x="728599" y="85431"/>
                  </a:lnTo>
                  <a:lnTo>
                    <a:pt x="678676" y="72530"/>
                  </a:lnTo>
                  <a:lnTo>
                    <a:pt x="655719" y="66053"/>
                  </a:lnTo>
                  <a:lnTo>
                    <a:pt x="627408" y="58659"/>
                  </a:lnTo>
                  <a:lnTo>
                    <a:pt x="556607" y="42681"/>
                  </a:lnTo>
                  <a:lnTo>
                    <a:pt x="515060" y="34879"/>
                  </a:lnTo>
                  <a:lnTo>
                    <a:pt x="470041" y="27722"/>
                  </a:lnTo>
                  <a:lnTo>
                    <a:pt x="422022" y="21602"/>
                  </a:lnTo>
                  <a:lnTo>
                    <a:pt x="371473" y="16909"/>
                  </a:lnTo>
                  <a:lnTo>
                    <a:pt x="318866" y="14033"/>
                  </a:lnTo>
                  <a:lnTo>
                    <a:pt x="264671" y="13367"/>
                  </a:lnTo>
                  <a:lnTo>
                    <a:pt x="209359" y="15299"/>
                  </a:lnTo>
                  <a:lnTo>
                    <a:pt x="153400" y="20222"/>
                  </a:lnTo>
                  <a:lnTo>
                    <a:pt x="97264" y="28526"/>
                  </a:lnTo>
                  <a:lnTo>
                    <a:pt x="41424" y="40601"/>
                  </a:lnTo>
                  <a:lnTo>
                    <a:pt x="0" y="528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553164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0" y="34069"/>
                  </a:moveTo>
                  <a:lnTo>
                    <a:pt x="34884" y="23740"/>
                  </a:lnTo>
                  <a:lnTo>
                    <a:pt x="90452" y="11639"/>
                  </a:lnTo>
                  <a:lnTo>
                    <a:pt x="146304" y="3279"/>
                  </a:lnTo>
                  <a:lnTo>
                    <a:pt x="182777" y="0"/>
                  </a:lnTo>
                </a:path>
                <a:path w="1542415" h="88900">
                  <a:moveTo>
                    <a:pt x="368526" y="0"/>
                  </a:moveTo>
                  <a:lnTo>
                    <a:pt x="413483" y="4066"/>
                  </a:lnTo>
                  <a:lnTo>
                    <a:pt x="461232" y="10034"/>
                  </a:lnTo>
                  <a:lnTo>
                    <a:pt x="505994" y="17037"/>
                  </a:lnTo>
                  <a:lnTo>
                    <a:pt x="547302" y="24688"/>
                  </a:lnTo>
                  <a:lnTo>
                    <a:pt x="584690" y="32600"/>
                  </a:lnTo>
                  <a:lnTo>
                    <a:pt x="645834" y="47662"/>
                  </a:lnTo>
                  <a:lnTo>
                    <a:pt x="668656" y="54038"/>
                  </a:lnTo>
                  <a:lnTo>
                    <a:pt x="718152" y="66715"/>
                  </a:lnTo>
                  <a:lnTo>
                    <a:pt x="766994" y="75964"/>
                  </a:lnTo>
                  <a:lnTo>
                    <a:pt x="815584" y="82047"/>
                  </a:lnTo>
                  <a:lnTo>
                    <a:pt x="864324" y="85226"/>
                  </a:lnTo>
                  <a:lnTo>
                    <a:pt x="913615" y="85761"/>
                  </a:lnTo>
                  <a:lnTo>
                    <a:pt x="963861" y="83916"/>
                  </a:lnTo>
                  <a:lnTo>
                    <a:pt x="1015463" y="79952"/>
                  </a:lnTo>
                  <a:lnTo>
                    <a:pt x="1068824" y="74130"/>
                  </a:lnTo>
                  <a:lnTo>
                    <a:pt x="1124344" y="66713"/>
                  </a:lnTo>
                  <a:lnTo>
                    <a:pt x="1147624" y="63271"/>
                  </a:lnTo>
                  <a:lnTo>
                    <a:pt x="1192137" y="56756"/>
                  </a:lnTo>
                  <a:lnTo>
                    <a:pt x="1239004" y="49891"/>
                  </a:lnTo>
                  <a:lnTo>
                    <a:pt x="1286515" y="42799"/>
                  </a:lnTo>
                  <a:lnTo>
                    <a:pt x="1334538" y="35363"/>
                  </a:lnTo>
                  <a:lnTo>
                    <a:pt x="1382941" y="27469"/>
                  </a:lnTo>
                  <a:lnTo>
                    <a:pt x="1431592" y="19003"/>
                  </a:lnTo>
                  <a:lnTo>
                    <a:pt x="1480358" y="9850"/>
                  </a:lnTo>
                  <a:lnTo>
                    <a:pt x="1528599" y="0"/>
                  </a:lnTo>
                </a:path>
                <a:path w="1542415" h="88900">
                  <a:moveTo>
                    <a:pt x="1542304" y="0"/>
                  </a:moveTo>
                  <a:lnTo>
                    <a:pt x="1481487" y="12662"/>
                  </a:lnTo>
                  <a:lnTo>
                    <a:pt x="1432722" y="21821"/>
                  </a:lnTo>
                  <a:lnTo>
                    <a:pt x="1384075" y="30291"/>
                  </a:lnTo>
                  <a:lnTo>
                    <a:pt x="1335679" y="38188"/>
                  </a:lnTo>
                  <a:lnTo>
                    <a:pt x="1287665" y="45626"/>
                  </a:lnTo>
                  <a:lnTo>
                    <a:pt x="1240163" y="52721"/>
                  </a:lnTo>
                  <a:lnTo>
                    <a:pt x="1193305" y="59588"/>
                  </a:lnTo>
                  <a:lnTo>
                    <a:pt x="1148081" y="66205"/>
                  </a:lnTo>
                  <a:lnTo>
                    <a:pt x="1140270" y="67399"/>
                  </a:lnTo>
                  <a:lnTo>
                    <a:pt x="1069139" y="77088"/>
                  </a:lnTo>
                  <a:lnTo>
                    <a:pt x="1015652" y="82919"/>
                  </a:lnTo>
                  <a:lnTo>
                    <a:pt x="963923" y="86887"/>
                  </a:lnTo>
                  <a:lnTo>
                    <a:pt x="913548" y="88731"/>
                  </a:lnTo>
                  <a:lnTo>
                    <a:pt x="864123" y="88188"/>
                  </a:lnTo>
                  <a:lnTo>
                    <a:pt x="815243" y="84994"/>
                  </a:lnTo>
                  <a:lnTo>
                    <a:pt x="766504" y="78888"/>
                  </a:lnTo>
                  <a:lnTo>
                    <a:pt x="717501" y="69605"/>
                  </a:lnTo>
                  <a:lnTo>
                    <a:pt x="667830" y="56883"/>
                  </a:lnTo>
                  <a:lnTo>
                    <a:pt x="645067" y="50522"/>
                  </a:lnTo>
                  <a:lnTo>
                    <a:pt x="616996" y="43263"/>
                  </a:lnTo>
                  <a:lnTo>
                    <a:pt x="546794" y="27597"/>
                  </a:lnTo>
                  <a:lnTo>
                    <a:pt x="505595" y="19960"/>
                  </a:lnTo>
                  <a:lnTo>
                    <a:pt x="460953" y="12969"/>
                  </a:lnTo>
                  <a:lnTo>
                    <a:pt x="413334" y="7009"/>
                  </a:lnTo>
                  <a:lnTo>
                    <a:pt x="363204" y="2466"/>
                  </a:lnTo>
                  <a:lnTo>
                    <a:pt x="316257" y="0"/>
                  </a:lnTo>
                </a:path>
                <a:path w="1542415" h="88900">
                  <a:moveTo>
                    <a:pt x="234790" y="0"/>
                  </a:moveTo>
                  <a:lnTo>
                    <a:pt x="202411" y="1192"/>
                  </a:lnTo>
                  <a:lnTo>
                    <a:pt x="146899" y="6171"/>
                  </a:lnTo>
                  <a:lnTo>
                    <a:pt x="91208" y="14495"/>
                  </a:lnTo>
                  <a:lnTo>
                    <a:pt x="35804" y="26549"/>
                  </a:lnTo>
                  <a:lnTo>
                    <a:pt x="0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471040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0" y="17561"/>
                  </a:moveTo>
                  <a:lnTo>
                    <a:pt x="28686" y="9038"/>
                  </a:lnTo>
                  <a:lnTo>
                    <a:pt x="69943" y="0"/>
                  </a:lnTo>
                </a:path>
                <a:path w="1456690" h="72390">
                  <a:moveTo>
                    <a:pt x="486414" y="0"/>
                  </a:moveTo>
                  <a:lnTo>
                    <a:pt x="536941" y="8957"/>
                  </a:lnTo>
                  <a:lnTo>
                    <a:pt x="606734" y="24344"/>
                  </a:lnTo>
                  <a:lnTo>
                    <a:pt x="657264" y="37744"/>
                  </a:lnTo>
                  <a:lnTo>
                    <a:pt x="706432" y="50234"/>
                  </a:lnTo>
                  <a:lnTo>
                    <a:pt x="754979" y="59359"/>
                  </a:lnTo>
                  <a:lnTo>
                    <a:pt x="803305" y="65378"/>
                  </a:lnTo>
                  <a:lnTo>
                    <a:pt x="851807" y="68548"/>
                  </a:lnTo>
                  <a:lnTo>
                    <a:pt x="900883" y="69126"/>
                  </a:lnTo>
                  <a:lnTo>
                    <a:pt x="950930" y="67370"/>
                  </a:lnTo>
                  <a:lnTo>
                    <a:pt x="1002347" y="63537"/>
                  </a:lnTo>
                  <a:lnTo>
                    <a:pt x="1055532" y="57885"/>
                  </a:lnTo>
                  <a:lnTo>
                    <a:pt x="1110882" y="50672"/>
                  </a:lnTo>
                  <a:lnTo>
                    <a:pt x="1122924" y="48930"/>
                  </a:lnTo>
                  <a:lnTo>
                    <a:pt x="1143150" y="46026"/>
                  </a:lnTo>
                  <a:lnTo>
                    <a:pt x="1164943" y="42905"/>
                  </a:lnTo>
                  <a:lnTo>
                    <a:pt x="1181685" y="40512"/>
                  </a:lnTo>
                  <a:lnTo>
                    <a:pt x="1231349" y="33406"/>
                  </a:lnTo>
                  <a:lnTo>
                    <a:pt x="1281731" y="26035"/>
                  </a:lnTo>
                  <a:lnTo>
                    <a:pt x="1332671" y="18258"/>
                  </a:lnTo>
                  <a:lnTo>
                    <a:pt x="1384011" y="9936"/>
                  </a:lnTo>
                  <a:lnTo>
                    <a:pt x="1435591" y="927"/>
                  </a:lnTo>
                  <a:lnTo>
                    <a:pt x="1440463" y="0"/>
                  </a:lnTo>
                </a:path>
                <a:path w="1456690" h="72390">
                  <a:moveTo>
                    <a:pt x="1456357" y="0"/>
                  </a:moveTo>
                  <a:lnTo>
                    <a:pt x="1385024" y="12771"/>
                  </a:lnTo>
                  <a:lnTo>
                    <a:pt x="1333679" y="21095"/>
                  </a:lnTo>
                  <a:lnTo>
                    <a:pt x="1282736" y="28871"/>
                  </a:lnTo>
                  <a:lnTo>
                    <a:pt x="1232353" y="36241"/>
                  </a:lnTo>
                  <a:lnTo>
                    <a:pt x="1182688" y="43345"/>
                  </a:lnTo>
                  <a:lnTo>
                    <a:pt x="1170549" y="45074"/>
                  </a:lnTo>
                  <a:lnTo>
                    <a:pt x="1158461" y="46797"/>
                  </a:lnTo>
                  <a:lnTo>
                    <a:pt x="1146428" y="48518"/>
                  </a:lnTo>
                  <a:lnTo>
                    <a:pt x="1134454" y="50241"/>
                  </a:lnTo>
                  <a:lnTo>
                    <a:pt x="1126694" y="51396"/>
                  </a:lnTo>
                  <a:lnTo>
                    <a:pt x="1118972" y="52501"/>
                  </a:lnTo>
                  <a:lnTo>
                    <a:pt x="1055825" y="60821"/>
                  </a:lnTo>
                  <a:lnTo>
                    <a:pt x="1002527" y="66494"/>
                  </a:lnTo>
                  <a:lnTo>
                    <a:pt x="950995" y="70342"/>
                  </a:lnTo>
                  <a:lnTo>
                    <a:pt x="900829" y="72106"/>
                  </a:lnTo>
                  <a:lnTo>
                    <a:pt x="851627" y="71528"/>
                  </a:lnTo>
                  <a:lnTo>
                    <a:pt x="802990" y="68349"/>
                  </a:lnTo>
                  <a:lnTo>
                    <a:pt x="754517" y="62312"/>
                  </a:lnTo>
                  <a:lnTo>
                    <a:pt x="705809" y="53157"/>
                  </a:lnTo>
                  <a:lnTo>
                    <a:pt x="656464" y="40627"/>
                  </a:lnTo>
                  <a:lnTo>
                    <a:pt x="633897" y="34378"/>
                  </a:lnTo>
                  <a:lnTo>
                    <a:pt x="606066" y="27251"/>
                  </a:lnTo>
                  <a:lnTo>
                    <a:pt x="573433" y="19629"/>
                  </a:lnTo>
                  <a:lnTo>
                    <a:pt x="536460" y="11890"/>
                  </a:lnTo>
                  <a:lnTo>
                    <a:pt x="495608" y="4416"/>
                  </a:lnTo>
                  <a:lnTo>
                    <a:pt x="466982" y="0"/>
                  </a:lnTo>
                </a:path>
                <a:path w="1456690" h="72390">
                  <a:moveTo>
                    <a:pt x="83725" y="0"/>
                  </a:moveTo>
                  <a:lnTo>
                    <a:pt x="29622" y="11840"/>
                  </a:lnTo>
                  <a:lnTo>
                    <a:pt x="0" y="206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361398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5" h="55244">
                  <a:moveTo>
                    <a:pt x="0" y="388"/>
                  </a:moveTo>
                  <a:lnTo>
                    <a:pt x="1363" y="0"/>
                  </a:lnTo>
                </a:path>
                <a:path w="1353185" h="55244">
                  <a:moveTo>
                    <a:pt x="561440" y="0"/>
                  </a:moveTo>
                  <a:lnTo>
                    <a:pt x="591526" y="6832"/>
                  </a:lnTo>
                  <a:lnTo>
                    <a:pt x="621415" y="14339"/>
                  </a:lnTo>
                  <a:lnTo>
                    <a:pt x="645427" y="20904"/>
                  </a:lnTo>
                  <a:lnTo>
                    <a:pt x="694331" y="33203"/>
                  </a:lnTo>
                  <a:lnTo>
                    <a:pt x="742628" y="42202"/>
                  </a:lnTo>
                  <a:lnTo>
                    <a:pt x="790713" y="48154"/>
                  </a:lnTo>
                  <a:lnTo>
                    <a:pt x="838982" y="51311"/>
                  </a:lnTo>
                  <a:lnTo>
                    <a:pt x="887830" y="51927"/>
                  </a:lnTo>
                  <a:lnTo>
                    <a:pt x="937653" y="50254"/>
                  </a:lnTo>
                  <a:lnTo>
                    <a:pt x="988846" y="46547"/>
                  </a:lnTo>
                  <a:lnTo>
                    <a:pt x="1041805" y="41056"/>
                  </a:lnTo>
                  <a:lnTo>
                    <a:pt x="1096925" y="34036"/>
                  </a:lnTo>
                  <a:lnTo>
                    <a:pt x="1119976" y="30785"/>
                  </a:lnTo>
                  <a:lnTo>
                    <a:pt x="1132475" y="29032"/>
                  </a:lnTo>
                  <a:lnTo>
                    <a:pt x="1145034" y="27278"/>
                  </a:lnTo>
                  <a:lnTo>
                    <a:pt x="1157654" y="25522"/>
                  </a:lnTo>
                  <a:lnTo>
                    <a:pt x="1170331" y="23762"/>
                  </a:lnTo>
                  <a:lnTo>
                    <a:pt x="1219671" y="16881"/>
                  </a:lnTo>
                  <a:lnTo>
                    <a:pt x="1269722" y="9737"/>
                  </a:lnTo>
                  <a:lnTo>
                    <a:pt x="1320329" y="2190"/>
                  </a:lnTo>
                  <a:lnTo>
                    <a:pt x="1334132" y="0"/>
                  </a:lnTo>
                </a:path>
                <a:path w="1353185" h="55244">
                  <a:moveTo>
                    <a:pt x="1353183" y="0"/>
                  </a:moveTo>
                  <a:lnTo>
                    <a:pt x="1270866" y="12589"/>
                  </a:lnTo>
                  <a:lnTo>
                    <a:pt x="1220826" y="19735"/>
                  </a:lnTo>
                  <a:lnTo>
                    <a:pt x="1171500" y="26619"/>
                  </a:lnTo>
                  <a:lnTo>
                    <a:pt x="1158632" y="28408"/>
                  </a:lnTo>
                  <a:lnTo>
                    <a:pt x="1145823" y="30193"/>
                  </a:lnTo>
                  <a:lnTo>
                    <a:pt x="1133077" y="31975"/>
                  </a:lnTo>
                  <a:lnTo>
                    <a:pt x="1120395" y="33757"/>
                  </a:lnTo>
                  <a:lnTo>
                    <a:pt x="1112787" y="34785"/>
                  </a:lnTo>
                  <a:lnTo>
                    <a:pt x="1105218" y="35839"/>
                  </a:lnTo>
                  <a:lnTo>
                    <a:pt x="1097738" y="36906"/>
                  </a:lnTo>
                  <a:lnTo>
                    <a:pt x="1042370" y="43963"/>
                  </a:lnTo>
                  <a:lnTo>
                    <a:pt x="989191" y="49481"/>
                  </a:lnTo>
                  <a:lnTo>
                    <a:pt x="937801" y="53206"/>
                  </a:lnTo>
                  <a:lnTo>
                    <a:pt x="887798" y="54885"/>
                  </a:lnTo>
                  <a:lnTo>
                    <a:pt x="838784" y="54266"/>
                  </a:lnTo>
                  <a:lnTo>
                    <a:pt x="790358" y="51095"/>
                  </a:lnTo>
                  <a:lnTo>
                    <a:pt x="742118" y="45121"/>
                  </a:lnTo>
                  <a:lnTo>
                    <a:pt x="693667" y="36090"/>
                  </a:lnTo>
                  <a:lnTo>
                    <a:pt x="644602" y="23749"/>
                  </a:lnTo>
                  <a:lnTo>
                    <a:pt x="620656" y="17199"/>
                  </a:lnTo>
                  <a:lnTo>
                    <a:pt x="590850" y="9707"/>
                  </a:lnTo>
                  <a:lnTo>
                    <a:pt x="555733" y="1724"/>
                  </a:lnTo>
                  <a:lnTo>
                    <a:pt x="547160" y="0"/>
                  </a:lnTo>
                </a:path>
                <a:path w="1353185" h="55244">
                  <a:moveTo>
                    <a:pt x="12007" y="0"/>
                  </a:moveTo>
                  <a:lnTo>
                    <a:pt x="0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3300" y="0"/>
              <a:ext cx="667960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807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11266" y="0"/>
                  </a:moveTo>
                  <a:lnTo>
                    <a:pt x="72993" y="15658"/>
                  </a:lnTo>
                  <a:lnTo>
                    <a:pt x="121041" y="24535"/>
                  </a:lnTo>
                  <a:lnTo>
                    <a:pt x="168889" y="30421"/>
                  </a:lnTo>
                  <a:lnTo>
                    <a:pt x="216929" y="33565"/>
                  </a:lnTo>
                  <a:lnTo>
                    <a:pt x="265555" y="34216"/>
                  </a:lnTo>
                  <a:lnTo>
                    <a:pt x="315159" y="32621"/>
                  </a:lnTo>
                  <a:lnTo>
                    <a:pt x="366133" y="29030"/>
                  </a:lnTo>
                  <a:lnTo>
                    <a:pt x="418872" y="23691"/>
                  </a:lnTo>
                  <a:lnTo>
                    <a:pt x="473767" y="16853"/>
                  </a:lnTo>
                  <a:lnTo>
                    <a:pt x="496703" y="13716"/>
                  </a:lnTo>
                  <a:lnTo>
                    <a:pt x="510007" y="11898"/>
                  </a:lnTo>
                  <a:lnTo>
                    <a:pt x="523380" y="10080"/>
                  </a:lnTo>
                  <a:lnTo>
                    <a:pt x="536819" y="8258"/>
                  </a:lnTo>
                  <a:lnTo>
                    <a:pt x="550323" y="6426"/>
                  </a:lnTo>
                  <a:lnTo>
                    <a:pt x="597616" y="0"/>
                  </a:lnTo>
                </a:path>
                <a:path w="619125" h="37465">
                  <a:moveTo>
                    <a:pt x="619042" y="0"/>
                  </a:moveTo>
                  <a:lnTo>
                    <a:pt x="599878" y="2666"/>
                  </a:lnTo>
                  <a:lnTo>
                    <a:pt x="550882" y="9322"/>
                  </a:lnTo>
                  <a:lnTo>
                    <a:pt x="537330" y="11158"/>
                  </a:lnTo>
                  <a:lnTo>
                    <a:pt x="523845" y="12989"/>
                  </a:lnTo>
                  <a:lnTo>
                    <a:pt x="510428" y="14815"/>
                  </a:lnTo>
                  <a:lnTo>
                    <a:pt x="497084" y="16637"/>
                  </a:lnTo>
                  <a:lnTo>
                    <a:pt x="474148" y="19837"/>
                  </a:lnTo>
                  <a:lnTo>
                    <a:pt x="427643" y="25753"/>
                  </a:lnTo>
                  <a:lnTo>
                    <a:pt x="380332" y="30891"/>
                  </a:lnTo>
                  <a:lnTo>
                    <a:pt x="332178" y="34790"/>
                  </a:lnTo>
                  <a:lnTo>
                    <a:pt x="283145" y="36990"/>
                  </a:lnTo>
                  <a:lnTo>
                    <a:pt x="233197" y="37031"/>
                  </a:lnTo>
                  <a:lnTo>
                    <a:pt x="182299" y="34450"/>
                  </a:lnTo>
                  <a:lnTo>
                    <a:pt x="130414" y="28787"/>
                  </a:lnTo>
                  <a:lnTo>
                    <a:pt x="77506" y="19583"/>
                  </a:lnTo>
                  <a:lnTo>
                    <a:pt x="23539" y="6375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5235" y="0"/>
              <a:ext cx="513205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671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14583" y="0"/>
                  </a:moveTo>
                  <a:lnTo>
                    <a:pt x="59893" y="7809"/>
                  </a:lnTo>
                  <a:lnTo>
                    <a:pt x="111377" y="13390"/>
                  </a:lnTo>
                  <a:lnTo>
                    <a:pt x="161897" y="15955"/>
                  </a:lnTo>
                  <a:lnTo>
                    <a:pt x="211487" y="15956"/>
                  </a:lnTo>
                  <a:lnTo>
                    <a:pt x="260179" y="13843"/>
                  </a:lnTo>
                  <a:lnTo>
                    <a:pt x="308007" y="10066"/>
                  </a:lnTo>
                  <a:lnTo>
                    <a:pt x="355005" y="5077"/>
                  </a:lnTo>
                  <a:lnTo>
                    <a:pt x="395799" y="0"/>
                  </a:lnTo>
                </a:path>
                <a:path w="419100" h="19050">
                  <a:moveTo>
                    <a:pt x="418550" y="0"/>
                  </a:moveTo>
                  <a:lnTo>
                    <a:pt x="355258" y="8065"/>
                  </a:lnTo>
                  <a:lnTo>
                    <a:pt x="308131" y="13056"/>
                  </a:lnTo>
                  <a:lnTo>
                    <a:pt x="260172" y="16829"/>
                  </a:lnTo>
                  <a:lnTo>
                    <a:pt x="211348" y="18935"/>
                  </a:lnTo>
                  <a:lnTo>
                    <a:pt x="161626" y="18920"/>
                  </a:lnTo>
                  <a:lnTo>
                    <a:pt x="110973" y="16334"/>
                  </a:lnTo>
                  <a:lnTo>
                    <a:pt x="59357" y="10723"/>
                  </a:lnTo>
                  <a:lnTo>
                    <a:pt x="6743" y="1636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8797" y="0"/>
              <a:ext cx="138943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7757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0"/>
              <a:ext cx="2000" cy="102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222" y="0"/>
                  </a:moveTo>
                  <a:lnTo>
                    <a:pt x="0" y="10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24868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30" h="194945">
                  <a:moveTo>
                    <a:pt x="0" y="173342"/>
                  </a:moveTo>
                  <a:lnTo>
                    <a:pt x="1660" y="160754"/>
                  </a:lnTo>
                  <a:lnTo>
                    <a:pt x="3802" y="142089"/>
                  </a:lnTo>
                  <a:lnTo>
                    <a:pt x="5721" y="123540"/>
                  </a:lnTo>
                  <a:lnTo>
                    <a:pt x="7514" y="105206"/>
                  </a:lnTo>
                  <a:lnTo>
                    <a:pt x="9834" y="81710"/>
                  </a:lnTo>
                  <a:lnTo>
                    <a:pt x="12404" y="57861"/>
                  </a:lnTo>
                  <a:lnTo>
                    <a:pt x="15440" y="33697"/>
                  </a:lnTo>
                  <a:lnTo>
                    <a:pt x="19160" y="9258"/>
                  </a:lnTo>
                  <a:lnTo>
                    <a:pt x="21061" y="0"/>
                  </a:lnTo>
                </a:path>
                <a:path w="24130" h="194945">
                  <a:moveTo>
                    <a:pt x="24110" y="0"/>
                  </a:moveTo>
                  <a:lnTo>
                    <a:pt x="15385" y="58078"/>
                  </a:lnTo>
                  <a:lnTo>
                    <a:pt x="10511" y="105219"/>
                  </a:lnTo>
                  <a:lnTo>
                    <a:pt x="8707" y="123641"/>
                  </a:lnTo>
                  <a:lnTo>
                    <a:pt x="6771" y="142284"/>
                  </a:lnTo>
                  <a:lnTo>
                    <a:pt x="4607" y="161051"/>
                  </a:lnTo>
                  <a:lnTo>
                    <a:pt x="2117" y="179844"/>
                  </a:lnTo>
                  <a:lnTo>
                    <a:pt x="894" y="188360"/>
                  </a:lnTo>
                  <a:lnTo>
                    <a:pt x="0" y="1944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0"/>
              <a:ext cx="48938" cy="3144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60" h="312420">
                  <a:moveTo>
                    <a:pt x="0" y="299447"/>
                  </a:moveTo>
                  <a:lnTo>
                    <a:pt x="17006" y="213613"/>
                  </a:lnTo>
                  <a:lnTo>
                    <a:pt x="24879" y="160595"/>
                  </a:lnTo>
                  <a:lnTo>
                    <a:pt x="31014" y="105194"/>
                  </a:lnTo>
                  <a:lnTo>
                    <a:pt x="33459" y="81688"/>
                  </a:lnTo>
                  <a:lnTo>
                    <a:pt x="36153" y="57830"/>
                  </a:lnTo>
                  <a:lnTo>
                    <a:pt x="39306" y="33661"/>
                  </a:lnTo>
                  <a:lnTo>
                    <a:pt x="43130" y="9220"/>
                  </a:lnTo>
                  <a:lnTo>
                    <a:pt x="45055" y="0"/>
                  </a:lnTo>
                </a:path>
                <a:path w="48260" h="312420">
                  <a:moveTo>
                    <a:pt x="48106" y="0"/>
                  </a:moveTo>
                  <a:lnTo>
                    <a:pt x="39101" y="58173"/>
                  </a:lnTo>
                  <a:lnTo>
                    <a:pt x="33973" y="105435"/>
                  </a:lnTo>
                  <a:lnTo>
                    <a:pt x="32076" y="123757"/>
                  </a:lnTo>
                  <a:lnTo>
                    <a:pt x="30055" y="142293"/>
                  </a:lnTo>
                  <a:lnTo>
                    <a:pt x="24019" y="188153"/>
                  </a:lnTo>
                  <a:lnTo>
                    <a:pt x="20079" y="213359"/>
                  </a:lnTo>
                  <a:lnTo>
                    <a:pt x="19864" y="214693"/>
                  </a:lnTo>
                  <a:lnTo>
                    <a:pt x="10742" y="266944"/>
                  </a:lnTo>
                  <a:lnTo>
                    <a:pt x="0" y="3124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73785" cy="3811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0" y="366524"/>
                  </a:moveTo>
                  <a:lnTo>
                    <a:pt x="18968" y="315855"/>
                  </a:lnTo>
                  <a:lnTo>
                    <a:pt x="30760" y="266471"/>
                  </a:lnTo>
                  <a:lnTo>
                    <a:pt x="39912" y="214744"/>
                  </a:lnTo>
                  <a:lnTo>
                    <a:pt x="40255" y="212661"/>
                  </a:lnTo>
                  <a:lnTo>
                    <a:pt x="41641" y="204334"/>
                  </a:lnTo>
                  <a:lnTo>
                    <a:pt x="48148" y="160517"/>
                  </a:lnTo>
                  <a:lnTo>
                    <a:pt x="54542" y="105435"/>
                  </a:lnTo>
                  <a:lnTo>
                    <a:pt x="57122" y="81861"/>
                  </a:lnTo>
                  <a:lnTo>
                    <a:pt x="59949" y="57937"/>
                  </a:lnTo>
                  <a:lnTo>
                    <a:pt x="63229" y="33708"/>
                  </a:lnTo>
                  <a:lnTo>
                    <a:pt x="67166" y="9220"/>
                  </a:lnTo>
                  <a:lnTo>
                    <a:pt x="69119" y="0"/>
                  </a:lnTo>
                </a:path>
                <a:path w="72390" h="372745">
                  <a:moveTo>
                    <a:pt x="72163" y="0"/>
                  </a:moveTo>
                  <a:lnTo>
                    <a:pt x="62884" y="58361"/>
                  </a:lnTo>
                  <a:lnTo>
                    <a:pt x="57489" y="105829"/>
                  </a:lnTo>
                  <a:lnTo>
                    <a:pt x="55507" y="124024"/>
                  </a:lnTo>
                  <a:lnTo>
                    <a:pt x="53406" y="142428"/>
                  </a:lnTo>
                  <a:lnTo>
                    <a:pt x="47207" y="187985"/>
                  </a:lnTo>
                  <a:lnTo>
                    <a:pt x="33718" y="266952"/>
                  </a:lnTo>
                  <a:lnTo>
                    <a:pt x="21844" y="316660"/>
                  </a:lnTo>
                  <a:lnTo>
                    <a:pt x="4015" y="365365"/>
                  </a:lnTo>
                  <a:lnTo>
                    <a:pt x="0" y="37263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0"/>
              <a:ext cx="98723" cy="4149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0" y="407264"/>
                  </a:moveTo>
                  <a:lnTo>
                    <a:pt x="24094" y="363958"/>
                  </a:lnTo>
                  <a:lnTo>
                    <a:pt x="41845" y="315912"/>
                  </a:lnTo>
                  <a:lnTo>
                    <a:pt x="53705" y="266856"/>
                  </a:lnTo>
                  <a:lnTo>
                    <a:pt x="62924" y="215493"/>
                  </a:lnTo>
                  <a:lnTo>
                    <a:pt x="71484" y="160532"/>
                  </a:lnTo>
                  <a:lnTo>
                    <a:pt x="78101" y="105867"/>
                  </a:lnTo>
                  <a:lnTo>
                    <a:pt x="80821" y="82193"/>
                  </a:lnTo>
                  <a:lnTo>
                    <a:pt x="83784" y="58165"/>
                  </a:lnTo>
                  <a:lnTo>
                    <a:pt x="87195" y="33833"/>
                  </a:lnTo>
                  <a:lnTo>
                    <a:pt x="91258" y="9245"/>
                  </a:lnTo>
                  <a:lnTo>
                    <a:pt x="93246" y="0"/>
                  </a:lnTo>
                </a:path>
                <a:path w="96520" h="413384">
                  <a:moveTo>
                    <a:pt x="96282" y="0"/>
                  </a:moveTo>
                  <a:lnTo>
                    <a:pt x="86776" y="58259"/>
                  </a:lnTo>
                  <a:lnTo>
                    <a:pt x="81136" y="105600"/>
                  </a:lnTo>
                  <a:lnTo>
                    <a:pt x="79053" y="123824"/>
                  </a:lnTo>
                  <a:lnTo>
                    <a:pt x="76847" y="142252"/>
                  </a:lnTo>
                  <a:lnTo>
                    <a:pt x="70420" y="187820"/>
                  </a:lnTo>
                  <a:lnTo>
                    <a:pt x="56603" y="267630"/>
                  </a:lnTo>
                  <a:lnTo>
                    <a:pt x="44671" y="316928"/>
                  </a:lnTo>
                  <a:lnTo>
                    <a:pt x="26791" y="365245"/>
                  </a:lnTo>
                  <a:lnTo>
                    <a:pt x="0" y="413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0"/>
              <a:ext cx="121004" cy="45038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0" y="440192"/>
                  </a:moveTo>
                  <a:lnTo>
                    <a:pt x="46951" y="363645"/>
                  </a:lnTo>
                  <a:lnTo>
                    <a:pt x="64786" y="315807"/>
                  </a:lnTo>
                  <a:lnTo>
                    <a:pt x="76722" y="266964"/>
                  </a:lnTo>
                  <a:lnTo>
                    <a:pt x="86022" y="215823"/>
                  </a:lnTo>
                  <a:lnTo>
                    <a:pt x="94837" y="160451"/>
                  </a:lnTo>
                  <a:lnTo>
                    <a:pt x="101706" y="105905"/>
                  </a:lnTo>
                  <a:lnTo>
                    <a:pt x="104552" y="82208"/>
                  </a:lnTo>
                  <a:lnTo>
                    <a:pt x="107639" y="58166"/>
                  </a:lnTo>
                  <a:lnTo>
                    <a:pt x="111166" y="33828"/>
                  </a:lnTo>
                  <a:lnTo>
                    <a:pt x="115333" y="9245"/>
                  </a:lnTo>
                  <a:lnTo>
                    <a:pt x="117355" y="0"/>
                  </a:lnTo>
                </a:path>
                <a:path w="120650" h="445770">
                  <a:moveTo>
                    <a:pt x="120406" y="0"/>
                  </a:moveTo>
                  <a:lnTo>
                    <a:pt x="110577" y="58608"/>
                  </a:lnTo>
                  <a:lnTo>
                    <a:pt x="104640" y="106286"/>
                  </a:lnTo>
                  <a:lnTo>
                    <a:pt x="102486" y="124307"/>
                  </a:lnTo>
                  <a:lnTo>
                    <a:pt x="100219" y="142530"/>
                  </a:lnTo>
                  <a:lnTo>
                    <a:pt x="93685" y="187690"/>
                  </a:lnTo>
                  <a:lnTo>
                    <a:pt x="79583" y="267876"/>
                  </a:lnTo>
                  <a:lnTo>
                    <a:pt x="67584" y="316922"/>
                  </a:lnTo>
                  <a:lnTo>
                    <a:pt x="49637" y="365005"/>
                  </a:lnTo>
                  <a:lnTo>
                    <a:pt x="22458" y="413448"/>
                  </a:lnTo>
                  <a:lnTo>
                    <a:pt x="0" y="445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0"/>
              <a:ext cx="145943" cy="4830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80" h="476250">
                  <a:moveTo>
                    <a:pt x="0" y="470890"/>
                  </a:moveTo>
                  <a:lnTo>
                    <a:pt x="42718" y="411327"/>
                  </a:lnTo>
                  <a:lnTo>
                    <a:pt x="69768" y="363464"/>
                  </a:lnTo>
                  <a:lnTo>
                    <a:pt x="87654" y="315918"/>
                  </a:lnTo>
                  <a:lnTo>
                    <a:pt x="99640" y="267391"/>
                  </a:lnTo>
                  <a:lnTo>
                    <a:pt x="108987" y="216585"/>
                  </a:lnTo>
                  <a:lnTo>
                    <a:pt x="115337" y="178599"/>
                  </a:lnTo>
                  <a:lnTo>
                    <a:pt x="123040" y="124043"/>
                  </a:lnTo>
                  <a:lnTo>
                    <a:pt x="125281" y="106108"/>
                  </a:lnTo>
                  <a:lnTo>
                    <a:pt x="128263" y="82381"/>
                  </a:lnTo>
                  <a:lnTo>
                    <a:pt x="131487" y="58308"/>
                  </a:lnTo>
                  <a:lnTo>
                    <a:pt x="135141" y="33945"/>
                  </a:lnTo>
                  <a:lnTo>
                    <a:pt x="139416" y="9347"/>
                  </a:lnTo>
                  <a:lnTo>
                    <a:pt x="141488" y="0"/>
                  </a:lnTo>
                </a:path>
                <a:path w="144780" h="476250">
                  <a:moveTo>
                    <a:pt x="144520" y="0"/>
                  </a:moveTo>
                  <a:lnTo>
                    <a:pt x="134419" y="58726"/>
                  </a:lnTo>
                  <a:lnTo>
                    <a:pt x="128228" y="106425"/>
                  </a:lnTo>
                  <a:lnTo>
                    <a:pt x="125979" y="124391"/>
                  </a:lnTo>
                  <a:lnTo>
                    <a:pt x="123621" y="142560"/>
                  </a:lnTo>
                  <a:lnTo>
                    <a:pt x="116903" y="187584"/>
                  </a:lnTo>
                  <a:lnTo>
                    <a:pt x="102446" y="268515"/>
                  </a:lnTo>
                  <a:lnTo>
                    <a:pt x="90388" y="317172"/>
                  </a:lnTo>
                  <a:lnTo>
                    <a:pt x="72386" y="364891"/>
                  </a:lnTo>
                  <a:lnTo>
                    <a:pt x="45157" y="412991"/>
                  </a:lnTo>
                  <a:lnTo>
                    <a:pt x="8252" y="465229"/>
                  </a:lnTo>
                  <a:lnTo>
                    <a:pt x="0" y="4757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0"/>
              <a:ext cx="170865" cy="50959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10" h="503555">
                  <a:moveTo>
                    <a:pt x="0" y="498741"/>
                  </a:moveTo>
                  <a:lnTo>
                    <a:pt x="28322" y="462960"/>
                  </a:lnTo>
                  <a:lnTo>
                    <a:pt x="65385" y="410895"/>
                  </a:lnTo>
                  <a:lnTo>
                    <a:pt x="92499" y="363324"/>
                  </a:lnTo>
                  <a:lnTo>
                    <a:pt x="110447" y="316083"/>
                  </a:lnTo>
                  <a:lnTo>
                    <a:pt x="122491" y="267881"/>
                  </a:lnTo>
                  <a:lnTo>
                    <a:pt x="131895" y="217423"/>
                  </a:lnTo>
                  <a:lnTo>
                    <a:pt x="138461" y="179044"/>
                  </a:lnTo>
                  <a:lnTo>
                    <a:pt x="146426" y="124425"/>
                  </a:lnTo>
                  <a:lnTo>
                    <a:pt x="148748" y="106616"/>
                  </a:lnTo>
                  <a:lnTo>
                    <a:pt x="151878" y="82775"/>
                  </a:lnTo>
                  <a:lnTo>
                    <a:pt x="155239" y="58592"/>
                  </a:lnTo>
                  <a:lnTo>
                    <a:pt x="159023" y="34126"/>
                  </a:lnTo>
                  <a:lnTo>
                    <a:pt x="163417" y="9435"/>
                  </a:lnTo>
                  <a:lnTo>
                    <a:pt x="165533" y="0"/>
                  </a:lnTo>
                </a:path>
                <a:path w="168910" h="503555">
                  <a:moveTo>
                    <a:pt x="168565" y="0"/>
                  </a:moveTo>
                  <a:lnTo>
                    <a:pt x="158186" y="58924"/>
                  </a:lnTo>
                  <a:lnTo>
                    <a:pt x="151733" y="106768"/>
                  </a:lnTo>
                  <a:lnTo>
                    <a:pt x="149404" y="124639"/>
                  </a:lnTo>
                  <a:lnTo>
                    <a:pt x="146964" y="142709"/>
                  </a:lnTo>
                  <a:lnTo>
                    <a:pt x="140069" y="187513"/>
                  </a:lnTo>
                  <a:lnTo>
                    <a:pt x="125295" y="268937"/>
                  </a:lnTo>
                  <a:lnTo>
                    <a:pt x="113188" y="317296"/>
                  </a:lnTo>
                  <a:lnTo>
                    <a:pt x="95128" y="364731"/>
                  </a:lnTo>
                  <a:lnTo>
                    <a:pt x="67824" y="412559"/>
                  </a:lnTo>
                  <a:lnTo>
                    <a:pt x="30731" y="464706"/>
                  </a:lnTo>
                  <a:lnTo>
                    <a:pt x="0" y="5035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0"/>
              <a:ext cx="192888" cy="5397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0" y="523802"/>
                  </a:moveTo>
                  <a:lnTo>
                    <a:pt x="50699" y="462447"/>
                  </a:lnTo>
                  <a:lnTo>
                    <a:pt x="87967" y="410463"/>
                  </a:lnTo>
                  <a:lnTo>
                    <a:pt x="115137" y="363188"/>
                  </a:lnTo>
                  <a:lnTo>
                    <a:pt x="133138" y="316250"/>
                  </a:lnTo>
                  <a:lnTo>
                    <a:pt x="145239" y="268362"/>
                  </a:lnTo>
                  <a:lnTo>
                    <a:pt x="154706" y="218236"/>
                  </a:lnTo>
                  <a:lnTo>
                    <a:pt x="161348" y="180149"/>
                  </a:lnTo>
                  <a:lnTo>
                    <a:pt x="169709" y="124767"/>
                  </a:lnTo>
                  <a:lnTo>
                    <a:pt x="172105" y="107111"/>
                  </a:lnTo>
                  <a:lnTo>
                    <a:pt x="175381" y="83167"/>
                  </a:lnTo>
                  <a:lnTo>
                    <a:pt x="178891" y="58883"/>
                  </a:lnTo>
                  <a:lnTo>
                    <a:pt x="182819" y="34313"/>
                  </a:lnTo>
                  <a:lnTo>
                    <a:pt x="187345" y="9512"/>
                  </a:lnTo>
                  <a:lnTo>
                    <a:pt x="189509" y="0"/>
                  </a:lnTo>
                </a:path>
                <a:path w="193040" h="528320">
                  <a:moveTo>
                    <a:pt x="192521" y="0"/>
                  </a:moveTo>
                  <a:lnTo>
                    <a:pt x="181812" y="59272"/>
                  </a:lnTo>
                  <a:lnTo>
                    <a:pt x="175064" y="107365"/>
                  </a:lnTo>
                  <a:lnTo>
                    <a:pt x="172662" y="125071"/>
                  </a:lnTo>
                  <a:lnTo>
                    <a:pt x="170155" y="142973"/>
                  </a:lnTo>
                  <a:lnTo>
                    <a:pt x="163127" y="187429"/>
                  </a:lnTo>
                  <a:lnTo>
                    <a:pt x="148126" y="269148"/>
                  </a:lnTo>
                  <a:lnTo>
                    <a:pt x="135957" y="317283"/>
                  </a:lnTo>
                  <a:lnTo>
                    <a:pt x="117822" y="364504"/>
                  </a:lnTo>
                  <a:lnTo>
                    <a:pt x="90418" y="412127"/>
                  </a:lnTo>
                  <a:lnTo>
                    <a:pt x="53066" y="464268"/>
                  </a:lnTo>
                  <a:lnTo>
                    <a:pt x="17768" y="508657"/>
                  </a:lnTo>
                  <a:lnTo>
                    <a:pt x="0" y="5282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0"/>
              <a:ext cx="217595" cy="55565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5" h="551815">
                  <a:moveTo>
                    <a:pt x="0" y="547116"/>
                  </a:moveTo>
                  <a:lnTo>
                    <a:pt x="37637" y="506192"/>
                  </a:lnTo>
                  <a:lnTo>
                    <a:pt x="72931" y="461996"/>
                  </a:lnTo>
                  <a:lnTo>
                    <a:pt x="110390" y="410032"/>
                  </a:lnTo>
                  <a:lnTo>
                    <a:pt x="137634" y="363041"/>
                  </a:lnTo>
                  <a:lnTo>
                    <a:pt x="155706" y="316406"/>
                  </a:lnTo>
                  <a:lnTo>
                    <a:pt x="167874" y="268845"/>
                  </a:lnTo>
                  <a:lnTo>
                    <a:pt x="177408" y="219075"/>
                  </a:lnTo>
                  <a:lnTo>
                    <a:pt x="178716" y="211849"/>
                  </a:lnTo>
                  <a:lnTo>
                    <a:pt x="179961" y="205118"/>
                  </a:lnTo>
                  <a:lnTo>
                    <a:pt x="181142" y="198348"/>
                  </a:lnTo>
                  <a:lnTo>
                    <a:pt x="182336" y="191503"/>
                  </a:lnTo>
                  <a:lnTo>
                    <a:pt x="184622" y="178409"/>
                  </a:lnTo>
                  <a:lnTo>
                    <a:pt x="187587" y="160592"/>
                  </a:lnTo>
                  <a:lnTo>
                    <a:pt x="190332" y="142741"/>
                  </a:lnTo>
                  <a:lnTo>
                    <a:pt x="192918" y="124967"/>
                  </a:lnTo>
                  <a:lnTo>
                    <a:pt x="195404" y="107378"/>
                  </a:lnTo>
                  <a:lnTo>
                    <a:pt x="198798" y="83395"/>
                  </a:lnTo>
                  <a:lnTo>
                    <a:pt x="202429" y="59074"/>
                  </a:lnTo>
                  <a:lnTo>
                    <a:pt x="206472" y="34476"/>
                  </a:lnTo>
                  <a:lnTo>
                    <a:pt x="211101" y="9665"/>
                  </a:lnTo>
                  <a:lnTo>
                    <a:pt x="213333" y="0"/>
                  </a:lnTo>
                </a:path>
                <a:path w="216535" h="551815">
                  <a:moveTo>
                    <a:pt x="216372" y="0"/>
                  </a:moveTo>
                  <a:lnTo>
                    <a:pt x="205359" y="59466"/>
                  </a:lnTo>
                  <a:lnTo>
                    <a:pt x="198338" y="107632"/>
                  </a:lnTo>
                  <a:lnTo>
                    <a:pt x="195847" y="125264"/>
                  </a:lnTo>
                  <a:lnTo>
                    <a:pt x="193250" y="143092"/>
                  </a:lnTo>
                  <a:lnTo>
                    <a:pt x="190489" y="161009"/>
                  </a:lnTo>
                  <a:lnTo>
                    <a:pt x="187505" y="178905"/>
                  </a:lnTo>
                  <a:lnTo>
                    <a:pt x="185981" y="187680"/>
                  </a:lnTo>
                  <a:lnTo>
                    <a:pt x="184533" y="195999"/>
                  </a:lnTo>
                  <a:lnTo>
                    <a:pt x="183111" y="204203"/>
                  </a:lnTo>
                  <a:lnTo>
                    <a:pt x="170754" y="269629"/>
                  </a:lnTo>
                  <a:lnTo>
                    <a:pt x="158515" y="317449"/>
                  </a:lnTo>
                  <a:lnTo>
                    <a:pt x="140312" y="364383"/>
                  </a:lnTo>
                  <a:lnTo>
                    <a:pt x="112841" y="411747"/>
                  </a:lnTo>
                  <a:lnTo>
                    <a:pt x="75302" y="463812"/>
                  </a:lnTo>
                  <a:lnTo>
                    <a:pt x="39901" y="508122"/>
                  </a:lnTo>
                  <a:lnTo>
                    <a:pt x="5644" y="545844"/>
                  </a:lnTo>
                  <a:lnTo>
                    <a:pt x="0" y="55119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0"/>
              <a:ext cx="242190" cy="57379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0" y="567269"/>
                  </a:moveTo>
                  <a:lnTo>
                    <a:pt x="59600" y="505658"/>
                  </a:lnTo>
                  <a:lnTo>
                    <a:pt x="95004" y="461544"/>
                  </a:lnTo>
                  <a:lnTo>
                    <a:pt x="132659" y="409663"/>
                  </a:lnTo>
                  <a:lnTo>
                    <a:pt x="160001" y="362901"/>
                  </a:lnTo>
                  <a:lnTo>
                    <a:pt x="178150" y="316512"/>
                  </a:lnTo>
                  <a:lnTo>
                    <a:pt x="190384" y="269214"/>
                  </a:lnTo>
                  <a:lnTo>
                    <a:pt x="199981" y="219722"/>
                  </a:lnTo>
                  <a:lnTo>
                    <a:pt x="201429" y="211785"/>
                  </a:lnTo>
                  <a:lnTo>
                    <a:pt x="202750" y="204597"/>
                  </a:lnTo>
                  <a:lnTo>
                    <a:pt x="204033" y="197319"/>
                  </a:lnTo>
                  <a:lnTo>
                    <a:pt x="205341" y="189979"/>
                  </a:lnTo>
                  <a:lnTo>
                    <a:pt x="207398" y="178371"/>
                  </a:lnTo>
                  <a:lnTo>
                    <a:pt x="210427" y="160668"/>
                  </a:lnTo>
                  <a:lnTo>
                    <a:pt x="213245" y="142930"/>
                  </a:lnTo>
                  <a:lnTo>
                    <a:pt x="215908" y="125266"/>
                  </a:lnTo>
                  <a:lnTo>
                    <a:pt x="218473" y="107784"/>
                  </a:lnTo>
                  <a:lnTo>
                    <a:pt x="222016" y="83733"/>
                  </a:lnTo>
                  <a:lnTo>
                    <a:pt x="225789" y="59342"/>
                  </a:lnTo>
                  <a:lnTo>
                    <a:pt x="229965" y="34677"/>
                  </a:lnTo>
                  <a:lnTo>
                    <a:pt x="234716" y="9804"/>
                  </a:lnTo>
                  <a:lnTo>
                    <a:pt x="237013" y="0"/>
                  </a:lnTo>
                </a:path>
                <a:path w="240665" h="571500">
                  <a:moveTo>
                    <a:pt x="240090" y="0"/>
                  </a:moveTo>
                  <a:lnTo>
                    <a:pt x="228712" y="59948"/>
                  </a:lnTo>
                  <a:lnTo>
                    <a:pt x="221394" y="108394"/>
                  </a:lnTo>
                  <a:lnTo>
                    <a:pt x="218822" y="125848"/>
                  </a:lnTo>
                  <a:lnTo>
                    <a:pt x="210319" y="178892"/>
                  </a:lnTo>
                  <a:lnTo>
                    <a:pt x="207182" y="196596"/>
                  </a:lnTo>
                  <a:lnTo>
                    <a:pt x="205785" y="204495"/>
                  </a:lnTo>
                  <a:lnTo>
                    <a:pt x="193299" y="269833"/>
                  </a:lnTo>
                  <a:lnTo>
                    <a:pt x="180990" y="317450"/>
                  </a:lnTo>
                  <a:lnTo>
                    <a:pt x="162701" y="364193"/>
                  </a:lnTo>
                  <a:lnTo>
                    <a:pt x="135122" y="411378"/>
                  </a:lnTo>
                  <a:lnTo>
                    <a:pt x="97345" y="463393"/>
                  </a:lnTo>
                  <a:lnTo>
                    <a:pt x="61820" y="507630"/>
                  </a:lnTo>
                  <a:lnTo>
                    <a:pt x="27554" y="545254"/>
                  </a:lnTo>
                  <a:lnTo>
                    <a:pt x="0" y="5713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0"/>
              <a:ext cx="264515" cy="59260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60" h="589915">
                  <a:moveTo>
                    <a:pt x="0" y="585711"/>
                  </a:moveTo>
                  <a:lnTo>
                    <a:pt x="47201" y="542587"/>
                  </a:lnTo>
                  <a:lnTo>
                    <a:pt x="81364" y="505158"/>
                  </a:lnTo>
                  <a:lnTo>
                    <a:pt x="116887" y="461114"/>
                  </a:lnTo>
                  <a:lnTo>
                    <a:pt x="154759" y="409295"/>
                  </a:lnTo>
                  <a:lnTo>
                    <a:pt x="182157" y="362819"/>
                  </a:lnTo>
                  <a:lnTo>
                    <a:pt x="200357" y="316723"/>
                  </a:lnTo>
                  <a:lnTo>
                    <a:pt x="212640" y="269729"/>
                  </a:lnTo>
                  <a:lnTo>
                    <a:pt x="222285" y="220560"/>
                  </a:lnTo>
                  <a:lnTo>
                    <a:pt x="223936" y="211721"/>
                  </a:lnTo>
                  <a:lnTo>
                    <a:pt x="225397" y="203936"/>
                  </a:lnTo>
                  <a:lnTo>
                    <a:pt x="226819" y="196075"/>
                  </a:lnTo>
                  <a:lnTo>
                    <a:pt x="228267" y="188125"/>
                  </a:lnTo>
                  <a:lnTo>
                    <a:pt x="230032" y="178396"/>
                  </a:lnTo>
                  <a:lnTo>
                    <a:pt x="233074" y="160958"/>
                  </a:lnTo>
                  <a:lnTo>
                    <a:pt x="235926" y="143481"/>
                  </a:lnTo>
                  <a:lnTo>
                    <a:pt x="238638" y="126076"/>
                  </a:lnTo>
                  <a:lnTo>
                    <a:pt x="241259" y="108851"/>
                  </a:lnTo>
                  <a:lnTo>
                    <a:pt x="244968" y="84571"/>
                  </a:lnTo>
                  <a:lnTo>
                    <a:pt x="248911" y="59951"/>
                  </a:lnTo>
                  <a:lnTo>
                    <a:pt x="253253" y="35058"/>
                  </a:lnTo>
                  <a:lnTo>
                    <a:pt x="258163" y="9956"/>
                  </a:lnTo>
                  <a:lnTo>
                    <a:pt x="260528" y="0"/>
                  </a:lnTo>
                </a:path>
                <a:path w="264160" h="589915">
                  <a:moveTo>
                    <a:pt x="263597" y="0"/>
                  </a:moveTo>
                  <a:lnTo>
                    <a:pt x="251843" y="60536"/>
                  </a:lnTo>
                  <a:lnTo>
                    <a:pt x="244193" y="109423"/>
                  </a:lnTo>
                  <a:lnTo>
                    <a:pt x="241570" y="126628"/>
                  </a:lnTo>
                  <a:lnTo>
                    <a:pt x="238855" y="144017"/>
                  </a:lnTo>
                  <a:lnTo>
                    <a:pt x="236002" y="161483"/>
                  </a:lnTo>
                  <a:lnTo>
                    <a:pt x="232966" y="178917"/>
                  </a:lnTo>
                  <a:lnTo>
                    <a:pt x="230578" y="191922"/>
                  </a:lnTo>
                  <a:lnTo>
                    <a:pt x="229334" y="198767"/>
                  </a:lnTo>
                  <a:lnTo>
                    <a:pt x="228102" y="205549"/>
                  </a:lnTo>
                  <a:lnTo>
                    <a:pt x="226844" y="212255"/>
                  </a:lnTo>
                  <a:lnTo>
                    <a:pt x="225282" y="220649"/>
                  </a:lnTo>
                  <a:lnTo>
                    <a:pt x="215583" y="270182"/>
                  </a:lnTo>
                  <a:lnTo>
                    <a:pt x="203213" y="317547"/>
                  </a:lnTo>
                  <a:lnTo>
                    <a:pt x="184856" y="364060"/>
                  </a:lnTo>
                  <a:lnTo>
                    <a:pt x="157198" y="411035"/>
                  </a:lnTo>
                  <a:lnTo>
                    <a:pt x="119225" y="462974"/>
                  </a:lnTo>
                  <a:lnTo>
                    <a:pt x="83587" y="507134"/>
                  </a:lnTo>
                  <a:lnTo>
                    <a:pt x="49289" y="544682"/>
                  </a:lnTo>
                  <a:lnTo>
                    <a:pt x="15339" y="576783"/>
                  </a:lnTo>
                  <a:lnTo>
                    <a:pt x="0" y="5895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0"/>
              <a:ext cx="287809" cy="610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0" y="601776"/>
                  </a:moveTo>
                  <a:lnTo>
                    <a:pt x="34996" y="573951"/>
                  </a:lnTo>
                  <a:lnTo>
                    <a:pt x="76504" y="533966"/>
                  </a:lnTo>
                  <a:lnTo>
                    <a:pt x="114139" y="491422"/>
                  </a:lnTo>
                  <a:lnTo>
                    <a:pt x="147606" y="448909"/>
                  </a:lnTo>
                  <a:lnTo>
                    <a:pt x="176613" y="409016"/>
                  </a:lnTo>
                  <a:lnTo>
                    <a:pt x="204154" y="362611"/>
                  </a:lnTo>
                  <a:lnTo>
                    <a:pt x="222452" y="316608"/>
                  </a:lnTo>
                  <a:lnTo>
                    <a:pt x="234805" y="269724"/>
                  </a:lnTo>
                  <a:lnTo>
                    <a:pt x="244508" y="220675"/>
                  </a:lnTo>
                  <a:lnTo>
                    <a:pt x="246197" y="211709"/>
                  </a:lnTo>
                  <a:lnTo>
                    <a:pt x="247441" y="205156"/>
                  </a:lnTo>
                  <a:lnTo>
                    <a:pt x="248660" y="198539"/>
                  </a:lnTo>
                  <a:lnTo>
                    <a:pt x="249905" y="191834"/>
                  </a:lnTo>
                  <a:lnTo>
                    <a:pt x="252394" y="178372"/>
                  </a:lnTo>
                  <a:lnTo>
                    <a:pt x="255515" y="161004"/>
                  </a:lnTo>
                  <a:lnTo>
                    <a:pt x="258451" y="143591"/>
                  </a:lnTo>
                  <a:lnTo>
                    <a:pt x="261251" y="126242"/>
                  </a:lnTo>
                  <a:lnTo>
                    <a:pt x="263964" y="109068"/>
                  </a:lnTo>
                  <a:lnTo>
                    <a:pt x="267806" y="84788"/>
                  </a:lnTo>
                  <a:lnTo>
                    <a:pt x="271878" y="60171"/>
                  </a:lnTo>
                  <a:lnTo>
                    <a:pt x="276342" y="35285"/>
                  </a:lnTo>
                  <a:lnTo>
                    <a:pt x="281363" y="10198"/>
                  </a:lnTo>
                  <a:lnTo>
                    <a:pt x="283817" y="0"/>
                  </a:lnTo>
                </a:path>
                <a:path w="287020" h="605790">
                  <a:moveTo>
                    <a:pt x="286844" y="0"/>
                  </a:moveTo>
                  <a:lnTo>
                    <a:pt x="274830" y="60519"/>
                  </a:lnTo>
                  <a:lnTo>
                    <a:pt x="266948" y="109207"/>
                  </a:lnTo>
                  <a:lnTo>
                    <a:pt x="264221" y="126470"/>
                  </a:lnTo>
                  <a:lnTo>
                    <a:pt x="261402" y="143915"/>
                  </a:lnTo>
                  <a:lnTo>
                    <a:pt x="258444" y="161433"/>
                  </a:lnTo>
                  <a:lnTo>
                    <a:pt x="255303" y="178918"/>
                  </a:lnTo>
                  <a:lnTo>
                    <a:pt x="252877" y="192037"/>
                  </a:lnTo>
                  <a:lnTo>
                    <a:pt x="251620" y="198857"/>
                  </a:lnTo>
                  <a:lnTo>
                    <a:pt x="250388" y="205588"/>
                  </a:lnTo>
                  <a:lnTo>
                    <a:pt x="249105" y="212255"/>
                  </a:lnTo>
                  <a:lnTo>
                    <a:pt x="247340" y="221615"/>
                  </a:lnTo>
                  <a:lnTo>
                    <a:pt x="237585" y="270790"/>
                  </a:lnTo>
                  <a:lnTo>
                    <a:pt x="225161" y="317822"/>
                  </a:lnTo>
                  <a:lnTo>
                    <a:pt x="206747" y="364024"/>
                  </a:lnTo>
                  <a:lnTo>
                    <a:pt x="179026" y="410705"/>
                  </a:lnTo>
                  <a:lnTo>
                    <a:pt x="149920" y="450722"/>
                  </a:lnTo>
                  <a:lnTo>
                    <a:pt x="116344" y="493373"/>
                  </a:lnTo>
                  <a:lnTo>
                    <a:pt x="78583" y="536057"/>
                  </a:lnTo>
                  <a:lnTo>
                    <a:pt x="36926" y="576174"/>
                  </a:lnTo>
                  <a:lnTo>
                    <a:pt x="17438" y="592387"/>
                  </a:lnTo>
                  <a:lnTo>
                    <a:pt x="0" y="6054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0"/>
              <a:ext cx="311742" cy="62799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80" h="619760">
                  <a:moveTo>
                    <a:pt x="0" y="615737"/>
                  </a:moveTo>
                  <a:lnTo>
                    <a:pt x="36726" y="589552"/>
                  </a:lnTo>
                  <a:lnTo>
                    <a:pt x="97660" y="533510"/>
                  </a:lnTo>
                  <a:lnTo>
                    <a:pt x="135345" y="491068"/>
                  </a:lnTo>
                  <a:lnTo>
                    <a:pt x="168971" y="448582"/>
                  </a:lnTo>
                  <a:lnTo>
                    <a:pt x="198191" y="408673"/>
                  </a:lnTo>
                  <a:lnTo>
                    <a:pt x="225759" y="362616"/>
                  </a:lnTo>
                  <a:lnTo>
                    <a:pt x="244101" y="316978"/>
                  </a:lnTo>
                  <a:lnTo>
                    <a:pt x="256509" y="270479"/>
                  </a:lnTo>
                  <a:lnTo>
                    <a:pt x="266275" y="221843"/>
                  </a:lnTo>
                  <a:lnTo>
                    <a:pt x="274492" y="178409"/>
                  </a:lnTo>
                  <a:lnTo>
                    <a:pt x="283545" y="126631"/>
                  </a:lnTo>
                  <a:lnTo>
                    <a:pt x="286329" y="109563"/>
                  </a:lnTo>
                  <a:lnTo>
                    <a:pt x="290313" y="85196"/>
                  </a:lnTo>
                  <a:lnTo>
                    <a:pt x="294523" y="60493"/>
                  </a:lnTo>
                  <a:lnTo>
                    <a:pt x="299119" y="35528"/>
                  </a:lnTo>
                  <a:lnTo>
                    <a:pt x="304261" y="10376"/>
                  </a:lnTo>
                  <a:lnTo>
                    <a:pt x="306796" y="0"/>
                  </a:lnTo>
                </a:path>
                <a:path w="309880" h="619760">
                  <a:moveTo>
                    <a:pt x="309875" y="0"/>
                  </a:moveTo>
                  <a:lnTo>
                    <a:pt x="297446" y="61096"/>
                  </a:lnTo>
                  <a:lnTo>
                    <a:pt x="289224" y="110160"/>
                  </a:lnTo>
                  <a:lnTo>
                    <a:pt x="286441" y="127205"/>
                  </a:lnTo>
                  <a:lnTo>
                    <a:pt x="283568" y="144431"/>
                  </a:lnTo>
                  <a:lnTo>
                    <a:pt x="275221" y="190481"/>
                  </a:lnTo>
                  <a:lnTo>
                    <a:pt x="259428" y="270976"/>
                  </a:lnTo>
                  <a:lnTo>
                    <a:pt x="246933" y="317825"/>
                  </a:lnTo>
                  <a:lnTo>
                    <a:pt x="228428" y="363858"/>
                  </a:lnTo>
                  <a:lnTo>
                    <a:pt x="200578" y="410388"/>
                  </a:lnTo>
                  <a:lnTo>
                    <a:pt x="171260" y="450429"/>
                  </a:lnTo>
                  <a:lnTo>
                    <a:pt x="137531" y="493057"/>
                  </a:lnTo>
                  <a:lnTo>
                    <a:pt x="99746" y="535644"/>
                  </a:lnTo>
                  <a:lnTo>
                    <a:pt x="58262" y="575564"/>
                  </a:lnTo>
                  <a:lnTo>
                    <a:pt x="18881" y="606715"/>
                  </a:lnTo>
                  <a:lnTo>
                    <a:pt x="0" y="6193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0"/>
              <a:ext cx="335437" cy="6321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0" y="627901"/>
                  </a:moveTo>
                  <a:lnTo>
                    <a:pt x="37926" y="603896"/>
                  </a:lnTo>
                  <a:lnTo>
                    <a:pt x="77307" y="572732"/>
                  </a:lnTo>
                  <a:lnTo>
                    <a:pt x="118676" y="532971"/>
                  </a:lnTo>
                  <a:lnTo>
                    <a:pt x="156407" y="490579"/>
                  </a:lnTo>
                  <a:lnTo>
                    <a:pt x="190126" y="448163"/>
                  </a:lnTo>
                  <a:lnTo>
                    <a:pt x="219458" y="408330"/>
                  </a:lnTo>
                  <a:lnTo>
                    <a:pt x="247114" y="362498"/>
                  </a:lnTo>
                  <a:lnTo>
                    <a:pt x="265529" y="317095"/>
                  </a:lnTo>
                  <a:lnTo>
                    <a:pt x="278003" y="270847"/>
                  </a:lnTo>
                  <a:lnTo>
                    <a:pt x="287835" y="222479"/>
                  </a:lnTo>
                  <a:lnTo>
                    <a:pt x="296293" y="178460"/>
                  </a:lnTo>
                  <a:lnTo>
                    <a:pt x="305512" y="127127"/>
                  </a:lnTo>
                  <a:lnTo>
                    <a:pt x="312501" y="85739"/>
                  </a:lnTo>
                  <a:lnTo>
                    <a:pt x="316861" y="60933"/>
                  </a:lnTo>
                  <a:lnTo>
                    <a:pt x="321601" y="35867"/>
                  </a:lnTo>
                  <a:lnTo>
                    <a:pt x="326875" y="10617"/>
                  </a:lnTo>
                  <a:lnTo>
                    <a:pt x="329497" y="0"/>
                  </a:lnTo>
                </a:path>
                <a:path w="332740" h="631825">
                  <a:moveTo>
                    <a:pt x="332585" y="0"/>
                  </a:moveTo>
                  <a:lnTo>
                    <a:pt x="319718" y="61947"/>
                  </a:lnTo>
                  <a:lnTo>
                    <a:pt x="311152" y="111620"/>
                  </a:lnTo>
                  <a:lnTo>
                    <a:pt x="308332" y="128326"/>
                  </a:lnTo>
                  <a:lnTo>
                    <a:pt x="305429" y="145204"/>
                  </a:lnTo>
                  <a:lnTo>
                    <a:pt x="302410" y="162146"/>
                  </a:lnTo>
                  <a:lnTo>
                    <a:pt x="299239" y="179045"/>
                  </a:lnTo>
                  <a:lnTo>
                    <a:pt x="297585" y="187483"/>
                  </a:lnTo>
                  <a:lnTo>
                    <a:pt x="295971" y="195829"/>
                  </a:lnTo>
                  <a:lnTo>
                    <a:pt x="294387" y="204092"/>
                  </a:lnTo>
                  <a:lnTo>
                    <a:pt x="292826" y="212280"/>
                  </a:lnTo>
                  <a:lnTo>
                    <a:pt x="290730" y="223139"/>
                  </a:lnTo>
                  <a:lnTo>
                    <a:pt x="280856" y="271732"/>
                  </a:lnTo>
                  <a:lnTo>
                    <a:pt x="268310" y="318216"/>
                  </a:lnTo>
                  <a:lnTo>
                    <a:pt x="249766" y="363898"/>
                  </a:lnTo>
                  <a:lnTo>
                    <a:pt x="221896" y="410083"/>
                  </a:lnTo>
                  <a:lnTo>
                    <a:pt x="192402" y="450071"/>
                  </a:lnTo>
                  <a:lnTo>
                    <a:pt x="158531" y="492633"/>
                  </a:lnTo>
                  <a:lnTo>
                    <a:pt x="120682" y="535138"/>
                  </a:lnTo>
                  <a:lnTo>
                    <a:pt x="79250" y="574954"/>
                  </a:lnTo>
                  <a:lnTo>
                    <a:pt x="39602" y="606330"/>
                  </a:lnTo>
                  <a:lnTo>
                    <a:pt x="19494" y="619796"/>
                  </a:lnTo>
                  <a:lnTo>
                    <a:pt x="0" y="6313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0"/>
              <a:ext cx="355667" cy="64606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0" y="638165"/>
                  </a:moveTo>
                  <a:lnTo>
                    <a:pt x="38171" y="617044"/>
                  </a:lnTo>
                  <a:lnTo>
                    <a:pt x="78170" y="588645"/>
                  </a:lnTo>
                  <a:lnTo>
                    <a:pt x="139287" y="532495"/>
                  </a:lnTo>
                  <a:lnTo>
                    <a:pt x="177065" y="490185"/>
                  </a:lnTo>
                  <a:lnTo>
                    <a:pt x="210907" y="447841"/>
                  </a:lnTo>
                  <a:lnTo>
                    <a:pt x="240402" y="408076"/>
                  </a:lnTo>
                  <a:lnTo>
                    <a:pt x="268139" y="362491"/>
                  </a:lnTo>
                  <a:lnTo>
                    <a:pt x="286614" y="317353"/>
                  </a:lnTo>
                  <a:lnTo>
                    <a:pt x="299130" y="271387"/>
                  </a:lnTo>
                  <a:lnTo>
                    <a:pt x="308994" y="223316"/>
                  </a:lnTo>
                  <a:lnTo>
                    <a:pt x="317757" y="178587"/>
                  </a:lnTo>
                  <a:lnTo>
                    <a:pt x="327083" y="128045"/>
                  </a:lnTo>
                  <a:lnTo>
                    <a:pt x="329987" y="111378"/>
                  </a:lnTo>
                  <a:lnTo>
                    <a:pt x="334298" y="86675"/>
                  </a:lnTo>
                  <a:lnTo>
                    <a:pt x="338835" y="61636"/>
                  </a:lnTo>
                  <a:lnTo>
                    <a:pt x="343745" y="36344"/>
                  </a:lnTo>
                  <a:lnTo>
                    <a:pt x="349177" y="10883"/>
                  </a:lnTo>
                  <a:lnTo>
                    <a:pt x="351901" y="0"/>
                  </a:lnTo>
                </a:path>
                <a:path w="354965" h="641985">
                  <a:moveTo>
                    <a:pt x="354967" y="0"/>
                  </a:moveTo>
                  <a:lnTo>
                    <a:pt x="341700" y="62455"/>
                  </a:lnTo>
                  <a:lnTo>
                    <a:pt x="332820" y="112369"/>
                  </a:lnTo>
                  <a:lnTo>
                    <a:pt x="329935" y="128910"/>
                  </a:lnTo>
                  <a:lnTo>
                    <a:pt x="326974" y="145621"/>
                  </a:lnTo>
                  <a:lnTo>
                    <a:pt x="323904" y="162393"/>
                  </a:lnTo>
                  <a:lnTo>
                    <a:pt x="320691" y="179120"/>
                  </a:lnTo>
                  <a:lnTo>
                    <a:pt x="319218" y="186499"/>
                  </a:lnTo>
                  <a:lnTo>
                    <a:pt x="317808" y="193776"/>
                  </a:lnTo>
                  <a:lnTo>
                    <a:pt x="301997" y="272274"/>
                  </a:lnTo>
                  <a:lnTo>
                    <a:pt x="289393" y="318479"/>
                  </a:lnTo>
                  <a:lnTo>
                    <a:pt x="270782" y="363896"/>
                  </a:lnTo>
                  <a:lnTo>
                    <a:pt x="242827" y="409828"/>
                  </a:lnTo>
                  <a:lnTo>
                    <a:pt x="212152" y="451137"/>
                  </a:lnTo>
                  <a:lnTo>
                    <a:pt x="178178" y="493558"/>
                  </a:lnTo>
                  <a:lnTo>
                    <a:pt x="140804" y="535253"/>
                  </a:lnTo>
                  <a:lnTo>
                    <a:pt x="99927" y="574382"/>
                  </a:lnTo>
                  <a:lnTo>
                    <a:pt x="59963" y="606007"/>
                  </a:lnTo>
                  <a:lnTo>
                    <a:pt x="19104" y="631774"/>
                  </a:lnTo>
                  <a:lnTo>
                    <a:pt x="0" y="6414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0"/>
              <a:ext cx="378655" cy="65983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0" y="647026"/>
                  </a:moveTo>
                  <a:lnTo>
                    <a:pt x="37444" y="629018"/>
                  </a:lnTo>
                  <a:lnTo>
                    <a:pt x="78289" y="603249"/>
                  </a:lnTo>
                  <a:lnTo>
                    <a:pt x="118305" y="571576"/>
                  </a:lnTo>
                  <a:lnTo>
                    <a:pt x="159500" y="532070"/>
                  </a:lnTo>
                  <a:lnTo>
                    <a:pt x="197320" y="489862"/>
                  </a:lnTo>
                  <a:lnTo>
                    <a:pt x="231303" y="447576"/>
                  </a:lnTo>
                  <a:lnTo>
                    <a:pt x="260990" y="407835"/>
                  </a:lnTo>
                  <a:lnTo>
                    <a:pt x="288836" y="362380"/>
                  </a:lnTo>
                  <a:lnTo>
                    <a:pt x="307397" y="317403"/>
                  </a:lnTo>
                  <a:lnTo>
                    <a:pt x="319988" y="271623"/>
                  </a:lnTo>
                  <a:lnTo>
                    <a:pt x="329925" y="223761"/>
                  </a:lnTo>
                  <a:lnTo>
                    <a:pt x="334342" y="201362"/>
                  </a:lnTo>
                  <a:lnTo>
                    <a:pt x="335824" y="193862"/>
                  </a:lnTo>
                  <a:lnTo>
                    <a:pt x="337335" y="186290"/>
                  </a:lnTo>
                  <a:lnTo>
                    <a:pt x="338879" y="178638"/>
                  </a:lnTo>
                  <a:lnTo>
                    <a:pt x="342131" y="162088"/>
                  </a:lnTo>
                  <a:lnTo>
                    <a:pt x="345257" y="145472"/>
                  </a:lnTo>
                  <a:lnTo>
                    <a:pt x="348283" y="128903"/>
                  </a:lnTo>
                  <a:lnTo>
                    <a:pt x="351236" y="112496"/>
                  </a:lnTo>
                  <a:lnTo>
                    <a:pt x="355725" y="87583"/>
                  </a:lnTo>
                  <a:lnTo>
                    <a:pt x="360435" y="62333"/>
                  </a:lnTo>
                  <a:lnTo>
                    <a:pt x="365514" y="36828"/>
                  </a:lnTo>
                  <a:lnTo>
                    <a:pt x="371111" y="11150"/>
                  </a:lnTo>
                  <a:lnTo>
                    <a:pt x="373936" y="0"/>
                  </a:lnTo>
                </a:path>
                <a:path w="377190" h="650240">
                  <a:moveTo>
                    <a:pt x="376991" y="0"/>
                  </a:moveTo>
                  <a:lnTo>
                    <a:pt x="368436" y="37350"/>
                  </a:lnTo>
                  <a:lnTo>
                    <a:pt x="358692" y="87851"/>
                  </a:lnTo>
                  <a:lnTo>
                    <a:pt x="351256" y="129153"/>
                  </a:lnTo>
                  <a:lnTo>
                    <a:pt x="348212" y="145826"/>
                  </a:lnTo>
                  <a:lnTo>
                    <a:pt x="332783" y="224523"/>
                  </a:lnTo>
                  <a:lnTo>
                    <a:pt x="322796" y="272591"/>
                  </a:lnTo>
                  <a:lnTo>
                    <a:pt x="310131" y="318584"/>
                  </a:lnTo>
                  <a:lnTo>
                    <a:pt x="291444" y="363803"/>
                  </a:lnTo>
                  <a:lnTo>
                    <a:pt x="263390" y="409549"/>
                  </a:lnTo>
                  <a:lnTo>
                    <a:pt x="232612" y="450756"/>
                  </a:lnTo>
                  <a:lnTo>
                    <a:pt x="198552" y="493090"/>
                  </a:lnTo>
                  <a:lnTo>
                    <a:pt x="161122" y="534718"/>
                  </a:lnTo>
                  <a:lnTo>
                    <a:pt x="120235" y="573811"/>
                  </a:lnTo>
                  <a:lnTo>
                    <a:pt x="79996" y="605666"/>
                  </a:lnTo>
                  <a:lnTo>
                    <a:pt x="38879" y="631596"/>
                  </a:lnTo>
                  <a:lnTo>
                    <a:pt x="13086" y="644728"/>
                  </a:lnTo>
                  <a:lnTo>
                    <a:pt x="0" y="650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0"/>
              <a:ext cx="401259" cy="66080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80" h="657860">
                  <a:moveTo>
                    <a:pt x="0" y="654585"/>
                  </a:moveTo>
                  <a:lnTo>
                    <a:pt x="56770" y="628865"/>
                  </a:lnTo>
                  <a:lnTo>
                    <a:pt x="97899" y="602926"/>
                  </a:lnTo>
                  <a:lnTo>
                    <a:pt x="138189" y="571042"/>
                  </a:lnTo>
                  <a:lnTo>
                    <a:pt x="178742" y="532295"/>
                  </a:lnTo>
                  <a:lnTo>
                    <a:pt x="216077" y="490901"/>
                  </a:lnTo>
                  <a:lnTo>
                    <a:pt x="250209" y="448718"/>
                  </a:lnTo>
                  <a:lnTo>
                    <a:pt x="281153" y="407606"/>
                  </a:lnTo>
                  <a:lnTo>
                    <a:pt x="309112" y="362284"/>
                  </a:lnTo>
                  <a:lnTo>
                    <a:pt x="327751" y="317455"/>
                  </a:lnTo>
                  <a:lnTo>
                    <a:pt x="340402" y="271835"/>
                  </a:lnTo>
                  <a:lnTo>
                    <a:pt x="350394" y="224142"/>
                  </a:lnTo>
                  <a:lnTo>
                    <a:pt x="352832" y="211924"/>
                  </a:lnTo>
                  <a:lnTo>
                    <a:pt x="354471" y="203759"/>
                  </a:lnTo>
                  <a:lnTo>
                    <a:pt x="356134" y="195521"/>
                  </a:lnTo>
                  <a:lnTo>
                    <a:pt x="357826" y="187195"/>
                  </a:lnTo>
                  <a:lnTo>
                    <a:pt x="359550" y="178765"/>
                  </a:lnTo>
                  <a:lnTo>
                    <a:pt x="362845" y="162394"/>
                  </a:lnTo>
                  <a:lnTo>
                    <a:pt x="366019" y="145953"/>
                  </a:lnTo>
                  <a:lnTo>
                    <a:pt x="369096" y="129557"/>
                  </a:lnTo>
                  <a:lnTo>
                    <a:pt x="372098" y="113322"/>
                  </a:lnTo>
                  <a:lnTo>
                    <a:pt x="376753" y="88273"/>
                  </a:lnTo>
                  <a:lnTo>
                    <a:pt x="381629" y="62887"/>
                  </a:lnTo>
                  <a:lnTo>
                    <a:pt x="386868" y="37248"/>
                  </a:lnTo>
                  <a:lnTo>
                    <a:pt x="392609" y="11442"/>
                  </a:lnTo>
                  <a:lnTo>
                    <a:pt x="395550" y="0"/>
                  </a:lnTo>
                </a:path>
                <a:path w="398780" h="657860">
                  <a:moveTo>
                    <a:pt x="398616" y="0"/>
                  </a:moveTo>
                  <a:lnTo>
                    <a:pt x="389795" y="37792"/>
                  </a:lnTo>
                  <a:lnTo>
                    <a:pt x="379720" y="88588"/>
                  </a:lnTo>
                  <a:lnTo>
                    <a:pt x="372062" y="129859"/>
                  </a:lnTo>
                  <a:lnTo>
                    <a:pt x="368964" y="146342"/>
                  </a:lnTo>
                  <a:lnTo>
                    <a:pt x="365767" y="162872"/>
                  </a:lnTo>
                  <a:lnTo>
                    <a:pt x="362446" y="179336"/>
                  </a:lnTo>
                  <a:lnTo>
                    <a:pt x="360998" y="186397"/>
                  </a:lnTo>
                  <a:lnTo>
                    <a:pt x="359614" y="193332"/>
                  </a:lnTo>
                  <a:lnTo>
                    <a:pt x="343156" y="273164"/>
                  </a:lnTo>
                  <a:lnTo>
                    <a:pt x="330429" y="318874"/>
                  </a:lnTo>
                  <a:lnTo>
                    <a:pt x="311674" y="363827"/>
                  </a:lnTo>
                  <a:lnTo>
                    <a:pt x="283541" y="409320"/>
                  </a:lnTo>
                  <a:lnTo>
                    <a:pt x="252582" y="450498"/>
                  </a:lnTo>
                  <a:lnTo>
                    <a:pt x="218392" y="492774"/>
                  </a:lnTo>
                  <a:lnTo>
                    <a:pt x="180926" y="534309"/>
                  </a:lnTo>
                  <a:lnTo>
                    <a:pt x="140145" y="573265"/>
                  </a:lnTo>
                  <a:lnTo>
                    <a:pt x="99553" y="605386"/>
                  </a:lnTo>
                  <a:lnTo>
                    <a:pt x="58141" y="631507"/>
                  </a:lnTo>
                  <a:lnTo>
                    <a:pt x="6546" y="655521"/>
                  </a:lnTo>
                  <a:lnTo>
                    <a:pt x="0" y="65773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0"/>
              <a:ext cx="420179" cy="67423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0" y="660906"/>
                  </a:moveTo>
                  <a:lnTo>
                    <a:pt x="50499" y="641605"/>
                  </a:lnTo>
                  <a:lnTo>
                    <a:pt x="96541" y="616406"/>
                  </a:lnTo>
                  <a:lnTo>
                    <a:pt x="137369" y="587401"/>
                  </a:lnTo>
                  <a:lnTo>
                    <a:pt x="198155" y="531860"/>
                  </a:lnTo>
                  <a:lnTo>
                    <a:pt x="235544" y="490534"/>
                  </a:lnTo>
                  <a:lnTo>
                    <a:pt x="269789" y="448412"/>
                  </a:lnTo>
                  <a:lnTo>
                    <a:pt x="300879" y="407352"/>
                  </a:lnTo>
                  <a:lnTo>
                    <a:pt x="328878" y="362369"/>
                  </a:lnTo>
                  <a:lnTo>
                    <a:pt x="347561" y="317879"/>
                  </a:lnTo>
                  <a:lnTo>
                    <a:pt x="360258" y="272605"/>
                  </a:lnTo>
                  <a:lnTo>
                    <a:pt x="370297" y="225272"/>
                  </a:lnTo>
                  <a:lnTo>
                    <a:pt x="374387" y="205054"/>
                  </a:lnTo>
                  <a:lnTo>
                    <a:pt x="375707" y="198605"/>
                  </a:lnTo>
                  <a:lnTo>
                    <a:pt x="377042" y="192096"/>
                  </a:lnTo>
                  <a:lnTo>
                    <a:pt x="378400" y="185526"/>
                  </a:lnTo>
                  <a:lnTo>
                    <a:pt x="379784" y="178892"/>
                  </a:lnTo>
                  <a:lnTo>
                    <a:pt x="383124" y="162654"/>
                  </a:lnTo>
                  <a:lnTo>
                    <a:pt x="386355" y="146346"/>
                  </a:lnTo>
                  <a:lnTo>
                    <a:pt x="389498" y="130084"/>
                  </a:lnTo>
                  <a:lnTo>
                    <a:pt x="392573" y="113982"/>
                  </a:lnTo>
                  <a:lnTo>
                    <a:pt x="397382" y="88836"/>
                  </a:lnTo>
                  <a:lnTo>
                    <a:pt x="402409" y="63352"/>
                  </a:lnTo>
                  <a:lnTo>
                    <a:pt x="407789" y="37617"/>
                  </a:lnTo>
                  <a:lnTo>
                    <a:pt x="413655" y="11721"/>
                  </a:lnTo>
                  <a:lnTo>
                    <a:pt x="416708" y="0"/>
                  </a:lnTo>
                </a:path>
                <a:path w="420370" h="664210">
                  <a:moveTo>
                    <a:pt x="419782" y="0"/>
                  </a:moveTo>
                  <a:lnTo>
                    <a:pt x="410677" y="38326"/>
                  </a:lnTo>
                  <a:lnTo>
                    <a:pt x="400259" y="89617"/>
                  </a:lnTo>
                  <a:lnTo>
                    <a:pt x="392390" y="130860"/>
                  </a:lnTo>
                  <a:lnTo>
                    <a:pt x="389260" y="147070"/>
                  </a:lnTo>
                  <a:lnTo>
                    <a:pt x="386037" y="163326"/>
                  </a:lnTo>
                  <a:lnTo>
                    <a:pt x="382705" y="179514"/>
                  </a:lnTo>
                  <a:lnTo>
                    <a:pt x="381003" y="187667"/>
                  </a:lnTo>
                  <a:lnTo>
                    <a:pt x="379365" y="195668"/>
                  </a:lnTo>
                  <a:lnTo>
                    <a:pt x="363090" y="273556"/>
                  </a:lnTo>
                  <a:lnTo>
                    <a:pt x="350304" y="319052"/>
                  </a:lnTo>
                  <a:lnTo>
                    <a:pt x="331484" y="363810"/>
                  </a:lnTo>
                  <a:lnTo>
                    <a:pt x="303279" y="409130"/>
                  </a:lnTo>
                  <a:lnTo>
                    <a:pt x="272148" y="450249"/>
                  </a:lnTo>
                  <a:lnTo>
                    <a:pt x="237823" y="492461"/>
                  </a:lnTo>
                  <a:lnTo>
                    <a:pt x="200299" y="533920"/>
                  </a:lnTo>
                  <a:lnTo>
                    <a:pt x="159566" y="572782"/>
                  </a:lnTo>
                  <a:lnTo>
                    <a:pt x="118753" y="605081"/>
                  </a:lnTo>
                  <a:lnTo>
                    <a:pt x="77130" y="631342"/>
                  </a:lnTo>
                  <a:lnTo>
                    <a:pt x="25924" y="655230"/>
                  </a:lnTo>
                  <a:lnTo>
                    <a:pt x="0" y="6640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0"/>
              <a:ext cx="441847" cy="67468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0" y="665836"/>
                  </a:moveTo>
                  <a:lnTo>
                    <a:pt x="43665" y="652256"/>
                  </a:lnTo>
                  <a:lnTo>
                    <a:pt x="94006" y="628713"/>
                  </a:lnTo>
                  <a:lnTo>
                    <a:pt x="135680" y="602414"/>
                  </a:lnTo>
                  <a:lnTo>
                    <a:pt x="176620" y="570001"/>
                  </a:lnTo>
                  <a:lnTo>
                    <a:pt x="216975" y="531561"/>
                  </a:lnTo>
                  <a:lnTo>
                    <a:pt x="254387" y="490350"/>
                  </a:lnTo>
                  <a:lnTo>
                    <a:pt x="288785" y="448257"/>
                  </a:lnTo>
                  <a:lnTo>
                    <a:pt x="320104" y="407174"/>
                  </a:lnTo>
                  <a:lnTo>
                    <a:pt x="348209" y="362390"/>
                  </a:lnTo>
                  <a:lnTo>
                    <a:pt x="366970" y="318115"/>
                  </a:lnTo>
                  <a:lnTo>
                    <a:pt x="379726" y="273079"/>
                  </a:lnTo>
                  <a:lnTo>
                    <a:pt x="389815" y="226009"/>
                  </a:lnTo>
                  <a:lnTo>
                    <a:pt x="394729" y="202120"/>
                  </a:lnTo>
                  <a:lnTo>
                    <a:pt x="396304" y="194551"/>
                  </a:lnTo>
                  <a:lnTo>
                    <a:pt x="397892" y="186867"/>
                  </a:lnTo>
                  <a:lnTo>
                    <a:pt x="399594" y="179044"/>
                  </a:lnTo>
                  <a:lnTo>
                    <a:pt x="402884" y="163360"/>
                  </a:lnTo>
                  <a:lnTo>
                    <a:pt x="406080" y="147605"/>
                  </a:lnTo>
                  <a:lnTo>
                    <a:pt x="409195" y="131888"/>
                  </a:lnTo>
                  <a:lnTo>
                    <a:pt x="412243" y="116319"/>
                  </a:lnTo>
                  <a:lnTo>
                    <a:pt x="417288" y="90684"/>
                  </a:lnTo>
                  <a:lnTo>
                    <a:pt x="422550" y="64706"/>
                  </a:lnTo>
                  <a:lnTo>
                    <a:pt x="428168" y="38480"/>
                  </a:lnTo>
                  <a:lnTo>
                    <a:pt x="434277" y="12103"/>
                  </a:lnTo>
                  <a:lnTo>
                    <a:pt x="437393" y="0"/>
                  </a:lnTo>
                </a:path>
                <a:path w="440690" h="669290">
                  <a:moveTo>
                    <a:pt x="440447" y="0"/>
                  </a:moveTo>
                  <a:lnTo>
                    <a:pt x="431085" y="39039"/>
                  </a:lnTo>
                  <a:lnTo>
                    <a:pt x="420260" y="90980"/>
                  </a:lnTo>
                  <a:lnTo>
                    <a:pt x="415240" y="116497"/>
                  </a:lnTo>
                  <a:lnTo>
                    <a:pt x="412156" y="132166"/>
                  </a:lnTo>
                  <a:lnTo>
                    <a:pt x="409011" y="147991"/>
                  </a:lnTo>
                  <a:lnTo>
                    <a:pt x="405789" y="163861"/>
                  </a:lnTo>
                  <a:lnTo>
                    <a:pt x="402476" y="179666"/>
                  </a:lnTo>
                  <a:lnTo>
                    <a:pt x="400692" y="188093"/>
                  </a:lnTo>
                  <a:lnTo>
                    <a:pt x="398951" y="196410"/>
                  </a:lnTo>
                  <a:lnTo>
                    <a:pt x="397245" y="204628"/>
                  </a:lnTo>
                  <a:lnTo>
                    <a:pt x="395568" y="212763"/>
                  </a:lnTo>
                  <a:lnTo>
                    <a:pt x="392672" y="226936"/>
                  </a:lnTo>
                  <a:lnTo>
                    <a:pt x="382516" y="274174"/>
                  </a:lnTo>
                  <a:lnTo>
                    <a:pt x="369679" y="319390"/>
                  </a:lnTo>
                  <a:lnTo>
                    <a:pt x="350803" y="363880"/>
                  </a:lnTo>
                  <a:lnTo>
                    <a:pt x="322530" y="408939"/>
                  </a:lnTo>
                  <a:lnTo>
                    <a:pt x="291161" y="450087"/>
                  </a:lnTo>
                  <a:lnTo>
                    <a:pt x="256680" y="492274"/>
                  </a:lnTo>
                  <a:lnTo>
                    <a:pt x="219142" y="533626"/>
                  </a:lnTo>
                  <a:lnTo>
                    <a:pt x="178601" y="572274"/>
                  </a:lnTo>
                  <a:lnTo>
                    <a:pt x="137507" y="604807"/>
                  </a:lnTo>
                  <a:lnTo>
                    <a:pt x="95594" y="631253"/>
                  </a:lnTo>
                  <a:lnTo>
                    <a:pt x="44816" y="654996"/>
                  </a:lnTo>
                  <a:lnTo>
                    <a:pt x="18613" y="663975"/>
                  </a:lnTo>
                  <a:lnTo>
                    <a:pt x="0" y="6689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0"/>
              <a:ext cx="463076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0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0" y="669974"/>
                  </a:moveTo>
                  <a:lnTo>
                    <a:pt x="62177" y="652014"/>
                  </a:lnTo>
                  <a:lnTo>
                    <a:pt x="112236" y="628548"/>
                  </a:lnTo>
                  <a:lnTo>
                    <a:pt x="154197" y="602065"/>
                  </a:lnTo>
                  <a:lnTo>
                    <a:pt x="195433" y="569429"/>
                  </a:lnTo>
                  <a:lnTo>
                    <a:pt x="235924" y="530863"/>
                  </a:lnTo>
                  <a:lnTo>
                    <a:pt x="273346" y="489711"/>
                  </a:lnTo>
                  <a:lnTo>
                    <a:pt x="307671" y="447807"/>
                  </a:lnTo>
                  <a:lnTo>
                    <a:pt x="338867" y="406984"/>
                  </a:lnTo>
                  <a:lnTo>
                    <a:pt x="366869" y="362838"/>
                  </a:lnTo>
                  <a:lnTo>
                    <a:pt x="385592" y="319193"/>
                  </a:lnTo>
                  <a:lnTo>
                    <a:pt x="398355" y="274794"/>
                  </a:lnTo>
                  <a:lnTo>
                    <a:pt x="408476" y="228383"/>
                  </a:lnTo>
                  <a:lnTo>
                    <a:pt x="413515" y="204150"/>
                  </a:lnTo>
                  <a:lnTo>
                    <a:pt x="415242" y="195940"/>
                  </a:lnTo>
                  <a:lnTo>
                    <a:pt x="417021" y="187632"/>
                  </a:lnTo>
                  <a:lnTo>
                    <a:pt x="418852" y="179209"/>
                  </a:lnTo>
                  <a:lnTo>
                    <a:pt x="422228" y="163464"/>
                  </a:lnTo>
                  <a:lnTo>
                    <a:pt x="425522" y="147643"/>
                  </a:lnTo>
                  <a:lnTo>
                    <a:pt x="428746" y="131860"/>
                  </a:lnTo>
                  <a:lnTo>
                    <a:pt x="431907" y="116230"/>
                  </a:lnTo>
                  <a:lnTo>
                    <a:pt x="437069" y="90694"/>
                  </a:lnTo>
                  <a:lnTo>
                    <a:pt x="442445" y="64822"/>
                  </a:lnTo>
                  <a:lnTo>
                    <a:pt x="448159" y="38704"/>
                  </a:lnTo>
                  <a:lnTo>
                    <a:pt x="454336" y="12433"/>
                  </a:lnTo>
                  <a:lnTo>
                    <a:pt x="457585" y="0"/>
                  </a:lnTo>
                </a:path>
                <a:path w="461009" h="673100">
                  <a:moveTo>
                    <a:pt x="460659" y="0"/>
                  </a:moveTo>
                  <a:lnTo>
                    <a:pt x="451031" y="39457"/>
                  </a:lnTo>
                  <a:lnTo>
                    <a:pt x="439911" y="91584"/>
                  </a:lnTo>
                  <a:lnTo>
                    <a:pt x="434740" y="117195"/>
                  </a:lnTo>
                  <a:lnTo>
                    <a:pt x="431599" y="132740"/>
                  </a:lnTo>
                  <a:lnTo>
                    <a:pt x="428397" y="148439"/>
                  </a:lnTo>
                  <a:lnTo>
                    <a:pt x="425122" y="164178"/>
                  </a:lnTo>
                  <a:lnTo>
                    <a:pt x="421760" y="179844"/>
                  </a:lnTo>
                  <a:lnTo>
                    <a:pt x="419932" y="188266"/>
                  </a:lnTo>
                  <a:lnTo>
                    <a:pt x="418156" y="196568"/>
                  </a:lnTo>
                  <a:lnTo>
                    <a:pt x="416424" y="204763"/>
                  </a:lnTo>
                  <a:lnTo>
                    <a:pt x="414724" y="212864"/>
                  </a:lnTo>
                  <a:lnTo>
                    <a:pt x="411321" y="229222"/>
                  </a:lnTo>
                  <a:lnTo>
                    <a:pt x="401148" y="275822"/>
                  </a:lnTo>
                  <a:lnTo>
                    <a:pt x="388308" y="320427"/>
                  </a:lnTo>
                  <a:lnTo>
                    <a:pt x="369458" y="364317"/>
                  </a:lnTo>
                  <a:lnTo>
                    <a:pt x="341255" y="408774"/>
                  </a:lnTo>
                  <a:lnTo>
                    <a:pt x="309889" y="449765"/>
                  </a:lnTo>
                  <a:lnTo>
                    <a:pt x="275415" y="491813"/>
                  </a:lnTo>
                  <a:lnTo>
                    <a:pt x="237888" y="533061"/>
                  </a:lnTo>
                  <a:lnTo>
                    <a:pt x="197364" y="571652"/>
                  </a:lnTo>
                  <a:lnTo>
                    <a:pt x="155855" y="604527"/>
                  </a:lnTo>
                  <a:lnTo>
                    <a:pt x="113595" y="631202"/>
                  </a:lnTo>
                  <a:lnTo>
                    <a:pt x="63196" y="654818"/>
                  </a:lnTo>
                  <a:lnTo>
                    <a:pt x="10445" y="670928"/>
                  </a:lnTo>
                  <a:lnTo>
                    <a:pt x="0" y="6729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0"/>
              <a:ext cx="480420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0" y="673362"/>
                  </a:moveTo>
                  <a:lnTo>
                    <a:pt x="54403" y="660683"/>
                  </a:lnTo>
                  <a:lnTo>
                    <a:pt x="105025" y="641071"/>
                  </a:lnTo>
                  <a:lnTo>
                    <a:pt x="150933" y="615857"/>
                  </a:lnTo>
                  <a:lnTo>
                    <a:pt x="192636" y="586218"/>
                  </a:lnTo>
                  <a:lnTo>
                    <a:pt x="253719" y="530565"/>
                  </a:lnTo>
                  <a:lnTo>
                    <a:pt x="291172" y="489499"/>
                  </a:lnTo>
                  <a:lnTo>
                    <a:pt x="325644" y="447629"/>
                  </a:lnTo>
                  <a:lnTo>
                    <a:pt x="357054" y="406806"/>
                  </a:lnTo>
                  <a:lnTo>
                    <a:pt x="385125" y="362889"/>
                  </a:lnTo>
                  <a:lnTo>
                    <a:pt x="403909" y="319494"/>
                  </a:lnTo>
                  <a:lnTo>
                    <a:pt x="416727" y="275365"/>
                  </a:lnTo>
                  <a:lnTo>
                    <a:pt x="426904" y="229248"/>
                  </a:lnTo>
                  <a:lnTo>
                    <a:pt x="432153" y="204310"/>
                  </a:lnTo>
                  <a:lnTo>
                    <a:pt x="433906" y="196109"/>
                  </a:lnTo>
                  <a:lnTo>
                    <a:pt x="435714" y="187805"/>
                  </a:lnTo>
                  <a:lnTo>
                    <a:pt x="437584" y="179387"/>
                  </a:lnTo>
                  <a:lnTo>
                    <a:pt x="440917" y="164123"/>
                  </a:lnTo>
                  <a:lnTo>
                    <a:pt x="444177" y="148785"/>
                  </a:lnTo>
                  <a:lnTo>
                    <a:pt x="447373" y="133483"/>
                  </a:lnTo>
                  <a:lnTo>
                    <a:pt x="450513" y="118326"/>
                  </a:lnTo>
                  <a:lnTo>
                    <a:pt x="455903" y="92358"/>
                  </a:lnTo>
                  <a:lnTo>
                    <a:pt x="461508" y="66048"/>
                  </a:lnTo>
                  <a:lnTo>
                    <a:pt x="467451" y="39493"/>
                  </a:lnTo>
                  <a:lnTo>
                    <a:pt x="473856" y="12789"/>
                  </a:lnTo>
                  <a:lnTo>
                    <a:pt x="477243" y="0"/>
                  </a:lnTo>
                </a:path>
                <a:path w="480695" h="676910">
                  <a:moveTo>
                    <a:pt x="480306" y="0"/>
                  </a:moveTo>
                  <a:lnTo>
                    <a:pt x="470314" y="40303"/>
                  </a:lnTo>
                  <a:lnTo>
                    <a:pt x="458725" y="93381"/>
                  </a:lnTo>
                  <a:lnTo>
                    <a:pt x="450187" y="134498"/>
                  </a:lnTo>
                  <a:lnTo>
                    <a:pt x="447013" y="149682"/>
                  </a:lnTo>
                  <a:lnTo>
                    <a:pt x="443779" y="164905"/>
                  </a:lnTo>
                  <a:lnTo>
                    <a:pt x="440480" y="180061"/>
                  </a:lnTo>
                  <a:lnTo>
                    <a:pt x="438613" y="188459"/>
                  </a:lnTo>
                  <a:lnTo>
                    <a:pt x="436814" y="196748"/>
                  </a:lnTo>
                  <a:lnTo>
                    <a:pt x="435070" y="204942"/>
                  </a:lnTo>
                  <a:lnTo>
                    <a:pt x="433368" y="213055"/>
                  </a:lnTo>
                  <a:lnTo>
                    <a:pt x="429787" y="230022"/>
                  </a:lnTo>
                  <a:lnTo>
                    <a:pt x="419556" y="276348"/>
                  </a:lnTo>
                  <a:lnTo>
                    <a:pt x="406655" y="320700"/>
                  </a:lnTo>
                  <a:lnTo>
                    <a:pt x="387737" y="364357"/>
                  </a:lnTo>
                  <a:lnTo>
                    <a:pt x="359454" y="408597"/>
                  </a:lnTo>
                  <a:lnTo>
                    <a:pt x="327969" y="449502"/>
                  </a:lnTo>
                  <a:lnTo>
                    <a:pt x="293398" y="491469"/>
                  </a:lnTo>
                  <a:lnTo>
                    <a:pt x="255812" y="532654"/>
                  </a:lnTo>
                  <a:lnTo>
                    <a:pt x="215284" y="571208"/>
                  </a:lnTo>
                  <a:lnTo>
                    <a:pt x="173529" y="604279"/>
                  </a:lnTo>
                  <a:lnTo>
                    <a:pt x="131032" y="631101"/>
                  </a:lnTo>
                  <a:lnTo>
                    <a:pt x="81024" y="654585"/>
                  </a:lnTo>
                  <a:lnTo>
                    <a:pt x="28721" y="670725"/>
                  </a:lnTo>
                  <a:lnTo>
                    <a:pt x="2636" y="675998"/>
                  </a:lnTo>
                  <a:lnTo>
                    <a:pt x="0" y="67636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0"/>
              <a:ext cx="500580" cy="6881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0"/>
              <a:ext cx="499745" cy="679450"/>
            </a:xfrm>
            <a:custGeom>
              <a:avLst/>
              <a:gdLst/>
              <a:ahLst/>
              <a:cxnLst/>
              <a:rect l="l" t="t" r="r" b="b"/>
              <a:pathLst>
                <a:path w="499745" h="679450">
                  <a:moveTo>
                    <a:pt x="0" y="675833"/>
                  </a:moveTo>
                  <a:lnTo>
                    <a:pt x="45755" y="667651"/>
                  </a:lnTo>
                  <a:lnTo>
                    <a:pt x="97187" y="651644"/>
                  </a:lnTo>
                  <a:lnTo>
                    <a:pt x="146390" y="628484"/>
                  </a:lnTo>
                  <a:lnTo>
                    <a:pt x="188882" y="601657"/>
                  </a:lnTo>
                  <a:lnTo>
                    <a:pt x="230680" y="568553"/>
                  </a:lnTo>
                  <a:lnTo>
                    <a:pt x="270949" y="530271"/>
                  </a:lnTo>
                  <a:lnTo>
                    <a:pt x="308462" y="489286"/>
                  </a:lnTo>
                  <a:lnTo>
                    <a:pt x="343092" y="447463"/>
                  </a:lnTo>
                  <a:lnTo>
                    <a:pt x="374710" y="406666"/>
                  </a:lnTo>
                  <a:lnTo>
                    <a:pt x="402854" y="362916"/>
                  </a:lnTo>
                  <a:lnTo>
                    <a:pt x="421702" y="319698"/>
                  </a:lnTo>
                  <a:lnTo>
                    <a:pt x="434580" y="275759"/>
                  </a:lnTo>
                  <a:lnTo>
                    <a:pt x="444814" y="229844"/>
                  </a:lnTo>
                  <a:lnTo>
                    <a:pt x="446008" y="224167"/>
                  </a:lnTo>
                  <a:lnTo>
                    <a:pt x="447227" y="218414"/>
                  </a:lnTo>
                  <a:lnTo>
                    <a:pt x="448497" y="212572"/>
                  </a:lnTo>
                  <a:lnTo>
                    <a:pt x="450214" y="204501"/>
                  </a:lnTo>
                  <a:lnTo>
                    <a:pt x="451988" y="196322"/>
                  </a:lnTo>
                  <a:lnTo>
                    <a:pt x="453818" y="188030"/>
                  </a:lnTo>
                  <a:lnTo>
                    <a:pt x="455698" y="179615"/>
                  </a:lnTo>
                  <a:lnTo>
                    <a:pt x="459027" y="164716"/>
                  </a:lnTo>
                  <a:lnTo>
                    <a:pt x="462286" y="149774"/>
                  </a:lnTo>
                  <a:lnTo>
                    <a:pt x="465503" y="134788"/>
                  </a:lnTo>
                  <a:lnTo>
                    <a:pt x="468703" y="119760"/>
                  </a:lnTo>
                  <a:lnTo>
                    <a:pt x="474297" y="93526"/>
                  </a:lnTo>
                  <a:lnTo>
                    <a:pt x="480106" y="66952"/>
                  </a:lnTo>
                  <a:lnTo>
                    <a:pt x="486246" y="40138"/>
                  </a:lnTo>
                  <a:lnTo>
                    <a:pt x="492833" y="13182"/>
                  </a:lnTo>
                  <a:lnTo>
                    <a:pt x="496376" y="0"/>
                  </a:lnTo>
                </a:path>
                <a:path w="499745" h="679450">
                  <a:moveTo>
                    <a:pt x="499437" y="0"/>
                  </a:moveTo>
                  <a:lnTo>
                    <a:pt x="489107" y="40940"/>
                  </a:lnTo>
                  <a:lnTo>
                    <a:pt x="477133" y="94489"/>
                  </a:lnTo>
                  <a:lnTo>
                    <a:pt x="471523" y="120802"/>
                  </a:lnTo>
                  <a:lnTo>
                    <a:pt x="468336" y="135728"/>
                  </a:lnTo>
                  <a:lnTo>
                    <a:pt x="465141" y="150617"/>
                  </a:lnTo>
                  <a:lnTo>
                    <a:pt x="461907" y="165470"/>
                  </a:lnTo>
                  <a:lnTo>
                    <a:pt x="458607" y="180289"/>
                  </a:lnTo>
                  <a:lnTo>
                    <a:pt x="456715" y="188663"/>
                  </a:lnTo>
                  <a:lnTo>
                    <a:pt x="454897" y="196943"/>
                  </a:lnTo>
                  <a:lnTo>
                    <a:pt x="453133" y="205126"/>
                  </a:lnTo>
                  <a:lnTo>
                    <a:pt x="451406" y="213207"/>
                  </a:lnTo>
                  <a:lnTo>
                    <a:pt x="450136" y="219074"/>
                  </a:lnTo>
                  <a:lnTo>
                    <a:pt x="437424" y="276733"/>
                  </a:lnTo>
                  <a:lnTo>
                    <a:pt x="424459" y="320905"/>
                  </a:lnTo>
                  <a:lnTo>
                    <a:pt x="405451" y="364383"/>
                  </a:lnTo>
                  <a:lnTo>
                    <a:pt x="377035" y="408444"/>
                  </a:lnTo>
                  <a:lnTo>
                    <a:pt x="345285" y="449400"/>
                  </a:lnTo>
                  <a:lnTo>
                    <a:pt x="310539" y="491362"/>
                  </a:lnTo>
                  <a:lnTo>
                    <a:pt x="272938" y="532449"/>
                  </a:lnTo>
                  <a:lnTo>
                    <a:pt x="232623" y="570775"/>
                  </a:lnTo>
                  <a:lnTo>
                    <a:pt x="190591" y="604067"/>
                  </a:lnTo>
                  <a:lnTo>
                    <a:pt x="147825" y="631062"/>
                  </a:lnTo>
                  <a:lnTo>
                    <a:pt x="98252" y="654400"/>
                  </a:lnTo>
                  <a:lnTo>
                    <a:pt x="46441" y="670547"/>
                  </a:lnTo>
                  <a:lnTo>
                    <a:pt x="20384" y="675900"/>
                  </a:lnTo>
                  <a:lnTo>
                    <a:pt x="0" y="6788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058" y="0"/>
              <a:ext cx="483143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0" y="677722"/>
                  </a:moveTo>
                  <a:lnTo>
                    <a:pt x="62854" y="667499"/>
                  </a:lnTo>
                  <a:lnTo>
                    <a:pt x="113730" y="651503"/>
                  </a:lnTo>
                  <a:lnTo>
                    <a:pt x="162473" y="628497"/>
                  </a:lnTo>
                  <a:lnTo>
                    <a:pt x="205271" y="601478"/>
                  </a:lnTo>
                  <a:lnTo>
                    <a:pt x="247411" y="568096"/>
                  </a:lnTo>
                  <a:lnTo>
                    <a:pt x="287613" y="529924"/>
                  </a:lnTo>
                  <a:lnTo>
                    <a:pt x="325166" y="489027"/>
                  </a:lnTo>
                  <a:lnTo>
                    <a:pt x="359910" y="447275"/>
                  </a:lnTo>
                  <a:lnTo>
                    <a:pt x="391683" y="406539"/>
                  </a:lnTo>
                  <a:lnTo>
                    <a:pt x="419967" y="362939"/>
                  </a:lnTo>
                  <a:lnTo>
                    <a:pt x="438908" y="319887"/>
                  </a:lnTo>
                  <a:lnTo>
                    <a:pt x="451847" y="276130"/>
                  </a:lnTo>
                  <a:lnTo>
                    <a:pt x="462130" y="230415"/>
                  </a:lnTo>
                  <a:lnTo>
                    <a:pt x="463361" y="224612"/>
                  </a:lnTo>
                  <a:lnTo>
                    <a:pt x="464619" y="218731"/>
                  </a:lnTo>
                  <a:lnTo>
                    <a:pt x="465927" y="212762"/>
                  </a:lnTo>
                  <a:lnTo>
                    <a:pt x="467668" y="204684"/>
                  </a:lnTo>
                  <a:lnTo>
                    <a:pt x="469464" y="196511"/>
                  </a:lnTo>
                  <a:lnTo>
                    <a:pt x="471317" y="188222"/>
                  </a:lnTo>
                  <a:lnTo>
                    <a:pt x="473229" y="179793"/>
                  </a:lnTo>
                  <a:lnTo>
                    <a:pt x="476591" y="165044"/>
                  </a:lnTo>
                  <a:lnTo>
                    <a:pt x="479892" y="150247"/>
                  </a:lnTo>
                  <a:lnTo>
                    <a:pt x="483157" y="135402"/>
                  </a:lnTo>
                  <a:lnTo>
                    <a:pt x="486412" y="120510"/>
                  </a:lnTo>
                  <a:lnTo>
                    <a:pt x="492182" y="94177"/>
                  </a:lnTo>
                  <a:lnTo>
                    <a:pt x="498155" y="67503"/>
                  </a:lnTo>
                  <a:lnTo>
                    <a:pt x="504445" y="40596"/>
                  </a:lnTo>
                  <a:lnTo>
                    <a:pt x="511164" y="13563"/>
                  </a:lnTo>
                  <a:lnTo>
                    <a:pt x="514921" y="0"/>
                  </a:lnTo>
                </a:path>
                <a:path w="518159" h="680720">
                  <a:moveTo>
                    <a:pt x="517982" y="0"/>
                  </a:moveTo>
                  <a:lnTo>
                    <a:pt x="507291" y="41397"/>
                  </a:lnTo>
                  <a:lnTo>
                    <a:pt x="495000" y="95102"/>
                  </a:lnTo>
                  <a:lnTo>
                    <a:pt x="485989" y="136309"/>
                  </a:lnTo>
                  <a:lnTo>
                    <a:pt x="482742" y="151075"/>
                  </a:lnTo>
                  <a:lnTo>
                    <a:pt x="479457" y="165799"/>
                  </a:lnTo>
                  <a:lnTo>
                    <a:pt x="476112" y="180479"/>
                  </a:lnTo>
                  <a:lnTo>
                    <a:pt x="474198" y="188877"/>
                  </a:lnTo>
                  <a:lnTo>
                    <a:pt x="472353" y="197162"/>
                  </a:lnTo>
                  <a:lnTo>
                    <a:pt x="470565" y="205345"/>
                  </a:lnTo>
                  <a:lnTo>
                    <a:pt x="468822" y="213436"/>
                  </a:lnTo>
                  <a:lnTo>
                    <a:pt x="467527" y="219379"/>
                  </a:lnTo>
                  <a:lnTo>
                    <a:pt x="454695" y="276975"/>
                  </a:lnTo>
                  <a:lnTo>
                    <a:pt x="441667" y="321003"/>
                  </a:lnTo>
                  <a:lnTo>
                    <a:pt x="422575" y="364372"/>
                  </a:lnTo>
                  <a:lnTo>
                    <a:pt x="394045" y="408368"/>
                  </a:lnTo>
                  <a:lnTo>
                    <a:pt x="362082" y="449278"/>
                  </a:lnTo>
                  <a:lnTo>
                    <a:pt x="327187" y="491172"/>
                  </a:lnTo>
                  <a:lnTo>
                    <a:pt x="289551" y="532151"/>
                  </a:lnTo>
                  <a:lnTo>
                    <a:pt x="249366" y="570318"/>
                  </a:lnTo>
                  <a:lnTo>
                    <a:pt x="206929" y="603938"/>
                  </a:lnTo>
                  <a:lnTo>
                    <a:pt x="163845" y="631139"/>
                  </a:lnTo>
                  <a:lnTo>
                    <a:pt x="114775" y="654300"/>
                  </a:lnTo>
                  <a:lnTo>
                    <a:pt x="63553" y="670394"/>
                  </a:lnTo>
                  <a:lnTo>
                    <a:pt x="11080" y="679711"/>
                  </a:lnTo>
                  <a:lnTo>
                    <a:pt x="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7273" y="0"/>
              <a:ext cx="511985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0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0" y="679248"/>
                  </a:moveTo>
                  <a:lnTo>
                    <a:pt x="53642" y="672843"/>
                  </a:lnTo>
                  <a:lnTo>
                    <a:pt x="104852" y="660228"/>
                  </a:lnTo>
                  <a:lnTo>
                    <a:pt x="154044" y="640922"/>
                  </a:lnTo>
                  <a:lnTo>
                    <a:pt x="199629" y="615811"/>
                  </a:lnTo>
                  <a:lnTo>
                    <a:pt x="242103" y="585599"/>
                  </a:lnTo>
                  <a:lnTo>
                    <a:pt x="303229" y="530053"/>
                  </a:lnTo>
                  <a:lnTo>
                    <a:pt x="340841" y="489201"/>
                  </a:lnTo>
                  <a:lnTo>
                    <a:pt x="375859" y="447343"/>
                  </a:lnTo>
                  <a:lnTo>
                    <a:pt x="408028" y="406412"/>
                  </a:lnTo>
                  <a:lnTo>
                    <a:pt x="436439" y="362955"/>
                  </a:lnTo>
                  <a:lnTo>
                    <a:pt x="455464" y="320060"/>
                  </a:lnTo>
                  <a:lnTo>
                    <a:pt x="468462" y="276473"/>
                  </a:lnTo>
                  <a:lnTo>
                    <a:pt x="478792" y="230937"/>
                  </a:lnTo>
                  <a:lnTo>
                    <a:pt x="481357" y="219049"/>
                  </a:lnTo>
                  <a:lnTo>
                    <a:pt x="482691" y="212979"/>
                  </a:lnTo>
                  <a:lnTo>
                    <a:pt x="493364" y="166002"/>
                  </a:lnTo>
                  <a:lnTo>
                    <a:pt x="496572" y="151925"/>
                  </a:lnTo>
                  <a:lnTo>
                    <a:pt x="499752" y="137803"/>
                  </a:lnTo>
                  <a:lnTo>
                    <a:pt x="502922" y="123634"/>
                  </a:lnTo>
                  <a:lnTo>
                    <a:pt x="508983" y="96647"/>
                  </a:lnTo>
                  <a:lnTo>
                    <a:pt x="515257" y="69307"/>
                  </a:lnTo>
                  <a:lnTo>
                    <a:pt x="521849" y="41724"/>
                  </a:lnTo>
                  <a:lnTo>
                    <a:pt x="528868" y="14008"/>
                  </a:lnTo>
                  <a:lnTo>
                    <a:pt x="532784" y="0"/>
                  </a:lnTo>
                </a:path>
                <a:path w="535940" h="682625">
                  <a:moveTo>
                    <a:pt x="535873" y="0"/>
                  </a:moveTo>
                  <a:lnTo>
                    <a:pt x="524796" y="42205"/>
                  </a:lnTo>
                  <a:lnTo>
                    <a:pt x="512040" y="96671"/>
                  </a:lnTo>
                  <a:lnTo>
                    <a:pt x="502801" y="137831"/>
                  </a:lnTo>
                  <a:lnTo>
                    <a:pt x="499569" y="152173"/>
                  </a:lnTo>
                  <a:lnTo>
                    <a:pt x="496309" y="166469"/>
                  </a:lnTo>
                  <a:lnTo>
                    <a:pt x="493003" y="180721"/>
                  </a:lnTo>
                  <a:lnTo>
                    <a:pt x="491061" y="189129"/>
                  </a:lnTo>
                  <a:lnTo>
                    <a:pt x="489187" y="197405"/>
                  </a:lnTo>
                  <a:lnTo>
                    <a:pt x="487370" y="205563"/>
                  </a:lnTo>
                  <a:lnTo>
                    <a:pt x="485599" y="213614"/>
                  </a:lnTo>
                  <a:lnTo>
                    <a:pt x="484240" y="219786"/>
                  </a:lnTo>
                  <a:lnTo>
                    <a:pt x="482920" y="225857"/>
                  </a:lnTo>
                  <a:lnTo>
                    <a:pt x="481637" y="231851"/>
                  </a:lnTo>
                  <a:lnTo>
                    <a:pt x="471232" y="277568"/>
                  </a:lnTo>
                  <a:lnTo>
                    <a:pt x="458145" y="321351"/>
                  </a:lnTo>
                  <a:lnTo>
                    <a:pt x="438996" y="364482"/>
                  </a:lnTo>
                  <a:lnTo>
                    <a:pt x="410403" y="408241"/>
                  </a:lnTo>
                  <a:lnTo>
                    <a:pt x="378193" y="449211"/>
                  </a:lnTo>
                  <a:lnTo>
                    <a:pt x="343105" y="491142"/>
                  </a:lnTo>
                  <a:lnTo>
                    <a:pt x="305379" y="532123"/>
                  </a:lnTo>
                  <a:lnTo>
                    <a:pt x="265254" y="570242"/>
                  </a:lnTo>
                  <a:lnTo>
                    <a:pt x="222712" y="603939"/>
                  </a:lnTo>
                  <a:lnTo>
                    <a:pt x="179580" y="631177"/>
                  </a:lnTo>
                  <a:lnTo>
                    <a:pt x="130837" y="654196"/>
                  </a:lnTo>
                  <a:lnTo>
                    <a:pt x="79999" y="670242"/>
                  </a:lnTo>
                  <a:lnTo>
                    <a:pt x="27632" y="679753"/>
                  </a:lnTo>
                  <a:lnTo>
                    <a:pt x="463" y="682196"/>
                  </a:lnTo>
                  <a:lnTo>
                    <a:pt x="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197" y="0"/>
              <a:ext cx="537726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0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5" h="683260">
                  <a:moveTo>
                    <a:pt x="0" y="679955"/>
                  </a:moveTo>
                  <a:lnTo>
                    <a:pt x="43200" y="676848"/>
                  </a:lnTo>
                  <a:lnTo>
                    <a:pt x="95064" y="667245"/>
                  </a:lnTo>
                  <a:lnTo>
                    <a:pt x="145005" y="651316"/>
                  </a:lnTo>
                  <a:lnTo>
                    <a:pt x="192918" y="628625"/>
                  </a:lnTo>
                  <a:lnTo>
                    <a:pt x="236101" y="601350"/>
                  </a:lnTo>
                  <a:lnTo>
                    <a:pt x="278731" y="567588"/>
                  </a:lnTo>
                  <a:lnTo>
                    <a:pt x="318155" y="530280"/>
                  </a:lnTo>
                  <a:lnTo>
                    <a:pt x="355308" y="490141"/>
                  </a:lnTo>
                  <a:lnTo>
                    <a:pt x="390415" y="448406"/>
                  </a:lnTo>
                  <a:lnTo>
                    <a:pt x="423702" y="406311"/>
                  </a:lnTo>
                  <a:lnTo>
                    <a:pt x="452183" y="363066"/>
                  </a:lnTo>
                  <a:lnTo>
                    <a:pt x="471270" y="320394"/>
                  </a:lnTo>
                  <a:lnTo>
                    <a:pt x="484327" y="277043"/>
                  </a:lnTo>
                  <a:lnTo>
                    <a:pt x="494720" y="231762"/>
                  </a:lnTo>
                  <a:lnTo>
                    <a:pt x="496041" y="225679"/>
                  </a:lnTo>
                  <a:lnTo>
                    <a:pt x="497387" y="219507"/>
                  </a:lnTo>
                  <a:lnTo>
                    <a:pt x="498784" y="213220"/>
                  </a:lnTo>
                  <a:lnTo>
                    <a:pt x="500568" y="205150"/>
                  </a:lnTo>
                  <a:lnTo>
                    <a:pt x="502413" y="196990"/>
                  </a:lnTo>
                  <a:lnTo>
                    <a:pt x="504321" y="188724"/>
                  </a:lnTo>
                  <a:lnTo>
                    <a:pt x="506290" y="180340"/>
                  </a:lnTo>
                  <a:lnTo>
                    <a:pt x="509548" y="166602"/>
                  </a:lnTo>
                  <a:lnTo>
                    <a:pt x="512762" y="152819"/>
                  </a:lnTo>
                  <a:lnTo>
                    <a:pt x="515950" y="138988"/>
                  </a:lnTo>
                  <a:lnTo>
                    <a:pt x="519130" y="125108"/>
                  </a:lnTo>
                  <a:lnTo>
                    <a:pt x="525399" y="97846"/>
                  </a:lnTo>
                  <a:lnTo>
                    <a:pt x="531876" y="70239"/>
                  </a:lnTo>
                  <a:lnTo>
                    <a:pt x="538670" y="42395"/>
                  </a:lnTo>
                  <a:lnTo>
                    <a:pt x="545889" y="14427"/>
                  </a:lnTo>
                  <a:lnTo>
                    <a:pt x="549973" y="0"/>
                  </a:lnTo>
                </a:path>
                <a:path w="553085" h="683260">
                  <a:moveTo>
                    <a:pt x="553046" y="0"/>
                  </a:moveTo>
                  <a:lnTo>
                    <a:pt x="541512" y="43254"/>
                  </a:lnTo>
                  <a:lnTo>
                    <a:pt x="528190" y="98942"/>
                  </a:lnTo>
                  <a:lnTo>
                    <a:pt x="518748" y="140062"/>
                  </a:lnTo>
                  <a:lnTo>
                    <a:pt x="515590" y="153757"/>
                  </a:lnTo>
                  <a:lnTo>
                    <a:pt x="512408" y="167412"/>
                  </a:lnTo>
                  <a:lnTo>
                    <a:pt x="509186" y="181026"/>
                  </a:lnTo>
                  <a:lnTo>
                    <a:pt x="507213" y="189413"/>
                  </a:lnTo>
                  <a:lnTo>
                    <a:pt x="505312" y="197669"/>
                  </a:lnTo>
                  <a:lnTo>
                    <a:pt x="503478" y="205811"/>
                  </a:lnTo>
                  <a:lnTo>
                    <a:pt x="501705" y="213855"/>
                  </a:lnTo>
                  <a:lnTo>
                    <a:pt x="500308" y="220091"/>
                  </a:lnTo>
                  <a:lnTo>
                    <a:pt x="487197" y="277854"/>
                  </a:lnTo>
                  <a:lnTo>
                    <a:pt x="474043" y="321502"/>
                  </a:lnTo>
                  <a:lnTo>
                    <a:pt x="454800" y="364505"/>
                  </a:lnTo>
                  <a:lnTo>
                    <a:pt x="426077" y="408140"/>
                  </a:lnTo>
                  <a:lnTo>
                    <a:pt x="392719" y="450299"/>
                  </a:lnTo>
                  <a:lnTo>
                    <a:pt x="357524" y="492119"/>
                  </a:lnTo>
                  <a:lnTo>
                    <a:pt x="320255" y="532366"/>
                  </a:lnTo>
                  <a:lnTo>
                    <a:pt x="280675" y="569811"/>
                  </a:lnTo>
                  <a:lnTo>
                    <a:pt x="237771" y="603799"/>
                  </a:lnTo>
                  <a:lnTo>
                    <a:pt x="194315" y="631253"/>
                  </a:lnTo>
                  <a:lnTo>
                    <a:pt x="146066" y="654090"/>
                  </a:lnTo>
                  <a:lnTo>
                    <a:pt x="95788" y="670115"/>
                  </a:lnTo>
                  <a:lnTo>
                    <a:pt x="43653" y="679801"/>
                  </a:lnTo>
                  <a:lnTo>
                    <a:pt x="16448" y="682337"/>
                  </a:lnTo>
                  <a:lnTo>
                    <a:pt x="0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0" y="0"/>
              <a:ext cx="571604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0" y="680473"/>
                  </a:moveTo>
                  <a:lnTo>
                    <a:pt x="58276" y="676932"/>
                  </a:lnTo>
                  <a:lnTo>
                    <a:pt x="110119" y="667131"/>
                  </a:lnTo>
                  <a:lnTo>
                    <a:pt x="159480" y="651224"/>
                  </a:lnTo>
                  <a:lnTo>
                    <a:pt x="206880" y="628726"/>
                  </a:lnTo>
                  <a:lnTo>
                    <a:pt x="250384" y="601232"/>
                  </a:lnTo>
                  <a:lnTo>
                    <a:pt x="293392" y="567156"/>
                  </a:lnTo>
                  <a:lnTo>
                    <a:pt x="332776" y="529954"/>
                  </a:lnTo>
                  <a:lnTo>
                    <a:pt x="369984" y="489909"/>
                  </a:lnTo>
                  <a:lnTo>
                    <a:pt x="405219" y="448263"/>
                  </a:lnTo>
                  <a:lnTo>
                    <a:pt x="438680" y="406260"/>
                  </a:lnTo>
                  <a:lnTo>
                    <a:pt x="467262" y="363143"/>
                  </a:lnTo>
                  <a:lnTo>
                    <a:pt x="486428" y="320621"/>
                  </a:lnTo>
                  <a:lnTo>
                    <a:pt x="499547" y="277437"/>
                  </a:lnTo>
                  <a:lnTo>
                    <a:pt x="509991" y="232334"/>
                  </a:lnTo>
                  <a:lnTo>
                    <a:pt x="511350" y="226136"/>
                  </a:lnTo>
                  <a:lnTo>
                    <a:pt x="512747" y="219837"/>
                  </a:lnTo>
                  <a:lnTo>
                    <a:pt x="514182" y="213436"/>
                  </a:lnTo>
                  <a:lnTo>
                    <a:pt x="515969" y="205402"/>
                  </a:lnTo>
                  <a:lnTo>
                    <a:pt x="517828" y="197258"/>
                  </a:lnTo>
                  <a:lnTo>
                    <a:pt x="519766" y="188992"/>
                  </a:lnTo>
                  <a:lnTo>
                    <a:pt x="521789" y="180594"/>
                  </a:lnTo>
                  <a:lnTo>
                    <a:pt x="524624" y="168783"/>
                  </a:lnTo>
                  <a:lnTo>
                    <a:pt x="527441" y="156935"/>
                  </a:lnTo>
                  <a:lnTo>
                    <a:pt x="530247" y="145052"/>
                  </a:lnTo>
                  <a:lnTo>
                    <a:pt x="533054" y="133134"/>
                  </a:lnTo>
                  <a:lnTo>
                    <a:pt x="539921" y="104026"/>
                  </a:lnTo>
                  <a:lnTo>
                    <a:pt x="547003" y="74539"/>
                  </a:lnTo>
                  <a:lnTo>
                    <a:pt x="554398" y="44791"/>
                  </a:lnTo>
                  <a:lnTo>
                    <a:pt x="562201" y="14897"/>
                  </a:lnTo>
                  <a:lnTo>
                    <a:pt x="566493" y="0"/>
                  </a:lnTo>
                </a:path>
                <a:path w="569595" h="683895">
                  <a:moveTo>
                    <a:pt x="569547" y="0"/>
                  </a:moveTo>
                  <a:lnTo>
                    <a:pt x="557254" y="45536"/>
                  </a:lnTo>
                  <a:lnTo>
                    <a:pt x="542796" y="104752"/>
                  </a:lnTo>
                  <a:lnTo>
                    <a:pt x="533120" y="145766"/>
                  </a:lnTo>
                  <a:lnTo>
                    <a:pt x="530317" y="157642"/>
                  </a:lnTo>
                  <a:lnTo>
                    <a:pt x="527505" y="169484"/>
                  </a:lnTo>
                  <a:lnTo>
                    <a:pt x="524672" y="181292"/>
                  </a:lnTo>
                  <a:lnTo>
                    <a:pt x="522664" y="189668"/>
                  </a:lnTo>
                  <a:lnTo>
                    <a:pt x="520730" y="197923"/>
                  </a:lnTo>
                  <a:lnTo>
                    <a:pt x="518866" y="206063"/>
                  </a:lnTo>
                  <a:lnTo>
                    <a:pt x="517065" y="214096"/>
                  </a:lnTo>
                  <a:lnTo>
                    <a:pt x="515630" y="220472"/>
                  </a:lnTo>
                  <a:lnTo>
                    <a:pt x="502394" y="278284"/>
                  </a:lnTo>
                  <a:lnTo>
                    <a:pt x="489183" y="321757"/>
                  </a:lnTo>
                  <a:lnTo>
                    <a:pt x="469860" y="364607"/>
                  </a:lnTo>
                  <a:lnTo>
                    <a:pt x="441017" y="408114"/>
                  </a:lnTo>
                  <a:lnTo>
                    <a:pt x="407524" y="450161"/>
                  </a:lnTo>
                  <a:lnTo>
                    <a:pt x="372224" y="491872"/>
                  </a:lnTo>
                  <a:lnTo>
                    <a:pt x="334900" y="532024"/>
                  </a:lnTo>
                  <a:lnTo>
                    <a:pt x="295335" y="569392"/>
                  </a:lnTo>
                  <a:lnTo>
                    <a:pt x="252021" y="603713"/>
                  </a:lnTo>
                  <a:lnTo>
                    <a:pt x="208201" y="631406"/>
                  </a:lnTo>
                  <a:lnTo>
                    <a:pt x="160509" y="654047"/>
                  </a:lnTo>
                  <a:lnTo>
                    <a:pt x="110855" y="670039"/>
                  </a:lnTo>
                  <a:lnTo>
                    <a:pt x="58568" y="679889"/>
                  </a:lnTo>
                  <a:lnTo>
                    <a:pt x="3756" y="683539"/>
                  </a:lnTo>
                  <a:lnTo>
                    <a:pt x="0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500" y="0"/>
              <a:ext cx="516013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0" y="680374"/>
                  </a:moveTo>
                  <a:lnTo>
                    <a:pt x="45710" y="679728"/>
                  </a:lnTo>
                  <a:lnTo>
                    <a:pt x="98679" y="672878"/>
                  </a:lnTo>
                  <a:lnTo>
                    <a:pt x="149130" y="659933"/>
                  </a:lnTo>
                  <a:lnTo>
                    <a:pt x="196791" y="640913"/>
                  </a:lnTo>
                  <a:lnTo>
                    <a:pt x="242146" y="615837"/>
                  </a:lnTo>
                  <a:lnTo>
                    <a:pt x="285622" y="584883"/>
                  </a:lnTo>
                  <a:lnTo>
                    <a:pt x="346561" y="529778"/>
                  </a:lnTo>
                  <a:lnTo>
                    <a:pt x="383789" y="489830"/>
                  </a:lnTo>
                  <a:lnTo>
                    <a:pt x="419177" y="448209"/>
                  </a:lnTo>
                  <a:lnTo>
                    <a:pt x="452873" y="406184"/>
                  </a:lnTo>
                  <a:lnTo>
                    <a:pt x="481574" y="363209"/>
                  </a:lnTo>
                  <a:lnTo>
                    <a:pt x="500821" y="320831"/>
                  </a:lnTo>
                  <a:lnTo>
                    <a:pt x="514002" y="277800"/>
                  </a:lnTo>
                  <a:lnTo>
                    <a:pt x="524501" y="232867"/>
                  </a:lnTo>
                  <a:lnTo>
                    <a:pt x="525898" y="226581"/>
                  </a:lnTo>
                  <a:lnTo>
                    <a:pt x="527320" y="220193"/>
                  </a:lnTo>
                  <a:lnTo>
                    <a:pt x="536515" y="180886"/>
                  </a:lnTo>
                  <a:lnTo>
                    <a:pt x="539307" y="169473"/>
                  </a:lnTo>
                  <a:lnTo>
                    <a:pt x="542087" y="158021"/>
                  </a:lnTo>
                  <a:lnTo>
                    <a:pt x="544862" y="146534"/>
                  </a:lnTo>
                  <a:lnTo>
                    <a:pt x="547640" y="135014"/>
                  </a:lnTo>
                  <a:lnTo>
                    <a:pt x="554745" y="105542"/>
                  </a:lnTo>
                  <a:lnTo>
                    <a:pt x="562062" y="75692"/>
                  </a:lnTo>
                  <a:lnTo>
                    <a:pt x="569687" y="45585"/>
                  </a:lnTo>
                  <a:lnTo>
                    <a:pt x="577714" y="15342"/>
                  </a:lnTo>
                  <a:lnTo>
                    <a:pt x="582191" y="0"/>
                  </a:lnTo>
                </a:path>
                <a:path w="585470" h="683895">
                  <a:moveTo>
                    <a:pt x="585309" y="0"/>
                  </a:moveTo>
                  <a:lnTo>
                    <a:pt x="572436" y="46835"/>
                  </a:lnTo>
                  <a:lnTo>
                    <a:pt x="557263" y="107664"/>
                  </a:lnTo>
                  <a:lnTo>
                    <a:pt x="547395" y="148620"/>
                  </a:lnTo>
                  <a:lnTo>
                    <a:pt x="544733" y="159645"/>
                  </a:lnTo>
                  <a:lnTo>
                    <a:pt x="542064" y="170642"/>
                  </a:lnTo>
                  <a:lnTo>
                    <a:pt x="539385" y="181610"/>
                  </a:lnTo>
                  <a:lnTo>
                    <a:pt x="537343" y="189976"/>
                  </a:lnTo>
                  <a:lnTo>
                    <a:pt x="528819" y="227140"/>
                  </a:lnTo>
                  <a:lnTo>
                    <a:pt x="527434" y="233363"/>
                  </a:lnTo>
                  <a:lnTo>
                    <a:pt x="516880" y="278592"/>
                  </a:lnTo>
                  <a:lnTo>
                    <a:pt x="503606" y="321923"/>
                  </a:lnTo>
                  <a:lnTo>
                    <a:pt x="484193" y="364640"/>
                  </a:lnTo>
                  <a:lnTo>
                    <a:pt x="455222" y="408026"/>
                  </a:lnTo>
                  <a:lnTo>
                    <a:pt x="421445" y="450130"/>
                  </a:lnTo>
                  <a:lnTo>
                    <a:pt x="385966" y="491839"/>
                  </a:lnTo>
                  <a:lnTo>
                    <a:pt x="348634" y="531891"/>
                  </a:lnTo>
                  <a:lnTo>
                    <a:pt x="309299" y="569024"/>
                  </a:lnTo>
                  <a:lnTo>
                    <a:pt x="265671" y="603595"/>
                  </a:lnTo>
                  <a:lnTo>
                    <a:pt x="221567" y="631469"/>
                  </a:lnTo>
                  <a:lnTo>
                    <a:pt x="174317" y="653953"/>
                  </a:lnTo>
                  <a:lnTo>
                    <a:pt x="125162" y="669950"/>
                  </a:lnTo>
                  <a:lnTo>
                    <a:pt x="72938" y="679985"/>
                  </a:lnTo>
                  <a:lnTo>
                    <a:pt x="18152" y="683781"/>
                  </a:lnTo>
                  <a:lnTo>
                    <a:pt x="0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9243" y="0"/>
              <a:ext cx="541630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0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10" h="684530">
                  <a:moveTo>
                    <a:pt x="0" y="680382"/>
                  </a:moveTo>
                  <a:lnTo>
                    <a:pt x="59254" y="679866"/>
                  </a:lnTo>
                  <a:lnTo>
                    <a:pt x="112439" y="672807"/>
                  </a:lnTo>
                  <a:lnTo>
                    <a:pt x="162381" y="659810"/>
                  </a:lnTo>
                  <a:lnTo>
                    <a:pt x="209605" y="640857"/>
                  </a:lnTo>
                  <a:lnTo>
                    <a:pt x="254884" y="615794"/>
                  </a:lnTo>
                  <a:lnTo>
                    <a:pt x="298639" y="584644"/>
                  </a:lnTo>
                  <a:lnTo>
                    <a:pt x="359592" y="529570"/>
                  </a:lnTo>
                  <a:lnTo>
                    <a:pt x="396855" y="489715"/>
                  </a:lnTo>
                  <a:lnTo>
                    <a:pt x="432392" y="448150"/>
                  </a:lnTo>
                  <a:lnTo>
                    <a:pt x="466307" y="406158"/>
                  </a:lnTo>
                  <a:lnTo>
                    <a:pt x="495089" y="363327"/>
                  </a:lnTo>
                  <a:lnTo>
                    <a:pt x="514409" y="321127"/>
                  </a:lnTo>
                  <a:lnTo>
                    <a:pt x="527655" y="278301"/>
                  </a:lnTo>
                  <a:lnTo>
                    <a:pt x="538214" y="233591"/>
                  </a:lnTo>
                  <a:lnTo>
                    <a:pt x="541110" y="220624"/>
                  </a:lnTo>
                  <a:lnTo>
                    <a:pt x="542646" y="213982"/>
                  </a:lnTo>
                  <a:lnTo>
                    <a:pt x="553038" y="170782"/>
                  </a:lnTo>
                  <a:lnTo>
                    <a:pt x="555624" y="160342"/>
                  </a:lnTo>
                  <a:lnTo>
                    <a:pt x="558208" y="149871"/>
                  </a:lnTo>
                  <a:lnTo>
                    <a:pt x="560795" y="139369"/>
                  </a:lnTo>
                  <a:lnTo>
                    <a:pt x="568294" y="108948"/>
                  </a:lnTo>
                  <a:lnTo>
                    <a:pt x="576012" y="78136"/>
                  </a:lnTo>
                  <a:lnTo>
                    <a:pt x="584040" y="47058"/>
                  </a:lnTo>
                  <a:lnTo>
                    <a:pt x="592468" y="15837"/>
                  </a:lnTo>
                  <a:lnTo>
                    <a:pt x="597138" y="0"/>
                  </a:lnTo>
                </a:path>
                <a:path w="600710" h="684530">
                  <a:moveTo>
                    <a:pt x="600252" y="0"/>
                  </a:moveTo>
                  <a:lnTo>
                    <a:pt x="586956" y="47689"/>
                  </a:lnTo>
                  <a:lnTo>
                    <a:pt x="571284" y="109254"/>
                  </a:lnTo>
                  <a:lnTo>
                    <a:pt x="561194" y="150166"/>
                  </a:lnTo>
                  <a:lnTo>
                    <a:pt x="558577" y="160780"/>
                  </a:lnTo>
                  <a:lnTo>
                    <a:pt x="555957" y="171363"/>
                  </a:lnTo>
                  <a:lnTo>
                    <a:pt x="553327" y="181914"/>
                  </a:lnTo>
                  <a:lnTo>
                    <a:pt x="551255" y="190284"/>
                  </a:lnTo>
                  <a:lnTo>
                    <a:pt x="549279" y="198521"/>
                  </a:lnTo>
                  <a:lnTo>
                    <a:pt x="547383" y="206637"/>
                  </a:lnTo>
                  <a:lnTo>
                    <a:pt x="545555" y="214642"/>
                  </a:lnTo>
                  <a:lnTo>
                    <a:pt x="544031" y="221259"/>
                  </a:lnTo>
                  <a:lnTo>
                    <a:pt x="542570" y="227761"/>
                  </a:lnTo>
                  <a:lnTo>
                    <a:pt x="541135" y="234162"/>
                  </a:lnTo>
                  <a:lnTo>
                    <a:pt x="530507" y="279153"/>
                  </a:lnTo>
                  <a:lnTo>
                    <a:pt x="517164" y="322267"/>
                  </a:lnTo>
                  <a:lnTo>
                    <a:pt x="497687" y="364787"/>
                  </a:lnTo>
                  <a:lnTo>
                    <a:pt x="468656" y="408000"/>
                  </a:lnTo>
                  <a:lnTo>
                    <a:pt x="434696" y="450044"/>
                  </a:lnTo>
                  <a:lnTo>
                    <a:pt x="399087" y="491682"/>
                  </a:lnTo>
                  <a:lnTo>
                    <a:pt x="361709" y="531646"/>
                  </a:lnTo>
                  <a:lnTo>
                    <a:pt x="322441" y="568668"/>
                  </a:lnTo>
                  <a:lnTo>
                    <a:pt x="278488" y="603516"/>
                  </a:lnTo>
                  <a:lnTo>
                    <a:pt x="234087" y="631583"/>
                  </a:lnTo>
                  <a:lnTo>
                    <a:pt x="187296" y="653894"/>
                  </a:lnTo>
                  <a:lnTo>
                    <a:pt x="138647" y="669861"/>
                  </a:lnTo>
                  <a:lnTo>
                    <a:pt x="86529" y="680053"/>
                  </a:lnTo>
                  <a:lnTo>
                    <a:pt x="31763" y="684072"/>
                  </a:lnTo>
                  <a:lnTo>
                    <a:pt x="0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0"/>
              <a:ext cx="616220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0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80" h="684530">
                  <a:moveTo>
                    <a:pt x="0" y="680534"/>
                  </a:moveTo>
                  <a:lnTo>
                    <a:pt x="44498" y="681393"/>
                  </a:lnTo>
                  <a:lnTo>
                    <a:pt x="98943" y="677221"/>
                  </a:lnTo>
                  <a:lnTo>
                    <a:pt x="150606" y="666953"/>
                  </a:lnTo>
                  <a:lnTo>
                    <a:pt x="198317" y="651127"/>
                  </a:lnTo>
                  <a:lnTo>
                    <a:pt x="244256" y="629158"/>
                  </a:lnTo>
                  <a:lnTo>
                    <a:pt x="288738" y="601042"/>
                  </a:lnTo>
                  <a:lnTo>
                    <a:pt x="332839" y="566077"/>
                  </a:lnTo>
                  <a:lnTo>
                    <a:pt x="371831" y="529352"/>
                  </a:lnTo>
                  <a:lnTo>
                    <a:pt x="409127" y="489590"/>
                  </a:lnTo>
                  <a:lnTo>
                    <a:pt x="444795" y="448082"/>
                  </a:lnTo>
                  <a:lnTo>
                    <a:pt x="478901" y="406121"/>
                  </a:lnTo>
                  <a:lnTo>
                    <a:pt x="507786" y="363439"/>
                  </a:lnTo>
                  <a:lnTo>
                    <a:pt x="527174" y="321404"/>
                  </a:lnTo>
                  <a:lnTo>
                    <a:pt x="540466" y="278756"/>
                  </a:lnTo>
                  <a:lnTo>
                    <a:pt x="551063" y="234239"/>
                  </a:lnTo>
                  <a:lnTo>
                    <a:pt x="554060" y="221043"/>
                  </a:lnTo>
                  <a:lnTo>
                    <a:pt x="555635" y="214249"/>
                  </a:lnTo>
                  <a:lnTo>
                    <a:pt x="565932" y="172187"/>
                  </a:lnTo>
                  <a:lnTo>
                    <a:pt x="568289" y="162854"/>
                  </a:lnTo>
                  <a:lnTo>
                    <a:pt x="570643" y="153494"/>
                  </a:lnTo>
                  <a:lnTo>
                    <a:pt x="572996" y="144107"/>
                  </a:lnTo>
                  <a:lnTo>
                    <a:pt x="580933" y="112639"/>
                  </a:lnTo>
                  <a:lnTo>
                    <a:pt x="589088" y="80767"/>
                  </a:lnTo>
                  <a:lnTo>
                    <a:pt x="597550" y="48622"/>
                  </a:lnTo>
                  <a:lnTo>
                    <a:pt x="606409" y="16332"/>
                  </a:lnTo>
                  <a:lnTo>
                    <a:pt x="611277" y="0"/>
                  </a:lnTo>
                </a:path>
                <a:path w="614680" h="684530">
                  <a:moveTo>
                    <a:pt x="614407" y="0"/>
                  </a:moveTo>
                  <a:lnTo>
                    <a:pt x="600462" y="49260"/>
                  </a:lnTo>
                  <a:lnTo>
                    <a:pt x="583911" y="112962"/>
                  </a:lnTo>
                  <a:lnTo>
                    <a:pt x="573627" y="153807"/>
                  </a:lnTo>
                  <a:lnTo>
                    <a:pt x="571235" y="163304"/>
                  </a:lnTo>
                  <a:lnTo>
                    <a:pt x="568840" y="172776"/>
                  </a:lnTo>
                  <a:lnTo>
                    <a:pt x="566442" y="182220"/>
                  </a:lnTo>
                  <a:lnTo>
                    <a:pt x="564336" y="190583"/>
                  </a:lnTo>
                  <a:lnTo>
                    <a:pt x="555457" y="228295"/>
                  </a:lnTo>
                  <a:lnTo>
                    <a:pt x="553984" y="234810"/>
                  </a:lnTo>
                  <a:lnTo>
                    <a:pt x="543320" y="279617"/>
                  </a:lnTo>
                  <a:lnTo>
                    <a:pt x="529931" y="322558"/>
                  </a:lnTo>
                  <a:lnTo>
                    <a:pt x="510373" y="364912"/>
                  </a:lnTo>
                  <a:lnTo>
                    <a:pt x="481200" y="407962"/>
                  </a:lnTo>
                  <a:lnTo>
                    <a:pt x="447114" y="449930"/>
                  </a:lnTo>
                  <a:lnTo>
                    <a:pt x="411410" y="491490"/>
                  </a:lnTo>
                  <a:lnTo>
                    <a:pt x="373997" y="531374"/>
                  </a:lnTo>
                  <a:lnTo>
                    <a:pt x="334782" y="568312"/>
                  </a:lnTo>
                  <a:lnTo>
                    <a:pt x="290414" y="603493"/>
                  </a:lnTo>
                  <a:lnTo>
                    <a:pt x="245666" y="631787"/>
                  </a:lnTo>
                  <a:lnTo>
                    <a:pt x="199401" y="653901"/>
                  </a:lnTo>
                  <a:lnTo>
                    <a:pt x="151356" y="669823"/>
                  </a:lnTo>
                  <a:lnTo>
                    <a:pt x="99260" y="680180"/>
                  </a:lnTo>
                  <a:lnTo>
                    <a:pt x="44574" y="684365"/>
                  </a:lnTo>
                  <a:lnTo>
                    <a:pt x="0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0661" y="0"/>
              <a:ext cx="520044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0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0" y="680520"/>
                  </a:moveTo>
                  <a:lnTo>
                    <a:pt x="3546" y="680822"/>
                  </a:lnTo>
                  <a:lnTo>
                    <a:pt x="56437" y="681672"/>
                  </a:lnTo>
                  <a:lnTo>
                    <a:pt x="83811" y="680293"/>
                  </a:lnTo>
                  <a:lnTo>
                    <a:pt x="136901" y="672901"/>
                  </a:lnTo>
                  <a:lnTo>
                    <a:pt x="186285" y="659736"/>
                  </a:lnTo>
                  <a:lnTo>
                    <a:pt x="232388" y="641020"/>
                  </a:lnTo>
                  <a:lnTo>
                    <a:pt x="277499" y="615990"/>
                  </a:lnTo>
                  <a:lnTo>
                    <a:pt x="322004" y="584287"/>
                  </a:lnTo>
                  <a:lnTo>
                    <a:pt x="383140" y="529163"/>
                  </a:lnTo>
                  <a:lnTo>
                    <a:pt x="420475" y="489497"/>
                  </a:lnTo>
                  <a:lnTo>
                    <a:pt x="456302" y="448033"/>
                  </a:lnTo>
                  <a:lnTo>
                    <a:pt x="490637" y="406082"/>
                  </a:lnTo>
                  <a:lnTo>
                    <a:pt x="519645" y="363527"/>
                  </a:lnTo>
                  <a:lnTo>
                    <a:pt x="539124" y="321624"/>
                  </a:lnTo>
                  <a:lnTo>
                    <a:pt x="552486" y="279116"/>
                  </a:lnTo>
                  <a:lnTo>
                    <a:pt x="563142" y="234746"/>
                  </a:lnTo>
                  <a:lnTo>
                    <a:pt x="566190" y="221398"/>
                  </a:lnTo>
                  <a:lnTo>
                    <a:pt x="567803" y="214528"/>
                  </a:lnTo>
                  <a:lnTo>
                    <a:pt x="578046" y="173261"/>
                  </a:lnTo>
                  <a:lnTo>
                    <a:pt x="580261" y="164658"/>
                  </a:lnTo>
                  <a:lnTo>
                    <a:pt x="582476" y="156031"/>
                  </a:lnTo>
                  <a:lnTo>
                    <a:pt x="584694" y="147383"/>
                  </a:lnTo>
                  <a:lnTo>
                    <a:pt x="592959" y="115225"/>
                  </a:lnTo>
                  <a:lnTo>
                    <a:pt x="601451" y="82657"/>
                  </a:lnTo>
                  <a:lnTo>
                    <a:pt x="610257" y="49814"/>
                  </a:lnTo>
                  <a:lnTo>
                    <a:pt x="619466" y="16827"/>
                  </a:lnTo>
                  <a:lnTo>
                    <a:pt x="624539" y="0"/>
                  </a:lnTo>
                </a:path>
                <a:path w="628015" h="685165">
                  <a:moveTo>
                    <a:pt x="627662" y="0"/>
                  </a:moveTo>
                  <a:lnTo>
                    <a:pt x="613081" y="50831"/>
                  </a:lnTo>
                  <a:lnTo>
                    <a:pt x="595660" y="116629"/>
                  </a:lnTo>
                  <a:lnTo>
                    <a:pt x="585175" y="157405"/>
                  </a:lnTo>
                  <a:lnTo>
                    <a:pt x="583017" y="165814"/>
                  </a:lnTo>
                  <a:lnTo>
                    <a:pt x="580859" y="174198"/>
                  </a:lnTo>
                  <a:lnTo>
                    <a:pt x="578699" y="182562"/>
                  </a:lnTo>
                  <a:lnTo>
                    <a:pt x="576572" y="190936"/>
                  </a:lnTo>
                  <a:lnTo>
                    <a:pt x="567561" y="228739"/>
                  </a:lnTo>
                  <a:lnTo>
                    <a:pt x="566050" y="235343"/>
                  </a:lnTo>
                  <a:lnTo>
                    <a:pt x="555328" y="280001"/>
                  </a:lnTo>
                  <a:lnTo>
                    <a:pt x="541874" y="322798"/>
                  </a:lnTo>
                  <a:lnTo>
                    <a:pt x="522236" y="365020"/>
                  </a:lnTo>
                  <a:lnTo>
                    <a:pt x="492961" y="407949"/>
                  </a:lnTo>
                  <a:lnTo>
                    <a:pt x="458574" y="449955"/>
                  </a:lnTo>
                  <a:lnTo>
                    <a:pt x="422676" y="491494"/>
                  </a:lnTo>
                  <a:lnTo>
                    <a:pt x="385241" y="531259"/>
                  </a:lnTo>
                  <a:lnTo>
                    <a:pt x="346238" y="567943"/>
                  </a:lnTo>
                  <a:lnTo>
                    <a:pt x="301568" y="603411"/>
                  </a:lnTo>
                  <a:lnTo>
                    <a:pt x="256487" y="631926"/>
                  </a:lnTo>
                  <a:lnTo>
                    <a:pt x="210723" y="653856"/>
                  </a:lnTo>
                  <a:lnTo>
                    <a:pt x="163206" y="669747"/>
                  </a:lnTo>
                  <a:lnTo>
                    <a:pt x="111212" y="680302"/>
                  </a:lnTo>
                  <a:lnTo>
                    <a:pt x="56513" y="684656"/>
                  </a:lnTo>
                  <a:lnTo>
                    <a:pt x="3437" y="683804"/>
                  </a:lnTo>
                  <a:lnTo>
                    <a:pt x="0" y="6835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0"/>
              <a:ext cx="640347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80" h="685165">
                  <a:moveTo>
                    <a:pt x="0" y="680096"/>
                  </a:moveTo>
                  <a:lnTo>
                    <a:pt x="14620" y="681291"/>
                  </a:lnTo>
                  <a:lnTo>
                    <a:pt x="67464" y="681964"/>
                  </a:lnTo>
                  <a:lnTo>
                    <a:pt x="94953" y="680492"/>
                  </a:lnTo>
                  <a:lnTo>
                    <a:pt x="147991" y="672929"/>
                  </a:lnTo>
                  <a:lnTo>
                    <a:pt x="196927" y="659705"/>
                  </a:lnTo>
                  <a:lnTo>
                    <a:pt x="242525" y="641111"/>
                  </a:lnTo>
                  <a:lnTo>
                    <a:pt x="287552" y="616104"/>
                  </a:lnTo>
                  <a:lnTo>
                    <a:pt x="332410" y="584144"/>
                  </a:lnTo>
                  <a:lnTo>
                    <a:pt x="391485" y="531215"/>
                  </a:lnTo>
                  <a:lnTo>
                    <a:pt x="427351" y="493531"/>
                  </a:lnTo>
                  <a:lnTo>
                    <a:pt x="463635" y="451946"/>
                  </a:lnTo>
                  <a:lnTo>
                    <a:pt x="501474" y="406057"/>
                  </a:lnTo>
                  <a:lnTo>
                    <a:pt x="530609" y="363627"/>
                  </a:lnTo>
                  <a:lnTo>
                    <a:pt x="550177" y="321871"/>
                  </a:lnTo>
                  <a:lnTo>
                    <a:pt x="563609" y="279530"/>
                  </a:lnTo>
                  <a:lnTo>
                    <a:pt x="574334" y="235343"/>
                  </a:lnTo>
                  <a:lnTo>
                    <a:pt x="575871" y="228650"/>
                  </a:lnTo>
                  <a:lnTo>
                    <a:pt x="577446" y="221830"/>
                  </a:lnTo>
                  <a:lnTo>
                    <a:pt x="579097" y="214871"/>
                  </a:lnTo>
                  <a:lnTo>
                    <a:pt x="581104" y="206382"/>
                  </a:lnTo>
                  <a:lnTo>
                    <a:pt x="583115" y="198140"/>
                  </a:lnTo>
                  <a:lnTo>
                    <a:pt x="594502" y="154304"/>
                  </a:lnTo>
                  <a:lnTo>
                    <a:pt x="612442" y="86421"/>
                  </a:lnTo>
                  <a:lnTo>
                    <a:pt x="631687" y="17348"/>
                  </a:lnTo>
                  <a:lnTo>
                    <a:pt x="636971" y="0"/>
                  </a:lnTo>
                </a:path>
                <a:path w="640080" h="685165">
                  <a:moveTo>
                    <a:pt x="640071" y="0"/>
                  </a:moveTo>
                  <a:lnTo>
                    <a:pt x="624614" y="53131"/>
                  </a:lnTo>
                  <a:lnTo>
                    <a:pt x="605930" y="122415"/>
                  </a:lnTo>
                  <a:lnTo>
                    <a:pt x="590057" y="182930"/>
                  </a:lnTo>
                  <a:lnTo>
                    <a:pt x="581980" y="215569"/>
                  </a:lnTo>
                  <a:lnTo>
                    <a:pt x="580316" y="222580"/>
                  </a:lnTo>
                  <a:lnTo>
                    <a:pt x="578728" y="229450"/>
                  </a:lnTo>
                  <a:lnTo>
                    <a:pt x="577166" y="236219"/>
                  </a:lnTo>
                  <a:lnTo>
                    <a:pt x="566388" y="280622"/>
                  </a:lnTo>
                  <a:lnTo>
                    <a:pt x="552873" y="323188"/>
                  </a:lnTo>
                  <a:lnTo>
                    <a:pt x="533159" y="365198"/>
                  </a:lnTo>
                  <a:lnTo>
                    <a:pt x="503786" y="407936"/>
                  </a:lnTo>
                  <a:lnTo>
                    <a:pt x="465742" y="454021"/>
                  </a:lnTo>
                  <a:lnTo>
                    <a:pt x="429313" y="495742"/>
                  </a:lnTo>
                  <a:lnTo>
                    <a:pt x="393379" y="533489"/>
                  </a:lnTo>
                  <a:lnTo>
                    <a:pt x="356821" y="567651"/>
                  </a:lnTo>
                  <a:lnTo>
                    <a:pt x="311747" y="603396"/>
                  </a:lnTo>
                  <a:lnTo>
                    <a:pt x="266359" y="632091"/>
                  </a:lnTo>
                  <a:lnTo>
                    <a:pt x="221068" y="653854"/>
                  </a:lnTo>
                  <a:lnTo>
                    <a:pt x="174119" y="669721"/>
                  </a:lnTo>
                  <a:lnTo>
                    <a:pt x="122186" y="680421"/>
                  </a:lnTo>
                  <a:lnTo>
                    <a:pt x="67528" y="684949"/>
                  </a:lnTo>
                  <a:lnTo>
                    <a:pt x="14493" y="684271"/>
                  </a:lnTo>
                  <a:lnTo>
                    <a:pt x="0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0" y="0"/>
              <a:ext cx="653124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0" y="679849"/>
                  </a:moveTo>
                  <a:lnTo>
                    <a:pt x="24758" y="681788"/>
                  </a:lnTo>
                  <a:lnTo>
                    <a:pt x="77544" y="682295"/>
                  </a:lnTo>
                  <a:lnTo>
                    <a:pt x="104944" y="680737"/>
                  </a:lnTo>
                  <a:lnTo>
                    <a:pt x="157953" y="673002"/>
                  </a:lnTo>
                  <a:lnTo>
                    <a:pt x="206653" y="659680"/>
                  </a:lnTo>
                  <a:lnTo>
                    <a:pt x="251693" y="641204"/>
                  </a:lnTo>
                  <a:lnTo>
                    <a:pt x="296616" y="616216"/>
                  </a:lnTo>
                  <a:lnTo>
                    <a:pt x="341827" y="583989"/>
                  </a:lnTo>
                  <a:lnTo>
                    <a:pt x="400903" y="531123"/>
                  </a:lnTo>
                  <a:lnTo>
                    <a:pt x="436789" y="493558"/>
                  </a:lnTo>
                  <a:lnTo>
                    <a:pt x="473266" y="452010"/>
                  </a:lnTo>
                  <a:lnTo>
                    <a:pt x="511427" y="406095"/>
                  </a:lnTo>
                  <a:lnTo>
                    <a:pt x="540604" y="363875"/>
                  </a:lnTo>
                  <a:lnTo>
                    <a:pt x="560219" y="322350"/>
                  </a:lnTo>
                  <a:lnTo>
                    <a:pt x="573697" y="280260"/>
                  </a:lnTo>
                  <a:lnTo>
                    <a:pt x="584465" y="236347"/>
                  </a:lnTo>
                  <a:lnTo>
                    <a:pt x="586078" y="229425"/>
                  </a:lnTo>
                  <a:lnTo>
                    <a:pt x="587729" y="222390"/>
                  </a:lnTo>
                  <a:lnTo>
                    <a:pt x="597673" y="182524"/>
                  </a:lnTo>
                  <a:lnTo>
                    <a:pt x="611768" y="129665"/>
                  </a:lnTo>
                  <a:lnTo>
                    <a:pt x="621770" y="92680"/>
                  </a:lnTo>
                  <a:lnTo>
                    <a:pt x="632131" y="55364"/>
                  </a:lnTo>
                  <a:lnTo>
                    <a:pt x="642948" y="17856"/>
                  </a:lnTo>
                  <a:lnTo>
                    <a:pt x="648441" y="0"/>
                  </a:lnTo>
                </a:path>
                <a:path w="652145" h="685800">
                  <a:moveTo>
                    <a:pt x="651549" y="0"/>
                  </a:moveTo>
                  <a:lnTo>
                    <a:pt x="635430" y="54650"/>
                  </a:lnTo>
                  <a:lnTo>
                    <a:pt x="615864" y="125905"/>
                  </a:lnTo>
                  <a:lnTo>
                    <a:pt x="600505" y="183299"/>
                  </a:lnTo>
                  <a:lnTo>
                    <a:pt x="590574" y="222999"/>
                  </a:lnTo>
                  <a:lnTo>
                    <a:pt x="587360" y="236842"/>
                  </a:lnTo>
                  <a:lnTo>
                    <a:pt x="576544" y="281073"/>
                  </a:lnTo>
                  <a:lnTo>
                    <a:pt x="562978" y="323480"/>
                  </a:lnTo>
                  <a:lnTo>
                    <a:pt x="543185" y="365342"/>
                  </a:lnTo>
                  <a:lnTo>
                    <a:pt x="513688" y="407937"/>
                  </a:lnTo>
                  <a:lnTo>
                    <a:pt x="475563" y="453859"/>
                  </a:lnTo>
                  <a:lnTo>
                    <a:pt x="439064" y="495462"/>
                  </a:lnTo>
                  <a:lnTo>
                    <a:pt x="403072" y="533145"/>
                  </a:lnTo>
                  <a:lnTo>
                    <a:pt x="366469" y="567309"/>
                  </a:lnTo>
                  <a:lnTo>
                    <a:pt x="320973" y="603393"/>
                  </a:lnTo>
                  <a:lnTo>
                    <a:pt x="275220" y="632333"/>
                  </a:lnTo>
                  <a:lnTo>
                    <a:pt x="230489" y="653882"/>
                  </a:lnTo>
                  <a:lnTo>
                    <a:pt x="184148" y="669696"/>
                  </a:lnTo>
                  <a:lnTo>
                    <a:pt x="132229" y="680615"/>
                  </a:lnTo>
                  <a:lnTo>
                    <a:pt x="77633" y="685267"/>
                  </a:lnTo>
                  <a:lnTo>
                    <a:pt x="24667" y="684757"/>
                  </a:lnTo>
                  <a:lnTo>
                    <a:pt x="0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0847" y="0"/>
              <a:ext cx="52406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0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5" h="685800">
                  <a:moveTo>
                    <a:pt x="0" y="679745"/>
                  </a:moveTo>
                  <a:lnTo>
                    <a:pt x="33948" y="682285"/>
                  </a:lnTo>
                  <a:lnTo>
                    <a:pt x="86683" y="682625"/>
                  </a:lnTo>
                  <a:lnTo>
                    <a:pt x="114047" y="680989"/>
                  </a:lnTo>
                  <a:lnTo>
                    <a:pt x="167004" y="673093"/>
                  </a:lnTo>
                  <a:lnTo>
                    <a:pt x="215417" y="659683"/>
                  </a:lnTo>
                  <a:lnTo>
                    <a:pt x="259964" y="641307"/>
                  </a:lnTo>
                  <a:lnTo>
                    <a:pt x="304814" y="616335"/>
                  </a:lnTo>
                  <a:lnTo>
                    <a:pt x="350374" y="583856"/>
                  </a:lnTo>
                  <a:lnTo>
                    <a:pt x="409381" y="531097"/>
                  </a:lnTo>
                  <a:lnTo>
                    <a:pt x="445242" y="493644"/>
                  </a:lnTo>
                  <a:lnTo>
                    <a:pt x="481885" y="452098"/>
                  </a:lnTo>
                  <a:lnTo>
                    <a:pt x="520363" y="406108"/>
                  </a:lnTo>
                  <a:lnTo>
                    <a:pt x="549664" y="364019"/>
                  </a:lnTo>
                  <a:lnTo>
                    <a:pt x="569361" y="322637"/>
                  </a:lnTo>
                  <a:lnTo>
                    <a:pt x="582898" y="280703"/>
                  </a:lnTo>
                  <a:lnTo>
                    <a:pt x="593718" y="236956"/>
                  </a:lnTo>
                  <a:lnTo>
                    <a:pt x="597046" y="222821"/>
                  </a:lnTo>
                  <a:lnTo>
                    <a:pt x="598824" y="215531"/>
                  </a:lnTo>
                  <a:lnTo>
                    <a:pt x="610088" y="171907"/>
                  </a:lnTo>
                  <a:lnTo>
                    <a:pt x="620386" y="134133"/>
                  </a:lnTo>
                  <a:lnTo>
                    <a:pt x="630953" y="95869"/>
                  </a:lnTo>
                  <a:lnTo>
                    <a:pt x="641880" y="57257"/>
                  </a:lnTo>
                  <a:lnTo>
                    <a:pt x="653256" y="18440"/>
                  </a:lnTo>
                  <a:lnTo>
                    <a:pt x="658990" y="0"/>
                  </a:lnTo>
                </a:path>
                <a:path w="662305" h="685800">
                  <a:moveTo>
                    <a:pt x="662094" y="0"/>
                  </a:moveTo>
                  <a:lnTo>
                    <a:pt x="644949" y="57301"/>
                  </a:lnTo>
                  <a:lnTo>
                    <a:pt x="634239" y="95143"/>
                  </a:lnTo>
                  <a:lnTo>
                    <a:pt x="623884" y="132664"/>
                  </a:lnTo>
                  <a:lnTo>
                    <a:pt x="613797" y="169710"/>
                  </a:lnTo>
                  <a:lnTo>
                    <a:pt x="609987" y="183693"/>
                  </a:lnTo>
                  <a:lnTo>
                    <a:pt x="599941" y="223494"/>
                  </a:lnTo>
                  <a:lnTo>
                    <a:pt x="596626" y="237579"/>
                  </a:lnTo>
                  <a:lnTo>
                    <a:pt x="585734" y="281621"/>
                  </a:lnTo>
                  <a:lnTo>
                    <a:pt x="572095" y="323848"/>
                  </a:lnTo>
                  <a:lnTo>
                    <a:pt x="552233" y="365539"/>
                  </a:lnTo>
                  <a:lnTo>
                    <a:pt x="522674" y="407975"/>
                  </a:lnTo>
                  <a:lnTo>
                    <a:pt x="484149" y="454024"/>
                  </a:lnTo>
                  <a:lnTo>
                    <a:pt x="447438" y="495639"/>
                  </a:lnTo>
                  <a:lnTo>
                    <a:pt x="411476" y="533183"/>
                  </a:lnTo>
                  <a:lnTo>
                    <a:pt x="375202" y="567017"/>
                  </a:lnTo>
                  <a:lnTo>
                    <a:pt x="329285" y="603450"/>
                  </a:lnTo>
                  <a:lnTo>
                    <a:pt x="283178" y="632625"/>
                  </a:lnTo>
                  <a:lnTo>
                    <a:pt x="238967" y="653964"/>
                  </a:lnTo>
                  <a:lnTo>
                    <a:pt x="193224" y="669722"/>
                  </a:lnTo>
                  <a:lnTo>
                    <a:pt x="141409" y="680731"/>
                  </a:lnTo>
                  <a:lnTo>
                    <a:pt x="86785" y="685597"/>
                  </a:lnTo>
                  <a:lnTo>
                    <a:pt x="33839" y="685257"/>
                  </a:lnTo>
                  <a:lnTo>
                    <a:pt x="0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0" y="0"/>
              <a:ext cx="671891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30" h="686435">
                  <a:moveTo>
                    <a:pt x="0" y="679791"/>
                  </a:moveTo>
                  <a:lnTo>
                    <a:pt x="42146" y="682799"/>
                  </a:lnTo>
                  <a:lnTo>
                    <a:pt x="94824" y="682968"/>
                  </a:lnTo>
                  <a:lnTo>
                    <a:pt x="146635" y="678347"/>
                  </a:lnTo>
                  <a:lnTo>
                    <a:pt x="195997" y="668080"/>
                  </a:lnTo>
                  <a:lnTo>
                    <a:pt x="243251" y="652075"/>
                  </a:lnTo>
                  <a:lnTo>
                    <a:pt x="288740" y="630238"/>
                  </a:lnTo>
                  <a:lnTo>
                    <a:pt x="334900" y="601024"/>
                  </a:lnTo>
                  <a:lnTo>
                    <a:pt x="380955" y="564477"/>
                  </a:lnTo>
                  <a:lnTo>
                    <a:pt x="417157" y="530745"/>
                  </a:lnTo>
                  <a:lnTo>
                    <a:pt x="453083" y="493352"/>
                  </a:lnTo>
                  <a:lnTo>
                    <a:pt x="489788" y="451933"/>
                  </a:lnTo>
                  <a:lnTo>
                    <a:pt x="528326" y="406121"/>
                  </a:lnTo>
                  <a:lnTo>
                    <a:pt x="557758" y="364151"/>
                  </a:lnTo>
                  <a:lnTo>
                    <a:pt x="577549" y="322883"/>
                  </a:lnTo>
                  <a:lnTo>
                    <a:pt x="591157" y="281060"/>
                  </a:lnTo>
                  <a:lnTo>
                    <a:pt x="602037" y="237427"/>
                  </a:lnTo>
                  <a:lnTo>
                    <a:pt x="605137" y="224381"/>
                  </a:lnTo>
                  <a:lnTo>
                    <a:pt x="608379" y="211049"/>
                  </a:lnTo>
                  <a:lnTo>
                    <a:pt x="628608" y="136425"/>
                  </a:lnTo>
                  <a:lnTo>
                    <a:pt x="642079" y="88654"/>
                  </a:lnTo>
                  <a:lnTo>
                    <a:pt x="656186" y="40247"/>
                  </a:lnTo>
                  <a:lnTo>
                    <a:pt x="668481" y="0"/>
                  </a:lnTo>
                </a:path>
                <a:path w="671830" h="686435">
                  <a:moveTo>
                    <a:pt x="671566" y="0"/>
                  </a:moveTo>
                  <a:lnTo>
                    <a:pt x="658980" y="41223"/>
                  </a:lnTo>
                  <a:lnTo>
                    <a:pt x="644899" y="89577"/>
                  </a:lnTo>
                  <a:lnTo>
                    <a:pt x="631454" y="137298"/>
                  </a:lnTo>
                  <a:lnTo>
                    <a:pt x="618496" y="184087"/>
                  </a:lnTo>
                  <a:lnTo>
                    <a:pt x="608037" y="225058"/>
                  </a:lnTo>
                  <a:lnTo>
                    <a:pt x="604932" y="238074"/>
                  </a:lnTo>
                  <a:lnTo>
                    <a:pt x="593989" y="281972"/>
                  </a:lnTo>
                  <a:lnTo>
                    <a:pt x="580283" y="324074"/>
                  </a:lnTo>
                  <a:lnTo>
                    <a:pt x="560321" y="365663"/>
                  </a:lnTo>
                  <a:lnTo>
                    <a:pt x="530612" y="408026"/>
                  </a:lnTo>
                  <a:lnTo>
                    <a:pt x="491146" y="454899"/>
                  </a:lnTo>
                  <a:lnTo>
                    <a:pt x="454372" y="496384"/>
                  </a:lnTo>
                  <a:lnTo>
                    <a:pt x="418796" y="533372"/>
                  </a:lnTo>
                  <a:lnTo>
                    <a:pt x="382924" y="566750"/>
                  </a:lnTo>
                  <a:lnTo>
                    <a:pt x="336638" y="603469"/>
                  </a:lnTo>
                  <a:lnTo>
                    <a:pt x="290201" y="632854"/>
                  </a:lnTo>
                  <a:lnTo>
                    <a:pt x="244364" y="654863"/>
                  </a:lnTo>
                  <a:lnTo>
                    <a:pt x="196770" y="670984"/>
                  </a:lnTo>
                  <a:lnTo>
                    <a:pt x="147076" y="681312"/>
                  </a:lnTo>
                  <a:lnTo>
                    <a:pt x="94938" y="685940"/>
                  </a:lnTo>
                  <a:lnTo>
                    <a:pt x="42039" y="685767"/>
                  </a:lnTo>
                  <a:lnTo>
                    <a:pt x="0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-3251" y="9898288"/>
            <a:ext cx="351155" cy="365125"/>
            <a:chOff x="-3251" y="9898288"/>
            <a:chExt cx="351155" cy="365125"/>
          </a:xfrm>
        </p:grpSpPr>
        <p:sp>
          <p:nvSpPr>
            <p:cNvPr id="106" name="object 106"/>
            <p:cNvSpPr/>
            <p:nvPr/>
          </p:nvSpPr>
          <p:spPr>
            <a:xfrm>
              <a:off x="0" y="10205241"/>
              <a:ext cx="13700" cy="5475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10195920"/>
              <a:ext cx="15240" cy="64135"/>
            </a:xfrm>
            <a:custGeom>
              <a:avLst/>
              <a:gdLst/>
              <a:ahLst/>
              <a:cxnLst/>
              <a:rect l="l" t="t" r="r" b="b"/>
              <a:pathLst>
                <a:path w="15240" h="64134">
                  <a:moveTo>
                    <a:pt x="0" y="0"/>
                  </a:moveTo>
                  <a:lnTo>
                    <a:pt x="2397" y="7713"/>
                  </a:lnTo>
                  <a:lnTo>
                    <a:pt x="7803" y="27677"/>
                  </a:lnTo>
                  <a:lnTo>
                    <a:pt x="12500" y="47937"/>
                  </a:lnTo>
                  <a:lnTo>
                    <a:pt x="15120" y="64080"/>
                  </a:lnTo>
                </a:path>
                <a:path w="15240" h="64134">
                  <a:moveTo>
                    <a:pt x="12128" y="64080"/>
                  </a:moveTo>
                  <a:lnTo>
                    <a:pt x="9604" y="48521"/>
                  </a:lnTo>
                  <a:lnTo>
                    <a:pt x="4938" y="28377"/>
                  </a:lnTo>
                  <a:lnTo>
                    <a:pt x="0" y="101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0" y="10147599"/>
              <a:ext cx="33254" cy="11240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10143038"/>
              <a:ext cx="34925" cy="117475"/>
            </a:xfrm>
            <a:custGeom>
              <a:avLst/>
              <a:gdLst/>
              <a:ahLst/>
              <a:cxnLst/>
              <a:rect l="l" t="t" r="r" b="b"/>
              <a:pathLst>
                <a:path w="34925" h="117475">
                  <a:moveTo>
                    <a:pt x="0" y="0"/>
                  </a:moveTo>
                  <a:lnTo>
                    <a:pt x="14973" y="38109"/>
                  </a:lnTo>
                  <a:lnTo>
                    <a:pt x="26807" y="78566"/>
                  </a:lnTo>
                  <a:lnTo>
                    <a:pt x="31621" y="99295"/>
                  </a:lnTo>
                  <a:lnTo>
                    <a:pt x="34685" y="116962"/>
                  </a:lnTo>
                </a:path>
                <a:path w="34925" h="117475">
                  <a:moveTo>
                    <a:pt x="31500" y="116962"/>
                  </a:moveTo>
                  <a:lnTo>
                    <a:pt x="23938" y="79257"/>
                  </a:lnTo>
                  <a:lnTo>
                    <a:pt x="12157" y="39018"/>
                  </a:lnTo>
                  <a:lnTo>
                    <a:pt x="1014" y="8998"/>
                  </a:lnTo>
                  <a:lnTo>
                    <a:pt x="0" y="673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0" y="10113879"/>
              <a:ext cx="52800" cy="1461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0" y="10105495"/>
              <a:ext cx="54610" cy="154940"/>
            </a:xfrm>
            <a:custGeom>
              <a:avLst/>
              <a:gdLst/>
              <a:ahLst/>
              <a:cxnLst/>
              <a:rect l="l" t="t" r="r" b="b"/>
              <a:pathLst>
                <a:path w="54610" h="154940">
                  <a:moveTo>
                    <a:pt x="0" y="0"/>
                  </a:moveTo>
                  <a:lnTo>
                    <a:pt x="20288" y="37855"/>
                  </a:lnTo>
                  <a:lnTo>
                    <a:pt x="40171" y="93271"/>
                  </a:lnTo>
                  <a:lnTo>
                    <a:pt x="50831" y="135416"/>
                  </a:lnTo>
                  <a:lnTo>
                    <a:pt x="54147" y="154505"/>
                  </a:lnTo>
                </a:path>
                <a:path w="54610" h="154940">
                  <a:moveTo>
                    <a:pt x="51168" y="154505"/>
                  </a:moveTo>
                  <a:lnTo>
                    <a:pt x="43043" y="114914"/>
                  </a:lnTo>
                  <a:lnTo>
                    <a:pt x="30905" y="73737"/>
                  </a:lnTo>
                  <a:lnTo>
                    <a:pt x="17583" y="39048"/>
                  </a:lnTo>
                  <a:lnTo>
                    <a:pt x="0" y="62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0" y="10086087"/>
              <a:ext cx="72470" cy="17391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0" y="10075579"/>
              <a:ext cx="74295" cy="184785"/>
            </a:xfrm>
            <a:custGeom>
              <a:avLst/>
              <a:gdLst/>
              <a:ahLst/>
              <a:cxnLst/>
              <a:rect l="l" t="t" r="r" b="b"/>
              <a:pathLst>
                <a:path w="74295" h="184784">
                  <a:moveTo>
                    <a:pt x="0" y="0"/>
                  </a:moveTo>
                  <a:lnTo>
                    <a:pt x="39330" y="65573"/>
                  </a:lnTo>
                  <a:lnTo>
                    <a:pt x="59241" y="120775"/>
                  </a:lnTo>
                  <a:lnTo>
                    <a:pt x="70178" y="163846"/>
                  </a:lnTo>
                  <a:lnTo>
                    <a:pt x="73756" y="184421"/>
                  </a:lnTo>
                </a:path>
                <a:path w="74295" h="184784">
                  <a:moveTo>
                    <a:pt x="70765" y="184421"/>
                  </a:moveTo>
                  <a:lnTo>
                    <a:pt x="62261" y="142860"/>
                  </a:lnTo>
                  <a:lnTo>
                    <a:pt x="49767" y="100788"/>
                  </a:lnTo>
                  <a:lnTo>
                    <a:pt x="14172" y="24864"/>
                  </a:lnTo>
                  <a:lnTo>
                    <a:pt x="0" y="50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0" y="10060633"/>
              <a:ext cx="92091" cy="19936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0" y="10048851"/>
              <a:ext cx="93345" cy="211454"/>
            </a:xfrm>
            <a:custGeom>
              <a:avLst/>
              <a:gdLst/>
              <a:ahLst/>
              <a:cxnLst/>
              <a:rect l="l" t="t" r="r" b="b"/>
              <a:pathLst>
                <a:path w="93345" h="211454">
                  <a:moveTo>
                    <a:pt x="0" y="0"/>
                  </a:moveTo>
                  <a:lnTo>
                    <a:pt x="35687" y="48009"/>
                  </a:lnTo>
                  <a:lnTo>
                    <a:pt x="58309" y="90219"/>
                  </a:lnTo>
                  <a:lnTo>
                    <a:pt x="78248" y="145238"/>
                  </a:lnTo>
                  <a:lnTo>
                    <a:pt x="89487" y="189304"/>
                  </a:lnTo>
                  <a:lnTo>
                    <a:pt x="93288" y="211149"/>
                  </a:lnTo>
                </a:path>
                <a:path w="93345" h="211454">
                  <a:moveTo>
                    <a:pt x="90282" y="211149"/>
                  </a:moveTo>
                  <a:lnTo>
                    <a:pt x="81421" y="167789"/>
                  </a:lnTo>
                  <a:lnTo>
                    <a:pt x="68570" y="124808"/>
                  </a:lnTo>
                  <a:lnTo>
                    <a:pt x="33151" y="49496"/>
                  </a:lnTo>
                  <a:lnTo>
                    <a:pt x="4495" y="9351"/>
                  </a:lnTo>
                  <a:lnTo>
                    <a:pt x="0" y="436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0" y="10037952"/>
              <a:ext cx="111542" cy="22204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0" y="10025956"/>
              <a:ext cx="113030" cy="234315"/>
            </a:xfrm>
            <a:custGeom>
              <a:avLst/>
              <a:gdLst/>
              <a:ahLst/>
              <a:cxnLst/>
              <a:rect l="l" t="t" r="r" b="b"/>
              <a:pathLst>
                <a:path w="113030" h="234315">
                  <a:moveTo>
                    <a:pt x="0" y="0"/>
                  </a:moveTo>
                  <a:lnTo>
                    <a:pt x="25685" y="28472"/>
                  </a:lnTo>
                  <a:lnTo>
                    <a:pt x="54589" y="68930"/>
                  </a:lnTo>
                  <a:lnTo>
                    <a:pt x="77240" y="111120"/>
                  </a:lnTo>
                  <a:lnTo>
                    <a:pt x="97174" y="165906"/>
                  </a:lnTo>
                  <a:lnTo>
                    <a:pt x="108685" y="210878"/>
                  </a:lnTo>
                  <a:lnTo>
                    <a:pt x="112468" y="234044"/>
                  </a:lnTo>
                </a:path>
                <a:path w="113030" h="234315">
                  <a:moveTo>
                    <a:pt x="109694" y="234044"/>
                  </a:moveTo>
                  <a:lnTo>
                    <a:pt x="100497" y="189034"/>
                  </a:lnTo>
                  <a:lnTo>
                    <a:pt x="87265" y="145096"/>
                  </a:lnTo>
                  <a:lnTo>
                    <a:pt x="52061" y="70471"/>
                  </a:lnTo>
                  <a:lnTo>
                    <a:pt x="23398" y="30299"/>
                  </a:lnTo>
                  <a:lnTo>
                    <a:pt x="0" y="4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0" y="10016812"/>
              <a:ext cx="130841" cy="2431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0" y="10005571"/>
              <a:ext cx="132080" cy="254635"/>
            </a:xfrm>
            <a:custGeom>
              <a:avLst/>
              <a:gdLst/>
              <a:ahLst/>
              <a:cxnLst/>
              <a:rect l="l" t="t" r="r" b="b"/>
              <a:pathLst>
                <a:path w="132080" h="254634">
                  <a:moveTo>
                    <a:pt x="0" y="0"/>
                  </a:moveTo>
                  <a:lnTo>
                    <a:pt x="44396" y="47033"/>
                  </a:lnTo>
                  <a:lnTo>
                    <a:pt x="73320" y="87540"/>
                  </a:lnTo>
                  <a:lnTo>
                    <a:pt x="95959" y="129739"/>
                  </a:lnTo>
                  <a:lnTo>
                    <a:pt x="115919" y="184332"/>
                  </a:lnTo>
                  <a:lnTo>
                    <a:pt x="127735" y="230298"/>
                  </a:lnTo>
                  <a:lnTo>
                    <a:pt x="131682" y="254429"/>
                  </a:lnTo>
                </a:path>
                <a:path w="132080" h="254634">
                  <a:moveTo>
                    <a:pt x="128708" y="254429"/>
                  </a:moveTo>
                  <a:lnTo>
                    <a:pt x="119446" y="207849"/>
                  </a:lnTo>
                  <a:lnTo>
                    <a:pt x="105834" y="163006"/>
                  </a:lnTo>
                  <a:lnTo>
                    <a:pt x="70791" y="89060"/>
                  </a:lnTo>
                  <a:lnTo>
                    <a:pt x="42079" y="48844"/>
                  </a:lnTo>
                  <a:lnTo>
                    <a:pt x="8268" y="11327"/>
                  </a:lnTo>
                  <a:lnTo>
                    <a:pt x="0" y="39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9994066"/>
              <a:ext cx="149846" cy="2659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0" y="9987419"/>
              <a:ext cx="151130" cy="273050"/>
            </a:xfrm>
            <a:custGeom>
              <a:avLst/>
              <a:gdLst/>
              <a:ahLst/>
              <a:cxnLst/>
              <a:rect l="l" t="t" r="r" b="b"/>
              <a:pathLst>
                <a:path w="151130" h="273050">
                  <a:moveTo>
                    <a:pt x="0" y="0"/>
                  </a:moveTo>
                  <a:lnTo>
                    <a:pt x="28743" y="25761"/>
                  </a:lnTo>
                  <a:lnTo>
                    <a:pt x="62857" y="63634"/>
                  </a:lnTo>
                  <a:lnTo>
                    <a:pt x="91808" y="104179"/>
                  </a:lnTo>
                  <a:lnTo>
                    <a:pt x="114449" y="146367"/>
                  </a:lnTo>
                  <a:lnTo>
                    <a:pt x="134401" y="200680"/>
                  </a:lnTo>
                  <a:lnTo>
                    <a:pt x="146530" y="247637"/>
                  </a:lnTo>
                  <a:lnTo>
                    <a:pt x="150617" y="272581"/>
                  </a:lnTo>
                </a:path>
                <a:path w="151130" h="273050">
                  <a:moveTo>
                    <a:pt x="147623" y="272581"/>
                  </a:moveTo>
                  <a:lnTo>
                    <a:pt x="138092" y="224669"/>
                  </a:lnTo>
                  <a:lnTo>
                    <a:pt x="124112" y="178914"/>
                  </a:lnTo>
                  <a:lnTo>
                    <a:pt x="89243" y="105655"/>
                  </a:lnTo>
                  <a:lnTo>
                    <a:pt x="60494" y="65380"/>
                  </a:lnTo>
                  <a:lnTo>
                    <a:pt x="26625" y="27772"/>
                  </a:lnTo>
                  <a:lnTo>
                    <a:pt x="0" y="39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9978912"/>
              <a:ext cx="168473" cy="2810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0" y="9971244"/>
              <a:ext cx="169545" cy="288925"/>
            </a:xfrm>
            <a:custGeom>
              <a:avLst/>
              <a:gdLst/>
              <a:ahLst/>
              <a:cxnLst/>
              <a:rect l="l" t="t" r="r" b="b"/>
              <a:pathLst>
                <a:path w="169545" h="288925">
                  <a:moveTo>
                    <a:pt x="0" y="0"/>
                  </a:moveTo>
                  <a:lnTo>
                    <a:pt x="46793" y="40462"/>
                  </a:lnTo>
                  <a:lnTo>
                    <a:pt x="80966" y="78418"/>
                  </a:lnTo>
                  <a:lnTo>
                    <a:pt x="109948" y="119011"/>
                  </a:lnTo>
                  <a:lnTo>
                    <a:pt x="132590" y="161208"/>
                  </a:lnTo>
                  <a:lnTo>
                    <a:pt x="134914" y="166492"/>
                  </a:lnTo>
                  <a:lnTo>
                    <a:pt x="136044" y="169121"/>
                  </a:lnTo>
                  <a:lnTo>
                    <a:pt x="144818" y="191918"/>
                  </a:lnTo>
                  <a:lnTo>
                    <a:pt x="152577" y="215225"/>
                  </a:lnTo>
                  <a:lnTo>
                    <a:pt x="159312" y="238994"/>
                  </a:lnTo>
                  <a:lnTo>
                    <a:pt x="165013" y="263177"/>
                  </a:lnTo>
                  <a:lnTo>
                    <a:pt x="169209" y="288756"/>
                  </a:lnTo>
                </a:path>
                <a:path w="169545" h="288925">
                  <a:moveTo>
                    <a:pt x="166179" y="288756"/>
                  </a:moveTo>
                  <a:lnTo>
                    <a:pt x="156416" y="239776"/>
                  </a:lnTo>
                  <a:lnTo>
                    <a:pt x="142050" y="193093"/>
                  </a:lnTo>
                  <a:lnTo>
                    <a:pt x="107414" y="120515"/>
                  </a:lnTo>
                  <a:lnTo>
                    <a:pt x="78641" y="80210"/>
                  </a:lnTo>
                  <a:lnTo>
                    <a:pt x="44718" y="42526"/>
                  </a:lnTo>
                  <a:lnTo>
                    <a:pt x="6788" y="8487"/>
                  </a:lnTo>
                  <a:lnTo>
                    <a:pt x="0" y="35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0" y="9961989"/>
              <a:ext cx="186069" cy="29801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0" y="9957307"/>
              <a:ext cx="187325" cy="302895"/>
            </a:xfrm>
            <a:custGeom>
              <a:avLst/>
              <a:gdLst/>
              <a:ahLst/>
              <a:cxnLst/>
              <a:rect l="l" t="t" r="r" b="b"/>
              <a:pathLst>
                <a:path w="187325" h="302895">
                  <a:moveTo>
                    <a:pt x="0" y="0"/>
                  </a:moveTo>
                  <a:lnTo>
                    <a:pt x="64422" y="53255"/>
                  </a:lnTo>
                  <a:lnTo>
                    <a:pt x="98667" y="91295"/>
                  </a:lnTo>
                  <a:lnTo>
                    <a:pt x="127702" y="131932"/>
                  </a:lnTo>
                  <a:lnTo>
                    <a:pt x="150373" y="174130"/>
                  </a:lnTo>
                  <a:lnTo>
                    <a:pt x="170315" y="227873"/>
                  </a:lnTo>
                  <a:lnTo>
                    <a:pt x="183062" y="276809"/>
                  </a:lnTo>
                  <a:lnTo>
                    <a:pt x="187232" y="302693"/>
                  </a:lnTo>
                </a:path>
                <a:path w="187325" h="302895">
                  <a:moveTo>
                    <a:pt x="184200" y="302693"/>
                  </a:moveTo>
                  <a:lnTo>
                    <a:pt x="174343" y="252934"/>
                  </a:lnTo>
                  <a:lnTo>
                    <a:pt x="159589" y="205327"/>
                  </a:lnTo>
                  <a:lnTo>
                    <a:pt x="148683" y="177711"/>
                  </a:lnTo>
                  <a:lnTo>
                    <a:pt x="147629" y="175336"/>
                  </a:lnTo>
                  <a:lnTo>
                    <a:pt x="125160" y="133439"/>
                  </a:lnTo>
                  <a:lnTo>
                    <a:pt x="96364" y="93093"/>
                  </a:lnTo>
                  <a:lnTo>
                    <a:pt x="62387" y="55325"/>
                  </a:lnTo>
                  <a:lnTo>
                    <a:pt x="24373" y="21166"/>
                  </a:lnTo>
                  <a:lnTo>
                    <a:pt x="0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9946536"/>
              <a:ext cx="203671" cy="31346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0" y="9944291"/>
              <a:ext cx="205104" cy="316230"/>
            </a:xfrm>
            <a:custGeom>
              <a:avLst/>
              <a:gdLst/>
              <a:ahLst/>
              <a:cxnLst/>
              <a:rect l="l" t="t" r="r" b="b"/>
              <a:pathLst>
                <a:path w="205104" h="316229">
                  <a:moveTo>
                    <a:pt x="0" y="0"/>
                  </a:moveTo>
                  <a:lnTo>
                    <a:pt x="43233" y="30975"/>
                  </a:lnTo>
                  <a:lnTo>
                    <a:pt x="81619" y="65507"/>
                  </a:lnTo>
                  <a:lnTo>
                    <a:pt x="115915" y="103630"/>
                  </a:lnTo>
                  <a:lnTo>
                    <a:pt x="144967" y="144307"/>
                  </a:lnTo>
                  <a:lnTo>
                    <a:pt x="167619" y="186498"/>
                  </a:lnTo>
                  <a:lnTo>
                    <a:pt x="168762" y="189051"/>
                  </a:lnTo>
                  <a:lnTo>
                    <a:pt x="169524" y="190765"/>
                  </a:lnTo>
                  <a:lnTo>
                    <a:pt x="187611" y="240035"/>
                  </a:lnTo>
                  <a:lnTo>
                    <a:pt x="200639" y="289902"/>
                  </a:lnTo>
                  <a:lnTo>
                    <a:pt x="204804" y="315709"/>
                  </a:lnTo>
                </a:path>
                <a:path w="205104" h="316229">
                  <a:moveTo>
                    <a:pt x="201813" y="315709"/>
                  </a:moveTo>
                  <a:lnTo>
                    <a:pt x="191819" y="265441"/>
                  </a:lnTo>
                  <a:lnTo>
                    <a:pt x="176678" y="216944"/>
                  </a:lnTo>
                  <a:lnTo>
                    <a:pt x="142416" y="145772"/>
                  </a:lnTo>
                  <a:lnTo>
                    <a:pt x="113567" y="105374"/>
                  </a:lnTo>
                  <a:lnTo>
                    <a:pt x="79517" y="67518"/>
                  </a:lnTo>
                  <a:lnTo>
                    <a:pt x="41412" y="33235"/>
                  </a:lnTo>
                  <a:lnTo>
                    <a:pt x="399" y="3559"/>
                  </a:lnTo>
                  <a:lnTo>
                    <a:pt x="0" y="33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0" y="9936943"/>
              <a:ext cx="217529" cy="32305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0" y="9933817"/>
              <a:ext cx="219075" cy="326390"/>
            </a:xfrm>
            <a:custGeom>
              <a:avLst/>
              <a:gdLst/>
              <a:ahLst/>
              <a:cxnLst/>
              <a:rect l="l" t="t" r="r" b="b"/>
              <a:pathLst>
                <a:path w="219075" h="326390">
                  <a:moveTo>
                    <a:pt x="0" y="0"/>
                  </a:moveTo>
                  <a:lnTo>
                    <a:pt x="59213" y="39137"/>
                  </a:lnTo>
                  <a:lnTo>
                    <a:pt x="97144" y="72479"/>
                  </a:lnTo>
                  <a:lnTo>
                    <a:pt x="130816" y="109078"/>
                  </a:lnTo>
                  <a:lnTo>
                    <a:pt x="159088" y="147930"/>
                  </a:lnTo>
                  <a:lnTo>
                    <a:pt x="180816" y="188031"/>
                  </a:lnTo>
                  <a:lnTo>
                    <a:pt x="201174" y="245038"/>
                  </a:lnTo>
                  <a:lnTo>
                    <a:pt x="212617" y="290240"/>
                  </a:lnTo>
                  <a:lnTo>
                    <a:pt x="218904" y="326183"/>
                  </a:lnTo>
                </a:path>
                <a:path w="219075" h="326390">
                  <a:moveTo>
                    <a:pt x="215911" y="326183"/>
                  </a:moveTo>
                  <a:lnTo>
                    <a:pt x="204460" y="268194"/>
                  </a:lnTo>
                  <a:lnTo>
                    <a:pt x="191422" y="224004"/>
                  </a:lnTo>
                  <a:lnTo>
                    <a:pt x="156558" y="149428"/>
                  </a:lnTo>
                  <a:lnTo>
                    <a:pt x="128502" y="110859"/>
                  </a:lnTo>
                  <a:lnTo>
                    <a:pt x="95076" y="74528"/>
                  </a:lnTo>
                  <a:lnTo>
                    <a:pt x="57415" y="41431"/>
                  </a:lnTo>
                  <a:lnTo>
                    <a:pt x="16653" y="12564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0" y="9928089"/>
              <a:ext cx="233715" cy="33191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0" y="9924702"/>
              <a:ext cx="235585" cy="335915"/>
            </a:xfrm>
            <a:custGeom>
              <a:avLst/>
              <a:gdLst/>
              <a:ahLst/>
              <a:cxnLst/>
              <a:rect l="l" t="t" r="r" b="b"/>
              <a:pathLst>
                <a:path w="235585" h="335915">
                  <a:moveTo>
                    <a:pt x="0" y="0"/>
                  </a:moveTo>
                  <a:lnTo>
                    <a:pt x="33872" y="18827"/>
                  </a:lnTo>
                  <a:lnTo>
                    <a:pt x="75008" y="48022"/>
                  </a:lnTo>
                  <a:lnTo>
                    <a:pt x="113006" y="81432"/>
                  </a:lnTo>
                  <a:lnTo>
                    <a:pt x="146722" y="118051"/>
                  </a:lnTo>
                  <a:lnTo>
                    <a:pt x="175011" y="156873"/>
                  </a:lnTo>
                  <a:lnTo>
                    <a:pt x="196731" y="196892"/>
                  </a:lnTo>
                  <a:lnTo>
                    <a:pt x="217167" y="253982"/>
                  </a:lnTo>
                  <a:lnTo>
                    <a:pt x="228888" y="300143"/>
                  </a:lnTo>
                  <a:lnTo>
                    <a:pt x="235050" y="335298"/>
                  </a:lnTo>
                </a:path>
                <a:path w="235585" h="335915">
                  <a:moveTo>
                    <a:pt x="232039" y="335298"/>
                  </a:moveTo>
                  <a:lnTo>
                    <a:pt x="220583" y="277570"/>
                  </a:lnTo>
                  <a:lnTo>
                    <a:pt x="207199" y="232491"/>
                  </a:lnTo>
                  <a:lnTo>
                    <a:pt x="172458" y="158390"/>
                  </a:lnTo>
                  <a:lnTo>
                    <a:pt x="144396" y="119836"/>
                  </a:lnTo>
                  <a:lnTo>
                    <a:pt x="110936" y="83476"/>
                  </a:lnTo>
                  <a:lnTo>
                    <a:pt x="73215" y="50306"/>
                  </a:lnTo>
                  <a:lnTo>
                    <a:pt x="32369" y="21328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0" y="9921891"/>
              <a:ext cx="249101" cy="33810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0" y="9917214"/>
              <a:ext cx="250825" cy="342900"/>
            </a:xfrm>
            <a:custGeom>
              <a:avLst/>
              <a:gdLst/>
              <a:ahLst/>
              <a:cxnLst/>
              <a:rect l="l" t="t" r="r" b="b"/>
              <a:pathLst>
                <a:path w="250825" h="342900">
                  <a:moveTo>
                    <a:pt x="0" y="0"/>
                  </a:moveTo>
                  <a:lnTo>
                    <a:pt x="48873" y="26440"/>
                  </a:lnTo>
                  <a:lnTo>
                    <a:pt x="90097" y="55762"/>
                  </a:lnTo>
                  <a:lnTo>
                    <a:pt x="128154" y="89251"/>
                  </a:lnTo>
                  <a:lnTo>
                    <a:pt x="161901" y="125898"/>
                  </a:lnTo>
                  <a:lnTo>
                    <a:pt x="190191" y="164695"/>
                  </a:lnTo>
                  <a:lnTo>
                    <a:pt x="211879" y="204634"/>
                  </a:lnTo>
                  <a:lnTo>
                    <a:pt x="232426" y="261777"/>
                  </a:lnTo>
                  <a:lnTo>
                    <a:pt x="244441" y="308913"/>
                  </a:lnTo>
                  <a:lnTo>
                    <a:pt x="250387" y="342786"/>
                  </a:lnTo>
                </a:path>
                <a:path w="250825" h="342900">
                  <a:moveTo>
                    <a:pt x="247385" y="342786"/>
                  </a:moveTo>
                  <a:lnTo>
                    <a:pt x="236024" y="285870"/>
                  </a:lnTo>
                  <a:lnTo>
                    <a:pt x="222274" y="239848"/>
                  </a:lnTo>
                  <a:lnTo>
                    <a:pt x="187660" y="166179"/>
                  </a:lnTo>
                  <a:lnTo>
                    <a:pt x="159584" y="127656"/>
                  </a:lnTo>
                  <a:lnTo>
                    <a:pt x="126082" y="91272"/>
                  </a:lnTo>
                  <a:lnTo>
                    <a:pt x="88294" y="58028"/>
                  </a:lnTo>
                  <a:lnTo>
                    <a:pt x="47356" y="28925"/>
                  </a:lnTo>
                  <a:lnTo>
                    <a:pt x="4407" y="4964"/>
                  </a:lnTo>
                  <a:lnTo>
                    <a:pt x="0" y="317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0" y="9919213"/>
              <a:ext cx="263621" cy="34078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0" y="9911862"/>
              <a:ext cx="265430" cy="348615"/>
            </a:xfrm>
            <a:custGeom>
              <a:avLst/>
              <a:gdLst/>
              <a:ahLst/>
              <a:cxnLst/>
              <a:rect l="l" t="t" r="r" b="b"/>
              <a:pathLst>
                <a:path w="265430" h="348615">
                  <a:moveTo>
                    <a:pt x="0" y="0"/>
                  </a:moveTo>
                  <a:lnTo>
                    <a:pt x="63089" y="32429"/>
                  </a:lnTo>
                  <a:lnTo>
                    <a:pt x="104410" y="61882"/>
                  </a:lnTo>
                  <a:lnTo>
                    <a:pt x="142530" y="95451"/>
                  </a:lnTo>
                  <a:lnTo>
                    <a:pt x="176302" y="132125"/>
                  </a:lnTo>
                  <a:lnTo>
                    <a:pt x="204579" y="170894"/>
                  </a:lnTo>
                  <a:lnTo>
                    <a:pt x="226212" y="210748"/>
                  </a:lnTo>
                  <a:lnTo>
                    <a:pt x="246881" y="267960"/>
                  </a:lnTo>
                  <a:lnTo>
                    <a:pt x="259194" y="316082"/>
                  </a:lnTo>
                  <a:lnTo>
                    <a:pt x="264829" y="348138"/>
                  </a:lnTo>
                </a:path>
                <a:path w="265430" h="348615">
                  <a:moveTo>
                    <a:pt x="261812" y="348138"/>
                  </a:moveTo>
                  <a:lnTo>
                    <a:pt x="250631" y="292491"/>
                  </a:lnTo>
                  <a:lnTo>
                    <a:pt x="236536" y="245542"/>
                  </a:lnTo>
                  <a:lnTo>
                    <a:pt x="202033" y="172362"/>
                  </a:lnTo>
                  <a:lnTo>
                    <a:pt x="173951" y="133866"/>
                  </a:lnTo>
                  <a:lnTo>
                    <a:pt x="140414" y="97457"/>
                  </a:lnTo>
                  <a:lnTo>
                    <a:pt x="102562" y="64136"/>
                  </a:lnTo>
                  <a:lnTo>
                    <a:pt x="61534" y="34908"/>
                  </a:lnTo>
                  <a:lnTo>
                    <a:pt x="18470" y="10775"/>
                  </a:lnTo>
                  <a:lnTo>
                    <a:pt x="0" y="31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0" y="9917342"/>
              <a:ext cx="277175" cy="34265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0" y="9907320"/>
              <a:ext cx="278765" cy="353060"/>
            </a:xfrm>
            <a:custGeom>
              <a:avLst/>
              <a:gdLst/>
              <a:ahLst/>
              <a:cxnLst/>
              <a:rect l="l" t="t" r="r" b="b"/>
              <a:pathLst>
                <a:path w="278765" h="353059">
                  <a:moveTo>
                    <a:pt x="0" y="0"/>
                  </a:moveTo>
                  <a:lnTo>
                    <a:pt x="76396" y="38126"/>
                  </a:lnTo>
                  <a:lnTo>
                    <a:pt x="117809" y="67700"/>
                  </a:lnTo>
                  <a:lnTo>
                    <a:pt x="156000" y="101344"/>
                  </a:lnTo>
                  <a:lnTo>
                    <a:pt x="189818" y="138044"/>
                  </a:lnTo>
                  <a:lnTo>
                    <a:pt x="218113" y="176787"/>
                  </a:lnTo>
                  <a:lnTo>
                    <a:pt x="239735" y="216560"/>
                  </a:lnTo>
                  <a:lnTo>
                    <a:pt x="260450" y="273800"/>
                  </a:lnTo>
                  <a:lnTo>
                    <a:pt x="273034" y="322859"/>
                  </a:lnTo>
                  <a:lnTo>
                    <a:pt x="278286" y="352680"/>
                  </a:lnTo>
                </a:path>
                <a:path w="278765" h="353059">
                  <a:moveTo>
                    <a:pt x="275293" y="352680"/>
                  </a:moveTo>
                  <a:lnTo>
                    <a:pt x="264394" y="298908"/>
                  </a:lnTo>
                  <a:lnTo>
                    <a:pt x="249915" y="250996"/>
                  </a:lnTo>
                  <a:lnTo>
                    <a:pt x="215564" y="178298"/>
                  </a:lnTo>
                  <a:lnTo>
                    <a:pt x="187499" y="139838"/>
                  </a:lnTo>
                  <a:lnTo>
                    <a:pt x="153937" y="103405"/>
                  </a:lnTo>
                  <a:lnTo>
                    <a:pt x="116021" y="70004"/>
                  </a:lnTo>
                  <a:lnTo>
                    <a:pt x="74892" y="40642"/>
                  </a:lnTo>
                  <a:lnTo>
                    <a:pt x="31692" y="16324"/>
                  </a:lnTo>
                  <a:lnTo>
                    <a:pt x="0" y="32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0" y="9916165"/>
              <a:ext cx="289760" cy="34383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0" y="9903713"/>
              <a:ext cx="290830" cy="356870"/>
            </a:xfrm>
            <a:custGeom>
              <a:avLst/>
              <a:gdLst/>
              <a:ahLst/>
              <a:cxnLst/>
              <a:rect l="l" t="t" r="r" b="b"/>
              <a:pathLst>
                <a:path w="290830" h="356870">
                  <a:moveTo>
                    <a:pt x="0" y="0"/>
                  </a:moveTo>
                  <a:lnTo>
                    <a:pt x="45158" y="18801"/>
                  </a:lnTo>
                  <a:lnTo>
                    <a:pt x="88759" y="43466"/>
                  </a:lnTo>
                  <a:lnTo>
                    <a:pt x="130261" y="73169"/>
                  </a:lnTo>
                  <a:lnTo>
                    <a:pt x="168513" y="106894"/>
                  </a:lnTo>
                  <a:lnTo>
                    <a:pt x="202363" y="143626"/>
                  </a:lnTo>
                  <a:lnTo>
                    <a:pt x="230659" y="182348"/>
                  </a:lnTo>
                  <a:lnTo>
                    <a:pt x="252248" y="222047"/>
                  </a:lnTo>
                  <a:lnTo>
                    <a:pt x="273089" y="279336"/>
                  </a:lnTo>
                  <a:lnTo>
                    <a:pt x="285992" y="329438"/>
                  </a:lnTo>
                  <a:lnTo>
                    <a:pt x="290727" y="356287"/>
                  </a:lnTo>
                </a:path>
                <a:path w="290830" h="356870">
                  <a:moveTo>
                    <a:pt x="287656" y="356287"/>
                  </a:moveTo>
                  <a:lnTo>
                    <a:pt x="277188" y="304875"/>
                  </a:lnTo>
                  <a:lnTo>
                    <a:pt x="262337" y="256027"/>
                  </a:lnTo>
                  <a:lnTo>
                    <a:pt x="228130" y="183834"/>
                  </a:lnTo>
                  <a:lnTo>
                    <a:pt x="200037" y="145386"/>
                  </a:lnTo>
                  <a:lnTo>
                    <a:pt x="166420" y="108919"/>
                  </a:lnTo>
                  <a:lnTo>
                    <a:pt x="128425" y="75440"/>
                  </a:lnTo>
                  <a:lnTo>
                    <a:pt x="87195" y="45957"/>
                  </a:lnTo>
                  <a:lnTo>
                    <a:pt x="43874" y="21477"/>
                  </a:lnTo>
                  <a:lnTo>
                    <a:pt x="0" y="317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0" y="9906876"/>
              <a:ext cx="301401" cy="35312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0" y="9902170"/>
              <a:ext cx="302260" cy="358140"/>
            </a:xfrm>
            <a:custGeom>
              <a:avLst/>
              <a:gdLst/>
              <a:ahLst/>
              <a:cxnLst/>
              <a:rect l="l" t="t" r="r" b="b"/>
              <a:pathLst>
                <a:path w="302260" h="358140">
                  <a:moveTo>
                    <a:pt x="0" y="0"/>
                  </a:moveTo>
                  <a:lnTo>
                    <a:pt x="56847" y="22629"/>
                  </a:lnTo>
                  <a:lnTo>
                    <a:pt x="100702" y="47360"/>
                  </a:lnTo>
                  <a:lnTo>
                    <a:pt x="142178" y="76975"/>
                  </a:lnTo>
                  <a:lnTo>
                    <a:pt x="180246" y="110563"/>
                  </a:lnTo>
                  <a:lnTo>
                    <a:pt x="213876" y="147216"/>
                  </a:lnTo>
                  <a:lnTo>
                    <a:pt x="242037" y="186024"/>
                  </a:lnTo>
                  <a:lnTo>
                    <a:pt x="263700" y="226079"/>
                  </a:lnTo>
                  <a:lnTo>
                    <a:pt x="284706" y="283388"/>
                  </a:lnTo>
                  <a:lnTo>
                    <a:pt x="297901" y="334448"/>
                  </a:lnTo>
                  <a:lnTo>
                    <a:pt x="301968" y="357830"/>
                  </a:lnTo>
                </a:path>
                <a:path w="302260" h="358140">
                  <a:moveTo>
                    <a:pt x="298941" y="357830"/>
                  </a:moveTo>
                  <a:lnTo>
                    <a:pt x="288956" y="309471"/>
                  </a:lnTo>
                  <a:lnTo>
                    <a:pt x="273720" y="259642"/>
                  </a:lnTo>
                  <a:lnTo>
                    <a:pt x="239634" y="187964"/>
                  </a:lnTo>
                  <a:lnTo>
                    <a:pt x="211565" y="149550"/>
                  </a:lnTo>
                  <a:lnTo>
                    <a:pt x="177933" y="113055"/>
                  </a:lnTo>
                  <a:lnTo>
                    <a:pt x="139885" y="79491"/>
                  </a:lnTo>
                  <a:lnTo>
                    <a:pt x="98567" y="49866"/>
                  </a:lnTo>
                  <a:lnTo>
                    <a:pt x="55124" y="25194"/>
                  </a:lnTo>
                  <a:lnTo>
                    <a:pt x="10703" y="6483"/>
                  </a:lnTo>
                  <a:lnTo>
                    <a:pt x="0" y="30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0" y="9910584"/>
              <a:ext cx="310004" cy="34941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0" y="9901539"/>
              <a:ext cx="312420" cy="358775"/>
            </a:xfrm>
            <a:custGeom>
              <a:avLst/>
              <a:gdLst/>
              <a:ahLst/>
              <a:cxnLst/>
              <a:rect l="l" t="t" r="r" b="b"/>
              <a:pathLst>
                <a:path w="312420" h="358775">
                  <a:moveTo>
                    <a:pt x="0" y="0"/>
                  </a:moveTo>
                  <a:lnTo>
                    <a:pt x="66921" y="26093"/>
                  </a:lnTo>
                  <a:lnTo>
                    <a:pt x="110895" y="51008"/>
                  </a:lnTo>
                  <a:lnTo>
                    <a:pt x="152469" y="80759"/>
                  </a:lnTo>
                  <a:lnTo>
                    <a:pt x="190610" y="114432"/>
                  </a:lnTo>
                  <a:lnTo>
                    <a:pt x="224287" y="151117"/>
                  </a:lnTo>
                  <a:lnTo>
                    <a:pt x="252467" y="189901"/>
                  </a:lnTo>
                  <a:lnTo>
                    <a:pt x="274119" y="229872"/>
                  </a:lnTo>
                  <a:lnTo>
                    <a:pt x="295183" y="287292"/>
                  </a:lnTo>
                  <a:lnTo>
                    <a:pt x="308701" y="339448"/>
                  </a:lnTo>
                  <a:lnTo>
                    <a:pt x="311806" y="358461"/>
                  </a:lnTo>
                </a:path>
                <a:path w="312420" h="358775">
                  <a:moveTo>
                    <a:pt x="309018" y="358461"/>
                  </a:moveTo>
                  <a:lnTo>
                    <a:pt x="299639" y="313840"/>
                  </a:lnTo>
                  <a:lnTo>
                    <a:pt x="284004" y="263024"/>
                  </a:lnTo>
                  <a:lnTo>
                    <a:pt x="250047" y="191746"/>
                  </a:lnTo>
                  <a:lnTo>
                    <a:pt x="222022" y="153084"/>
                  </a:lnTo>
                  <a:lnTo>
                    <a:pt x="188550" y="116561"/>
                  </a:lnTo>
                  <a:lnTo>
                    <a:pt x="150650" y="83072"/>
                  </a:lnTo>
                  <a:lnTo>
                    <a:pt x="109344" y="53511"/>
                  </a:lnTo>
                  <a:lnTo>
                    <a:pt x="65650" y="28774"/>
                  </a:lnTo>
                  <a:lnTo>
                    <a:pt x="20589" y="9756"/>
                  </a:lnTo>
                  <a:lnTo>
                    <a:pt x="0" y="31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0" y="9910903"/>
              <a:ext cx="318769" cy="349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0" y="9902245"/>
              <a:ext cx="320675" cy="358140"/>
            </a:xfrm>
            <a:custGeom>
              <a:avLst/>
              <a:gdLst/>
              <a:ahLst/>
              <a:cxnLst/>
              <a:rect l="l" t="t" r="r" b="b"/>
              <a:pathLst>
                <a:path w="320675" h="358140">
                  <a:moveTo>
                    <a:pt x="0" y="0"/>
                  </a:moveTo>
                  <a:lnTo>
                    <a:pt x="75833" y="28927"/>
                  </a:lnTo>
                  <a:lnTo>
                    <a:pt x="119938" y="54019"/>
                  </a:lnTo>
                  <a:lnTo>
                    <a:pt x="161608" y="83897"/>
                  </a:lnTo>
                  <a:lnTo>
                    <a:pt x="199811" y="117647"/>
                  </a:lnTo>
                  <a:lnTo>
                    <a:pt x="233512" y="154356"/>
                  </a:lnTo>
                  <a:lnTo>
                    <a:pt x="261677" y="193112"/>
                  </a:lnTo>
                  <a:lnTo>
                    <a:pt x="283273" y="233001"/>
                  </a:lnTo>
                  <a:lnTo>
                    <a:pt x="284264" y="235236"/>
                  </a:lnTo>
                  <a:lnTo>
                    <a:pt x="285254" y="237459"/>
                  </a:lnTo>
                  <a:lnTo>
                    <a:pt x="304512" y="290515"/>
                  </a:lnTo>
                  <a:lnTo>
                    <a:pt x="318363" y="343732"/>
                  </a:lnTo>
                  <a:lnTo>
                    <a:pt x="320658" y="357755"/>
                  </a:lnTo>
                </a:path>
                <a:path w="320675" h="358140">
                  <a:moveTo>
                    <a:pt x="317647" y="357755"/>
                  </a:moveTo>
                  <a:lnTo>
                    <a:pt x="309132" y="317564"/>
                  </a:lnTo>
                  <a:lnTo>
                    <a:pt x="293087" y="265746"/>
                  </a:lnTo>
                  <a:lnTo>
                    <a:pt x="282270" y="238132"/>
                  </a:lnTo>
                  <a:lnTo>
                    <a:pt x="281444" y="236176"/>
                  </a:lnTo>
                  <a:lnTo>
                    <a:pt x="259120" y="194587"/>
                  </a:lnTo>
                  <a:lnTo>
                    <a:pt x="231145" y="156104"/>
                  </a:lnTo>
                  <a:lnTo>
                    <a:pt x="197669" y="119655"/>
                  </a:lnTo>
                  <a:lnTo>
                    <a:pt x="159721" y="86144"/>
                  </a:lnTo>
                  <a:lnTo>
                    <a:pt x="118327" y="56479"/>
                  </a:lnTo>
                  <a:lnTo>
                    <a:pt x="74515" y="31567"/>
                  </a:lnTo>
                  <a:lnTo>
                    <a:pt x="29311" y="12313"/>
                  </a:lnTo>
                  <a:lnTo>
                    <a:pt x="6490" y="4873"/>
                  </a:lnTo>
                  <a:lnTo>
                    <a:pt x="0" y="30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0" y="9911872"/>
              <a:ext cx="326207" cy="34812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0" y="9904028"/>
              <a:ext cx="328295" cy="356235"/>
            </a:xfrm>
            <a:custGeom>
              <a:avLst/>
              <a:gdLst/>
              <a:ahLst/>
              <a:cxnLst/>
              <a:rect l="l" t="t" r="r" b="b"/>
              <a:pathLst>
                <a:path w="328295" h="356234">
                  <a:moveTo>
                    <a:pt x="0" y="0"/>
                  </a:moveTo>
                  <a:lnTo>
                    <a:pt x="37777" y="11800"/>
                  </a:lnTo>
                  <a:lnTo>
                    <a:pt x="83439" y="31425"/>
                  </a:lnTo>
                  <a:lnTo>
                    <a:pt x="127676" y="56704"/>
                  </a:lnTo>
                  <a:lnTo>
                    <a:pt x="169450" y="86722"/>
                  </a:lnTo>
                  <a:lnTo>
                    <a:pt x="207728" y="120563"/>
                  </a:lnTo>
                  <a:lnTo>
                    <a:pt x="241472" y="157311"/>
                  </a:lnTo>
                  <a:lnTo>
                    <a:pt x="269647" y="196051"/>
                  </a:lnTo>
                  <a:lnTo>
                    <a:pt x="291218" y="235867"/>
                  </a:lnTo>
                  <a:lnTo>
                    <a:pt x="312565" y="293345"/>
                  </a:lnTo>
                  <a:lnTo>
                    <a:pt x="326727" y="347576"/>
                  </a:lnTo>
                  <a:lnTo>
                    <a:pt x="328105" y="355972"/>
                  </a:lnTo>
                </a:path>
                <a:path w="328295" h="356234">
                  <a:moveTo>
                    <a:pt x="325069" y="355972"/>
                  </a:moveTo>
                  <a:lnTo>
                    <a:pt x="309711" y="294272"/>
                  </a:lnTo>
                  <a:lnTo>
                    <a:pt x="290939" y="242737"/>
                  </a:lnTo>
                  <a:lnTo>
                    <a:pt x="267096" y="197542"/>
                  </a:lnTo>
                  <a:lnTo>
                    <a:pt x="239116" y="159077"/>
                  </a:lnTo>
                  <a:lnTo>
                    <a:pt x="205602" y="122586"/>
                  </a:lnTo>
                  <a:lnTo>
                    <a:pt x="167582" y="88981"/>
                  </a:lnTo>
                  <a:lnTo>
                    <a:pt x="126088" y="59169"/>
                  </a:lnTo>
                  <a:lnTo>
                    <a:pt x="82146" y="34062"/>
                  </a:lnTo>
                  <a:lnTo>
                    <a:pt x="36786" y="14569"/>
                  </a:lnTo>
                  <a:lnTo>
                    <a:pt x="13989" y="7043"/>
                  </a:lnTo>
                  <a:lnTo>
                    <a:pt x="0" y="30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0" y="9913340"/>
              <a:ext cx="337413" cy="3466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0" y="9906880"/>
              <a:ext cx="337820" cy="353695"/>
            </a:xfrm>
            <a:custGeom>
              <a:avLst/>
              <a:gdLst/>
              <a:ahLst/>
              <a:cxnLst/>
              <a:rect l="l" t="t" r="r" b="b"/>
              <a:pathLst>
                <a:path w="337820" h="353695">
                  <a:moveTo>
                    <a:pt x="0" y="0"/>
                  </a:moveTo>
                  <a:lnTo>
                    <a:pt x="43887" y="13736"/>
                  </a:lnTo>
                  <a:lnTo>
                    <a:pt x="88385" y="33226"/>
                  </a:lnTo>
                  <a:lnTo>
                    <a:pt x="131985" y="58708"/>
                  </a:lnTo>
                  <a:lnTo>
                    <a:pt x="173639" y="89242"/>
                  </a:lnTo>
                  <a:lnTo>
                    <a:pt x="212303" y="123892"/>
                  </a:lnTo>
                  <a:lnTo>
                    <a:pt x="246928" y="161718"/>
                  </a:lnTo>
                  <a:lnTo>
                    <a:pt x="276470" y="201783"/>
                  </a:lnTo>
                  <a:lnTo>
                    <a:pt x="299881" y="243149"/>
                  </a:lnTo>
                  <a:lnTo>
                    <a:pt x="315897" y="280419"/>
                  </a:lnTo>
                  <a:lnTo>
                    <a:pt x="333136" y="333670"/>
                  </a:lnTo>
                  <a:lnTo>
                    <a:pt x="337794" y="353120"/>
                  </a:lnTo>
                </a:path>
                <a:path w="337820" h="353695">
                  <a:moveTo>
                    <a:pt x="334752" y="353120"/>
                  </a:moveTo>
                  <a:lnTo>
                    <a:pt x="322363" y="307595"/>
                  </a:lnTo>
                  <a:lnTo>
                    <a:pt x="302637" y="256167"/>
                  </a:lnTo>
                  <a:lnTo>
                    <a:pt x="273925" y="203331"/>
                  </a:lnTo>
                  <a:lnTo>
                    <a:pt x="244600" y="163518"/>
                  </a:lnTo>
                  <a:lnTo>
                    <a:pt x="210214" y="125935"/>
                  </a:lnTo>
                  <a:lnTo>
                    <a:pt x="171806" y="91515"/>
                  </a:lnTo>
                  <a:lnTo>
                    <a:pt x="130416" y="61189"/>
                  </a:lnTo>
                  <a:lnTo>
                    <a:pt x="87083" y="35888"/>
                  </a:lnTo>
                  <a:lnTo>
                    <a:pt x="42845" y="16543"/>
                  </a:lnTo>
                  <a:lnTo>
                    <a:pt x="20094" y="8918"/>
                  </a:lnTo>
                  <a:lnTo>
                    <a:pt x="0" y="310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0" y="9918380"/>
              <a:ext cx="341350" cy="34162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0" y="9911027"/>
              <a:ext cx="342265" cy="349250"/>
            </a:xfrm>
            <a:custGeom>
              <a:avLst/>
              <a:gdLst/>
              <a:ahLst/>
              <a:cxnLst/>
              <a:rect l="l" t="t" r="r" b="b"/>
              <a:pathLst>
                <a:path w="342265" h="349250">
                  <a:moveTo>
                    <a:pt x="0" y="0"/>
                  </a:moveTo>
                  <a:lnTo>
                    <a:pt x="48552" y="15228"/>
                  </a:lnTo>
                  <a:lnTo>
                    <a:pt x="92981" y="34844"/>
                  </a:lnTo>
                  <a:lnTo>
                    <a:pt x="136539" y="60390"/>
                  </a:lnTo>
                  <a:lnTo>
                    <a:pt x="178178" y="90929"/>
                  </a:lnTo>
                  <a:lnTo>
                    <a:pt x="216852" y="125524"/>
                  </a:lnTo>
                  <a:lnTo>
                    <a:pt x="251515" y="163239"/>
                  </a:lnTo>
                  <a:lnTo>
                    <a:pt x="281120" y="203139"/>
                  </a:lnTo>
                  <a:lnTo>
                    <a:pt x="304622" y="244285"/>
                  </a:lnTo>
                  <a:lnTo>
                    <a:pt x="321588" y="283556"/>
                  </a:lnTo>
                  <a:lnTo>
                    <a:pt x="338812" y="336774"/>
                  </a:lnTo>
                  <a:lnTo>
                    <a:pt x="341731" y="348973"/>
                  </a:lnTo>
                </a:path>
                <a:path w="342265" h="349250">
                  <a:moveTo>
                    <a:pt x="338703" y="348973"/>
                  </a:moveTo>
                  <a:lnTo>
                    <a:pt x="328045" y="310700"/>
                  </a:lnTo>
                  <a:lnTo>
                    <a:pt x="308330" y="259309"/>
                  </a:lnTo>
                  <a:lnTo>
                    <a:pt x="278572" y="204696"/>
                  </a:lnTo>
                  <a:lnTo>
                    <a:pt x="249161" y="165036"/>
                  </a:lnTo>
                  <a:lnTo>
                    <a:pt x="214724" y="127554"/>
                  </a:lnTo>
                  <a:lnTo>
                    <a:pt x="176302" y="93182"/>
                  </a:lnTo>
                  <a:lnTo>
                    <a:pt x="134934" y="62849"/>
                  </a:lnTo>
                  <a:lnTo>
                    <a:pt x="91661" y="37486"/>
                  </a:lnTo>
                  <a:lnTo>
                    <a:pt x="47523" y="18022"/>
                  </a:lnTo>
                  <a:lnTo>
                    <a:pt x="2203" y="3652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0" y="9924122"/>
              <a:ext cx="343371" cy="33587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0" y="9916416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0" y="0"/>
                  </a:moveTo>
                  <a:lnTo>
                    <a:pt x="51748" y="16316"/>
                  </a:lnTo>
                  <a:lnTo>
                    <a:pt x="96081" y="36050"/>
                  </a:lnTo>
                  <a:lnTo>
                    <a:pt x="139575" y="61656"/>
                  </a:lnTo>
                  <a:lnTo>
                    <a:pt x="181184" y="92200"/>
                  </a:lnTo>
                  <a:lnTo>
                    <a:pt x="219861" y="126746"/>
                  </a:lnTo>
                  <a:lnTo>
                    <a:pt x="254559" y="164361"/>
                  </a:lnTo>
                  <a:lnTo>
                    <a:pt x="284231" y="204109"/>
                  </a:lnTo>
                  <a:lnTo>
                    <a:pt x="307831" y="245056"/>
                  </a:lnTo>
                  <a:lnTo>
                    <a:pt x="325797" y="286276"/>
                  </a:lnTo>
                  <a:lnTo>
                    <a:pt x="343008" y="339461"/>
                  </a:lnTo>
                  <a:lnTo>
                    <a:pt x="343996" y="343584"/>
                  </a:lnTo>
                </a:path>
                <a:path w="344170" h="344170">
                  <a:moveTo>
                    <a:pt x="340967" y="343584"/>
                  </a:moveTo>
                  <a:lnTo>
                    <a:pt x="323042" y="287322"/>
                  </a:lnTo>
                  <a:lnTo>
                    <a:pt x="307742" y="251558"/>
                  </a:lnTo>
                  <a:lnTo>
                    <a:pt x="281750" y="205660"/>
                  </a:lnTo>
                  <a:lnTo>
                    <a:pt x="252271" y="166171"/>
                  </a:lnTo>
                  <a:lnTo>
                    <a:pt x="217794" y="128800"/>
                  </a:lnTo>
                  <a:lnTo>
                    <a:pt x="179356" y="94477"/>
                  </a:lnTo>
                  <a:lnTo>
                    <a:pt x="137998" y="64130"/>
                  </a:lnTo>
                  <a:lnTo>
                    <a:pt x="94760" y="38690"/>
                  </a:lnTo>
                  <a:lnTo>
                    <a:pt x="50681" y="19085"/>
                  </a:lnTo>
                  <a:lnTo>
                    <a:pt x="5461" y="4539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0" y="9931691"/>
              <a:ext cx="343661" cy="32830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0" y="9923121"/>
              <a:ext cx="344805" cy="337185"/>
            </a:xfrm>
            <a:custGeom>
              <a:avLst/>
              <a:gdLst/>
              <a:ahLst/>
              <a:cxnLst/>
              <a:rect l="l" t="t" r="r" b="b"/>
              <a:pathLst>
                <a:path w="344805" h="337184">
                  <a:moveTo>
                    <a:pt x="0" y="0"/>
                  </a:moveTo>
                  <a:lnTo>
                    <a:pt x="53295" y="16990"/>
                  </a:lnTo>
                  <a:lnTo>
                    <a:pt x="97565" y="36860"/>
                  </a:lnTo>
                  <a:lnTo>
                    <a:pt x="141022" y="62537"/>
                  </a:lnTo>
                  <a:lnTo>
                    <a:pt x="182619" y="93087"/>
                  </a:lnTo>
                  <a:lnTo>
                    <a:pt x="221309" y="127579"/>
                  </a:lnTo>
                  <a:lnTo>
                    <a:pt x="256046" y="165080"/>
                  </a:lnTo>
                  <a:lnTo>
                    <a:pt x="285781" y="204656"/>
                  </a:lnTo>
                  <a:lnTo>
                    <a:pt x="309467" y="245375"/>
                  </a:lnTo>
                  <a:lnTo>
                    <a:pt x="328441" y="288609"/>
                  </a:lnTo>
                  <a:lnTo>
                    <a:pt x="337699" y="314829"/>
                  </a:lnTo>
                  <a:lnTo>
                    <a:pt x="344202" y="336879"/>
                  </a:lnTo>
                </a:path>
                <a:path w="344805" h="337184">
                  <a:moveTo>
                    <a:pt x="341091" y="336879"/>
                  </a:moveTo>
                  <a:lnTo>
                    <a:pt x="325645" y="289688"/>
                  </a:lnTo>
                  <a:lnTo>
                    <a:pt x="309746" y="252563"/>
                  </a:lnTo>
                  <a:lnTo>
                    <a:pt x="283295" y="206237"/>
                  </a:lnTo>
                  <a:lnTo>
                    <a:pt x="253751" y="166896"/>
                  </a:lnTo>
                  <a:lnTo>
                    <a:pt x="219234" y="129623"/>
                  </a:lnTo>
                  <a:lnTo>
                    <a:pt x="180784" y="95345"/>
                  </a:lnTo>
                  <a:lnTo>
                    <a:pt x="139442" y="64991"/>
                  </a:lnTo>
                  <a:lnTo>
                    <a:pt x="96247" y="39487"/>
                  </a:lnTo>
                  <a:lnTo>
                    <a:pt x="52241" y="19759"/>
                  </a:lnTo>
                  <a:lnTo>
                    <a:pt x="7086" y="5018"/>
                  </a:lnTo>
                  <a:lnTo>
                    <a:pt x="0" y="30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0" y="9941133"/>
              <a:ext cx="341696" cy="31886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0" y="9931203"/>
              <a:ext cx="342265" cy="328930"/>
            </a:xfrm>
            <a:custGeom>
              <a:avLst/>
              <a:gdLst/>
              <a:ahLst/>
              <a:cxnLst/>
              <a:rect l="l" t="t" r="r" b="b"/>
              <a:pathLst>
                <a:path w="342265" h="328929">
                  <a:moveTo>
                    <a:pt x="0" y="0"/>
                  </a:moveTo>
                  <a:lnTo>
                    <a:pt x="53197" y="17227"/>
                  </a:lnTo>
                  <a:lnTo>
                    <a:pt x="97380" y="37201"/>
                  </a:lnTo>
                  <a:lnTo>
                    <a:pt x="140786" y="62929"/>
                  </a:lnTo>
                  <a:lnTo>
                    <a:pt x="182366" y="93481"/>
                  </a:lnTo>
                  <a:lnTo>
                    <a:pt x="221074" y="127922"/>
                  </a:lnTo>
                  <a:lnTo>
                    <a:pt x="255863" y="165322"/>
                  </a:lnTo>
                  <a:lnTo>
                    <a:pt x="285686" y="204748"/>
                  </a:lnTo>
                  <a:lnTo>
                    <a:pt x="309496" y="245268"/>
                  </a:lnTo>
                  <a:lnTo>
                    <a:pt x="329421" y="290467"/>
                  </a:lnTo>
                  <a:lnTo>
                    <a:pt x="338674" y="316672"/>
                  </a:lnTo>
                  <a:lnTo>
                    <a:pt x="342250" y="328797"/>
                  </a:lnTo>
                </a:path>
                <a:path w="342265" h="328929">
                  <a:moveTo>
                    <a:pt x="339175" y="328797"/>
                  </a:moveTo>
                  <a:lnTo>
                    <a:pt x="326672" y="291537"/>
                  </a:lnTo>
                  <a:lnTo>
                    <a:pt x="310029" y="252926"/>
                  </a:lnTo>
                  <a:lnTo>
                    <a:pt x="283196" y="206311"/>
                  </a:lnTo>
                  <a:lnTo>
                    <a:pt x="253567" y="167134"/>
                  </a:lnTo>
                  <a:lnTo>
                    <a:pt x="218996" y="129970"/>
                  </a:lnTo>
                  <a:lnTo>
                    <a:pt x="180524" y="95746"/>
                  </a:lnTo>
                  <a:lnTo>
                    <a:pt x="139193" y="65387"/>
                  </a:lnTo>
                  <a:lnTo>
                    <a:pt x="96044" y="39820"/>
                  </a:lnTo>
                  <a:lnTo>
                    <a:pt x="52118" y="19970"/>
                  </a:lnTo>
                  <a:lnTo>
                    <a:pt x="7090" y="5062"/>
                  </a:lnTo>
                  <a:lnTo>
                    <a:pt x="0" y="30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0" y="9943236"/>
              <a:ext cx="337656" cy="31676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0" y="9940719"/>
              <a:ext cx="338455" cy="319405"/>
            </a:xfrm>
            <a:custGeom>
              <a:avLst/>
              <a:gdLst/>
              <a:ahLst/>
              <a:cxnLst/>
              <a:rect l="l" t="t" r="r" b="b"/>
              <a:pathLst>
                <a:path w="338455" h="319404">
                  <a:moveTo>
                    <a:pt x="0" y="0"/>
                  </a:moveTo>
                  <a:lnTo>
                    <a:pt x="51370" y="16956"/>
                  </a:lnTo>
                  <a:lnTo>
                    <a:pt x="95481" y="37067"/>
                  </a:lnTo>
                  <a:lnTo>
                    <a:pt x="138845" y="62870"/>
                  </a:lnTo>
                  <a:lnTo>
                    <a:pt x="180412" y="93434"/>
                  </a:lnTo>
                  <a:lnTo>
                    <a:pt x="219135" y="127828"/>
                  </a:lnTo>
                  <a:lnTo>
                    <a:pt x="253966" y="165121"/>
                  </a:lnTo>
                  <a:lnTo>
                    <a:pt x="283856" y="204382"/>
                  </a:lnTo>
                  <a:lnTo>
                    <a:pt x="307757" y="244680"/>
                  </a:lnTo>
                  <a:lnTo>
                    <a:pt x="328678" y="291904"/>
                  </a:lnTo>
                  <a:lnTo>
                    <a:pt x="337928" y="318094"/>
                  </a:lnTo>
                  <a:lnTo>
                    <a:pt x="338278" y="319281"/>
                  </a:lnTo>
                </a:path>
                <a:path w="338455" h="319404">
                  <a:moveTo>
                    <a:pt x="335171" y="319281"/>
                  </a:moveTo>
                  <a:lnTo>
                    <a:pt x="315403" y="267730"/>
                  </a:lnTo>
                  <a:lnTo>
                    <a:pt x="281353" y="206008"/>
                  </a:lnTo>
                  <a:lnTo>
                    <a:pt x="251678" y="166996"/>
                  </a:lnTo>
                  <a:lnTo>
                    <a:pt x="217081" y="129938"/>
                  </a:lnTo>
                  <a:lnTo>
                    <a:pt x="178604" y="95760"/>
                  </a:lnTo>
                  <a:lnTo>
                    <a:pt x="137288" y="65386"/>
                  </a:lnTo>
                  <a:lnTo>
                    <a:pt x="94174" y="39741"/>
                  </a:lnTo>
                  <a:lnTo>
                    <a:pt x="50303" y="19750"/>
                  </a:lnTo>
                  <a:lnTo>
                    <a:pt x="5197" y="4594"/>
                  </a:lnTo>
                  <a:lnTo>
                    <a:pt x="0" y="31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0" y="9954641"/>
              <a:ext cx="330960" cy="30536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0" y="9951852"/>
              <a:ext cx="332105" cy="308610"/>
            </a:xfrm>
            <a:custGeom>
              <a:avLst/>
              <a:gdLst/>
              <a:ahLst/>
              <a:cxnLst/>
              <a:rect l="l" t="t" r="r" b="b"/>
              <a:pathLst>
                <a:path w="332105" h="308609">
                  <a:moveTo>
                    <a:pt x="0" y="0"/>
                  </a:moveTo>
                  <a:lnTo>
                    <a:pt x="47735" y="16123"/>
                  </a:lnTo>
                  <a:lnTo>
                    <a:pt x="92244" y="36500"/>
                  </a:lnTo>
                  <a:lnTo>
                    <a:pt x="135664" y="62277"/>
                  </a:lnTo>
                  <a:lnTo>
                    <a:pt x="177072" y="92634"/>
                  </a:lnTo>
                  <a:lnTo>
                    <a:pt x="215545" y="126756"/>
                  </a:lnTo>
                  <a:lnTo>
                    <a:pt x="250162" y="163823"/>
                  </a:lnTo>
                  <a:lnTo>
                    <a:pt x="280000" y="203020"/>
                  </a:lnTo>
                  <a:lnTo>
                    <a:pt x="304135" y="243529"/>
                  </a:lnTo>
                  <a:lnTo>
                    <a:pt x="326139" y="292718"/>
                  </a:lnTo>
                  <a:lnTo>
                    <a:pt x="331585" y="308148"/>
                  </a:lnTo>
                </a:path>
                <a:path w="332105" h="308609">
                  <a:moveTo>
                    <a:pt x="328413" y="308148"/>
                  </a:moveTo>
                  <a:lnTo>
                    <a:pt x="312873" y="268586"/>
                  </a:lnTo>
                  <a:lnTo>
                    <a:pt x="277685" y="205045"/>
                  </a:lnTo>
                  <a:lnTo>
                    <a:pt x="247932" y="166191"/>
                  </a:lnTo>
                  <a:lnTo>
                    <a:pt x="213289" y="129236"/>
                  </a:lnTo>
                  <a:lnTo>
                    <a:pt x="174798" y="95105"/>
                  </a:lnTo>
                  <a:lnTo>
                    <a:pt x="133502" y="64719"/>
                  </a:lnTo>
                  <a:lnTo>
                    <a:pt x="90440" y="39002"/>
                  </a:lnTo>
                  <a:lnTo>
                    <a:pt x="46656" y="18878"/>
                  </a:lnTo>
                  <a:lnTo>
                    <a:pt x="1642" y="3551"/>
                  </a:lnTo>
                  <a:lnTo>
                    <a:pt x="0" y="30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0" y="9967971"/>
              <a:ext cx="323476" cy="29202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0" y="9964184"/>
              <a:ext cx="324485" cy="295910"/>
            </a:xfrm>
            <a:custGeom>
              <a:avLst/>
              <a:gdLst/>
              <a:ahLst/>
              <a:cxnLst/>
              <a:rect l="l" t="t" r="r" b="b"/>
              <a:pathLst>
                <a:path w="324485" h="295909">
                  <a:moveTo>
                    <a:pt x="0" y="0"/>
                  </a:moveTo>
                  <a:lnTo>
                    <a:pt x="43623" y="15119"/>
                  </a:lnTo>
                  <a:lnTo>
                    <a:pt x="88079" y="35620"/>
                  </a:lnTo>
                  <a:lnTo>
                    <a:pt x="131470" y="61460"/>
                  </a:lnTo>
                  <a:lnTo>
                    <a:pt x="172874" y="91824"/>
                  </a:lnTo>
                  <a:lnTo>
                    <a:pt x="211369" y="125893"/>
                  </a:lnTo>
                  <a:lnTo>
                    <a:pt x="246030" y="162852"/>
                  </a:lnTo>
                  <a:lnTo>
                    <a:pt x="275936" y="201883"/>
                  </a:lnTo>
                  <a:lnTo>
                    <a:pt x="300163" y="242170"/>
                  </a:lnTo>
                  <a:lnTo>
                    <a:pt x="323180" y="293355"/>
                  </a:lnTo>
                  <a:lnTo>
                    <a:pt x="324048" y="295816"/>
                  </a:lnTo>
                </a:path>
                <a:path w="324485" h="295909">
                  <a:moveTo>
                    <a:pt x="320863" y="295816"/>
                  </a:moveTo>
                  <a:lnTo>
                    <a:pt x="303879" y="256243"/>
                  </a:lnTo>
                  <a:lnTo>
                    <a:pt x="273483" y="203491"/>
                  </a:lnTo>
                  <a:lnTo>
                    <a:pt x="243768" y="164701"/>
                  </a:lnTo>
                  <a:lnTo>
                    <a:pt x="209321" y="127971"/>
                  </a:lnTo>
                  <a:lnTo>
                    <a:pt x="171058" y="94113"/>
                  </a:lnTo>
                  <a:lnTo>
                    <a:pt x="129896" y="63936"/>
                  </a:lnTo>
                  <a:lnTo>
                    <a:pt x="86752" y="38253"/>
                  </a:lnTo>
                  <a:lnTo>
                    <a:pt x="42543" y="17875"/>
                  </a:lnTo>
                  <a:lnTo>
                    <a:pt x="20036" y="9627"/>
                  </a:lnTo>
                  <a:lnTo>
                    <a:pt x="0" y="31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0" y="9982900"/>
              <a:ext cx="316214" cy="27710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9977128"/>
              <a:ext cx="316865" cy="283210"/>
            </a:xfrm>
            <a:custGeom>
              <a:avLst/>
              <a:gdLst/>
              <a:ahLst/>
              <a:cxnLst/>
              <a:rect l="l" t="t" r="r" b="b"/>
              <a:pathLst>
                <a:path w="316865" h="283209">
                  <a:moveTo>
                    <a:pt x="0" y="0"/>
                  </a:moveTo>
                  <a:lnTo>
                    <a:pt x="40717" y="14367"/>
                  </a:lnTo>
                  <a:lnTo>
                    <a:pt x="85086" y="35000"/>
                  </a:lnTo>
                  <a:lnTo>
                    <a:pt x="128425" y="60910"/>
                  </a:lnTo>
                  <a:lnTo>
                    <a:pt x="169809" y="91281"/>
                  </a:lnTo>
                  <a:lnTo>
                    <a:pt x="208316" y="125299"/>
                  </a:lnTo>
                  <a:lnTo>
                    <a:pt x="243021" y="162148"/>
                  </a:lnTo>
                  <a:lnTo>
                    <a:pt x="273001" y="201012"/>
                  </a:lnTo>
                  <a:lnTo>
                    <a:pt x="297333" y="241075"/>
                  </a:lnTo>
                  <a:lnTo>
                    <a:pt x="310859" y="268964"/>
                  </a:lnTo>
                  <a:lnTo>
                    <a:pt x="316633" y="282872"/>
                  </a:lnTo>
                </a:path>
                <a:path w="316865" h="283209">
                  <a:moveTo>
                    <a:pt x="313441" y="282872"/>
                  </a:moveTo>
                  <a:lnTo>
                    <a:pt x="294717" y="242447"/>
                  </a:lnTo>
                  <a:lnTo>
                    <a:pt x="270543" y="202632"/>
                  </a:lnTo>
                  <a:lnTo>
                    <a:pt x="240752" y="164010"/>
                  </a:lnTo>
                  <a:lnTo>
                    <a:pt x="206259" y="127391"/>
                  </a:lnTo>
                  <a:lnTo>
                    <a:pt x="167984" y="93585"/>
                  </a:lnTo>
                  <a:lnTo>
                    <a:pt x="126843" y="63403"/>
                  </a:lnTo>
                  <a:lnTo>
                    <a:pt x="83755" y="37654"/>
                  </a:lnTo>
                  <a:lnTo>
                    <a:pt x="39637" y="17149"/>
                  </a:lnTo>
                  <a:lnTo>
                    <a:pt x="17120" y="8778"/>
                  </a:lnTo>
                  <a:lnTo>
                    <a:pt x="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0" y="9998675"/>
              <a:ext cx="305041" cy="26132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0" y="9991040"/>
              <a:ext cx="308610" cy="269240"/>
            </a:xfrm>
            <a:custGeom>
              <a:avLst/>
              <a:gdLst/>
              <a:ahLst/>
              <a:cxnLst/>
              <a:rect l="l" t="t" r="r" b="b"/>
              <a:pathLst>
                <a:path w="308610" h="269240">
                  <a:moveTo>
                    <a:pt x="0" y="0"/>
                  </a:moveTo>
                  <a:lnTo>
                    <a:pt x="37553" y="13498"/>
                  </a:lnTo>
                  <a:lnTo>
                    <a:pt x="81853" y="34271"/>
                  </a:lnTo>
                  <a:lnTo>
                    <a:pt x="125145" y="60255"/>
                  </a:lnTo>
                  <a:lnTo>
                    <a:pt x="166507" y="90635"/>
                  </a:lnTo>
                  <a:lnTo>
                    <a:pt x="205015" y="124599"/>
                  </a:lnTo>
                  <a:lnTo>
                    <a:pt x="239745" y="161331"/>
                  </a:lnTo>
                  <a:lnTo>
                    <a:pt x="269776" y="200020"/>
                  </a:lnTo>
                  <a:lnTo>
                    <a:pt x="294182" y="239851"/>
                  </a:lnTo>
                  <a:lnTo>
                    <a:pt x="305385" y="262300"/>
                  </a:lnTo>
                  <a:lnTo>
                    <a:pt x="308435" y="268960"/>
                  </a:lnTo>
                </a:path>
                <a:path w="308610" h="269240">
                  <a:moveTo>
                    <a:pt x="305172" y="268960"/>
                  </a:moveTo>
                  <a:lnTo>
                    <a:pt x="267315" y="201646"/>
                  </a:lnTo>
                  <a:lnTo>
                    <a:pt x="237459" y="163182"/>
                  </a:lnTo>
                  <a:lnTo>
                    <a:pt x="202928" y="126666"/>
                  </a:lnTo>
                  <a:lnTo>
                    <a:pt x="164639" y="92907"/>
                  </a:lnTo>
                  <a:lnTo>
                    <a:pt x="123509" y="62712"/>
                  </a:lnTo>
                  <a:lnTo>
                    <a:pt x="80456" y="36892"/>
                  </a:lnTo>
                  <a:lnTo>
                    <a:pt x="36398" y="16254"/>
                  </a:lnTo>
                  <a:lnTo>
                    <a:pt x="13908" y="7783"/>
                  </a:lnTo>
                  <a:lnTo>
                    <a:pt x="0" y="31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0" y="10015633"/>
              <a:ext cx="293784" cy="24436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0" y="10005853"/>
              <a:ext cx="299085" cy="254635"/>
            </a:xfrm>
            <a:custGeom>
              <a:avLst/>
              <a:gdLst/>
              <a:ahLst/>
              <a:cxnLst/>
              <a:rect l="l" t="t" r="r" b="b"/>
              <a:pathLst>
                <a:path w="299085" h="254634">
                  <a:moveTo>
                    <a:pt x="0" y="0"/>
                  </a:moveTo>
                  <a:lnTo>
                    <a:pt x="78287" y="33408"/>
                  </a:lnTo>
                  <a:lnTo>
                    <a:pt x="121544" y="59463"/>
                  </a:lnTo>
                  <a:lnTo>
                    <a:pt x="162893" y="89854"/>
                  </a:lnTo>
                  <a:lnTo>
                    <a:pt x="201412" y="123770"/>
                  </a:lnTo>
                  <a:lnTo>
                    <a:pt x="236177" y="160398"/>
                  </a:lnTo>
                  <a:lnTo>
                    <a:pt x="266264" y="198924"/>
                  </a:lnTo>
                  <a:lnTo>
                    <a:pt x="290752" y="238537"/>
                  </a:lnTo>
                  <a:lnTo>
                    <a:pt x="294912" y="246448"/>
                  </a:lnTo>
                  <a:lnTo>
                    <a:pt x="298786" y="254147"/>
                  </a:lnTo>
                </a:path>
                <a:path w="299085" h="254634">
                  <a:moveTo>
                    <a:pt x="295478" y="254147"/>
                  </a:moveTo>
                  <a:lnTo>
                    <a:pt x="263807" y="200538"/>
                  </a:lnTo>
                  <a:lnTo>
                    <a:pt x="233885" y="162239"/>
                  </a:lnTo>
                  <a:lnTo>
                    <a:pt x="199315" y="125831"/>
                  </a:lnTo>
                  <a:lnTo>
                    <a:pt x="161014" y="92123"/>
                  </a:lnTo>
                  <a:lnTo>
                    <a:pt x="119899" y="61922"/>
                  </a:lnTo>
                  <a:lnTo>
                    <a:pt x="76890" y="36036"/>
                  </a:lnTo>
                  <a:lnTo>
                    <a:pt x="32904" y="15271"/>
                  </a:lnTo>
                  <a:lnTo>
                    <a:pt x="10454" y="6706"/>
                  </a:lnTo>
                  <a:lnTo>
                    <a:pt x="0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0" y="10025138"/>
              <a:ext cx="282940" cy="23486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0" y="10021581"/>
              <a:ext cx="288290" cy="238760"/>
            </a:xfrm>
            <a:custGeom>
              <a:avLst/>
              <a:gdLst/>
              <a:ahLst/>
              <a:cxnLst/>
              <a:rect l="l" t="t" r="r" b="b"/>
              <a:pathLst>
                <a:path w="288290" h="238759">
                  <a:moveTo>
                    <a:pt x="0" y="0"/>
                  </a:moveTo>
                  <a:lnTo>
                    <a:pt x="74412" y="32404"/>
                  </a:lnTo>
                  <a:lnTo>
                    <a:pt x="117626" y="58528"/>
                  </a:lnTo>
                  <a:lnTo>
                    <a:pt x="158966" y="88927"/>
                  </a:lnTo>
                  <a:lnTo>
                    <a:pt x="197506" y="122790"/>
                  </a:lnTo>
                  <a:lnTo>
                    <a:pt x="232323" y="159305"/>
                  </a:lnTo>
                  <a:lnTo>
                    <a:pt x="262493" y="197661"/>
                  </a:lnTo>
                  <a:lnTo>
                    <a:pt x="287092" y="237046"/>
                  </a:lnTo>
                  <a:lnTo>
                    <a:pt x="287818" y="238419"/>
                  </a:lnTo>
                </a:path>
                <a:path w="288290" h="238759">
                  <a:moveTo>
                    <a:pt x="284469" y="238419"/>
                  </a:moveTo>
                  <a:lnTo>
                    <a:pt x="260029" y="199274"/>
                  </a:lnTo>
                  <a:lnTo>
                    <a:pt x="230041" y="161143"/>
                  </a:lnTo>
                  <a:lnTo>
                    <a:pt x="195429" y="124845"/>
                  </a:lnTo>
                  <a:lnTo>
                    <a:pt x="157113" y="91186"/>
                  </a:lnTo>
                  <a:lnTo>
                    <a:pt x="116011" y="60973"/>
                  </a:lnTo>
                  <a:lnTo>
                    <a:pt x="73044" y="35012"/>
                  </a:lnTo>
                  <a:lnTo>
                    <a:pt x="29129" y="14111"/>
                  </a:lnTo>
                  <a:lnTo>
                    <a:pt x="6739" y="5477"/>
                  </a:lnTo>
                  <a:lnTo>
                    <a:pt x="0" y="315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0" y="10041585"/>
              <a:ext cx="268287" cy="21841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0" y="10038195"/>
              <a:ext cx="274955" cy="222250"/>
            </a:xfrm>
            <a:custGeom>
              <a:avLst/>
              <a:gdLst/>
              <a:ahLst/>
              <a:cxnLst/>
              <a:rect l="l" t="t" r="r" b="b"/>
              <a:pathLst>
                <a:path w="274955" h="222250">
                  <a:moveTo>
                    <a:pt x="0" y="0"/>
                  </a:moveTo>
                  <a:lnTo>
                    <a:pt x="70336" y="31254"/>
                  </a:lnTo>
                  <a:lnTo>
                    <a:pt x="113502" y="57440"/>
                  </a:lnTo>
                  <a:lnTo>
                    <a:pt x="154818" y="87844"/>
                  </a:lnTo>
                  <a:lnTo>
                    <a:pt x="193360" y="121653"/>
                  </a:lnTo>
                  <a:lnTo>
                    <a:pt x="228205" y="158060"/>
                  </a:lnTo>
                  <a:lnTo>
                    <a:pt x="258430" y="196251"/>
                  </a:lnTo>
                  <a:lnTo>
                    <a:pt x="274533" y="221805"/>
                  </a:lnTo>
                </a:path>
                <a:path w="274955" h="222250">
                  <a:moveTo>
                    <a:pt x="271038" y="221805"/>
                  </a:moveTo>
                  <a:lnTo>
                    <a:pt x="225919" y="159930"/>
                  </a:lnTo>
                  <a:lnTo>
                    <a:pt x="191267" y="123735"/>
                  </a:lnTo>
                  <a:lnTo>
                    <a:pt x="152940" y="90125"/>
                  </a:lnTo>
                  <a:lnTo>
                    <a:pt x="111855" y="59906"/>
                  </a:lnTo>
                  <a:lnTo>
                    <a:pt x="68931" y="33883"/>
                  </a:lnTo>
                  <a:lnTo>
                    <a:pt x="25086" y="12863"/>
                  </a:lnTo>
                  <a:lnTo>
                    <a:pt x="2653" y="4085"/>
                  </a:lnTo>
                  <a:lnTo>
                    <a:pt x="0" y="31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0" y="10059030"/>
              <a:ext cx="252612" cy="20097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0" y="10055631"/>
              <a:ext cx="260350" cy="204470"/>
            </a:xfrm>
            <a:custGeom>
              <a:avLst/>
              <a:gdLst/>
              <a:ahLst/>
              <a:cxnLst/>
              <a:rect l="l" t="t" r="r" b="b"/>
              <a:pathLst>
                <a:path w="260350" h="204470">
                  <a:moveTo>
                    <a:pt x="0" y="0"/>
                  </a:moveTo>
                  <a:lnTo>
                    <a:pt x="65946" y="29975"/>
                  </a:lnTo>
                  <a:lnTo>
                    <a:pt x="109082" y="56246"/>
                  </a:lnTo>
                  <a:lnTo>
                    <a:pt x="150393" y="86666"/>
                  </a:lnTo>
                  <a:lnTo>
                    <a:pt x="188956" y="120426"/>
                  </a:lnTo>
                  <a:lnTo>
                    <a:pt x="223845" y="156716"/>
                  </a:lnTo>
                  <a:lnTo>
                    <a:pt x="254136" y="194728"/>
                  </a:lnTo>
                  <a:lnTo>
                    <a:pt x="260270" y="204369"/>
                  </a:lnTo>
                </a:path>
                <a:path w="260350" h="204470">
                  <a:moveTo>
                    <a:pt x="256782" y="204369"/>
                  </a:moveTo>
                  <a:lnTo>
                    <a:pt x="221581" y="158581"/>
                  </a:lnTo>
                  <a:lnTo>
                    <a:pt x="186891" y="122496"/>
                  </a:lnTo>
                  <a:lnTo>
                    <a:pt x="148548" y="88929"/>
                  </a:lnTo>
                  <a:lnTo>
                    <a:pt x="107470" y="58686"/>
                  </a:lnTo>
                  <a:lnTo>
                    <a:pt x="64578" y="32572"/>
                  </a:lnTo>
                  <a:lnTo>
                    <a:pt x="20791" y="11391"/>
                  </a:lnTo>
                  <a:lnTo>
                    <a:pt x="0" y="31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0" y="10079388"/>
              <a:ext cx="243876" cy="18061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0" y="10074034"/>
              <a:ext cx="244475" cy="186055"/>
            </a:xfrm>
            <a:custGeom>
              <a:avLst/>
              <a:gdLst/>
              <a:ahLst/>
              <a:cxnLst/>
              <a:rect l="l" t="t" r="r" b="b"/>
              <a:pathLst>
                <a:path w="244475" h="186054">
                  <a:moveTo>
                    <a:pt x="0" y="0"/>
                  </a:moveTo>
                  <a:lnTo>
                    <a:pt x="61856" y="28550"/>
                  </a:lnTo>
                  <a:lnTo>
                    <a:pt x="105039" y="54797"/>
                  </a:lnTo>
                  <a:lnTo>
                    <a:pt x="146187" y="85014"/>
                  </a:lnTo>
                  <a:lnTo>
                    <a:pt x="184500" y="118502"/>
                  </a:lnTo>
                  <a:lnTo>
                    <a:pt x="219180" y="154562"/>
                  </a:lnTo>
                  <a:lnTo>
                    <a:pt x="244220" y="185966"/>
                  </a:lnTo>
                </a:path>
                <a:path w="244475" h="186054">
                  <a:moveTo>
                    <a:pt x="240250" y="185966"/>
                  </a:moveTo>
                  <a:lnTo>
                    <a:pt x="182251" y="120964"/>
                  </a:lnTo>
                  <a:lnTo>
                    <a:pt x="143896" y="87445"/>
                  </a:lnTo>
                  <a:lnTo>
                    <a:pt x="102832" y="57193"/>
                  </a:lnTo>
                  <a:lnTo>
                    <a:pt x="59978" y="31010"/>
                  </a:lnTo>
                  <a:lnTo>
                    <a:pt x="16254" y="9702"/>
                  </a:lnTo>
                  <a:lnTo>
                    <a:pt x="0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0" y="10100468"/>
              <a:ext cx="224387" cy="15953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0" y="10093196"/>
              <a:ext cx="226060" cy="167005"/>
            </a:xfrm>
            <a:custGeom>
              <a:avLst/>
              <a:gdLst/>
              <a:ahLst/>
              <a:cxnLst/>
              <a:rect l="l" t="t" r="r" b="b"/>
              <a:pathLst>
                <a:path w="226060" h="167004">
                  <a:moveTo>
                    <a:pt x="0" y="0"/>
                  </a:moveTo>
                  <a:lnTo>
                    <a:pt x="56963" y="26815"/>
                  </a:lnTo>
                  <a:lnTo>
                    <a:pt x="100090" y="53120"/>
                  </a:lnTo>
                  <a:lnTo>
                    <a:pt x="141221" y="83339"/>
                  </a:lnTo>
                  <a:lnTo>
                    <a:pt x="179555" y="116776"/>
                  </a:lnTo>
                  <a:lnTo>
                    <a:pt x="214296" y="152733"/>
                  </a:lnTo>
                  <a:lnTo>
                    <a:pt x="225598" y="166804"/>
                  </a:lnTo>
                </a:path>
                <a:path w="226060" h="167004">
                  <a:moveTo>
                    <a:pt x="221817" y="166804"/>
                  </a:moveTo>
                  <a:lnTo>
                    <a:pt x="177493" y="118868"/>
                  </a:lnTo>
                  <a:lnTo>
                    <a:pt x="139376" y="85621"/>
                  </a:lnTo>
                  <a:lnTo>
                    <a:pt x="98476" y="55573"/>
                  </a:lnTo>
                  <a:lnTo>
                    <a:pt x="55588" y="29418"/>
                  </a:lnTo>
                  <a:lnTo>
                    <a:pt x="11507" y="7849"/>
                  </a:lnTo>
                  <a:lnTo>
                    <a:pt x="0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0" y="10122262"/>
              <a:ext cx="203492" cy="1377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0" y="10113074"/>
              <a:ext cx="205740" cy="147320"/>
            </a:xfrm>
            <a:custGeom>
              <a:avLst/>
              <a:gdLst/>
              <a:ahLst/>
              <a:cxnLst/>
              <a:rect l="l" t="t" r="r" b="b"/>
              <a:pathLst>
                <a:path w="205740" h="147320">
                  <a:moveTo>
                    <a:pt x="0" y="0"/>
                  </a:moveTo>
                  <a:lnTo>
                    <a:pt x="51981" y="24999"/>
                  </a:lnTo>
                  <a:lnTo>
                    <a:pt x="95068" y="51383"/>
                  </a:lnTo>
                  <a:lnTo>
                    <a:pt x="136178" y="81616"/>
                  </a:lnTo>
                  <a:lnTo>
                    <a:pt x="174513" y="115002"/>
                  </a:lnTo>
                  <a:lnTo>
                    <a:pt x="205474" y="146926"/>
                  </a:lnTo>
                </a:path>
                <a:path w="205740" h="147320">
                  <a:moveTo>
                    <a:pt x="201357" y="146926"/>
                  </a:moveTo>
                  <a:lnTo>
                    <a:pt x="172429" y="117101"/>
                  </a:lnTo>
                  <a:lnTo>
                    <a:pt x="134300" y="83898"/>
                  </a:lnTo>
                  <a:lnTo>
                    <a:pt x="93407" y="53832"/>
                  </a:lnTo>
                  <a:lnTo>
                    <a:pt x="50546" y="27595"/>
                  </a:lnTo>
                  <a:lnTo>
                    <a:pt x="6510" y="5879"/>
                  </a:lnTo>
                  <a:lnTo>
                    <a:pt x="0" y="32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0" y="10144808"/>
              <a:ext cx="180273" cy="11519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0" y="10133684"/>
              <a:ext cx="182245" cy="126364"/>
            </a:xfrm>
            <a:custGeom>
              <a:avLst/>
              <a:gdLst/>
              <a:ahLst/>
              <a:cxnLst/>
              <a:rect l="l" t="t" r="r" b="b"/>
              <a:pathLst>
                <a:path w="182245" h="126365">
                  <a:moveTo>
                    <a:pt x="0" y="0"/>
                  </a:moveTo>
                  <a:lnTo>
                    <a:pt x="46694" y="23001"/>
                  </a:lnTo>
                  <a:lnTo>
                    <a:pt x="89728" y="49447"/>
                  </a:lnTo>
                  <a:lnTo>
                    <a:pt x="130819" y="79683"/>
                  </a:lnTo>
                  <a:lnTo>
                    <a:pt x="169168" y="113016"/>
                  </a:lnTo>
                  <a:lnTo>
                    <a:pt x="182122" y="126316"/>
                  </a:lnTo>
                </a:path>
                <a:path w="182245" h="126365">
                  <a:moveTo>
                    <a:pt x="178006" y="126316"/>
                  </a:moveTo>
                  <a:lnTo>
                    <a:pt x="128964" y="81976"/>
                  </a:lnTo>
                  <a:lnTo>
                    <a:pt x="88086" y="51904"/>
                  </a:lnTo>
                  <a:lnTo>
                    <a:pt x="45269" y="25602"/>
                  </a:lnTo>
                  <a:lnTo>
                    <a:pt x="1309" y="3760"/>
                  </a:lnTo>
                  <a:lnTo>
                    <a:pt x="0" y="32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0" y="10167215"/>
              <a:ext cx="151622" cy="9278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0" y="10155198"/>
              <a:ext cx="157480" cy="105410"/>
            </a:xfrm>
            <a:custGeom>
              <a:avLst/>
              <a:gdLst/>
              <a:ahLst/>
              <a:cxnLst/>
              <a:rect l="l" t="t" r="r" b="b"/>
              <a:pathLst>
                <a:path w="157480" h="105409">
                  <a:moveTo>
                    <a:pt x="0" y="0"/>
                  </a:moveTo>
                  <a:lnTo>
                    <a:pt x="41206" y="20636"/>
                  </a:lnTo>
                  <a:lnTo>
                    <a:pt x="84209" y="47156"/>
                  </a:lnTo>
                  <a:lnTo>
                    <a:pt x="125294" y="77403"/>
                  </a:lnTo>
                  <a:lnTo>
                    <a:pt x="156880" y="104802"/>
                  </a:lnTo>
                </a:path>
                <a:path w="157480" h="105409">
                  <a:moveTo>
                    <a:pt x="152384" y="104802"/>
                  </a:moveTo>
                  <a:lnTo>
                    <a:pt x="123433" y="79691"/>
                  </a:lnTo>
                  <a:lnTo>
                    <a:pt x="82563" y="49610"/>
                  </a:lnTo>
                  <a:lnTo>
                    <a:pt x="39784" y="23240"/>
                  </a:lnTo>
                  <a:lnTo>
                    <a:pt x="0" y="33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10179200"/>
              <a:ext cx="116164" cy="8080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0" y="10177531"/>
              <a:ext cx="128905" cy="82550"/>
            </a:xfrm>
            <a:custGeom>
              <a:avLst/>
              <a:gdLst/>
              <a:ahLst/>
              <a:cxnLst/>
              <a:rect l="l" t="t" r="r" b="b"/>
              <a:pathLst>
                <a:path w="128905" h="82550">
                  <a:moveTo>
                    <a:pt x="0" y="0"/>
                  </a:moveTo>
                  <a:lnTo>
                    <a:pt x="35602" y="17974"/>
                  </a:lnTo>
                  <a:lnTo>
                    <a:pt x="78570" y="44575"/>
                  </a:lnTo>
                  <a:lnTo>
                    <a:pt x="119639" y="74837"/>
                  </a:lnTo>
                  <a:lnTo>
                    <a:pt x="128452" y="82469"/>
                  </a:lnTo>
                </a:path>
                <a:path w="128905" h="82550">
                  <a:moveTo>
                    <a:pt x="123949" y="82469"/>
                  </a:moveTo>
                  <a:lnTo>
                    <a:pt x="117752" y="77104"/>
                  </a:lnTo>
                  <a:lnTo>
                    <a:pt x="76894" y="47006"/>
                  </a:lnTo>
                  <a:lnTo>
                    <a:pt x="34155" y="20553"/>
                  </a:lnTo>
                  <a:lnTo>
                    <a:pt x="0" y="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0" y="10203572"/>
              <a:ext cx="87620" cy="5642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0" y="10200459"/>
              <a:ext cx="97155" cy="59690"/>
            </a:xfrm>
            <a:custGeom>
              <a:avLst/>
              <a:gdLst/>
              <a:ahLst/>
              <a:cxnLst/>
              <a:rect l="l" t="t" r="r" b="b"/>
              <a:pathLst>
                <a:path w="97155" h="59690">
                  <a:moveTo>
                    <a:pt x="0" y="0"/>
                  </a:moveTo>
                  <a:lnTo>
                    <a:pt x="29785" y="15161"/>
                  </a:lnTo>
                  <a:lnTo>
                    <a:pt x="72714" y="41846"/>
                  </a:lnTo>
                  <a:lnTo>
                    <a:pt x="96706" y="59541"/>
                  </a:lnTo>
                </a:path>
                <a:path w="97155" h="59690">
                  <a:moveTo>
                    <a:pt x="91719" y="59541"/>
                  </a:moveTo>
                  <a:lnTo>
                    <a:pt x="71074" y="44318"/>
                  </a:lnTo>
                  <a:lnTo>
                    <a:pt x="28361" y="17775"/>
                  </a:lnTo>
                  <a:lnTo>
                    <a:pt x="0" y="33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0" y="10228594"/>
              <a:ext cx="53706" cy="3140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0" y="10223957"/>
              <a:ext cx="62230" cy="36195"/>
            </a:xfrm>
            <a:custGeom>
              <a:avLst/>
              <a:gdLst/>
              <a:ahLst/>
              <a:cxnLst/>
              <a:rect l="l" t="t" r="r" b="b"/>
              <a:pathLst>
                <a:path w="62230" h="36195">
                  <a:moveTo>
                    <a:pt x="0" y="0"/>
                  </a:moveTo>
                  <a:lnTo>
                    <a:pt x="23823" y="12223"/>
                  </a:lnTo>
                  <a:lnTo>
                    <a:pt x="61997" y="36043"/>
                  </a:lnTo>
                </a:path>
                <a:path w="62230" h="36195">
                  <a:moveTo>
                    <a:pt x="56418" y="36043"/>
                  </a:moveTo>
                  <a:lnTo>
                    <a:pt x="22326" y="14797"/>
                  </a:lnTo>
                  <a:lnTo>
                    <a:pt x="0" y="3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0" y="10253873"/>
              <a:ext cx="10718" cy="612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0" y="10248000"/>
              <a:ext cx="22860" cy="12065"/>
            </a:xfrm>
            <a:custGeom>
              <a:avLst/>
              <a:gdLst/>
              <a:ahLst/>
              <a:cxnLst/>
              <a:rect l="l" t="t" r="r" b="b"/>
              <a:pathLst>
                <a:path w="22860" h="12065">
                  <a:moveTo>
                    <a:pt x="0" y="0"/>
                  </a:moveTo>
                  <a:lnTo>
                    <a:pt x="18099" y="9310"/>
                  </a:lnTo>
                  <a:lnTo>
                    <a:pt x="22421" y="12000"/>
                  </a:lnTo>
                </a:path>
                <a:path w="22860" h="12065">
                  <a:moveTo>
                    <a:pt x="16657" y="12000"/>
                  </a:moveTo>
                  <a:lnTo>
                    <a:pt x="16182" y="11703"/>
                  </a:lnTo>
                  <a:lnTo>
                    <a:pt x="0" y="334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>
            <a:spLocks noGrp="1"/>
          </p:cNvSpPr>
          <p:nvPr>
            <p:ph type="title"/>
          </p:nvPr>
        </p:nvSpPr>
        <p:spPr>
          <a:xfrm>
            <a:off x="733299" y="246989"/>
            <a:ext cx="61455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1170" algn="l"/>
                <a:tab pos="6132195" algn="l"/>
              </a:tabLst>
            </a:pPr>
            <a:r>
              <a:rPr sz="2500" b="1" spc="-215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 </a:t>
            </a:r>
            <a:r>
              <a:rPr sz="2500" b="1" spc="-725" dirty="0">
                <a:latin typeface="Arial"/>
                <a:cs typeface="Arial"/>
              </a:rPr>
              <a:t>1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 </a:t>
            </a:r>
            <a:r>
              <a:rPr spc="-50" dirty="0"/>
              <a:t>pequeña</a:t>
            </a:r>
            <a:r>
              <a:rPr spc="70" dirty="0"/>
              <a:t> </a:t>
            </a:r>
            <a:r>
              <a:rPr spc="-60" dirty="0"/>
              <a:t>empresa	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43800" y="9902079"/>
            <a:ext cx="132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5" dirty="0">
                <a:latin typeface="Arial"/>
                <a:cs typeface="Arial"/>
              </a:rPr>
              <a:t>10</a:t>
            </a:r>
            <a:endParaRPr sz="9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2506638" y="4729355"/>
            <a:ext cx="5066030" cy="166116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1015"/>
              </a:spcBef>
            </a:pPr>
            <a:r>
              <a:rPr sz="1300" b="1" spc="-45" dirty="0">
                <a:latin typeface="Arial"/>
                <a:cs typeface="Arial"/>
              </a:rPr>
              <a:t>4.2. </a:t>
            </a:r>
            <a:r>
              <a:rPr sz="1300" b="1" spc="-135" dirty="0">
                <a:latin typeface="Arial"/>
                <a:cs typeface="Arial"/>
              </a:rPr>
              <a:t>El </a:t>
            </a:r>
            <a:r>
              <a:rPr sz="1300" b="1" spc="-55" dirty="0">
                <a:latin typeface="Arial"/>
                <a:cs typeface="Arial"/>
              </a:rPr>
              <a:t>sistema </a:t>
            </a:r>
            <a:r>
              <a:rPr sz="1300" b="1" spc="-30" dirty="0">
                <a:latin typeface="Arial"/>
                <a:cs typeface="Arial"/>
              </a:rPr>
              <a:t>«justo </a:t>
            </a:r>
            <a:r>
              <a:rPr sz="1300" b="1" spc="-50" dirty="0">
                <a:latin typeface="Arial"/>
                <a:cs typeface="Arial"/>
              </a:rPr>
              <a:t>a</a:t>
            </a:r>
            <a:r>
              <a:rPr sz="1300" b="1" spc="-280" dirty="0">
                <a:latin typeface="Arial"/>
                <a:cs typeface="Arial"/>
              </a:rPr>
              <a:t> </a:t>
            </a:r>
            <a:r>
              <a:rPr sz="1300" b="1" spc="-35" dirty="0">
                <a:latin typeface="Arial"/>
                <a:cs typeface="Arial"/>
              </a:rPr>
              <a:t>tiempo»</a:t>
            </a:r>
            <a:endParaRPr sz="1300">
              <a:latin typeface="Arial"/>
              <a:cs typeface="Arial"/>
            </a:endParaRPr>
          </a:p>
          <a:p>
            <a:pPr marL="12700" marR="5080" indent="635" algn="just">
              <a:lnSpc>
                <a:spcPts val="1200"/>
              </a:lnSpc>
              <a:spcBef>
                <a:spcPts val="830"/>
              </a:spcBef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idea </a:t>
            </a:r>
            <a:r>
              <a:rPr sz="1050" spc="-20" dirty="0">
                <a:latin typeface="Arial"/>
                <a:cs typeface="Arial"/>
              </a:rPr>
              <a:t>original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30" dirty="0">
                <a:latin typeface="Arial"/>
                <a:cs typeface="Arial"/>
              </a:rPr>
              <a:t>filosofía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producción </a:t>
            </a:r>
            <a:r>
              <a:rPr sz="1050" spc="-40" dirty="0">
                <a:latin typeface="Arial"/>
                <a:cs typeface="Arial"/>
              </a:rPr>
              <a:t>«justo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tiempo», </a:t>
            </a:r>
            <a:r>
              <a:rPr sz="1050" spc="-20" dirty="0">
                <a:latin typeface="Arial"/>
                <a:cs typeface="Arial"/>
              </a:rPr>
              <a:t>también </a:t>
            </a:r>
            <a:r>
              <a:rPr sz="1050" spc="-40" dirty="0">
                <a:latin typeface="Arial"/>
                <a:cs typeface="Arial"/>
              </a:rPr>
              <a:t>conocida con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5" dirty="0">
                <a:latin typeface="Arial"/>
                <a:cs typeface="Arial"/>
              </a:rPr>
              <a:t>tér-  </a:t>
            </a:r>
            <a:r>
              <a:rPr sz="1050" spc="-15" dirty="0">
                <a:latin typeface="Arial"/>
                <a:cs typeface="Arial"/>
              </a:rPr>
              <a:t>mino </a:t>
            </a:r>
            <a:r>
              <a:rPr sz="1050" spc="-40" dirty="0">
                <a:latin typeface="Arial"/>
                <a:cs typeface="Arial"/>
              </a:rPr>
              <a:t>anglosajón </a:t>
            </a:r>
            <a:r>
              <a:rPr sz="1050" i="1" spc="-90" dirty="0">
                <a:latin typeface="Arial"/>
                <a:cs typeface="Arial"/>
              </a:rPr>
              <a:t>Just </a:t>
            </a:r>
            <a:r>
              <a:rPr sz="1050" i="1" dirty="0">
                <a:latin typeface="Arial"/>
                <a:cs typeface="Arial"/>
              </a:rPr>
              <a:t>in </a:t>
            </a:r>
            <a:r>
              <a:rPr sz="1050" i="1" spc="-45" dirty="0">
                <a:latin typeface="Arial"/>
                <a:cs typeface="Arial"/>
              </a:rPr>
              <a:t>Time </a:t>
            </a:r>
            <a:r>
              <a:rPr sz="1050" spc="-95" dirty="0">
                <a:latin typeface="Arial"/>
                <a:cs typeface="Arial"/>
              </a:rPr>
              <a:t>(JIT),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25" dirty="0">
                <a:latin typeface="Arial"/>
                <a:cs typeface="Arial"/>
              </a:rPr>
              <a:t>le </a:t>
            </a:r>
            <a:r>
              <a:rPr sz="1050" spc="-20" dirty="0">
                <a:latin typeface="Arial"/>
                <a:cs typeface="Arial"/>
              </a:rPr>
              <a:t>atribuye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0" dirty="0">
                <a:latin typeface="Arial"/>
                <a:cs typeface="Arial"/>
              </a:rPr>
              <a:t>Taiichi Ohno,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15" dirty="0">
                <a:latin typeface="Arial"/>
                <a:cs typeface="Arial"/>
              </a:rPr>
              <a:t>fue </a:t>
            </a:r>
            <a:r>
              <a:rPr sz="1050" spc="-25" dirty="0">
                <a:latin typeface="Arial"/>
                <a:cs typeface="Arial"/>
              </a:rPr>
              <a:t>pionero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0" dirty="0">
                <a:latin typeface="Arial"/>
                <a:cs typeface="Arial"/>
              </a:rPr>
              <a:t>aplicarlo 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55" dirty="0">
                <a:latin typeface="Arial"/>
                <a:cs typeface="Arial"/>
              </a:rPr>
              <a:t>Toyota </a:t>
            </a:r>
            <a:r>
              <a:rPr sz="1050" spc="-25" dirty="0">
                <a:latin typeface="Arial"/>
                <a:cs typeface="Arial"/>
              </a:rPr>
              <a:t>Motors </a:t>
            </a:r>
            <a:r>
              <a:rPr sz="1050" spc="-45" dirty="0">
                <a:latin typeface="Arial"/>
                <a:cs typeface="Arial"/>
              </a:rPr>
              <a:t>Company </a:t>
            </a:r>
            <a:r>
              <a:rPr sz="1050" spc="-40" dirty="0">
                <a:latin typeface="Arial"/>
                <a:cs typeface="Arial"/>
              </a:rPr>
              <a:t>cuando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15" dirty="0">
                <a:latin typeface="Arial"/>
                <a:cs typeface="Arial"/>
              </a:rPr>
              <a:t>enfrentó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50" dirty="0">
                <a:latin typeface="Arial"/>
                <a:cs typeface="Arial"/>
              </a:rPr>
              <a:t>necesidad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0" dirty="0">
                <a:latin typeface="Arial"/>
                <a:cs typeface="Arial"/>
              </a:rPr>
              <a:t>producir </a:t>
            </a:r>
            <a:r>
              <a:rPr sz="1050" spc="-45" dirty="0">
                <a:latin typeface="Arial"/>
                <a:cs typeface="Arial"/>
              </a:rPr>
              <a:t>pe-  </a:t>
            </a:r>
            <a:r>
              <a:rPr sz="1050" spc="-50" dirty="0">
                <a:latin typeface="Arial"/>
                <a:cs typeface="Arial"/>
              </a:rPr>
              <a:t>queñas </a:t>
            </a:r>
            <a:r>
              <a:rPr sz="1050" spc="-40" dirty="0">
                <a:latin typeface="Arial"/>
                <a:cs typeface="Arial"/>
              </a:rPr>
              <a:t>cantidades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automóviles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diferentes </a:t>
            </a:r>
            <a:r>
              <a:rPr sz="1050" spc="-40" dirty="0">
                <a:latin typeface="Arial"/>
                <a:cs typeface="Arial"/>
              </a:rPr>
              <a:t>modelos. </a:t>
            </a:r>
            <a:r>
              <a:rPr sz="1050" spc="-45" dirty="0">
                <a:latin typeface="Arial"/>
                <a:cs typeface="Arial"/>
              </a:rPr>
              <a:t>Ohno </a:t>
            </a:r>
            <a:r>
              <a:rPr sz="1050" spc="-25" dirty="0">
                <a:latin typeface="Arial"/>
                <a:cs typeface="Arial"/>
              </a:rPr>
              <a:t>decidió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operarios 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trabajaban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60" dirty="0">
                <a:latin typeface="Arial"/>
                <a:cs typeface="Arial"/>
              </a:rPr>
              <a:t>las cadenas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0" dirty="0">
                <a:latin typeface="Arial"/>
                <a:cs typeface="Arial"/>
              </a:rPr>
              <a:t>montaje </a:t>
            </a:r>
            <a:r>
              <a:rPr sz="1050" spc="-45" dirty="0">
                <a:latin typeface="Arial"/>
                <a:cs typeface="Arial"/>
              </a:rPr>
              <a:t>debían </a:t>
            </a:r>
            <a:r>
              <a:rPr sz="1050" spc="-35" dirty="0">
                <a:latin typeface="Arial"/>
                <a:cs typeface="Arial"/>
              </a:rPr>
              <a:t>disponer </a:t>
            </a:r>
            <a:r>
              <a:rPr sz="1050" spc="-30" dirty="0">
                <a:latin typeface="Arial"/>
                <a:cs typeface="Arial"/>
              </a:rPr>
              <a:t>únicamente </a:t>
            </a:r>
            <a:r>
              <a:rPr sz="1050" spc="-25" dirty="0">
                <a:latin typeface="Arial"/>
                <a:cs typeface="Arial"/>
              </a:rPr>
              <a:t>del número </a:t>
            </a:r>
            <a:r>
              <a:rPr sz="1050" spc="-35" dirty="0">
                <a:latin typeface="Arial"/>
                <a:cs typeface="Arial"/>
              </a:rPr>
              <a:t>de  </a:t>
            </a:r>
            <a:r>
              <a:rPr sz="1050" spc="-45" dirty="0">
                <a:latin typeface="Arial"/>
                <a:cs typeface="Arial"/>
              </a:rPr>
              <a:t>piezas </a:t>
            </a:r>
            <a:r>
              <a:rPr sz="1050" spc="-55" dirty="0">
                <a:latin typeface="Arial"/>
                <a:cs typeface="Arial"/>
              </a:rPr>
              <a:t>necesarias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5" dirty="0">
                <a:latin typeface="Arial"/>
                <a:cs typeface="Arial"/>
              </a:rPr>
              <a:t>producción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dichos </a:t>
            </a:r>
            <a:r>
              <a:rPr sz="1050" spc="-35" dirty="0">
                <a:latin typeface="Arial"/>
                <a:cs typeface="Arial"/>
              </a:rPr>
              <a:t>modelos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5" dirty="0">
                <a:latin typeface="Arial"/>
                <a:cs typeface="Arial"/>
              </a:rPr>
              <a:t>momento </a:t>
            </a:r>
            <a:r>
              <a:rPr sz="1050" spc="-30" dirty="0">
                <a:latin typeface="Arial"/>
                <a:cs typeface="Arial"/>
              </a:rPr>
              <a:t>exacto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60" dirty="0">
                <a:latin typeface="Arial"/>
                <a:cs typeface="Arial"/>
              </a:rPr>
              <a:t>las  </a:t>
            </a:r>
            <a:r>
              <a:rPr sz="1050" spc="-30" dirty="0">
                <a:latin typeface="Arial"/>
                <a:cs typeface="Arial"/>
              </a:rPr>
              <a:t>iban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20" dirty="0">
                <a:latin typeface="Arial"/>
                <a:cs typeface="Arial"/>
              </a:rPr>
              <a:t>utilizar. </a:t>
            </a:r>
            <a:r>
              <a:rPr sz="1050" spc="-65" dirty="0">
                <a:latin typeface="Arial"/>
                <a:cs typeface="Arial"/>
              </a:rPr>
              <a:t>Esto </a:t>
            </a:r>
            <a:r>
              <a:rPr sz="1050" dirty="0">
                <a:latin typeface="Arial"/>
                <a:cs typeface="Arial"/>
              </a:rPr>
              <a:t>permitió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5" dirty="0">
                <a:latin typeface="Arial"/>
                <a:cs typeface="Arial"/>
              </a:rPr>
              <a:t>Toyota </a:t>
            </a:r>
            <a:r>
              <a:rPr sz="1050" spc="-40" dirty="0">
                <a:latin typeface="Arial"/>
                <a:cs typeface="Arial"/>
              </a:rPr>
              <a:t>situarse en </a:t>
            </a:r>
            <a:r>
              <a:rPr sz="1050" spc="-35" dirty="0">
                <a:latin typeface="Arial"/>
                <a:cs typeface="Arial"/>
              </a:rPr>
              <a:t>la vanguardia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25" dirty="0">
                <a:latin typeface="Arial"/>
                <a:cs typeface="Arial"/>
              </a:rPr>
              <a:t>refiere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tiempo 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entrega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calidad de </a:t>
            </a:r>
            <a:r>
              <a:rPr sz="1050" spc="-80" dirty="0">
                <a:latin typeface="Arial"/>
                <a:cs typeface="Arial"/>
              </a:rPr>
              <a:t>sus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vehículos.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2506632" y="7110831"/>
            <a:ext cx="225425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85" dirty="0">
                <a:latin typeface="Arial"/>
                <a:cs typeface="Arial"/>
              </a:rPr>
              <a:t>Las </a:t>
            </a:r>
            <a:r>
              <a:rPr sz="1050" b="1" spc="-45" dirty="0">
                <a:latin typeface="Arial"/>
                <a:cs typeface="Arial"/>
              </a:rPr>
              <a:t>características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este </a:t>
            </a:r>
            <a:r>
              <a:rPr sz="1050" spc="-50" dirty="0">
                <a:latin typeface="Arial"/>
                <a:cs typeface="Arial"/>
              </a:rPr>
              <a:t>sistema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son: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2506365" y="7335260"/>
            <a:ext cx="5066030" cy="181800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56210" marR="5080" indent="-144145">
              <a:lnSpc>
                <a:spcPts val="1200"/>
              </a:lnSpc>
              <a:spcBef>
                <a:spcPts val="190"/>
              </a:spcBef>
              <a:buChar char="•"/>
              <a:tabLst>
                <a:tab pos="157480" algn="l"/>
              </a:tabLst>
            </a:pPr>
            <a:r>
              <a:rPr sz="1050" spc="-20" dirty="0">
                <a:latin typeface="Arial"/>
                <a:cs typeface="Arial"/>
              </a:rPr>
              <a:t>Minimiza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5" dirty="0">
                <a:latin typeface="Arial"/>
                <a:cs typeface="Arial"/>
              </a:rPr>
              <a:t>cantidad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productos </a:t>
            </a:r>
            <a:r>
              <a:rPr sz="1050" spc="-50" dirty="0">
                <a:latin typeface="Arial"/>
                <a:cs typeface="Arial"/>
              </a:rPr>
              <a:t>almacenados </a:t>
            </a:r>
            <a:r>
              <a:rPr sz="1050" spc="-45" dirty="0">
                <a:latin typeface="Arial"/>
                <a:cs typeface="Arial"/>
              </a:rPr>
              <a:t>(stock </a:t>
            </a:r>
            <a:r>
              <a:rPr sz="1050" spc="-60" dirty="0">
                <a:latin typeface="Arial"/>
                <a:cs typeface="Arial"/>
              </a:rPr>
              <a:t>cero). </a:t>
            </a:r>
            <a:r>
              <a:rPr sz="1050" spc="-85" dirty="0">
                <a:latin typeface="Arial"/>
                <a:cs typeface="Arial"/>
              </a:rPr>
              <a:t>Las </a:t>
            </a:r>
            <a:r>
              <a:rPr sz="1050" spc="-35" dirty="0">
                <a:latin typeface="Arial"/>
                <a:cs typeface="Arial"/>
              </a:rPr>
              <a:t>materias </a:t>
            </a:r>
            <a:r>
              <a:rPr sz="1050" spc="-30" dirty="0">
                <a:latin typeface="Arial"/>
                <a:cs typeface="Arial"/>
              </a:rPr>
              <a:t>primas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0" dirty="0">
                <a:latin typeface="Arial"/>
                <a:cs typeface="Arial"/>
              </a:rPr>
              <a:t>pro-  ductos llegan </a:t>
            </a:r>
            <a:r>
              <a:rPr sz="1050" spc="-20" dirty="0">
                <a:latin typeface="Arial"/>
                <a:cs typeface="Arial"/>
              </a:rPr>
              <a:t>justo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tiempo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fabricación </a:t>
            </a:r>
            <a:r>
              <a:rPr sz="1050" spc="-40" dirty="0">
                <a:latin typeface="Arial"/>
                <a:cs typeface="Arial"/>
              </a:rPr>
              <a:t>o para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servicio al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cliente.</a:t>
            </a:r>
            <a:endParaRPr sz="1050">
              <a:latin typeface="Arial"/>
              <a:cs typeface="Arial"/>
            </a:endParaRPr>
          </a:p>
          <a:p>
            <a:pPr marL="156210" indent="-144145">
              <a:lnSpc>
                <a:spcPct val="100000"/>
              </a:lnSpc>
              <a:spcBef>
                <a:spcPts val="50"/>
              </a:spcBef>
              <a:buChar char="•"/>
              <a:tabLst>
                <a:tab pos="156845" algn="l"/>
              </a:tabLst>
            </a:pPr>
            <a:r>
              <a:rPr sz="1050" spc="-50" dirty="0">
                <a:latin typeface="Arial"/>
                <a:cs typeface="Arial"/>
              </a:rPr>
              <a:t>Requiere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20" dirty="0">
                <a:latin typeface="Arial"/>
                <a:cs typeface="Arial"/>
              </a:rPr>
              <a:t>planificación </a:t>
            </a:r>
            <a:r>
              <a:rPr sz="1050" spc="-5" dirty="0">
                <a:latin typeface="Arial"/>
                <a:cs typeface="Arial"/>
              </a:rPr>
              <a:t>muy </a:t>
            </a:r>
            <a:r>
              <a:rPr sz="1050" spc="-45" dirty="0">
                <a:latin typeface="Arial"/>
                <a:cs typeface="Arial"/>
              </a:rPr>
              <a:t>precisa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20" dirty="0">
                <a:latin typeface="Arial"/>
                <a:cs typeface="Arial"/>
              </a:rPr>
              <a:t>distintas </a:t>
            </a:r>
            <a:r>
              <a:rPr sz="1050" spc="-70" dirty="0">
                <a:latin typeface="Arial"/>
                <a:cs typeface="Arial"/>
              </a:rPr>
              <a:t>fases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45" dirty="0">
                <a:latin typeface="Arial"/>
                <a:cs typeface="Arial"/>
              </a:rPr>
              <a:t>proceso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logístico.</a:t>
            </a:r>
            <a:endParaRPr sz="1050">
              <a:latin typeface="Arial"/>
              <a:cs typeface="Arial"/>
            </a:endParaRPr>
          </a:p>
          <a:p>
            <a:pPr marL="156210" indent="-144145">
              <a:lnSpc>
                <a:spcPct val="100000"/>
              </a:lnSpc>
              <a:spcBef>
                <a:spcPts val="80"/>
              </a:spcBef>
              <a:buChar char="•"/>
              <a:tabLst>
                <a:tab pos="156845" algn="l"/>
              </a:tabLst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suministradores, </a:t>
            </a:r>
            <a:r>
              <a:rPr sz="1050" spc="-25" dirty="0">
                <a:latin typeface="Arial"/>
                <a:cs typeface="Arial"/>
              </a:rPr>
              <a:t>transportistas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clientes </a:t>
            </a:r>
            <a:r>
              <a:rPr sz="1050" spc="-40" dirty="0">
                <a:latin typeface="Arial"/>
                <a:cs typeface="Arial"/>
              </a:rPr>
              <a:t>deben </a:t>
            </a:r>
            <a:r>
              <a:rPr sz="1050" spc="-35" dirty="0">
                <a:latin typeface="Arial"/>
                <a:cs typeface="Arial"/>
              </a:rPr>
              <a:t>estar </a:t>
            </a:r>
            <a:r>
              <a:rPr sz="1050" spc="-40" dirty="0">
                <a:latin typeface="Arial"/>
                <a:cs typeface="Arial"/>
              </a:rPr>
              <a:t>localizados </a:t>
            </a:r>
            <a:r>
              <a:rPr sz="1050" spc="-25" dirty="0">
                <a:latin typeface="Arial"/>
                <a:cs typeface="Arial"/>
              </a:rPr>
              <a:t>próximos </a:t>
            </a:r>
            <a:r>
              <a:rPr sz="1050" spc="-20" dirty="0">
                <a:latin typeface="Arial"/>
                <a:cs typeface="Arial"/>
              </a:rPr>
              <a:t>entre</a:t>
            </a:r>
            <a:r>
              <a:rPr sz="1050" spc="85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sí.</a:t>
            </a:r>
            <a:endParaRPr sz="1050">
              <a:latin typeface="Arial"/>
              <a:cs typeface="Arial"/>
            </a:endParaRPr>
          </a:p>
          <a:p>
            <a:pPr marL="156845" marR="5080" indent="-144780" algn="just">
              <a:lnSpc>
                <a:spcPts val="1200"/>
              </a:lnSpc>
              <a:spcBef>
                <a:spcPts val="175"/>
              </a:spcBef>
              <a:buChar char="•"/>
              <a:tabLst>
                <a:tab pos="156845" algn="l"/>
              </a:tabLst>
            </a:pPr>
            <a:r>
              <a:rPr sz="1050" spc="-55" dirty="0">
                <a:latin typeface="Arial"/>
                <a:cs typeface="Arial"/>
              </a:rPr>
              <a:t>Debe </a:t>
            </a:r>
            <a:r>
              <a:rPr sz="1050" spc="-25" dirty="0">
                <a:latin typeface="Arial"/>
                <a:cs typeface="Arial"/>
              </a:rPr>
              <a:t>compartirse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información entre </a:t>
            </a:r>
            <a:r>
              <a:rPr sz="1050" spc="-30" dirty="0">
                <a:latin typeface="Arial"/>
                <a:cs typeface="Arial"/>
              </a:rPr>
              <a:t>suministrador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cliente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0" dirty="0">
                <a:latin typeface="Arial"/>
                <a:cs typeface="Arial"/>
              </a:rPr>
              <a:t>relación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50" dirty="0">
                <a:latin typeface="Arial"/>
                <a:cs typeface="Arial"/>
              </a:rPr>
              <a:t>produc-  </a:t>
            </a:r>
            <a:r>
              <a:rPr sz="1050" spc="-25" dirty="0">
                <a:latin typeface="Arial"/>
                <a:cs typeface="Arial"/>
              </a:rPr>
              <a:t>ción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bienes </a:t>
            </a:r>
            <a:r>
              <a:rPr sz="1050" spc="-40" dirty="0">
                <a:latin typeface="Arial"/>
                <a:cs typeface="Arial"/>
              </a:rPr>
              <a:t>o </a:t>
            </a:r>
            <a:r>
              <a:rPr sz="1050" spc="-25" dirty="0">
                <a:latin typeface="Arial"/>
                <a:cs typeface="Arial"/>
              </a:rPr>
              <a:t>el suministro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mercancías.</a:t>
            </a:r>
            <a:endParaRPr sz="1050">
              <a:latin typeface="Arial"/>
              <a:cs typeface="Arial"/>
            </a:endParaRPr>
          </a:p>
          <a:p>
            <a:pPr marL="156845" marR="5080" indent="-144145" algn="just">
              <a:lnSpc>
                <a:spcPts val="1200"/>
              </a:lnSpc>
              <a:spcBef>
                <a:spcPts val="140"/>
              </a:spcBef>
              <a:buChar char="•"/>
              <a:tabLst>
                <a:tab pos="157480" algn="l"/>
              </a:tabLst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35" dirty="0">
                <a:latin typeface="Arial"/>
                <a:cs typeface="Arial"/>
              </a:rPr>
              <a:t>compra de </a:t>
            </a:r>
            <a:r>
              <a:rPr sz="1050" spc="-25" dirty="0">
                <a:latin typeface="Arial"/>
                <a:cs typeface="Arial"/>
              </a:rPr>
              <a:t>productos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45" dirty="0">
                <a:latin typeface="Arial"/>
                <a:cs typeface="Arial"/>
              </a:rPr>
              <a:t>empresa debe </a:t>
            </a:r>
            <a:r>
              <a:rPr sz="1050" spc="-60" dirty="0">
                <a:latin typeface="Arial"/>
                <a:cs typeface="Arial"/>
              </a:rPr>
              <a:t>ser </a:t>
            </a:r>
            <a:r>
              <a:rPr sz="1050" spc="-30" dirty="0">
                <a:latin typeface="Arial"/>
                <a:cs typeface="Arial"/>
              </a:rPr>
              <a:t>frecuente,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20" dirty="0">
                <a:latin typeface="Arial"/>
                <a:cs typeface="Arial"/>
              </a:rPr>
              <a:t>transporte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50" dirty="0">
                <a:latin typeface="Arial"/>
                <a:cs typeface="Arial"/>
              </a:rPr>
              <a:t>mer-  </a:t>
            </a:r>
            <a:r>
              <a:rPr sz="1050" spc="-65" dirty="0">
                <a:latin typeface="Arial"/>
                <a:cs typeface="Arial"/>
              </a:rPr>
              <a:t>cancías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debe </a:t>
            </a:r>
            <a:r>
              <a:rPr sz="1050" spc="-30" dirty="0">
                <a:latin typeface="Arial"/>
                <a:cs typeface="Arial"/>
              </a:rPr>
              <a:t>realizar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45" dirty="0">
                <a:latin typeface="Arial"/>
                <a:cs typeface="Arial"/>
              </a:rPr>
              <a:t>pequeñas </a:t>
            </a:r>
            <a:r>
              <a:rPr sz="1050" spc="-40" dirty="0">
                <a:latin typeface="Arial"/>
                <a:cs typeface="Arial"/>
              </a:rPr>
              <a:t>cantidades, </a:t>
            </a:r>
            <a:r>
              <a:rPr sz="1050" spc="-30" dirty="0">
                <a:latin typeface="Arial"/>
                <a:cs typeface="Arial"/>
              </a:rPr>
              <a:t>cuyo </a:t>
            </a:r>
            <a:r>
              <a:rPr sz="1050" spc="-25" dirty="0">
                <a:latin typeface="Arial"/>
                <a:cs typeface="Arial"/>
              </a:rPr>
              <a:t>volumen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establecerá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70" dirty="0">
                <a:latin typeface="Arial"/>
                <a:cs typeface="Arial"/>
              </a:rPr>
              <a:t>base 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40" dirty="0">
                <a:latin typeface="Arial"/>
                <a:cs typeface="Arial"/>
              </a:rPr>
              <a:t>stock </a:t>
            </a:r>
            <a:r>
              <a:rPr sz="1050" spc="-25" dirty="0">
                <a:latin typeface="Arial"/>
                <a:cs typeface="Arial"/>
              </a:rPr>
              <a:t>mínimo.</a:t>
            </a:r>
            <a:endParaRPr sz="1050">
              <a:latin typeface="Arial"/>
              <a:cs typeface="Arial"/>
            </a:endParaRPr>
          </a:p>
          <a:p>
            <a:pPr marL="156845" indent="-144780" algn="just">
              <a:lnSpc>
                <a:spcPct val="100000"/>
              </a:lnSpc>
              <a:spcBef>
                <a:spcPts val="55"/>
              </a:spcBef>
              <a:buChar char="•"/>
              <a:tabLst>
                <a:tab pos="157480" algn="l"/>
              </a:tabLst>
            </a:pPr>
            <a:r>
              <a:rPr sz="1050" spc="-95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medida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45" dirty="0">
                <a:latin typeface="Arial"/>
                <a:cs typeface="Arial"/>
              </a:rPr>
              <a:t>posible,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debe </a:t>
            </a:r>
            <a:r>
              <a:rPr sz="1050" spc="-15" dirty="0">
                <a:latin typeface="Arial"/>
                <a:cs typeface="Arial"/>
              </a:rPr>
              <a:t>evitar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15" dirty="0">
                <a:latin typeface="Arial"/>
                <a:cs typeface="Arial"/>
              </a:rPr>
              <a:t>incertidumbre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55" dirty="0">
                <a:latin typeface="Arial"/>
                <a:cs typeface="Arial"/>
              </a:rPr>
              <a:t>cadena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114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suministros.</a:t>
            </a:r>
            <a:endParaRPr sz="1050">
              <a:latin typeface="Arial"/>
              <a:cs typeface="Arial"/>
            </a:endParaRPr>
          </a:p>
          <a:p>
            <a:pPr marL="156845" indent="-144780" algn="just">
              <a:lnSpc>
                <a:spcPct val="100000"/>
              </a:lnSpc>
              <a:spcBef>
                <a:spcPts val="80"/>
              </a:spcBef>
              <a:buChar char="•"/>
              <a:tabLst>
                <a:tab pos="157480" algn="l"/>
              </a:tabLst>
            </a:pPr>
            <a:r>
              <a:rPr sz="1050" spc="-120" dirty="0">
                <a:latin typeface="Arial"/>
                <a:cs typeface="Arial"/>
              </a:rPr>
              <a:t>Se </a:t>
            </a:r>
            <a:r>
              <a:rPr sz="1050" spc="-35" dirty="0">
                <a:latin typeface="Arial"/>
                <a:cs typeface="Arial"/>
              </a:rPr>
              <a:t>persigue </a:t>
            </a:r>
            <a:r>
              <a:rPr sz="1050" spc="-40" dirty="0">
                <a:latin typeface="Arial"/>
                <a:cs typeface="Arial"/>
              </a:rPr>
              <a:t>alcanzar </a:t>
            </a:r>
            <a:r>
              <a:rPr sz="1050" spc="-35" dirty="0">
                <a:latin typeface="Arial"/>
                <a:cs typeface="Arial"/>
              </a:rPr>
              <a:t>la calidad de servicio al</a:t>
            </a:r>
            <a:r>
              <a:rPr sz="1050" spc="-114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cliente.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2506638" y="9191897"/>
            <a:ext cx="5066030" cy="6432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200"/>
              </a:lnSpc>
              <a:spcBef>
                <a:spcPts val="190"/>
              </a:spcBef>
            </a:pPr>
            <a:r>
              <a:rPr sz="1050" spc="-30" dirty="0">
                <a:latin typeface="Arial"/>
                <a:cs typeface="Arial"/>
              </a:rPr>
              <a:t>Aplicando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50" dirty="0">
                <a:latin typeface="Arial"/>
                <a:cs typeface="Arial"/>
              </a:rPr>
              <a:t>sistema </a:t>
            </a:r>
            <a:r>
              <a:rPr sz="1050" i="1" spc="-25" dirty="0">
                <a:latin typeface="Arial"/>
                <a:cs typeface="Arial"/>
              </a:rPr>
              <a:t>just </a:t>
            </a:r>
            <a:r>
              <a:rPr sz="1050" i="1" dirty="0">
                <a:latin typeface="Arial"/>
                <a:cs typeface="Arial"/>
              </a:rPr>
              <a:t>in time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crean </a:t>
            </a:r>
            <a:r>
              <a:rPr sz="1050" spc="-20" dirty="0">
                <a:latin typeface="Arial"/>
                <a:cs typeface="Arial"/>
              </a:rPr>
              <a:t>flujos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mercancías </a:t>
            </a:r>
            <a:r>
              <a:rPr sz="1050" spc="-5" dirty="0">
                <a:latin typeface="Arial"/>
                <a:cs typeface="Arial"/>
              </a:rPr>
              <a:t>muy </a:t>
            </a:r>
            <a:r>
              <a:rPr sz="1050" spc="-30" dirty="0">
                <a:latin typeface="Arial"/>
                <a:cs typeface="Arial"/>
              </a:rPr>
              <a:t>bien </a:t>
            </a:r>
            <a:r>
              <a:rPr sz="1050" spc="-40" dirty="0">
                <a:latin typeface="Arial"/>
                <a:cs typeface="Arial"/>
              </a:rPr>
              <a:t>sincronizados con 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demanda,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0" dirty="0">
                <a:latin typeface="Arial"/>
                <a:cs typeface="Arial"/>
              </a:rPr>
              <a:t>reducen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0" dirty="0">
                <a:latin typeface="Arial"/>
                <a:cs typeface="Arial"/>
              </a:rPr>
              <a:t>aumenta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productividad. </a:t>
            </a: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artículos terminados 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0" dirty="0">
                <a:latin typeface="Arial"/>
                <a:cs typeface="Arial"/>
              </a:rPr>
              <a:t>producen </a:t>
            </a:r>
            <a:r>
              <a:rPr sz="1050" spc="-40" dirty="0">
                <a:latin typeface="Arial"/>
                <a:cs typeface="Arial"/>
              </a:rPr>
              <a:t>«justo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0" dirty="0">
                <a:latin typeface="Arial"/>
                <a:cs typeface="Arial"/>
              </a:rPr>
              <a:t>tiempo»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venta. </a:t>
            </a:r>
            <a:r>
              <a:rPr sz="1050" spc="-45" dirty="0">
                <a:latin typeface="Arial"/>
                <a:cs typeface="Arial"/>
              </a:rPr>
              <a:t>Generalmente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ha </a:t>
            </a:r>
            <a:r>
              <a:rPr sz="1050" spc="-20" dirty="0">
                <a:latin typeface="Arial"/>
                <a:cs typeface="Arial"/>
              </a:rPr>
              <a:t>implantado </a:t>
            </a:r>
            <a:r>
              <a:rPr sz="1050" spc="-40" dirty="0">
                <a:latin typeface="Arial"/>
                <a:cs typeface="Arial"/>
              </a:rPr>
              <a:t>con </a:t>
            </a:r>
            <a:r>
              <a:rPr sz="1050" spc="-10" dirty="0">
                <a:latin typeface="Arial"/>
                <a:cs typeface="Arial"/>
              </a:rPr>
              <a:t>éxito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  </a:t>
            </a:r>
            <a:r>
              <a:rPr sz="1050" spc="-25" dirty="0">
                <a:latin typeface="Arial"/>
                <a:cs typeface="Arial"/>
              </a:rPr>
              <a:t>industria, </a:t>
            </a:r>
            <a:r>
              <a:rPr sz="1050" spc="-35" dirty="0">
                <a:latin typeface="Arial"/>
                <a:cs typeface="Arial"/>
              </a:rPr>
              <a:t>aunque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5" dirty="0">
                <a:latin typeface="Arial"/>
                <a:cs typeface="Arial"/>
              </a:rPr>
              <a:t>puede </a:t>
            </a:r>
            <a:r>
              <a:rPr sz="1050" spc="-30" dirty="0">
                <a:latin typeface="Arial"/>
                <a:cs typeface="Arial"/>
              </a:rPr>
              <a:t>aplicar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0" dirty="0">
                <a:latin typeface="Arial"/>
                <a:cs typeface="Arial"/>
              </a:rPr>
              <a:t>cualquier </a:t>
            </a:r>
            <a:r>
              <a:rPr sz="1050" spc="-20" dirty="0">
                <a:latin typeface="Arial"/>
                <a:cs typeface="Arial"/>
              </a:rPr>
              <a:t>otra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actividad.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2519998" y="4894148"/>
            <a:ext cx="129413" cy="129412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 txBox="1"/>
          <p:nvPr/>
        </p:nvSpPr>
        <p:spPr>
          <a:xfrm>
            <a:off x="2519998" y="6487884"/>
            <a:ext cx="5039995" cy="553720"/>
          </a:xfrm>
          <a:prstGeom prst="rect">
            <a:avLst/>
          </a:prstGeom>
          <a:solidFill>
            <a:srgbClr val="F8C5B9"/>
          </a:solidFill>
        </p:spPr>
        <p:txBody>
          <a:bodyPr vert="horz" wrap="square" lIns="0" tIns="114935" rIns="0" bIns="0" rtlCol="0">
            <a:spAutoFit/>
          </a:bodyPr>
          <a:lstStyle/>
          <a:p>
            <a:pPr marL="143510" marR="135890" indent="-635">
              <a:lnSpc>
                <a:spcPts val="1200"/>
              </a:lnSpc>
              <a:spcBef>
                <a:spcPts val="905"/>
              </a:spcBef>
            </a:pPr>
            <a:r>
              <a:rPr sz="1050" b="1" spc="-114" dirty="0">
                <a:latin typeface="Arial"/>
                <a:cs typeface="Arial"/>
              </a:rPr>
              <a:t>Just </a:t>
            </a:r>
            <a:r>
              <a:rPr sz="1050" b="1" spc="-70" dirty="0">
                <a:latin typeface="Arial"/>
                <a:cs typeface="Arial"/>
              </a:rPr>
              <a:t>in </a:t>
            </a:r>
            <a:r>
              <a:rPr sz="1050" b="1" spc="-85" dirty="0">
                <a:latin typeface="Arial"/>
                <a:cs typeface="Arial"/>
              </a:rPr>
              <a:t>Time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50" dirty="0">
                <a:latin typeface="Arial"/>
                <a:cs typeface="Arial"/>
              </a:rPr>
              <a:t>sistema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programación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55" dirty="0">
                <a:latin typeface="Arial"/>
                <a:cs typeface="Arial"/>
              </a:rPr>
              <a:t>cadena </a:t>
            </a:r>
            <a:r>
              <a:rPr sz="1050" spc="-35" dirty="0">
                <a:latin typeface="Arial"/>
                <a:cs typeface="Arial"/>
              </a:rPr>
              <a:t>de suministros </a:t>
            </a:r>
            <a:r>
              <a:rPr sz="1050" spc="-45" dirty="0">
                <a:latin typeface="Arial"/>
                <a:cs typeface="Arial"/>
              </a:rPr>
              <a:t>esta  </a:t>
            </a:r>
            <a:r>
              <a:rPr sz="1050" spc="-40" dirty="0">
                <a:latin typeface="Arial"/>
                <a:cs typeface="Arial"/>
              </a:rPr>
              <a:t>sincronizada para responder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requerimientos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operaciones </a:t>
            </a:r>
            <a:r>
              <a:rPr sz="1050" spc="-40" dirty="0">
                <a:latin typeface="Arial"/>
                <a:cs typeface="Arial"/>
              </a:rPr>
              <a:t>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7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clientes.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491294" y="1297292"/>
            <a:ext cx="3392170" cy="12439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200"/>
              </a:lnSpc>
              <a:spcBef>
                <a:spcPts val="190"/>
              </a:spcBef>
            </a:pPr>
            <a:r>
              <a:rPr sz="1050" spc="-90" dirty="0">
                <a:latin typeface="Arial"/>
                <a:cs typeface="Arial"/>
              </a:rPr>
              <a:t>En </a:t>
            </a:r>
            <a:r>
              <a:rPr sz="1050" spc="-65" dirty="0">
                <a:latin typeface="Arial"/>
                <a:cs typeface="Arial"/>
              </a:rPr>
              <a:t>base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15" dirty="0">
                <a:latin typeface="Arial"/>
                <a:cs typeface="Arial"/>
              </a:rPr>
              <a:t>información </a:t>
            </a:r>
            <a:r>
              <a:rPr sz="1050" spc="-25" dirty="0">
                <a:latin typeface="Arial"/>
                <a:cs typeface="Arial"/>
              </a:rPr>
              <a:t>que </a:t>
            </a:r>
            <a:r>
              <a:rPr sz="1050" spc="-15" dirty="0">
                <a:latin typeface="Arial"/>
                <a:cs typeface="Arial"/>
              </a:rPr>
              <a:t>facilita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95" dirty="0">
                <a:latin typeface="Arial"/>
                <a:cs typeface="Arial"/>
              </a:rPr>
              <a:t>KRONO </a:t>
            </a:r>
            <a:r>
              <a:rPr sz="1050" spc="-70" dirty="0">
                <a:latin typeface="Arial"/>
                <a:cs typeface="Arial"/>
              </a:rPr>
              <a:t>S.A.  </a:t>
            </a:r>
            <a:r>
              <a:rPr sz="1050" spc="-30" dirty="0">
                <a:latin typeface="Arial"/>
                <a:cs typeface="Arial"/>
              </a:rPr>
              <a:t>relativa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las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incidencias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detectadas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en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la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tramitación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de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pedi-  </a:t>
            </a:r>
            <a:r>
              <a:rPr sz="1050" spc="-45" dirty="0">
                <a:latin typeface="Arial"/>
                <a:cs typeface="Arial"/>
              </a:rPr>
              <a:t>dos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20" dirty="0">
                <a:latin typeface="Arial"/>
                <a:cs typeface="Arial"/>
              </a:rPr>
              <a:t>largo del </a:t>
            </a:r>
            <a:r>
              <a:rPr sz="1050" spc="-25" dirty="0">
                <a:latin typeface="Arial"/>
                <a:cs typeface="Arial"/>
              </a:rPr>
              <a:t>ejercicio anterior, </a:t>
            </a:r>
            <a:r>
              <a:rPr sz="1050" spc="-35" dirty="0">
                <a:latin typeface="Arial"/>
                <a:cs typeface="Arial"/>
              </a:rPr>
              <a:t>calcula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indicadores  de calidad </a:t>
            </a:r>
            <a:r>
              <a:rPr sz="1050" spc="-45" dirty="0">
                <a:latin typeface="Arial"/>
                <a:cs typeface="Arial"/>
              </a:rPr>
              <a:t>desde </a:t>
            </a:r>
            <a:r>
              <a:rPr sz="1050" spc="-30" dirty="0">
                <a:latin typeface="Arial"/>
                <a:cs typeface="Arial"/>
              </a:rPr>
              <a:t>la </a:t>
            </a:r>
            <a:r>
              <a:rPr sz="1050" spc="-25" dirty="0">
                <a:latin typeface="Arial"/>
                <a:cs typeface="Arial"/>
              </a:rPr>
              <a:t>perspectiva </a:t>
            </a:r>
            <a:r>
              <a:rPr sz="1050" spc="-20" dirty="0">
                <a:latin typeface="Arial"/>
                <a:cs typeface="Arial"/>
              </a:rPr>
              <a:t>del proveedor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0" dirty="0">
                <a:latin typeface="Arial"/>
                <a:cs typeface="Arial"/>
              </a:rPr>
              <a:t>realiza una  </a:t>
            </a:r>
            <a:r>
              <a:rPr sz="1050" spc="-15" dirty="0">
                <a:latin typeface="Arial"/>
                <a:cs typeface="Arial"/>
              </a:rPr>
              <a:t>reflexión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sobre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grado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cumplimento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mismos.</a:t>
            </a:r>
            <a:endParaRPr sz="1050">
              <a:latin typeface="Arial"/>
              <a:cs typeface="Arial"/>
            </a:endParaRPr>
          </a:p>
          <a:p>
            <a:pPr marL="156845" indent="-144780" algn="just">
              <a:lnSpc>
                <a:spcPct val="100000"/>
              </a:lnSpc>
              <a:spcBef>
                <a:spcPts val="475"/>
              </a:spcBef>
              <a:buFont typeface="Arial"/>
              <a:buAutoNum type="alphaLcParenR"/>
              <a:tabLst>
                <a:tab pos="157480" algn="l"/>
              </a:tabLst>
            </a:pPr>
            <a:r>
              <a:rPr sz="1050" spc="-105" dirty="0">
                <a:latin typeface="Arial"/>
                <a:cs typeface="Arial"/>
              </a:rPr>
              <a:t>¿Qué </a:t>
            </a:r>
            <a:r>
              <a:rPr sz="1050" spc="-50" dirty="0">
                <a:latin typeface="Arial"/>
                <a:cs typeface="Arial"/>
              </a:rPr>
              <a:t>aspectos </a:t>
            </a:r>
            <a:r>
              <a:rPr sz="1050" spc="-20" dirty="0">
                <a:latin typeface="Arial"/>
                <a:cs typeface="Arial"/>
              </a:rPr>
              <a:t>reflejan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15" dirty="0">
                <a:latin typeface="Arial"/>
                <a:cs typeface="Arial"/>
              </a:rPr>
              <a:t>alto </a:t>
            </a:r>
            <a:r>
              <a:rPr sz="1050" spc="-35" dirty="0">
                <a:latin typeface="Arial"/>
                <a:cs typeface="Arial"/>
              </a:rPr>
              <a:t>grado de</a:t>
            </a:r>
            <a:r>
              <a:rPr sz="1050" spc="-19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calidad?</a:t>
            </a:r>
            <a:endParaRPr sz="1050">
              <a:latin typeface="Arial"/>
              <a:cs typeface="Arial"/>
            </a:endParaRPr>
          </a:p>
          <a:p>
            <a:pPr marL="156845" indent="-144780" algn="just">
              <a:lnSpc>
                <a:spcPct val="100000"/>
              </a:lnSpc>
              <a:spcBef>
                <a:spcPts val="509"/>
              </a:spcBef>
              <a:buFont typeface="Arial"/>
              <a:buAutoNum type="alphaLcParenR"/>
              <a:tabLst>
                <a:tab pos="157480" algn="l"/>
              </a:tabLst>
            </a:pPr>
            <a:r>
              <a:rPr sz="1050" spc="-105" dirty="0">
                <a:latin typeface="Arial"/>
                <a:cs typeface="Arial"/>
              </a:rPr>
              <a:t>¿Qué </a:t>
            </a:r>
            <a:r>
              <a:rPr sz="1050" spc="-50" dirty="0">
                <a:latin typeface="Arial"/>
                <a:cs typeface="Arial"/>
              </a:rPr>
              <a:t>aspectos </a:t>
            </a:r>
            <a:r>
              <a:rPr sz="1050" spc="-40" dirty="0">
                <a:latin typeface="Arial"/>
                <a:cs typeface="Arial"/>
              </a:rPr>
              <a:t>deberían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mejorarse?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203" name="object 203"/>
          <p:cNvGraphicFramePr>
            <a:graphicFrameLocks noGrp="1"/>
          </p:cNvGraphicFramePr>
          <p:nvPr/>
        </p:nvGraphicFramePr>
        <p:xfrm>
          <a:off x="648006" y="2645740"/>
          <a:ext cx="3215640" cy="1815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9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181">
                <a:tc gridSpan="2">
                  <a:txBody>
                    <a:bodyPr/>
                    <a:lstStyle/>
                    <a:p>
                      <a:pPr marL="6559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900" b="1" spc="-40" dirty="0">
                          <a:latin typeface="Arial"/>
                          <a:cs typeface="Arial"/>
                        </a:rPr>
                        <a:t>INCIDENCIAS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EN PEDIDOS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AÑO</a:t>
                      </a:r>
                      <a:r>
                        <a:rPr sz="9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2013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071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pedidos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servidos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900" spc="25" dirty="0">
                          <a:latin typeface="Arial"/>
                          <a:cs typeface="Arial"/>
                        </a:rPr>
                        <a:t>3.5</a:t>
                      </a:r>
                      <a:r>
                        <a:rPr sz="900" spc="3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09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unidades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servidas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spc="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900" spc="20" dirty="0">
                          <a:latin typeface="Arial"/>
                          <a:cs typeface="Arial"/>
                        </a:rPr>
                        <a:t>0.</a:t>
                      </a:r>
                      <a:r>
                        <a:rPr sz="900" spc="35" dirty="0">
                          <a:latin typeface="Arial"/>
                          <a:cs typeface="Arial"/>
                        </a:rPr>
                        <a:t>00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994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Pedidos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errores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900" spc="3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900" spc="3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07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Pedidos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servidos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fuera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plazo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900" spc="2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900" spc="3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996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Pedidos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errores</a:t>
                      </a:r>
                      <a:r>
                        <a:rPr sz="9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administrativos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spc="1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900" spc="3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900" spc="3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82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900" spc="-40" dirty="0">
                          <a:latin typeface="Arial"/>
                          <a:cs typeface="Arial"/>
                        </a:rPr>
                        <a:t>Unidades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servidas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mal</a:t>
                      </a:r>
                      <a:r>
                        <a:rPr sz="9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estado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4135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900" spc="3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900" spc="25" dirty="0">
                          <a:latin typeface="Arial"/>
                          <a:cs typeface="Arial"/>
                        </a:rPr>
                        <a:t>.5</a:t>
                      </a:r>
                      <a:r>
                        <a:rPr sz="900" spc="3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object 204"/>
          <p:cNvSpPr txBox="1"/>
          <p:nvPr/>
        </p:nvSpPr>
        <p:spPr>
          <a:xfrm>
            <a:off x="4037305" y="1232883"/>
            <a:ext cx="2266315" cy="62674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050" b="1" spc="-55" dirty="0">
                <a:latin typeface="Arial"/>
                <a:cs typeface="Arial"/>
              </a:rPr>
              <a:t>Solución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230"/>
              </a:lnSpc>
              <a:spcBef>
                <a:spcPts val="509"/>
              </a:spcBef>
            </a:pPr>
            <a:r>
              <a:rPr sz="1050" spc="-114" dirty="0">
                <a:latin typeface="Arial"/>
                <a:cs typeface="Arial"/>
              </a:rPr>
              <a:t>1. </a:t>
            </a:r>
            <a:r>
              <a:rPr sz="1050" spc="-35" dirty="0">
                <a:latin typeface="Arial"/>
                <a:cs typeface="Arial"/>
              </a:rPr>
              <a:t>Índice de pedidos </a:t>
            </a:r>
            <a:r>
              <a:rPr sz="1050" spc="-45" dirty="0">
                <a:latin typeface="Arial"/>
                <a:cs typeface="Arial"/>
              </a:rPr>
              <a:t>servidos sin</a:t>
            </a:r>
            <a:r>
              <a:rPr sz="1050" spc="-21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errores:</a:t>
            </a:r>
            <a:endParaRPr sz="1050">
              <a:latin typeface="Arial"/>
              <a:cs typeface="Arial"/>
            </a:endParaRPr>
          </a:p>
          <a:p>
            <a:pPr marL="933450">
              <a:lnSpc>
                <a:spcPts val="1230"/>
              </a:lnSpc>
            </a:pPr>
            <a:r>
              <a:rPr sz="1050" spc="-20" dirty="0">
                <a:latin typeface="Arial"/>
                <a:cs typeface="Arial"/>
              </a:rPr>
              <a:t>3.500 </a:t>
            </a:r>
            <a:r>
              <a:rPr sz="1050" spc="-30" dirty="0">
                <a:latin typeface="Arial"/>
                <a:cs typeface="Arial"/>
              </a:rPr>
              <a:t>–</a:t>
            </a:r>
            <a:r>
              <a:rPr sz="1050" spc="-11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800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4935684" y="1750282"/>
            <a:ext cx="159512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320" dirty="0">
                <a:latin typeface="Arial"/>
                <a:cs typeface="Arial"/>
              </a:rPr>
              <a:t>————————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Symbola"/>
                <a:cs typeface="Symbola"/>
              </a:rPr>
              <a:t>× </a:t>
            </a:r>
            <a:r>
              <a:rPr sz="1050" spc="-65" dirty="0">
                <a:latin typeface="Arial"/>
                <a:cs typeface="Arial"/>
              </a:rPr>
              <a:t>100 </a:t>
            </a:r>
            <a:r>
              <a:rPr sz="1050" spc="-50" dirty="0">
                <a:latin typeface="Arial"/>
                <a:cs typeface="Arial"/>
              </a:rPr>
              <a:t>= </a:t>
            </a:r>
            <a:r>
              <a:rPr sz="1050" spc="-110" dirty="0">
                <a:latin typeface="Arial"/>
                <a:cs typeface="Arial"/>
              </a:rPr>
              <a:t>77,1</a:t>
            </a:r>
            <a:r>
              <a:rPr sz="1050" spc="-135" dirty="0">
                <a:latin typeface="Arial"/>
                <a:cs typeface="Arial"/>
              </a:rPr>
              <a:t> </a:t>
            </a:r>
            <a:r>
              <a:rPr sz="1050" spc="-260" dirty="0">
                <a:latin typeface="Arial"/>
                <a:cs typeface="Arial"/>
              </a:rPr>
              <a:t>%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4037433" y="1810830"/>
            <a:ext cx="2894965" cy="5549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107440">
              <a:lnSpc>
                <a:spcPct val="100000"/>
              </a:lnSpc>
              <a:spcBef>
                <a:spcPts val="320"/>
              </a:spcBef>
            </a:pPr>
            <a:r>
              <a:rPr sz="1050" spc="-20" dirty="0">
                <a:latin typeface="Arial"/>
                <a:cs typeface="Arial"/>
              </a:rPr>
              <a:t>3.500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230"/>
              </a:lnSpc>
              <a:spcBef>
                <a:spcPts val="225"/>
              </a:spcBef>
            </a:pPr>
            <a:r>
              <a:rPr sz="1050" spc="-55" dirty="0">
                <a:latin typeface="Arial"/>
                <a:cs typeface="Arial"/>
              </a:rPr>
              <a:t>2. </a:t>
            </a:r>
            <a:r>
              <a:rPr sz="1050" spc="-35" dirty="0">
                <a:latin typeface="Arial"/>
                <a:cs typeface="Arial"/>
              </a:rPr>
              <a:t>Índice de pedidos </a:t>
            </a:r>
            <a:r>
              <a:rPr sz="1050" spc="-45" dirty="0">
                <a:latin typeface="Arial"/>
                <a:cs typeface="Arial"/>
              </a:rPr>
              <a:t>servidos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plazo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estipulado:</a:t>
            </a:r>
            <a:endParaRPr sz="1050">
              <a:latin typeface="Arial"/>
              <a:cs typeface="Arial"/>
            </a:endParaRPr>
          </a:p>
          <a:p>
            <a:pPr marL="931544">
              <a:lnSpc>
                <a:spcPts val="1230"/>
              </a:lnSpc>
            </a:pPr>
            <a:r>
              <a:rPr sz="1050" spc="-20" dirty="0">
                <a:latin typeface="Arial"/>
                <a:cs typeface="Arial"/>
              </a:rPr>
              <a:t>3.500 </a:t>
            </a:r>
            <a:r>
              <a:rPr sz="1050" spc="-30" dirty="0">
                <a:latin typeface="Arial"/>
                <a:cs typeface="Arial"/>
              </a:rPr>
              <a:t>–</a:t>
            </a:r>
            <a:r>
              <a:rPr sz="1050" spc="-10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500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4919676" y="2256212"/>
            <a:ext cx="162687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320" dirty="0">
                <a:latin typeface="Arial"/>
                <a:cs typeface="Arial"/>
              </a:rPr>
              <a:t>————————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Symbola"/>
                <a:cs typeface="Symbola"/>
              </a:rPr>
              <a:t>× </a:t>
            </a:r>
            <a:r>
              <a:rPr sz="1050" spc="-65" dirty="0">
                <a:latin typeface="Arial"/>
                <a:cs typeface="Arial"/>
              </a:rPr>
              <a:t>100 </a:t>
            </a:r>
            <a:r>
              <a:rPr sz="1050" spc="-50" dirty="0">
                <a:latin typeface="Arial"/>
                <a:cs typeface="Arial"/>
              </a:rPr>
              <a:t>= </a:t>
            </a:r>
            <a:r>
              <a:rPr sz="1050" spc="-45" dirty="0">
                <a:latin typeface="Arial"/>
                <a:cs typeface="Arial"/>
              </a:rPr>
              <a:t>85,7</a:t>
            </a:r>
            <a:r>
              <a:rPr sz="1050" spc="-145" dirty="0">
                <a:latin typeface="Arial"/>
                <a:cs typeface="Arial"/>
              </a:rPr>
              <a:t> </a:t>
            </a:r>
            <a:r>
              <a:rPr sz="1050" spc="-260" dirty="0">
                <a:latin typeface="Arial"/>
                <a:cs typeface="Arial"/>
              </a:rPr>
              <a:t>%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4037305" y="2316759"/>
            <a:ext cx="2616835" cy="4025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107440">
              <a:lnSpc>
                <a:spcPct val="100000"/>
              </a:lnSpc>
              <a:spcBef>
                <a:spcPts val="320"/>
              </a:spcBef>
            </a:pPr>
            <a:r>
              <a:rPr sz="1050" spc="-20" dirty="0">
                <a:latin typeface="Arial"/>
                <a:cs typeface="Arial"/>
              </a:rPr>
              <a:t>3.500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050" spc="-50" dirty="0">
                <a:latin typeface="Arial"/>
                <a:cs typeface="Arial"/>
              </a:rPr>
              <a:t>3. </a:t>
            </a:r>
            <a:r>
              <a:rPr sz="1050" spc="-35" dirty="0">
                <a:latin typeface="Arial"/>
                <a:cs typeface="Arial"/>
              </a:rPr>
              <a:t>Índice de </a:t>
            </a:r>
            <a:r>
              <a:rPr sz="1050" spc="-45" dirty="0">
                <a:latin typeface="Arial"/>
                <a:cs typeface="Arial"/>
              </a:rPr>
              <a:t>mercancía </a:t>
            </a:r>
            <a:r>
              <a:rPr sz="1050" spc="-40" dirty="0">
                <a:latin typeface="Arial"/>
                <a:cs typeface="Arial"/>
              </a:rPr>
              <a:t>servida en </a:t>
            </a:r>
            <a:r>
              <a:rPr sz="1050" spc="-35" dirty="0">
                <a:latin typeface="Arial"/>
                <a:cs typeface="Arial"/>
              </a:rPr>
              <a:t>buen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estado: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4846206" y="2685999"/>
            <a:ext cx="92773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latin typeface="Arial"/>
                <a:cs typeface="Arial"/>
              </a:rPr>
              <a:t>70.000 </a:t>
            </a:r>
            <a:r>
              <a:rPr sz="1050" spc="-30" dirty="0">
                <a:latin typeface="Arial"/>
                <a:cs typeface="Arial"/>
              </a:rPr>
              <a:t>–</a:t>
            </a:r>
            <a:r>
              <a:rPr sz="1050" spc="-1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12.500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4843939" y="2762142"/>
            <a:ext cx="177863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330" dirty="0">
                <a:latin typeface="Arial"/>
                <a:cs typeface="Arial"/>
              </a:rPr>
              <a:t>——————————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Symbola"/>
                <a:cs typeface="Symbola"/>
              </a:rPr>
              <a:t>× </a:t>
            </a:r>
            <a:r>
              <a:rPr sz="1050" spc="-65" dirty="0">
                <a:latin typeface="Arial"/>
                <a:cs typeface="Arial"/>
              </a:rPr>
              <a:t>100 </a:t>
            </a:r>
            <a:r>
              <a:rPr sz="1050" spc="-50" dirty="0">
                <a:latin typeface="Arial"/>
                <a:cs typeface="Arial"/>
              </a:rPr>
              <a:t>= </a:t>
            </a:r>
            <a:r>
              <a:rPr sz="1050" spc="-90" dirty="0">
                <a:latin typeface="Arial"/>
                <a:cs typeface="Arial"/>
              </a:rPr>
              <a:t>82,1</a:t>
            </a:r>
            <a:r>
              <a:rPr sz="1050" spc="-135" dirty="0">
                <a:latin typeface="Arial"/>
                <a:cs typeface="Arial"/>
              </a:rPr>
              <a:t> </a:t>
            </a:r>
            <a:r>
              <a:rPr sz="1050" spc="-260" dirty="0">
                <a:latin typeface="Arial"/>
                <a:cs typeface="Arial"/>
              </a:rPr>
              <a:t>%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4037433" y="2822690"/>
            <a:ext cx="3392170" cy="7073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073785">
              <a:lnSpc>
                <a:spcPct val="100000"/>
              </a:lnSpc>
              <a:spcBef>
                <a:spcPts val="320"/>
              </a:spcBef>
            </a:pPr>
            <a:r>
              <a:rPr sz="1050" spc="-20" dirty="0">
                <a:latin typeface="Arial"/>
                <a:cs typeface="Arial"/>
              </a:rPr>
              <a:t>70.000</a:t>
            </a:r>
            <a:endParaRPr sz="1050">
              <a:latin typeface="Arial"/>
              <a:cs typeface="Arial"/>
            </a:endParaRPr>
          </a:p>
          <a:p>
            <a:pPr marL="156845" marR="5080" indent="-144780">
              <a:lnSpc>
                <a:spcPts val="1200"/>
              </a:lnSpc>
              <a:spcBef>
                <a:spcPts val="315"/>
              </a:spcBef>
            </a:pPr>
            <a:r>
              <a:rPr sz="1050" spc="-50" dirty="0">
                <a:latin typeface="Arial"/>
                <a:cs typeface="Arial"/>
              </a:rPr>
              <a:t>4. </a:t>
            </a:r>
            <a:r>
              <a:rPr sz="1050" spc="-30" dirty="0">
                <a:latin typeface="Arial"/>
                <a:cs typeface="Arial"/>
              </a:rPr>
              <a:t>Índice de </a:t>
            </a:r>
            <a:r>
              <a:rPr sz="1050" spc="-25" dirty="0">
                <a:latin typeface="Arial"/>
                <a:cs typeface="Arial"/>
              </a:rPr>
              <a:t>comunicación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5" dirty="0">
                <a:latin typeface="Arial"/>
                <a:cs typeface="Arial"/>
              </a:rPr>
              <a:t>tramitación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documentos  </a:t>
            </a:r>
            <a:r>
              <a:rPr sz="1050" spc="-35" dirty="0">
                <a:latin typeface="Arial"/>
                <a:cs typeface="Arial"/>
              </a:rPr>
              <a:t>correctos:</a:t>
            </a:r>
            <a:endParaRPr sz="1050">
              <a:latin typeface="Arial"/>
              <a:cs typeface="Arial"/>
            </a:endParaRPr>
          </a:p>
          <a:p>
            <a:pPr marL="890269">
              <a:lnSpc>
                <a:spcPts val="1170"/>
              </a:lnSpc>
            </a:pPr>
            <a:r>
              <a:rPr sz="1050" spc="-20" dirty="0">
                <a:latin typeface="Arial"/>
                <a:cs typeface="Arial"/>
              </a:rPr>
              <a:t>3.500 </a:t>
            </a:r>
            <a:r>
              <a:rPr sz="1050" spc="-30" dirty="0">
                <a:latin typeface="Arial"/>
                <a:cs typeface="Arial"/>
              </a:rPr>
              <a:t>–</a:t>
            </a:r>
            <a:r>
              <a:rPr sz="1050" spc="-10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1.800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4830065" y="3420497"/>
            <a:ext cx="180657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330" dirty="0">
                <a:latin typeface="Arial"/>
                <a:cs typeface="Arial"/>
              </a:rPr>
              <a:t>——————————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Symbola"/>
                <a:cs typeface="Symbola"/>
              </a:rPr>
              <a:t>× </a:t>
            </a:r>
            <a:r>
              <a:rPr sz="1050" spc="-65" dirty="0">
                <a:latin typeface="Arial"/>
                <a:cs typeface="Arial"/>
              </a:rPr>
              <a:t>100 </a:t>
            </a:r>
            <a:r>
              <a:rPr sz="1050" spc="-50" dirty="0">
                <a:latin typeface="Arial"/>
                <a:cs typeface="Arial"/>
              </a:rPr>
              <a:t>= </a:t>
            </a:r>
            <a:r>
              <a:rPr sz="1050" spc="-35" dirty="0">
                <a:latin typeface="Arial"/>
                <a:cs typeface="Arial"/>
              </a:rPr>
              <a:t>48,6</a:t>
            </a:r>
            <a:r>
              <a:rPr sz="1050" spc="-135" dirty="0">
                <a:latin typeface="Arial"/>
                <a:cs typeface="Arial"/>
              </a:rPr>
              <a:t> </a:t>
            </a:r>
            <a:r>
              <a:rPr sz="1050" spc="-260" dirty="0">
                <a:latin typeface="Arial"/>
                <a:cs typeface="Arial"/>
              </a:rPr>
              <a:t>%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4037165" y="3481031"/>
            <a:ext cx="3392170" cy="10121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108075">
              <a:lnSpc>
                <a:spcPct val="100000"/>
              </a:lnSpc>
              <a:spcBef>
                <a:spcPts val="320"/>
              </a:spcBef>
            </a:pPr>
            <a:r>
              <a:rPr sz="1050" spc="-20" dirty="0">
                <a:latin typeface="Arial"/>
                <a:cs typeface="Arial"/>
              </a:rPr>
              <a:t>3.500</a:t>
            </a: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ts val="1200"/>
              </a:lnSpc>
              <a:spcBef>
                <a:spcPts val="315"/>
              </a:spcBef>
            </a:pPr>
            <a:r>
              <a:rPr sz="1050" spc="-70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25" dirty="0">
                <a:latin typeface="Arial"/>
                <a:cs typeface="Arial"/>
              </a:rPr>
              <a:t>muestra </a:t>
            </a:r>
            <a:r>
              <a:rPr sz="1050" spc="-45" dirty="0">
                <a:latin typeface="Arial"/>
                <a:cs typeface="Arial"/>
              </a:rPr>
              <a:t>buenos </a:t>
            </a:r>
            <a:r>
              <a:rPr sz="1050" spc="-35" dirty="0">
                <a:latin typeface="Arial"/>
                <a:cs typeface="Arial"/>
              </a:rPr>
              <a:t>niveles </a:t>
            </a:r>
            <a:r>
              <a:rPr sz="1050" spc="-30" dirty="0">
                <a:latin typeface="Arial"/>
                <a:cs typeface="Arial"/>
              </a:rPr>
              <a:t>de calidad </a:t>
            </a:r>
            <a:r>
              <a:rPr sz="1050" spc="-35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todos </a:t>
            </a:r>
            <a:r>
              <a:rPr sz="1050" spc="-45" dirty="0">
                <a:latin typeface="Arial"/>
                <a:cs typeface="Arial"/>
              </a:rPr>
              <a:t>los  </a:t>
            </a:r>
            <a:r>
              <a:rPr sz="1050" spc="-55" dirty="0">
                <a:latin typeface="Arial"/>
                <a:cs typeface="Arial"/>
              </a:rPr>
              <a:t>índices,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excepción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del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índice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de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comunicación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tramitación 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documentos </a:t>
            </a:r>
            <a:r>
              <a:rPr sz="1050" spc="-30" dirty="0">
                <a:latin typeface="Arial"/>
                <a:cs typeface="Arial"/>
              </a:rPr>
              <a:t>correctos. </a:t>
            </a:r>
            <a:r>
              <a:rPr sz="1050" spc="-60" dirty="0">
                <a:latin typeface="Arial"/>
                <a:cs typeface="Arial"/>
              </a:rPr>
              <a:t>Esto </a:t>
            </a:r>
            <a:r>
              <a:rPr sz="1050" spc="-35" dirty="0">
                <a:latin typeface="Arial"/>
                <a:cs typeface="Arial"/>
              </a:rPr>
              <a:t>sugiere </a:t>
            </a:r>
            <a:r>
              <a:rPr sz="1050" spc="-25" dirty="0">
                <a:latin typeface="Arial"/>
                <a:cs typeface="Arial"/>
              </a:rPr>
              <a:t>que </a:t>
            </a:r>
            <a:r>
              <a:rPr sz="1050" spc="-40" dirty="0">
                <a:latin typeface="Arial"/>
                <a:cs typeface="Arial"/>
              </a:rPr>
              <a:t>debería </a:t>
            </a:r>
            <a:r>
              <a:rPr sz="1050" spc="-20" dirty="0">
                <a:latin typeface="Arial"/>
                <a:cs typeface="Arial"/>
              </a:rPr>
              <a:t>estudiar 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motivos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por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que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este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índice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muestra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valores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tan</a:t>
            </a:r>
            <a:r>
              <a:rPr sz="1050" spc="-55" dirty="0">
                <a:latin typeface="Arial"/>
                <a:cs typeface="Arial"/>
              </a:rPr>
              <a:t> bajos,  </a:t>
            </a:r>
            <a:r>
              <a:rPr sz="1050" spc="-10" dirty="0">
                <a:latin typeface="Arial"/>
                <a:cs typeface="Arial"/>
              </a:rPr>
              <a:t>y tratar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1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solucionarlos.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14" name="object 214"/>
          <p:cNvGrpSpPr/>
          <p:nvPr/>
        </p:nvGrpSpPr>
        <p:grpSpPr>
          <a:xfrm>
            <a:off x="359996" y="1079995"/>
            <a:ext cx="7200265" cy="3564254"/>
            <a:chOff x="359996" y="1079995"/>
            <a:chExt cx="7200265" cy="3564254"/>
          </a:xfrm>
        </p:grpSpPr>
        <p:sp>
          <p:nvSpPr>
            <p:cNvPr id="215" name="object 215"/>
            <p:cNvSpPr/>
            <p:nvPr/>
          </p:nvSpPr>
          <p:spPr>
            <a:xfrm>
              <a:off x="363171" y="1209179"/>
              <a:ext cx="7193915" cy="3432175"/>
            </a:xfrm>
            <a:custGeom>
              <a:avLst/>
              <a:gdLst/>
              <a:ahLst/>
              <a:cxnLst/>
              <a:rect l="l" t="t" r="r" b="b"/>
              <a:pathLst>
                <a:path w="7193915" h="3432175">
                  <a:moveTo>
                    <a:pt x="140830" y="0"/>
                  </a:moveTo>
                  <a:lnTo>
                    <a:pt x="101761" y="5599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3290824"/>
                  </a:lnTo>
                  <a:lnTo>
                    <a:pt x="5605" y="3329892"/>
                  </a:lnTo>
                  <a:lnTo>
                    <a:pt x="42497" y="3396421"/>
                  </a:lnTo>
                  <a:lnTo>
                    <a:pt x="82099" y="3421621"/>
                  </a:lnTo>
                  <a:lnTo>
                    <a:pt x="140830" y="3431654"/>
                  </a:lnTo>
                  <a:lnTo>
                    <a:pt x="7052830" y="3431654"/>
                  </a:lnTo>
                  <a:lnTo>
                    <a:pt x="7091890" y="3426046"/>
                  </a:lnTo>
                  <a:lnTo>
                    <a:pt x="7158415" y="3389150"/>
                  </a:lnTo>
                  <a:lnTo>
                    <a:pt x="7183616" y="3349550"/>
                  </a:lnTo>
                  <a:lnTo>
                    <a:pt x="7193648" y="3290824"/>
                  </a:lnTo>
                  <a:lnTo>
                    <a:pt x="7193648" y="140830"/>
                  </a:lnTo>
                  <a:lnTo>
                    <a:pt x="7188049" y="101761"/>
                  </a:lnTo>
                  <a:lnTo>
                    <a:pt x="7151156" y="35233"/>
                  </a:lnTo>
                  <a:lnTo>
                    <a:pt x="7111556" y="10032"/>
                  </a:lnTo>
                  <a:lnTo>
                    <a:pt x="7052830" y="0"/>
                  </a:lnTo>
                  <a:lnTo>
                    <a:pt x="140830" y="0"/>
                  </a:lnTo>
                  <a:close/>
                </a:path>
              </a:pathLst>
            </a:custGeom>
            <a:ln w="6350">
              <a:solidFill>
                <a:srgbClr val="FDC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72402" y="1079995"/>
              <a:ext cx="1188085" cy="216535"/>
            </a:xfrm>
            <a:custGeom>
              <a:avLst/>
              <a:gdLst/>
              <a:ahLst/>
              <a:cxnLst/>
              <a:rect l="l" t="t" r="r" b="b"/>
              <a:pathLst>
                <a:path w="1188085" h="216534">
                  <a:moveTo>
                    <a:pt x="1187996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187996" y="216001"/>
                  </a:lnTo>
                  <a:lnTo>
                    <a:pt x="1187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7" name="object 217"/>
          <p:cNvSpPr txBox="1"/>
          <p:nvPr/>
        </p:nvSpPr>
        <p:spPr>
          <a:xfrm>
            <a:off x="739700" y="1092746"/>
            <a:ext cx="85851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latin typeface="Arial"/>
                <a:cs typeface="Arial"/>
              </a:rPr>
              <a:t>Caso </a:t>
            </a:r>
            <a:r>
              <a:rPr sz="1000" b="1" spc="-45" dirty="0">
                <a:latin typeface="Arial"/>
                <a:cs typeface="Arial"/>
              </a:rPr>
              <a:t>práctico</a:t>
            </a:r>
            <a:r>
              <a:rPr sz="1000" b="1" spc="-145" dirty="0">
                <a:latin typeface="Arial"/>
                <a:cs typeface="Arial"/>
              </a:rPr>
              <a:t> </a:t>
            </a:r>
            <a:r>
              <a:rPr sz="1000" b="1" spc="-8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8" name="object 218"/>
          <p:cNvGrpSpPr/>
          <p:nvPr/>
        </p:nvGrpSpPr>
        <p:grpSpPr>
          <a:xfrm>
            <a:off x="349467" y="925461"/>
            <a:ext cx="370840" cy="356870"/>
            <a:chOff x="349467" y="925461"/>
            <a:chExt cx="370840" cy="356870"/>
          </a:xfrm>
        </p:grpSpPr>
        <p:sp>
          <p:nvSpPr>
            <p:cNvPr id="219" name="object 219"/>
            <p:cNvSpPr/>
            <p:nvPr/>
          </p:nvSpPr>
          <p:spPr>
            <a:xfrm>
              <a:off x="349467" y="925461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40" h="356869">
                  <a:moveTo>
                    <a:pt x="370331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1" y="356616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95997" y="971994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69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98908" y="1020736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71" y="0"/>
                  </a:moveTo>
                  <a:lnTo>
                    <a:pt x="10820" y="27736"/>
                  </a:lnTo>
                  <a:lnTo>
                    <a:pt x="3060" y="41656"/>
                  </a:lnTo>
                  <a:lnTo>
                    <a:pt x="0" y="58254"/>
                  </a:lnTo>
                  <a:lnTo>
                    <a:pt x="368" y="69786"/>
                  </a:lnTo>
                  <a:lnTo>
                    <a:pt x="10553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45" y="24206"/>
                  </a:lnTo>
                  <a:lnTo>
                    <a:pt x="36271" y="0"/>
                  </a:lnTo>
                  <a:close/>
                </a:path>
                <a:path w="180975" h="199390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43917" y="973429"/>
              <a:ext cx="184835" cy="124015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69074" y="1020292"/>
              <a:ext cx="150674" cy="143352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4" name="object 224"/>
          <p:cNvSpPr txBox="1"/>
          <p:nvPr/>
        </p:nvSpPr>
        <p:spPr>
          <a:xfrm>
            <a:off x="563893" y="5273891"/>
            <a:ext cx="1647825" cy="197040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58115" marR="5080" indent="-146050" algn="just">
              <a:lnSpc>
                <a:spcPts val="1200"/>
              </a:lnSpc>
              <a:spcBef>
                <a:spcPts val="190"/>
              </a:spcBef>
              <a:buFont typeface="Arial"/>
              <a:buAutoNum type="arabicPeriod" startAt="11"/>
              <a:tabLst>
                <a:tab pos="158750" algn="l"/>
              </a:tabLst>
            </a:pPr>
            <a:r>
              <a:rPr sz="1050" spc="-65" dirty="0">
                <a:latin typeface="Arial"/>
                <a:cs typeface="Arial"/>
              </a:rPr>
              <a:t>Busca </a:t>
            </a:r>
            <a:r>
              <a:rPr sz="1050" spc="-35" dirty="0">
                <a:latin typeface="Arial"/>
                <a:cs typeface="Arial"/>
              </a:rPr>
              <a:t>en </a:t>
            </a:r>
            <a:r>
              <a:rPr sz="1050" spc="-5" dirty="0">
                <a:latin typeface="Arial"/>
                <a:cs typeface="Arial"/>
              </a:rPr>
              <a:t>Internet </a:t>
            </a:r>
            <a:r>
              <a:rPr sz="1050" spc="-25" dirty="0">
                <a:latin typeface="Arial"/>
                <a:cs typeface="Arial"/>
              </a:rPr>
              <a:t>qué </a:t>
            </a:r>
            <a:r>
              <a:rPr sz="1050" spc="-55" dirty="0">
                <a:latin typeface="Arial"/>
                <a:cs typeface="Arial"/>
              </a:rPr>
              <a:t>sig-  </a:t>
            </a:r>
            <a:r>
              <a:rPr sz="1050" spc="-10" dirty="0">
                <a:latin typeface="Arial"/>
                <a:cs typeface="Arial"/>
              </a:rPr>
              <a:t>nifica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20" dirty="0">
                <a:latin typeface="Arial"/>
                <a:cs typeface="Arial"/>
              </a:rPr>
              <a:t>programa </a:t>
            </a:r>
            <a:r>
              <a:rPr sz="1050" spc="-75" dirty="0">
                <a:latin typeface="Arial"/>
                <a:cs typeface="Arial"/>
              </a:rPr>
              <a:t>Just </a:t>
            </a:r>
            <a:r>
              <a:rPr sz="1050" dirty="0">
                <a:latin typeface="Arial"/>
                <a:cs typeface="Arial"/>
              </a:rPr>
              <a:t>in  </a:t>
            </a:r>
            <a:r>
              <a:rPr sz="1050" spc="-45" dirty="0">
                <a:latin typeface="Arial"/>
                <a:cs typeface="Arial"/>
              </a:rPr>
              <a:t>Time </a:t>
            </a:r>
            <a:r>
              <a:rPr sz="1050" spc="-20" dirty="0">
                <a:latin typeface="Arial"/>
                <a:cs typeface="Arial"/>
              </a:rPr>
              <a:t>dentro </a:t>
            </a:r>
            <a:r>
              <a:rPr sz="1050" spc="-30" dirty="0">
                <a:latin typeface="Arial"/>
                <a:cs typeface="Arial"/>
              </a:rPr>
              <a:t>del</a:t>
            </a:r>
            <a:r>
              <a:rPr sz="1050" spc="-215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sistema </a:t>
            </a:r>
            <a:r>
              <a:rPr sz="1050" spc="-40" dirty="0">
                <a:latin typeface="Arial"/>
                <a:cs typeface="Arial"/>
              </a:rPr>
              <a:t>de  </a:t>
            </a:r>
            <a:r>
              <a:rPr sz="1050" spc="-30" dirty="0">
                <a:latin typeface="Arial"/>
                <a:cs typeface="Arial"/>
              </a:rPr>
              <a:t>fabricación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10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Toyota.</a:t>
            </a:r>
            <a:endParaRPr sz="1050">
              <a:latin typeface="Arial"/>
              <a:cs typeface="Arial"/>
            </a:endParaRPr>
          </a:p>
          <a:p>
            <a:pPr marL="302260" marR="5080" lvl="1" indent="-144145" algn="just">
              <a:lnSpc>
                <a:spcPts val="1200"/>
              </a:lnSpc>
              <a:spcBef>
                <a:spcPts val="565"/>
              </a:spcBef>
              <a:buChar char="•"/>
              <a:tabLst>
                <a:tab pos="302895" algn="l"/>
              </a:tabLst>
            </a:pPr>
            <a:r>
              <a:rPr sz="1050" spc="-105" dirty="0">
                <a:latin typeface="Arial"/>
                <a:cs typeface="Arial"/>
              </a:rPr>
              <a:t>¿Qué </a:t>
            </a:r>
            <a:r>
              <a:rPr sz="1050" spc="-25" dirty="0">
                <a:latin typeface="Arial"/>
                <a:cs typeface="Arial"/>
              </a:rPr>
              <a:t>ocurre </a:t>
            </a:r>
            <a:r>
              <a:rPr sz="1050" spc="-60" dirty="0">
                <a:latin typeface="Arial"/>
                <a:cs typeface="Arial"/>
              </a:rPr>
              <a:t>si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0" dirty="0">
                <a:latin typeface="Arial"/>
                <a:cs typeface="Arial"/>
              </a:rPr>
              <a:t>produ-  </a:t>
            </a:r>
            <a:r>
              <a:rPr sz="1050" spc="-60" dirty="0">
                <a:latin typeface="Arial"/>
                <a:cs typeface="Arial"/>
              </a:rPr>
              <a:t>cen </a:t>
            </a:r>
            <a:r>
              <a:rPr sz="1050" spc="-45" dirty="0">
                <a:latin typeface="Arial"/>
                <a:cs typeface="Arial"/>
              </a:rPr>
              <a:t>en </a:t>
            </a:r>
            <a:r>
              <a:rPr sz="1050" spc="-40" dirty="0">
                <a:latin typeface="Arial"/>
                <a:cs typeface="Arial"/>
              </a:rPr>
              <a:t>una </a:t>
            </a:r>
            <a:r>
              <a:rPr sz="1050" spc="-65" dirty="0">
                <a:latin typeface="Arial"/>
                <a:cs typeface="Arial"/>
              </a:rPr>
              <a:t>fase </a:t>
            </a:r>
            <a:r>
              <a:rPr sz="1050" spc="-60" dirty="0">
                <a:latin typeface="Arial"/>
                <a:cs typeface="Arial"/>
              </a:rPr>
              <a:t>más</a:t>
            </a:r>
            <a:r>
              <a:rPr sz="1050" spc="-21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pie-  </a:t>
            </a:r>
            <a:r>
              <a:rPr sz="1050" spc="-60" dirty="0">
                <a:latin typeface="Arial"/>
                <a:cs typeface="Arial"/>
              </a:rPr>
              <a:t>zas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</a:t>
            </a:r>
            <a:r>
              <a:rPr sz="1050" spc="-100" dirty="0">
                <a:latin typeface="Arial"/>
                <a:cs typeface="Arial"/>
              </a:rPr>
              <a:t> </a:t>
            </a:r>
            <a:r>
              <a:rPr sz="1050" spc="-65" dirty="0">
                <a:latin typeface="Arial"/>
                <a:cs typeface="Arial"/>
              </a:rPr>
              <a:t>necesarias?</a:t>
            </a:r>
            <a:endParaRPr sz="1050">
              <a:latin typeface="Arial"/>
              <a:cs typeface="Arial"/>
            </a:endParaRPr>
          </a:p>
          <a:p>
            <a:pPr marL="301625" marR="5080" lvl="1" indent="-143510" algn="just">
              <a:lnSpc>
                <a:spcPts val="1200"/>
              </a:lnSpc>
              <a:spcBef>
                <a:spcPts val="285"/>
              </a:spcBef>
              <a:buChar char="•"/>
              <a:tabLst>
                <a:tab pos="302895" algn="l"/>
              </a:tabLst>
            </a:pPr>
            <a:r>
              <a:rPr sz="1050" spc="-120" dirty="0">
                <a:latin typeface="Arial"/>
                <a:cs typeface="Arial"/>
              </a:rPr>
              <a:t>¿Qué </a:t>
            </a:r>
            <a:r>
              <a:rPr sz="1050" spc="-75" dirty="0">
                <a:latin typeface="Arial"/>
                <a:cs typeface="Arial"/>
              </a:rPr>
              <a:t>consecuencias </a:t>
            </a:r>
            <a:r>
              <a:rPr sz="1050" spc="-60" dirty="0">
                <a:latin typeface="Arial"/>
                <a:cs typeface="Arial"/>
              </a:rPr>
              <a:t>pue-  </a:t>
            </a:r>
            <a:r>
              <a:rPr sz="1050" spc="-40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ocasionar </a:t>
            </a:r>
            <a:r>
              <a:rPr sz="1050" spc="-40" dirty="0">
                <a:latin typeface="Arial"/>
                <a:cs typeface="Arial"/>
              </a:rPr>
              <a:t>que </a:t>
            </a:r>
            <a:r>
              <a:rPr sz="1050" spc="-70" dirty="0">
                <a:latin typeface="Arial"/>
                <a:cs typeface="Arial"/>
              </a:rPr>
              <a:t>pase  </a:t>
            </a:r>
            <a:r>
              <a:rPr sz="1050" spc="-45" dirty="0">
                <a:latin typeface="Arial"/>
                <a:cs typeface="Arial"/>
              </a:rPr>
              <a:t>una pieza defectuosa</a:t>
            </a:r>
            <a:r>
              <a:rPr sz="1050" spc="-114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de  </a:t>
            </a:r>
            <a:r>
              <a:rPr sz="1050" spc="-50" dirty="0">
                <a:latin typeface="Arial"/>
                <a:cs typeface="Arial"/>
              </a:rPr>
              <a:t>una</a:t>
            </a:r>
            <a:r>
              <a:rPr sz="1050" spc="-105" dirty="0">
                <a:latin typeface="Arial"/>
                <a:cs typeface="Arial"/>
              </a:rPr>
              <a:t> </a:t>
            </a:r>
            <a:r>
              <a:rPr sz="1050" spc="-75" dirty="0">
                <a:latin typeface="Arial"/>
                <a:cs typeface="Arial"/>
              </a:rPr>
              <a:t>fase</a:t>
            </a:r>
            <a:r>
              <a:rPr sz="1050" spc="-10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de</a:t>
            </a:r>
            <a:r>
              <a:rPr sz="1050" spc="-10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producción</a:t>
            </a:r>
            <a:r>
              <a:rPr sz="1050" spc="-105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  </a:t>
            </a:r>
            <a:r>
              <a:rPr sz="1050" spc="-35" dirty="0">
                <a:latin typeface="Arial"/>
                <a:cs typeface="Arial"/>
              </a:rPr>
              <a:t>otra</a:t>
            </a:r>
            <a:r>
              <a:rPr sz="1050" spc="-110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posterior?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25" name="object 225"/>
          <p:cNvGrpSpPr/>
          <p:nvPr/>
        </p:nvGrpSpPr>
        <p:grpSpPr>
          <a:xfrm>
            <a:off x="362649" y="5056606"/>
            <a:ext cx="1986914" cy="2304415"/>
            <a:chOff x="362649" y="5056606"/>
            <a:chExt cx="1986914" cy="2304415"/>
          </a:xfrm>
        </p:grpSpPr>
        <p:sp>
          <p:nvSpPr>
            <p:cNvPr id="226" name="object 226"/>
            <p:cNvSpPr/>
            <p:nvPr/>
          </p:nvSpPr>
          <p:spPr>
            <a:xfrm>
              <a:off x="365824" y="5185778"/>
              <a:ext cx="1980564" cy="2172335"/>
            </a:xfrm>
            <a:custGeom>
              <a:avLst/>
              <a:gdLst/>
              <a:ahLst/>
              <a:cxnLst/>
              <a:rect l="l" t="t" r="r" b="b"/>
              <a:pathLst>
                <a:path w="1980564" h="2172334">
                  <a:moveTo>
                    <a:pt x="146812" y="0"/>
                  </a:moveTo>
                  <a:lnTo>
                    <a:pt x="108094" y="5755"/>
                  </a:lnTo>
                  <a:lnTo>
                    <a:pt x="37734" y="43825"/>
                  </a:lnTo>
                  <a:lnTo>
                    <a:pt x="10772" y="84729"/>
                  </a:lnTo>
                  <a:lnTo>
                    <a:pt x="0" y="145415"/>
                  </a:lnTo>
                  <a:lnTo>
                    <a:pt x="0" y="2168702"/>
                  </a:lnTo>
                  <a:lnTo>
                    <a:pt x="0" y="2171890"/>
                  </a:lnTo>
                  <a:lnTo>
                    <a:pt x="3187" y="2171877"/>
                  </a:lnTo>
                  <a:lnTo>
                    <a:pt x="5946" y="2171877"/>
                  </a:lnTo>
                  <a:lnTo>
                    <a:pt x="22455" y="2171877"/>
                  </a:lnTo>
                  <a:lnTo>
                    <a:pt x="65236" y="2171877"/>
                  </a:lnTo>
                  <a:lnTo>
                    <a:pt x="146812" y="2171877"/>
                  </a:lnTo>
                  <a:lnTo>
                    <a:pt x="1833194" y="2171877"/>
                  </a:lnTo>
                  <a:lnTo>
                    <a:pt x="1844576" y="2171089"/>
                  </a:lnTo>
                  <a:lnTo>
                    <a:pt x="1907147" y="2153077"/>
                  </a:lnTo>
                  <a:lnTo>
                    <a:pt x="1942268" y="2128052"/>
                  </a:lnTo>
                  <a:lnTo>
                    <a:pt x="1969232" y="2087147"/>
                  </a:lnTo>
                  <a:lnTo>
                    <a:pt x="1980006" y="2026462"/>
                  </a:lnTo>
                  <a:lnTo>
                    <a:pt x="1980006" y="3302"/>
                  </a:lnTo>
                  <a:lnTo>
                    <a:pt x="1980006" y="139"/>
                  </a:lnTo>
                  <a:lnTo>
                    <a:pt x="1976831" y="127"/>
                  </a:lnTo>
                  <a:lnTo>
                    <a:pt x="1833194" y="0"/>
                  </a:lnTo>
                  <a:lnTo>
                    <a:pt x="146812" y="0"/>
                  </a:lnTo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75057" y="5056606"/>
              <a:ext cx="900430" cy="216535"/>
            </a:xfrm>
            <a:custGeom>
              <a:avLst/>
              <a:gdLst/>
              <a:ahLst/>
              <a:cxnLst/>
              <a:rect l="l" t="t" r="r" b="b"/>
              <a:pathLst>
                <a:path w="900430" h="216535">
                  <a:moveTo>
                    <a:pt x="899998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899998" y="216001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8" name="object 228"/>
          <p:cNvSpPr txBox="1"/>
          <p:nvPr/>
        </p:nvSpPr>
        <p:spPr>
          <a:xfrm>
            <a:off x="742354" y="5077599"/>
            <a:ext cx="608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5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0" dirty="0">
                <a:solidFill>
                  <a:srgbClr val="E1042D"/>
                </a:solidFill>
                <a:latin typeface="Arial"/>
                <a:cs typeface="Arial"/>
              </a:rPr>
              <a:t>c</a:t>
            </a:r>
            <a:r>
              <a:rPr sz="900" b="1" spc="40" dirty="0">
                <a:solidFill>
                  <a:srgbClr val="E1042D"/>
                </a:solidFill>
                <a:latin typeface="Arial"/>
                <a:cs typeface="Arial"/>
              </a:rPr>
              <a:t>t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30" dirty="0">
                <a:solidFill>
                  <a:srgbClr val="E1042D"/>
                </a:solidFill>
                <a:latin typeface="Arial"/>
                <a:cs typeface="Arial"/>
              </a:rPr>
              <a:t>v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70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40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5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60" dirty="0">
                <a:solidFill>
                  <a:srgbClr val="E1042D"/>
                </a:solidFill>
                <a:latin typeface="Arial"/>
                <a:cs typeface="Arial"/>
              </a:rPr>
              <a:t>e</a:t>
            </a:r>
            <a:r>
              <a:rPr sz="900" b="1" spc="-85" dirty="0">
                <a:solidFill>
                  <a:srgbClr val="E1042D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352108" y="4902060"/>
            <a:ext cx="375285" cy="375285"/>
            <a:chOff x="352108" y="4902060"/>
            <a:chExt cx="375285" cy="375285"/>
          </a:xfrm>
        </p:grpSpPr>
        <p:sp>
          <p:nvSpPr>
            <p:cNvPr id="230" name="object 230"/>
            <p:cNvSpPr/>
            <p:nvPr/>
          </p:nvSpPr>
          <p:spPr>
            <a:xfrm>
              <a:off x="352108" y="4902060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98641" y="4948593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48676" y="4971008"/>
              <a:ext cx="176496" cy="235851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3" name="object 233"/>
          <p:cNvSpPr txBox="1"/>
          <p:nvPr/>
        </p:nvSpPr>
        <p:spPr>
          <a:xfrm>
            <a:off x="500058" y="8387867"/>
            <a:ext cx="1717675" cy="12884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spc="-75" dirty="0">
                <a:latin typeface="Arial"/>
                <a:cs typeface="Arial"/>
              </a:rPr>
              <a:t>Las </a:t>
            </a:r>
            <a:r>
              <a:rPr sz="950" spc="-50" dirty="0">
                <a:latin typeface="Arial"/>
                <a:cs typeface="Arial"/>
              </a:rPr>
              <a:t>empresas </a:t>
            </a:r>
            <a:r>
              <a:rPr sz="950" spc="-25" dirty="0">
                <a:latin typeface="Arial"/>
                <a:cs typeface="Arial"/>
              </a:rPr>
              <a:t>que </a:t>
            </a:r>
            <a:r>
              <a:rPr sz="950" spc="-30" dirty="0">
                <a:latin typeface="Arial"/>
                <a:cs typeface="Arial"/>
              </a:rPr>
              <a:t>aplican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15" dirty="0">
                <a:latin typeface="Arial"/>
                <a:cs typeface="Arial"/>
              </a:rPr>
              <a:t>filo-  </a:t>
            </a:r>
            <a:r>
              <a:rPr sz="950" spc="-40" dirty="0">
                <a:latin typeface="Arial"/>
                <a:cs typeface="Arial"/>
              </a:rPr>
              <a:t>sofía </a:t>
            </a:r>
            <a:r>
              <a:rPr sz="950" spc="-114" dirty="0">
                <a:latin typeface="Arial"/>
                <a:cs typeface="Arial"/>
              </a:rPr>
              <a:t>JIT, </a:t>
            </a:r>
            <a:r>
              <a:rPr sz="950" spc="-20" dirty="0">
                <a:latin typeface="Arial"/>
                <a:cs typeface="Arial"/>
              </a:rPr>
              <a:t>obtienen </a:t>
            </a:r>
            <a:r>
              <a:rPr sz="950" spc="-30" dirty="0">
                <a:latin typeface="Arial"/>
                <a:cs typeface="Arial"/>
              </a:rPr>
              <a:t>una </a:t>
            </a:r>
            <a:r>
              <a:rPr sz="950" spc="-25" dirty="0">
                <a:latin typeface="Arial"/>
                <a:cs typeface="Arial"/>
              </a:rPr>
              <a:t>ventaja  </a:t>
            </a:r>
            <a:r>
              <a:rPr sz="950" spc="-15" dirty="0">
                <a:latin typeface="Arial"/>
                <a:cs typeface="Arial"/>
              </a:rPr>
              <a:t>competitiva, </a:t>
            </a:r>
            <a:r>
              <a:rPr sz="950" spc="-20" dirty="0">
                <a:latin typeface="Arial"/>
                <a:cs typeface="Arial"/>
              </a:rPr>
              <a:t>porque </a:t>
            </a:r>
            <a:r>
              <a:rPr sz="950" spc="-50" dirty="0">
                <a:latin typeface="Arial"/>
                <a:cs typeface="Arial"/>
              </a:rPr>
              <a:t>son </a:t>
            </a:r>
            <a:r>
              <a:rPr sz="950" spc="-60" dirty="0">
                <a:latin typeface="Arial"/>
                <a:cs typeface="Arial"/>
              </a:rPr>
              <a:t>capaces 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25" dirty="0">
                <a:latin typeface="Arial"/>
                <a:cs typeface="Arial"/>
              </a:rPr>
              <a:t>entregar el </a:t>
            </a:r>
            <a:r>
              <a:rPr sz="950" spc="-15" dirty="0">
                <a:latin typeface="Arial"/>
                <a:cs typeface="Arial"/>
              </a:rPr>
              <a:t>producto</a:t>
            </a:r>
            <a:r>
              <a:rPr sz="950" spc="-125" dirty="0">
                <a:latin typeface="Arial"/>
                <a:cs typeface="Arial"/>
              </a:rPr>
              <a:t> </a:t>
            </a:r>
            <a:r>
              <a:rPr sz="950" spc="-25" dirty="0">
                <a:latin typeface="Arial"/>
                <a:cs typeface="Arial"/>
              </a:rPr>
              <a:t>solicitado  </a:t>
            </a:r>
            <a:r>
              <a:rPr sz="950" spc="-35" dirty="0">
                <a:latin typeface="Arial"/>
                <a:cs typeface="Arial"/>
              </a:rPr>
              <a:t>en la </a:t>
            </a:r>
            <a:r>
              <a:rPr sz="950" spc="-25" dirty="0">
                <a:latin typeface="Arial"/>
                <a:cs typeface="Arial"/>
              </a:rPr>
              <a:t>cantidad </a:t>
            </a:r>
            <a:r>
              <a:rPr sz="950" spc="-10" dirty="0">
                <a:latin typeface="Arial"/>
                <a:cs typeface="Arial"/>
              </a:rPr>
              <a:t>y tiempo </a:t>
            </a:r>
            <a:r>
              <a:rPr sz="950" spc="-40" dirty="0">
                <a:latin typeface="Arial"/>
                <a:cs typeface="Arial"/>
              </a:rPr>
              <a:t>estable-  </a:t>
            </a:r>
            <a:r>
              <a:rPr sz="950" spc="-35" dirty="0">
                <a:latin typeface="Arial"/>
                <a:cs typeface="Arial"/>
              </a:rPr>
              <a:t>cido,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40" dirty="0">
                <a:latin typeface="Arial"/>
                <a:cs typeface="Arial"/>
              </a:rPr>
              <a:t>esta </a:t>
            </a:r>
            <a:r>
              <a:rPr sz="950" spc="-15" dirty="0">
                <a:latin typeface="Arial"/>
                <a:cs typeface="Arial"/>
              </a:rPr>
              <a:t>forma evitan </a:t>
            </a:r>
            <a:r>
              <a:rPr sz="950" spc="-45" dirty="0">
                <a:latin typeface="Arial"/>
                <a:cs typeface="Arial"/>
              </a:rPr>
              <a:t>los  </a:t>
            </a:r>
            <a:r>
              <a:rPr sz="950" spc="-50" dirty="0">
                <a:latin typeface="Arial"/>
                <a:cs typeface="Arial"/>
              </a:rPr>
              <a:t>costes </a:t>
            </a:r>
            <a:r>
              <a:rPr sz="950" spc="-30" dirty="0">
                <a:latin typeface="Arial"/>
                <a:cs typeface="Arial"/>
              </a:rPr>
              <a:t>superfluos, </a:t>
            </a:r>
            <a:r>
              <a:rPr sz="950" spc="-15" dirty="0">
                <a:latin typeface="Arial"/>
                <a:cs typeface="Arial"/>
              </a:rPr>
              <a:t>por lo </a:t>
            </a:r>
            <a:r>
              <a:rPr sz="950" spc="-25" dirty="0">
                <a:latin typeface="Arial"/>
                <a:cs typeface="Arial"/>
              </a:rPr>
              <a:t>que </a:t>
            </a:r>
            <a:r>
              <a:rPr sz="950" spc="-45" dirty="0">
                <a:latin typeface="Arial"/>
                <a:cs typeface="Arial"/>
              </a:rPr>
              <a:t>los  </a:t>
            </a:r>
            <a:r>
              <a:rPr sz="950" spc="-35" dirty="0">
                <a:latin typeface="Arial"/>
                <a:cs typeface="Arial"/>
              </a:rPr>
              <a:t>precios </a:t>
            </a:r>
            <a:r>
              <a:rPr sz="950" spc="-25" dirty="0">
                <a:latin typeface="Arial"/>
                <a:cs typeface="Arial"/>
              </a:rPr>
              <a:t>que </a:t>
            </a:r>
            <a:r>
              <a:rPr sz="950" spc="-30" dirty="0">
                <a:latin typeface="Arial"/>
                <a:cs typeface="Arial"/>
              </a:rPr>
              <a:t>ofrecen </a:t>
            </a:r>
            <a:r>
              <a:rPr sz="950" spc="-50" dirty="0">
                <a:latin typeface="Arial"/>
                <a:cs typeface="Arial"/>
              </a:rPr>
              <a:t>son más  </a:t>
            </a:r>
            <a:r>
              <a:rPr sz="950" spc="-20" dirty="0">
                <a:latin typeface="Arial"/>
                <a:cs typeface="Arial"/>
              </a:rPr>
              <a:t>competitivos.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34" name="object 234"/>
          <p:cNvGrpSpPr/>
          <p:nvPr/>
        </p:nvGrpSpPr>
        <p:grpSpPr>
          <a:xfrm>
            <a:off x="368999" y="8166760"/>
            <a:ext cx="1980564" cy="1625600"/>
            <a:chOff x="368999" y="8166760"/>
            <a:chExt cx="1980564" cy="1625600"/>
          </a:xfrm>
        </p:grpSpPr>
        <p:sp>
          <p:nvSpPr>
            <p:cNvPr id="235" name="object 235"/>
            <p:cNvSpPr/>
            <p:nvPr/>
          </p:nvSpPr>
          <p:spPr>
            <a:xfrm>
              <a:off x="372174" y="8295944"/>
              <a:ext cx="1974214" cy="1492885"/>
            </a:xfrm>
            <a:custGeom>
              <a:avLst/>
              <a:gdLst/>
              <a:ahLst/>
              <a:cxnLst/>
              <a:rect l="l" t="t" r="r" b="b"/>
              <a:pathLst>
                <a:path w="1974214" h="1492884">
                  <a:moveTo>
                    <a:pt x="1973656" y="0"/>
                  </a:moveTo>
                  <a:lnTo>
                    <a:pt x="1832838" y="0"/>
                  </a:lnTo>
                  <a:lnTo>
                    <a:pt x="140830" y="0"/>
                  </a:lnTo>
                  <a:lnTo>
                    <a:pt x="128400" y="771"/>
                  </a:lnTo>
                  <a:lnTo>
                    <a:pt x="68257" y="18251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1352054"/>
                  </a:lnTo>
                  <a:lnTo>
                    <a:pt x="0" y="1387266"/>
                  </a:lnTo>
                  <a:lnTo>
                    <a:pt x="1" y="1422474"/>
                  </a:lnTo>
                  <a:lnTo>
                    <a:pt x="5" y="1457680"/>
                  </a:lnTo>
                  <a:lnTo>
                    <a:pt x="12" y="1492884"/>
                  </a:lnTo>
                  <a:lnTo>
                    <a:pt x="140830" y="1492884"/>
                  </a:lnTo>
                  <a:lnTo>
                    <a:pt x="1832825" y="1492884"/>
                  </a:lnTo>
                  <a:lnTo>
                    <a:pt x="1871894" y="1487285"/>
                  </a:lnTo>
                  <a:lnTo>
                    <a:pt x="1938423" y="1450389"/>
                  </a:lnTo>
                  <a:lnTo>
                    <a:pt x="1963623" y="1410786"/>
                  </a:lnTo>
                  <a:lnTo>
                    <a:pt x="1973656" y="1352054"/>
                  </a:lnTo>
                  <a:lnTo>
                    <a:pt x="1973656" y="1292821"/>
                  </a:lnTo>
                  <a:lnTo>
                    <a:pt x="1973656" y="1241109"/>
                  </a:lnTo>
                  <a:lnTo>
                    <a:pt x="1973656" y="51713"/>
                  </a:lnTo>
                  <a:lnTo>
                    <a:pt x="1973656" y="0"/>
                  </a:lnTo>
                  <a:close/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81394" y="8166760"/>
              <a:ext cx="1080135" cy="216535"/>
            </a:xfrm>
            <a:custGeom>
              <a:avLst/>
              <a:gdLst/>
              <a:ahLst/>
              <a:cxnLst/>
              <a:rect l="l" t="t" r="r" b="b"/>
              <a:pathLst>
                <a:path w="1080135" h="216534">
                  <a:moveTo>
                    <a:pt x="1079995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079995" y="216001"/>
                  </a:lnTo>
                  <a:lnTo>
                    <a:pt x="1079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7" name="object 237"/>
          <p:cNvSpPr txBox="1"/>
          <p:nvPr/>
        </p:nvSpPr>
        <p:spPr>
          <a:xfrm>
            <a:off x="748704" y="8179511"/>
            <a:ext cx="8115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0" dirty="0">
                <a:solidFill>
                  <a:srgbClr val="66C1BE"/>
                </a:solidFill>
                <a:latin typeface="Arial"/>
                <a:cs typeface="Arial"/>
              </a:rPr>
              <a:t>¿Sabías</a:t>
            </a:r>
            <a:r>
              <a:rPr sz="1000" b="1" spc="-130" dirty="0">
                <a:solidFill>
                  <a:srgbClr val="66C1BE"/>
                </a:solidFill>
                <a:latin typeface="Arial"/>
                <a:cs typeface="Arial"/>
              </a:rPr>
              <a:t> </a:t>
            </a:r>
            <a:r>
              <a:rPr sz="1000" b="1" spc="-145" dirty="0">
                <a:solidFill>
                  <a:srgbClr val="66C1BE"/>
                </a:solidFill>
                <a:latin typeface="Arial"/>
                <a:cs typeface="Arial"/>
              </a:rPr>
              <a:t>que…?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38" name="object 238"/>
          <p:cNvGrpSpPr/>
          <p:nvPr/>
        </p:nvGrpSpPr>
        <p:grpSpPr>
          <a:xfrm>
            <a:off x="358458" y="8012227"/>
            <a:ext cx="375285" cy="375285"/>
            <a:chOff x="358458" y="8012227"/>
            <a:chExt cx="375285" cy="375285"/>
          </a:xfrm>
        </p:grpSpPr>
        <p:sp>
          <p:nvSpPr>
            <p:cNvPr id="239" name="object 239"/>
            <p:cNvSpPr/>
            <p:nvPr/>
          </p:nvSpPr>
          <p:spPr>
            <a:xfrm>
              <a:off x="358458" y="8012227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>
                  <a:moveTo>
                    <a:pt x="374903" y="0"/>
                  </a:moveTo>
                  <a:lnTo>
                    <a:pt x="0" y="0"/>
                  </a:lnTo>
                  <a:lnTo>
                    <a:pt x="0" y="374904"/>
                  </a:lnTo>
                  <a:lnTo>
                    <a:pt x="374903" y="374904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04991" y="8058760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70"/>
                  </a:lnTo>
                  <a:lnTo>
                    <a:pt x="204127" y="280670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91738" y="8088487"/>
              <a:ext cx="106934" cy="214481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45121" y="9899080"/>
            <a:ext cx="990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20" dirty="0">
                <a:latin typeface="Arial"/>
                <a:cs typeface="Arial"/>
              </a:rPr>
              <a:t>11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1195">
              <a:lnSpc>
                <a:spcPct val="100000"/>
              </a:lnSpc>
              <a:spcBef>
                <a:spcPts val="100"/>
              </a:spcBef>
              <a:tabLst>
                <a:tab pos="4177665" algn="l"/>
                <a:tab pos="6587490" algn="l"/>
              </a:tabLst>
            </a:pPr>
            <a:r>
              <a:rPr spc="-30" dirty="0"/>
              <a:t> 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</a:t>
            </a:r>
            <a:r>
              <a:rPr spc="105" dirty="0"/>
              <a:t> </a:t>
            </a:r>
            <a:r>
              <a:rPr spc="-50" dirty="0"/>
              <a:t>pequeña</a:t>
            </a:r>
            <a:r>
              <a:rPr spc="-20" dirty="0"/>
              <a:t> </a:t>
            </a:r>
            <a:r>
              <a:rPr spc="-60" dirty="0"/>
              <a:t>empresa	</a:t>
            </a:r>
            <a:r>
              <a:rPr sz="2500" b="1" spc="-725" dirty="0">
                <a:latin typeface="Arial"/>
                <a:cs typeface="Arial"/>
              </a:rPr>
              <a:t>1</a:t>
            </a:r>
            <a:r>
              <a:rPr sz="2500" b="1" spc="240" dirty="0">
                <a:latin typeface="Arial"/>
                <a:cs typeface="Arial"/>
              </a:rPr>
              <a:t> 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18022" y="0"/>
            <a:ext cx="1965325" cy="699135"/>
            <a:chOff x="6318022" y="0"/>
            <a:chExt cx="1965325" cy="699135"/>
          </a:xfrm>
        </p:grpSpPr>
        <p:sp>
          <p:nvSpPr>
            <p:cNvPr id="5" name="object 5"/>
            <p:cNvSpPr/>
            <p:nvPr/>
          </p:nvSpPr>
          <p:spPr>
            <a:xfrm>
              <a:off x="6318022" y="0"/>
              <a:ext cx="1961971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3441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09" h="209550">
                  <a:moveTo>
                    <a:pt x="1946553" y="141257"/>
                  </a:moveTo>
                  <a:lnTo>
                    <a:pt x="1899815" y="127290"/>
                  </a:lnTo>
                  <a:lnTo>
                    <a:pt x="1843300" y="114824"/>
                  </a:lnTo>
                  <a:lnTo>
                    <a:pt x="1786370" y="106158"/>
                  </a:lnTo>
                  <a:lnTo>
                    <a:pt x="1729453" y="100921"/>
                  </a:lnTo>
                  <a:lnTo>
                    <a:pt x="1672980" y="98745"/>
                  </a:lnTo>
                  <a:lnTo>
                    <a:pt x="1617381" y="99259"/>
                  </a:lnTo>
                  <a:lnTo>
                    <a:pt x="1563084" y="102095"/>
                  </a:lnTo>
                  <a:lnTo>
                    <a:pt x="1510521" y="106881"/>
                  </a:lnTo>
                  <a:lnTo>
                    <a:pt x="1460121" y="113249"/>
                  </a:lnTo>
                  <a:lnTo>
                    <a:pt x="1412312" y="120828"/>
                  </a:lnTo>
                  <a:lnTo>
                    <a:pt x="1367526" y="129249"/>
                  </a:lnTo>
                  <a:lnTo>
                    <a:pt x="1326193" y="138143"/>
                  </a:lnTo>
                  <a:lnTo>
                    <a:pt x="1288740" y="147138"/>
                  </a:lnTo>
                  <a:lnTo>
                    <a:pt x="1227200" y="163958"/>
                  </a:lnTo>
                  <a:lnTo>
                    <a:pt x="1203971" y="171043"/>
                  </a:lnTo>
                  <a:lnTo>
                    <a:pt x="1150747" y="185729"/>
                  </a:lnTo>
                  <a:lnTo>
                    <a:pt x="1098549" y="196165"/>
                  </a:lnTo>
                  <a:lnTo>
                    <a:pt x="1047250" y="202774"/>
                  </a:lnTo>
                  <a:lnTo>
                    <a:pt x="996726" y="205976"/>
                  </a:lnTo>
                  <a:lnTo>
                    <a:pt x="946850" y="206192"/>
                  </a:lnTo>
                  <a:lnTo>
                    <a:pt x="897498" y="203843"/>
                  </a:lnTo>
                  <a:lnTo>
                    <a:pt x="848544" y="199352"/>
                  </a:lnTo>
                  <a:lnTo>
                    <a:pt x="799863" y="193138"/>
                  </a:lnTo>
                  <a:lnTo>
                    <a:pt x="751329" y="185623"/>
                  </a:lnTo>
                  <a:lnTo>
                    <a:pt x="702817" y="177228"/>
                  </a:lnTo>
                  <a:lnTo>
                    <a:pt x="643407" y="166564"/>
                  </a:lnTo>
                  <a:lnTo>
                    <a:pt x="595636" y="157877"/>
                  </a:lnTo>
                  <a:lnTo>
                    <a:pt x="547368" y="148883"/>
                  </a:lnTo>
                  <a:lnTo>
                    <a:pt x="498720" y="139492"/>
                  </a:lnTo>
                  <a:lnTo>
                    <a:pt x="449811" y="129616"/>
                  </a:lnTo>
                  <a:lnTo>
                    <a:pt x="400760" y="119166"/>
                  </a:lnTo>
                  <a:lnTo>
                    <a:pt x="351683" y="108055"/>
                  </a:lnTo>
                  <a:lnTo>
                    <a:pt x="302700" y="96194"/>
                  </a:lnTo>
                  <a:lnTo>
                    <a:pt x="253929" y="83495"/>
                  </a:lnTo>
                  <a:lnTo>
                    <a:pt x="205489" y="69869"/>
                  </a:lnTo>
                  <a:lnTo>
                    <a:pt x="157496" y="55227"/>
                  </a:lnTo>
                  <a:lnTo>
                    <a:pt x="110071" y="39482"/>
                  </a:lnTo>
                  <a:lnTo>
                    <a:pt x="63330" y="22545"/>
                  </a:lnTo>
                  <a:lnTo>
                    <a:pt x="17393" y="4328"/>
                  </a:lnTo>
                  <a:lnTo>
                    <a:pt x="7445" y="0"/>
                  </a:lnTo>
                </a:path>
                <a:path w="1946909" h="209550">
                  <a:moveTo>
                    <a:pt x="0" y="0"/>
                  </a:moveTo>
                  <a:lnTo>
                    <a:pt x="62154" y="25278"/>
                  </a:lnTo>
                  <a:lnTo>
                    <a:pt x="108948" y="42240"/>
                  </a:lnTo>
                  <a:lnTo>
                    <a:pt x="156422" y="58007"/>
                  </a:lnTo>
                  <a:lnTo>
                    <a:pt x="204457" y="72667"/>
                  </a:lnTo>
                  <a:lnTo>
                    <a:pt x="252937" y="86308"/>
                  </a:lnTo>
                  <a:lnTo>
                    <a:pt x="301742" y="99020"/>
                  </a:lnTo>
                  <a:lnTo>
                    <a:pt x="350756" y="110890"/>
                  </a:lnTo>
                  <a:lnTo>
                    <a:pt x="399860" y="122009"/>
                  </a:lnTo>
                  <a:lnTo>
                    <a:pt x="448936" y="132464"/>
                  </a:lnTo>
                  <a:lnTo>
                    <a:pt x="497867" y="142344"/>
                  </a:lnTo>
                  <a:lnTo>
                    <a:pt x="546534" y="151738"/>
                  </a:lnTo>
                  <a:lnTo>
                    <a:pt x="594819" y="160734"/>
                  </a:lnTo>
                  <a:lnTo>
                    <a:pt x="642605" y="169421"/>
                  </a:lnTo>
                  <a:lnTo>
                    <a:pt x="689774" y="177888"/>
                  </a:lnTo>
                  <a:lnTo>
                    <a:pt x="750899" y="188547"/>
                  </a:lnTo>
                  <a:lnTo>
                    <a:pt x="799541" y="196088"/>
                  </a:lnTo>
                  <a:lnTo>
                    <a:pt x="848335" y="202322"/>
                  </a:lnTo>
                  <a:lnTo>
                    <a:pt x="897408" y="206827"/>
                  </a:lnTo>
                  <a:lnTo>
                    <a:pt x="946888" y="209181"/>
                  </a:lnTo>
                  <a:lnTo>
                    <a:pt x="996903" y="208961"/>
                  </a:lnTo>
                  <a:lnTo>
                    <a:pt x="1047579" y="205744"/>
                  </a:lnTo>
                  <a:lnTo>
                    <a:pt x="1099043" y="199108"/>
                  </a:lnTo>
                  <a:lnTo>
                    <a:pt x="1151424" y="188630"/>
                  </a:lnTo>
                  <a:lnTo>
                    <a:pt x="1204848" y="173888"/>
                  </a:lnTo>
                  <a:lnTo>
                    <a:pt x="1228023" y="166819"/>
                  </a:lnTo>
                  <a:lnTo>
                    <a:pt x="1256356" y="158746"/>
                  </a:lnTo>
                  <a:lnTo>
                    <a:pt x="1326779" y="141058"/>
                  </a:lnTo>
                  <a:lnTo>
                    <a:pt x="1368011" y="132181"/>
                  </a:lnTo>
                  <a:lnTo>
                    <a:pt x="1412685" y="123774"/>
                  </a:lnTo>
                  <a:lnTo>
                    <a:pt x="1460372" y="116206"/>
                  </a:lnTo>
                  <a:lnTo>
                    <a:pt x="1510642" y="109844"/>
                  </a:lnTo>
                  <a:lnTo>
                    <a:pt x="1563067" y="105059"/>
                  </a:lnTo>
                  <a:lnTo>
                    <a:pt x="1617217" y="102217"/>
                  </a:lnTo>
                  <a:lnTo>
                    <a:pt x="1672664" y="101689"/>
                  </a:lnTo>
                  <a:lnTo>
                    <a:pt x="1728978" y="103842"/>
                  </a:lnTo>
                  <a:lnTo>
                    <a:pt x="1785731" y="109046"/>
                  </a:lnTo>
                  <a:lnTo>
                    <a:pt x="1842493" y="117669"/>
                  </a:lnTo>
                  <a:lnTo>
                    <a:pt x="1898836" y="130080"/>
                  </a:lnTo>
                  <a:lnTo>
                    <a:pt x="1946553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3574" y="0"/>
              <a:ext cx="1936420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5007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1929924" y="136639"/>
                  </a:moveTo>
                  <a:lnTo>
                    <a:pt x="1881293" y="122062"/>
                  </a:lnTo>
                  <a:lnTo>
                    <a:pt x="1825167" y="109613"/>
                  </a:lnTo>
                  <a:lnTo>
                    <a:pt x="1768634" y="100926"/>
                  </a:lnTo>
                  <a:lnTo>
                    <a:pt x="1712121" y="95634"/>
                  </a:lnTo>
                  <a:lnTo>
                    <a:pt x="1656052" y="93372"/>
                  </a:lnTo>
                  <a:lnTo>
                    <a:pt x="1600854" y="93775"/>
                  </a:lnTo>
                  <a:lnTo>
                    <a:pt x="1546954" y="96478"/>
                  </a:lnTo>
                  <a:lnTo>
                    <a:pt x="1494776" y="101117"/>
                  </a:lnTo>
                  <a:lnTo>
                    <a:pt x="1444749" y="107325"/>
                  </a:lnTo>
                  <a:lnTo>
                    <a:pt x="1397297" y="114737"/>
                  </a:lnTo>
                  <a:lnTo>
                    <a:pt x="1352846" y="122989"/>
                  </a:lnTo>
                  <a:lnTo>
                    <a:pt x="1311823" y="131715"/>
                  </a:lnTo>
                  <a:lnTo>
                    <a:pt x="1274654" y="140550"/>
                  </a:lnTo>
                  <a:lnTo>
                    <a:pt x="1213581" y="157087"/>
                  </a:lnTo>
                  <a:lnTo>
                    <a:pt x="1190530" y="164058"/>
                  </a:lnTo>
                  <a:lnTo>
                    <a:pt x="1143758" y="177140"/>
                  </a:lnTo>
                  <a:lnTo>
                    <a:pt x="1097664" y="186966"/>
                  </a:lnTo>
                  <a:lnTo>
                    <a:pt x="1051935" y="193756"/>
                  </a:lnTo>
                  <a:lnTo>
                    <a:pt x="1006261" y="197731"/>
                  </a:lnTo>
                  <a:lnTo>
                    <a:pt x="960330" y="199109"/>
                  </a:lnTo>
                  <a:lnTo>
                    <a:pt x="913830" y="198111"/>
                  </a:lnTo>
                  <a:lnTo>
                    <a:pt x="866450" y="194956"/>
                  </a:lnTo>
                  <a:lnTo>
                    <a:pt x="817879" y="189865"/>
                  </a:lnTo>
                  <a:lnTo>
                    <a:pt x="767805" y="183057"/>
                  </a:lnTo>
                  <a:lnTo>
                    <a:pt x="715918" y="174752"/>
                  </a:lnTo>
                  <a:lnTo>
                    <a:pt x="704399" y="172758"/>
                  </a:lnTo>
                  <a:lnTo>
                    <a:pt x="698011" y="171653"/>
                  </a:lnTo>
                  <a:lnTo>
                    <a:pt x="691636" y="170510"/>
                  </a:lnTo>
                  <a:lnTo>
                    <a:pt x="675926" y="167741"/>
                  </a:lnTo>
                  <a:lnTo>
                    <a:pt x="629078" y="159477"/>
                  </a:lnTo>
                  <a:lnTo>
                    <a:pt x="581618" y="150996"/>
                  </a:lnTo>
                  <a:lnTo>
                    <a:pt x="533663" y="142208"/>
                  </a:lnTo>
                  <a:lnTo>
                    <a:pt x="485331" y="133025"/>
                  </a:lnTo>
                  <a:lnTo>
                    <a:pt x="436739" y="123357"/>
                  </a:lnTo>
                  <a:lnTo>
                    <a:pt x="388005" y="113115"/>
                  </a:lnTo>
                  <a:lnTo>
                    <a:pt x="339247" y="102211"/>
                  </a:lnTo>
                  <a:lnTo>
                    <a:pt x="290581" y="90554"/>
                  </a:lnTo>
                  <a:lnTo>
                    <a:pt x="242127" y="78057"/>
                  </a:lnTo>
                  <a:lnTo>
                    <a:pt x="194001" y="64630"/>
                  </a:lnTo>
                  <a:lnTo>
                    <a:pt x="146321" y="50184"/>
                  </a:lnTo>
                  <a:lnTo>
                    <a:pt x="99205" y="34630"/>
                  </a:lnTo>
                  <a:lnTo>
                    <a:pt x="52770" y="17879"/>
                  </a:lnTo>
                  <a:lnTo>
                    <a:pt x="7533" y="0"/>
                  </a:lnTo>
                </a:path>
                <a:path w="1930400" h="202565">
                  <a:moveTo>
                    <a:pt x="0" y="0"/>
                  </a:moveTo>
                  <a:lnTo>
                    <a:pt x="51586" y="20623"/>
                  </a:lnTo>
                  <a:lnTo>
                    <a:pt x="98075" y="37399"/>
                  </a:lnTo>
                  <a:lnTo>
                    <a:pt x="145240" y="52973"/>
                  </a:lnTo>
                  <a:lnTo>
                    <a:pt x="192964" y="67437"/>
                  </a:lnTo>
                  <a:lnTo>
                    <a:pt x="241129" y="80878"/>
                  </a:lnTo>
                  <a:lnTo>
                    <a:pt x="289619" y="93387"/>
                  </a:lnTo>
                  <a:lnTo>
                    <a:pt x="338316" y="105053"/>
                  </a:lnTo>
                  <a:lnTo>
                    <a:pt x="387103" y="115965"/>
                  </a:lnTo>
                  <a:lnTo>
                    <a:pt x="435863" y="126212"/>
                  </a:lnTo>
                  <a:lnTo>
                    <a:pt x="484478" y="135885"/>
                  </a:lnTo>
                  <a:lnTo>
                    <a:pt x="532831" y="145072"/>
                  </a:lnTo>
                  <a:lnTo>
                    <a:pt x="580806" y="153862"/>
                  </a:lnTo>
                  <a:lnTo>
                    <a:pt x="628285" y="162345"/>
                  </a:lnTo>
                  <a:lnTo>
                    <a:pt x="675151" y="170611"/>
                  </a:lnTo>
                  <a:lnTo>
                    <a:pt x="691128" y="173418"/>
                  </a:lnTo>
                  <a:lnTo>
                    <a:pt x="697465" y="174561"/>
                  </a:lnTo>
                  <a:lnTo>
                    <a:pt x="703815" y="175666"/>
                  </a:lnTo>
                  <a:lnTo>
                    <a:pt x="710140" y="176758"/>
                  </a:lnTo>
                  <a:lnTo>
                    <a:pt x="715435" y="177685"/>
                  </a:lnTo>
                  <a:lnTo>
                    <a:pt x="767433" y="186011"/>
                  </a:lnTo>
                  <a:lnTo>
                    <a:pt x="817617" y="192835"/>
                  </a:lnTo>
                  <a:lnTo>
                    <a:pt x="866301" y="197938"/>
                  </a:lnTo>
                  <a:lnTo>
                    <a:pt x="913799" y="201097"/>
                  </a:lnTo>
                  <a:lnTo>
                    <a:pt x="960423" y="202093"/>
                  </a:lnTo>
                  <a:lnTo>
                    <a:pt x="1006488" y="200705"/>
                  </a:lnTo>
                  <a:lnTo>
                    <a:pt x="1052307" y="196713"/>
                  </a:lnTo>
                  <a:lnTo>
                    <a:pt x="1098192" y="189896"/>
                  </a:lnTo>
                  <a:lnTo>
                    <a:pt x="1144459" y="180033"/>
                  </a:lnTo>
                  <a:lnTo>
                    <a:pt x="1191419" y="166903"/>
                  </a:lnTo>
                  <a:lnTo>
                    <a:pt x="1214415" y="159948"/>
                  </a:lnTo>
                  <a:lnTo>
                    <a:pt x="1242530" y="152007"/>
                  </a:lnTo>
                  <a:lnTo>
                    <a:pt x="1312418" y="134628"/>
                  </a:lnTo>
                  <a:lnTo>
                    <a:pt x="1353339" y="125918"/>
                  </a:lnTo>
                  <a:lnTo>
                    <a:pt x="1397678" y="117679"/>
                  </a:lnTo>
                  <a:lnTo>
                    <a:pt x="1445010" y="110277"/>
                  </a:lnTo>
                  <a:lnTo>
                    <a:pt x="1494908" y="104075"/>
                  </a:lnTo>
                  <a:lnTo>
                    <a:pt x="1546949" y="99438"/>
                  </a:lnTo>
                  <a:lnTo>
                    <a:pt x="1600706" y="96729"/>
                  </a:lnTo>
                  <a:lnTo>
                    <a:pt x="1655754" y="96313"/>
                  </a:lnTo>
                  <a:lnTo>
                    <a:pt x="1711667" y="98555"/>
                  </a:lnTo>
                  <a:lnTo>
                    <a:pt x="1768021" y="103817"/>
                  </a:lnTo>
                  <a:lnTo>
                    <a:pt x="1824390" y="112466"/>
                  </a:lnTo>
                  <a:lnTo>
                    <a:pt x="1880348" y="124864"/>
                  </a:lnTo>
                  <a:lnTo>
                    <a:pt x="1929924" y="1397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8946" y="0"/>
              <a:ext cx="1911049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71136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1908857" y="130459"/>
                  </a:moveTo>
                  <a:lnTo>
                    <a:pt x="1859524" y="115620"/>
                  </a:lnTo>
                  <a:lnTo>
                    <a:pt x="1803787" y="103185"/>
                  </a:lnTo>
                  <a:lnTo>
                    <a:pt x="1747650" y="94473"/>
                  </a:lnTo>
                  <a:lnTo>
                    <a:pt x="1691536" y="89122"/>
                  </a:lnTo>
                  <a:lnTo>
                    <a:pt x="1635866" y="86773"/>
                  </a:lnTo>
                  <a:lnTo>
                    <a:pt x="1581065" y="87064"/>
                  </a:lnTo>
                  <a:lnTo>
                    <a:pt x="1527554" y="89635"/>
                  </a:lnTo>
                  <a:lnTo>
                    <a:pt x="1475757" y="94124"/>
                  </a:lnTo>
                  <a:lnTo>
                    <a:pt x="1426095" y="100172"/>
                  </a:lnTo>
                  <a:lnTo>
                    <a:pt x="1378992" y="107418"/>
                  </a:lnTo>
                  <a:lnTo>
                    <a:pt x="1334870" y="115501"/>
                  </a:lnTo>
                  <a:lnTo>
                    <a:pt x="1294152" y="124059"/>
                  </a:lnTo>
                  <a:lnTo>
                    <a:pt x="1224617" y="141162"/>
                  </a:lnTo>
                  <a:lnTo>
                    <a:pt x="1173769" y="155841"/>
                  </a:lnTo>
                  <a:lnTo>
                    <a:pt x="1122097" y="169995"/>
                  </a:lnTo>
                  <a:lnTo>
                    <a:pt x="1071207" y="180219"/>
                  </a:lnTo>
                  <a:lnTo>
                    <a:pt x="1020677" y="186810"/>
                  </a:lnTo>
                  <a:lnTo>
                    <a:pt x="970080" y="190066"/>
                  </a:lnTo>
                  <a:lnTo>
                    <a:pt x="918993" y="190284"/>
                  </a:lnTo>
                  <a:lnTo>
                    <a:pt x="866990" y="187763"/>
                  </a:lnTo>
                  <a:lnTo>
                    <a:pt x="813646" y="182800"/>
                  </a:lnTo>
                  <a:lnTo>
                    <a:pt x="758538" y="175693"/>
                  </a:lnTo>
                  <a:lnTo>
                    <a:pt x="701240" y="166738"/>
                  </a:lnTo>
                  <a:lnTo>
                    <a:pt x="687105" y="164325"/>
                  </a:lnTo>
                  <a:lnTo>
                    <a:pt x="679967" y="163093"/>
                  </a:lnTo>
                  <a:lnTo>
                    <a:pt x="608707" y="150763"/>
                  </a:lnTo>
                  <a:lnTo>
                    <a:pt x="558548" y="141943"/>
                  </a:lnTo>
                  <a:lnTo>
                    <a:pt x="507851" y="132767"/>
                  </a:lnTo>
                  <a:lnTo>
                    <a:pt x="456756" y="123126"/>
                  </a:lnTo>
                  <a:lnTo>
                    <a:pt x="405403" y="112912"/>
                  </a:lnTo>
                  <a:lnTo>
                    <a:pt x="353933" y="102019"/>
                  </a:lnTo>
                  <a:lnTo>
                    <a:pt x="302484" y="90338"/>
                  </a:lnTo>
                  <a:lnTo>
                    <a:pt x="251198" y="77762"/>
                  </a:lnTo>
                  <a:lnTo>
                    <a:pt x="200214" y="64182"/>
                  </a:lnTo>
                  <a:lnTo>
                    <a:pt x="149674" y="49492"/>
                  </a:lnTo>
                  <a:lnTo>
                    <a:pt x="99716" y="33583"/>
                  </a:lnTo>
                  <a:lnTo>
                    <a:pt x="50481" y="16348"/>
                  </a:lnTo>
                  <a:lnTo>
                    <a:pt x="8121" y="0"/>
                  </a:lnTo>
                </a:path>
                <a:path w="1909445" h="193675">
                  <a:moveTo>
                    <a:pt x="0" y="0"/>
                  </a:moveTo>
                  <a:lnTo>
                    <a:pt x="49131" y="19004"/>
                  </a:lnTo>
                  <a:lnTo>
                    <a:pt x="98377" y="36255"/>
                  </a:lnTo>
                  <a:lnTo>
                    <a:pt x="148338" y="52177"/>
                  </a:lnTo>
                  <a:lnTo>
                    <a:pt x="198875" y="66879"/>
                  </a:lnTo>
                  <a:lnTo>
                    <a:pt x="249850" y="80468"/>
                  </a:lnTo>
                  <a:lnTo>
                    <a:pt x="301123" y="93053"/>
                  </a:lnTo>
                  <a:lnTo>
                    <a:pt x="352553" y="104741"/>
                  </a:lnTo>
                  <a:lnTo>
                    <a:pt x="404003" y="115639"/>
                  </a:lnTo>
                  <a:lnTo>
                    <a:pt x="455331" y="125857"/>
                  </a:lnTo>
                  <a:lnTo>
                    <a:pt x="506400" y="135502"/>
                  </a:lnTo>
                  <a:lnTo>
                    <a:pt x="557069" y="144682"/>
                  </a:lnTo>
                  <a:lnTo>
                    <a:pt x="607199" y="153504"/>
                  </a:lnTo>
                  <a:lnTo>
                    <a:pt x="656650" y="162077"/>
                  </a:lnTo>
                  <a:lnTo>
                    <a:pt x="676564" y="165519"/>
                  </a:lnTo>
                  <a:lnTo>
                    <a:pt x="684666" y="166954"/>
                  </a:lnTo>
                  <a:lnTo>
                    <a:pt x="752604" y="177799"/>
                  </a:lnTo>
                  <a:lnTo>
                    <a:pt x="802600" y="184486"/>
                  </a:lnTo>
                  <a:lnTo>
                    <a:pt x="851095" y="189478"/>
                  </a:lnTo>
                  <a:lnTo>
                    <a:pt x="898400" y="192557"/>
                  </a:lnTo>
                  <a:lnTo>
                    <a:pt x="944826" y="193506"/>
                  </a:lnTo>
                  <a:lnTo>
                    <a:pt x="990683" y="192108"/>
                  </a:lnTo>
                  <a:lnTo>
                    <a:pt x="1036283" y="188144"/>
                  </a:lnTo>
                  <a:lnTo>
                    <a:pt x="1081936" y="181397"/>
                  </a:lnTo>
                  <a:lnTo>
                    <a:pt x="1127953" y="171650"/>
                  </a:lnTo>
                  <a:lnTo>
                    <a:pt x="1174645" y="158686"/>
                  </a:lnTo>
                  <a:lnTo>
                    <a:pt x="1197462" y="151846"/>
                  </a:lnTo>
                  <a:lnTo>
                    <a:pt x="1225359" y="144039"/>
                  </a:lnTo>
                  <a:lnTo>
                    <a:pt x="1294710" y="126969"/>
                  </a:lnTo>
                  <a:lnTo>
                    <a:pt x="1335320" y="118425"/>
                  </a:lnTo>
                  <a:lnTo>
                    <a:pt x="1379324" y="110355"/>
                  </a:lnTo>
                  <a:lnTo>
                    <a:pt x="1426300" y="103118"/>
                  </a:lnTo>
                  <a:lnTo>
                    <a:pt x="1475828" y="97074"/>
                  </a:lnTo>
                  <a:lnTo>
                    <a:pt x="1527484" y="92584"/>
                  </a:lnTo>
                  <a:lnTo>
                    <a:pt x="1580849" y="90007"/>
                  </a:lnTo>
                  <a:lnTo>
                    <a:pt x="1635499" y="89703"/>
                  </a:lnTo>
                  <a:lnTo>
                    <a:pt x="1691013" y="92032"/>
                  </a:lnTo>
                  <a:lnTo>
                    <a:pt x="1746970" y="97353"/>
                  </a:lnTo>
                  <a:lnTo>
                    <a:pt x="1802948" y="106027"/>
                  </a:lnTo>
                  <a:lnTo>
                    <a:pt x="1858525" y="118413"/>
                  </a:lnTo>
                  <a:lnTo>
                    <a:pt x="1908857" y="1335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86244" y="0"/>
              <a:ext cx="1893751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97301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1882693" y="122580"/>
                  </a:moveTo>
                  <a:lnTo>
                    <a:pt x="1833127" y="107651"/>
                  </a:lnTo>
                  <a:lnTo>
                    <a:pt x="1777873" y="95291"/>
                  </a:lnTo>
                  <a:lnTo>
                    <a:pt x="1722215" y="86609"/>
                  </a:lnTo>
                  <a:lnTo>
                    <a:pt x="1666573" y="81248"/>
                  </a:lnTo>
                  <a:lnTo>
                    <a:pt x="1611367" y="78854"/>
                  </a:lnTo>
                  <a:lnTo>
                    <a:pt x="1557017" y="79070"/>
                  </a:lnTo>
                  <a:lnTo>
                    <a:pt x="1503942" y="81540"/>
                  </a:lnTo>
                  <a:lnTo>
                    <a:pt x="1452563" y="85909"/>
                  </a:lnTo>
                  <a:lnTo>
                    <a:pt x="1403299" y="91820"/>
                  </a:lnTo>
                  <a:lnTo>
                    <a:pt x="1356570" y="98918"/>
                  </a:lnTo>
                  <a:lnTo>
                    <a:pt x="1312795" y="106847"/>
                  </a:lnTo>
                  <a:lnTo>
                    <a:pt x="1272395" y="115250"/>
                  </a:lnTo>
                  <a:lnTo>
                    <a:pt x="1203399" y="132058"/>
                  </a:lnTo>
                  <a:lnTo>
                    <a:pt x="1152938" y="146495"/>
                  </a:lnTo>
                  <a:lnTo>
                    <a:pt x="1101596" y="160457"/>
                  </a:lnTo>
                  <a:lnTo>
                    <a:pt x="1051005" y="170554"/>
                  </a:lnTo>
                  <a:lnTo>
                    <a:pt x="1000744" y="177078"/>
                  </a:lnTo>
                  <a:lnTo>
                    <a:pt x="950393" y="180321"/>
                  </a:lnTo>
                  <a:lnTo>
                    <a:pt x="899531" y="180576"/>
                  </a:lnTo>
                  <a:lnTo>
                    <a:pt x="847737" y="178137"/>
                  </a:lnTo>
                  <a:lnTo>
                    <a:pt x="794591" y="173297"/>
                  </a:lnTo>
                  <a:lnTo>
                    <a:pt x="739670" y="166347"/>
                  </a:lnTo>
                  <a:lnTo>
                    <a:pt x="682556" y="157582"/>
                  </a:lnTo>
                  <a:lnTo>
                    <a:pt x="636010" y="149758"/>
                  </a:lnTo>
                  <a:lnTo>
                    <a:pt x="586868" y="141399"/>
                  </a:lnTo>
                  <a:lnTo>
                    <a:pt x="537052" y="132793"/>
                  </a:lnTo>
                  <a:lnTo>
                    <a:pt x="486702" y="123831"/>
                  </a:lnTo>
                  <a:lnTo>
                    <a:pt x="435955" y="114407"/>
                  </a:lnTo>
                  <a:lnTo>
                    <a:pt x="384953" y="104410"/>
                  </a:lnTo>
                  <a:lnTo>
                    <a:pt x="333833" y="93733"/>
                  </a:lnTo>
                  <a:lnTo>
                    <a:pt x="282735" y="82267"/>
                  </a:lnTo>
                  <a:lnTo>
                    <a:pt x="231798" y="69904"/>
                  </a:lnTo>
                  <a:lnTo>
                    <a:pt x="181161" y="56535"/>
                  </a:lnTo>
                  <a:lnTo>
                    <a:pt x="130964" y="42052"/>
                  </a:lnTo>
                  <a:lnTo>
                    <a:pt x="81346" y="26346"/>
                  </a:lnTo>
                  <a:lnTo>
                    <a:pt x="32445" y="9309"/>
                  </a:lnTo>
                  <a:lnTo>
                    <a:pt x="8240" y="0"/>
                  </a:lnTo>
                </a:path>
                <a:path w="1882775" h="184150">
                  <a:moveTo>
                    <a:pt x="0" y="0"/>
                  </a:moveTo>
                  <a:lnTo>
                    <a:pt x="79992" y="29013"/>
                  </a:lnTo>
                  <a:lnTo>
                    <a:pt x="129608" y="44731"/>
                  </a:lnTo>
                  <a:lnTo>
                    <a:pt x="179795" y="59225"/>
                  </a:lnTo>
                  <a:lnTo>
                    <a:pt x="230417" y="72603"/>
                  </a:lnTo>
                  <a:lnTo>
                    <a:pt x="281333" y="84974"/>
                  </a:lnTo>
                  <a:lnTo>
                    <a:pt x="332407" y="96446"/>
                  </a:lnTo>
                  <a:lnTo>
                    <a:pt x="383498" y="107129"/>
                  </a:lnTo>
                  <a:lnTo>
                    <a:pt x="434470" y="117131"/>
                  </a:lnTo>
                  <a:lnTo>
                    <a:pt x="485183" y="126561"/>
                  </a:lnTo>
                  <a:lnTo>
                    <a:pt x="535498" y="135527"/>
                  </a:lnTo>
                  <a:lnTo>
                    <a:pt x="585279" y="144137"/>
                  </a:lnTo>
                  <a:lnTo>
                    <a:pt x="634385" y="152502"/>
                  </a:lnTo>
                  <a:lnTo>
                    <a:pt x="676180" y="159563"/>
                  </a:lnTo>
                  <a:lnTo>
                    <a:pt x="739307" y="169298"/>
                  </a:lnTo>
                  <a:lnTo>
                    <a:pt x="794350" y="176269"/>
                  </a:lnTo>
                  <a:lnTo>
                    <a:pt x="847625" y="181121"/>
                  </a:lnTo>
                  <a:lnTo>
                    <a:pt x="899554" y="183561"/>
                  </a:lnTo>
                  <a:lnTo>
                    <a:pt x="950561" y="183295"/>
                  </a:lnTo>
                  <a:lnTo>
                    <a:pt x="1001069" y="180029"/>
                  </a:lnTo>
                  <a:lnTo>
                    <a:pt x="1051500" y="173468"/>
                  </a:lnTo>
                  <a:lnTo>
                    <a:pt x="1102279" y="163319"/>
                  </a:lnTo>
                  <a:lnTo>
                    <a:pt x="1153827" y="149289"/>
                  </a:lnTo>
                  <a:lnTo>
                    <a:pt x="1176473" y="142561"/>
                  </a:lnTo>
                  <a:lnTo>
                    <a:pt x="1204161" y="134886"/>
                  </a:lnTo>
                  <a:lnTo>
                    <a:pt x="1272982" y="118115"/>
                  </a:lnTo>
                  <a:lnTo>
                    <a:pt x="1313279" y="109728"/>
                  </a:lnTo>
                  <a:lnTo>
                    <a:pt x="1356939" y="101814"/>
                  </a:lnTo>
                  <a:lnTo>
                    <a:pt x="1403545" y="94728"/>
                  </a:lnTo>
                  <a:lnTo>
                    <a:pt x="1452678" y="88824"/>
                  </a:lnTo>
                  <a:lnTo>
                    <a:pt x="1503917" y="84457"/>
                  </a:lnTo>
                  <a:lnTo>
                    <a:pt x="1556844" y="81981"/>
                  </a:lnTo>
                  <a:lnTo>
                    <a:pt x="1611040" y="81753"/>
                  </a:lnTo>
                  <a:lnTo>
                    <a:pt x="1666085" y="84126"/>
                  </a:lnTo>
                  <a:lnTo>
                    <a:pt x="1721560" y="89456"/>
                  </a:lnTo>
                  <a:lnTo>
                    <a:pt x="1777047" y="98097"/>
                  </a:lnTo>
                  <a:lnTo>
                    <a:pt x="1832125" y="110404"/>
                  </a:lnTo>
                  <a:lnTo>
                    <a:pt x="1882693" y="1256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0548" y="0"/>
              <a:ext cx="1859447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7454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29" h="173355">
                  <a:moveTo>
                    <a:pt x="1852541" y="113474"/>
                  </a:moveTo>
                  <a:lnTo>
                    <a:pt x="1804035" y="98822"/>
                  </a:lnTo>
                  <a:lnTo>
                    <a:pt x="1749206" y="86496"/>
                  </a:lnTo>
                  <a:lnTo>
                    <a:pt x="1693977" y="77808"/>
                  </a:lnTo>
                  <a:lnTo>
                    <a:pt x="1638764" y="72405"/>
                  </a:lnTo>
                  <a:lnTo>
                    <a:pt x="1583983" y="69937"/>
                  </a:lnTo>
                  <a:lnTo>
                    <a:pt x="1530051" y="70053"/>
                  </a:lnTo>
                  <a:lnTo>
                    <a:pt x="1477385" y="72401"/>
                  </a:lnTo>
                  <a:lnTo>
                    <a:pt x="1426401" y="76630"/>
                  </a:lnTo>
                  <a:lnTo>
                    <a:pt x="1377517" y="82388"/>
                  </a:lnTo>
                  <a:lnTo>
                    <a:pt x="1331147" y="89325"/>
                  </a:lnTo>
                  <a:lnTo>
                    <a:pt x="1287710" y="97089"/>
                  </a:lnTo>
                  <a:lnTo>
                    <a:pt x="1247621" y="105328"/>
                  </a:lnTo>
                  <a:lnTo>
                    <a:pt x="1179156" y="121829"/>
                  </a:lnTo>
                  <a:lnTo>
                    <a:pt x="1129085" y="136017"/>
                  </a:lnTo>
                  <a:lnTo>
                    <a:pt x="1077995" y="149818"/>
                  </a:lnTo>
                  <a:lnTo>
                    <a:pt x="1027646" y="159809"/>
                  </a:lnTo>
                  <a:lnTo>
                    <a:pt x="977621" y="166278"/>
                  </a:lnTo>
                  <a:lnTo>
                    <a:pt x="927499" y="169515"/>
                  </a:lnTo>
                  <a:lnTo>
                    <a:pt x="876864" y="169809"/>
                  </a:lnTo>
                  <a:lnTo>
                    <a:pt x="825296" y="167448"/>
                  </a:lnTo>
                  <a:lnTo>
                    <a:pt x="772377" y="162722"/>
                  </a:lnTo>
                  <a:lnTo>
                    <a:pt x="717687" y="155921"/>
                  </a:lnTo>
                  <a:lnTo>
                    <a:pt x="660810" y="147333"/>
                  </a:lnTo>
                  <a:lnTo>
                    <a:pt x="636807" y="143383"/>
                  </a:lnTo>
                  <a:lnTo>
                    <a:pt x="610594" y="139027"/>
                  </a:lnTo>
                  <a:lnTo>
                    <a:pt x="561810" y="130881"/>
                  </a:lnTo>
                  <a:lnTo>
                    <a:pt x="512357" y="122492"/>
                  </a:lnTo>
                  <a:lnTo>
                    <a:pt x="462372" y="113750"/>
                  </a:lnTo>
                  <a:lnTo>
                    <a:pt x="411995" y="104546"/>
                  </a:lnTo>
                  <a:lnTo>
                    <a:pt x="361363" y="94770"/>
                  </a:lnTo>
                  <a:lnTo>
                    <a:pt x="310614" y="84315"/>
                  </a:lnTo>
                  <a:lnTo>
                    <a:pt x="259887" y="73069"/>
                  </a:lnTo>
                  <a:lnTo>
                    <a:pt x="209319" y="60925"/>
                  </a:lnTo>
                  <a:lnTo>
                    <a:pt x="159049" y="47773"/>
                  </a:lnTo>
                  <a:lnTo>
                    <a:pt x="109214" y="33503"/>
                  </a:lnTo>
                  <a:lnTo>
                    <a:pt x="59954" y="18006"/>
                  </a:lnTo>
                  <a:lnTo>
                    <a:pt x="11405" y="1174"/>
                  </a:lnTo>
                  <a:lnTo>
                    <a:pt x="8340" y="0"/>
                  </a:lnTo>
                </a:path>
                <a:path w="1852929" h="173355">
                  <a:moveTo>
                    <a:pt x="0" y="0"/>
                  </a:moveTo>
                  <a:lnTo>
                    <a:pt x="58870" y="20793"/>
                  </a:lnTo>
                  <a:lnTo>
                    <a:pt x="108182" y="36313"/>
                  </a:lnTo>
                  <a:lnTo>
                    <a:pt x="158063" y="50602"/>
                  </a:lnTo>
                  <a:lnTo>
                    <a:pt x="208374" y="63770"/>
                  </a:lnTo>
                  <a:lnTo>
                    <a:pt x="258979" y="75927"/>
                  </a:lnTo>
                  <a:lnTo>
                    <a:pt x="309738" y="87183"/>
                  </a:lnTo>
                  <a:lnTo>
                    <a:pt x="360516" y="97646"/>
                  </a:lnTo>
                  <a:lnTo>
                    <a:pt x="411174" y="107428"/>
                  </a:lnTo>
                  <a:lnTo>
                    <a:pt x="461575" y="116636"/>
                  </a:lnTo>
                  <a:lnTo>
                    <a:pt x="511581" y="125382"/>
                  </a:lnTo>
                  <a:lnTo>
                    <a:pt x="561054" y="133774"/>
                  </a:lnTo>
                  <a:lnTo>
                    <a:pt x="609858" y="141923"/>
                  </a:lnTo>
                  <a:lnTo>
                    <a:pt x="640084" y="146952"/>
                  </a:lnTo>
                  <a:lnTo>
                    <a:pt x="646866" y="148082"/>
                  </a:lnTo>
                  <a:lnTo>
                    <a:pt x="717366" y="158864"/>
                  </a:lnTo>
                  <a:lnTo>
                    <a:pt x="772211" y="165681"/>
                  </a:lnTo>
                  <a:lnTo>
                    <a:pt x="825281" y="170414"/>
                  </a:lnTo>
                  <a:lnTo>
                    <a:pt x="876996" y="172775"/>
                  </a:lnTo>
                  <a:lnTo>
                    <a:pt x="927776" y="172474"/>
                  </a:lnTo>
                  <a:lnTo>
                    <a:pt x="978042" y="169222"/>
                  </a:lnTo>
                  <a:lnTo>
                    <a:pt x="1028213" y="162729"/>
                  </a:lnTo>
                  <a:lnTo>
                    <a:pt x="1078708" y="152705"/>
                  </a:lnTo>
                  <a:lnTo>
                    <a:pt x="1129948" y="138862"/>
                  </a:lnTo>
                  <a:lnTo>
                    <a:pt x="1152419" y="132246"/>
                  </a:lnTo>
                  <a:lnTo>
                    <a:pt x="1179892" y="124703"/>
                  </a:lnTo>
                  <a:lnTo>
                    <a:pt x="1248182" y="108235"/>
                  </a:lnTo>
                  <a:lnTo>
                    <a:pt x="1288168" y="100010"/>
                  </a:lnTo>
                  <a:lnTo>
                    <a:pt x="1331492" y="92258"/>
                  </a:lnTo>
                  <a:lnTo>
                    <a:pt x="1377740" y="85331"/>
                  </a:lnTo>
                  <a:lnTo>
                    <a:pt x="1426495" y="79578"/>
                  </a:lnTo>
                  <a:lnTo>
                    <a:pt x="1477342" y="75349"/>
                  </a:lnTo>
                  <a:lnTo>
                    <a:pt x="1529865" y="72995"/>
                  </a:lnTo>
                  <a:lnTo>
                    <a:pt x="1583648" y="72867"/>
                  </a:lnTo>
                  <a:lnTo>
                    <a:pt x="1638275" y="75314"/>
                  </a:lnTo>
                  <a:lnTo>
                    <a:pt x="1693330" y="80687"/>
                  </a:lnTo>
                  <a:lnTo>
                    <a:pt x="1748398" y="89336"/>
                  </a:lnTo>
                  <a:lnTo>
                    <a:pt x="1803062" y="101612"/>
                  </a:lnTo>
                  <a:lnTo>
                    <a:pt x="1852541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0732" y="0"/>
              <a:ext cx="1829262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62756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1817238" y="102844"/>
                  </a:moveTo>
                  <a:lnTo>
                    <a:pt x="1761162" y="86531"/>
                  </a:lnTo>
                  <a:lnTo>
                    <a:pt x="1703437" y="74329"/>
                  </a:lnTo>
                  <a:lnTo>
                    <a:pt x="1645376" y="66068"/>
                  </a:lnTo>
                  <a:lnTo>
                    <a:pt x="1587469" y="61335"/>
                  </a:lnTo>
                  <a:lnTo>
                    <a:pt x="1530207" y="59719"/>
                  </a:lnTo>
                  <a:lnTo>
                    <a:pt x="1474080" y="60810"/>
                  </a:lnTo>
                  <a:lnTo>
                    <a:pt x="1419580" y="64194"/>
                  </a:lnTo>
                  <a:lnTo>
                    <a:pt x="1367197" y="69461"/>
                  </a:lnTo>
                  <a:lnTo>
                    <a:pt x="1317422" y="76200"/>
                  </a:lnTo>
                  <a:lnTo>
                    <a:pt x="1270745" y="83999"/>
                  </a:lnTo>
                  <a:lnTo>
                    <a:pt x="1227657" y="92447"/>
                  </a:lnTo>
                  <a:lnTo>
                    <a:pt x="1188648" y="101132"/>
                  </a:lnTo>
                  <a:lnTo>
                    <a:pt x="1124834" y="117569"/>
                  </a:lnTo>
                  <a:lnTo>
                    <a:pt x="1101009" y="124498"/>
                  </a:lnTo>
                  <a:lnTo>
                    <a:pt x="1050233" y="138128"/>
                  </a:lnTo>
                  <a:lnTo>
                    <a:pt x="1000168" y="148007"/>
                  </a:lnTo>
                  <a:lnTo>
                    <a:pt x="950400" y="154422"/>
                  </a:lnTo>
                  <a:lnTo>
                    <a:pt x="900513" y="157657"/>
                  </a:lnTo>
                  <a:lnTo>
                    <a:pt x="850094" y="157995"/>
                  </a:lnTo>
                  <a:lnTo>
                    <a:pt x="798727" y="155724"/>
                  </a:lnTo>
                  <a:lnTo>
                    <a:pt x="745997" y="151126"/>
                  </a:lnTo>
                  <a:lnTo>
                    <a:pt x="691490" y="144487"/>
                  </a:lnTo>
                  <a:lnTo>
                    <a:pt x="634792" y="136093"/>
                  </a:lnTo>
                  <a:lnTo>
                    <a:pt x="581642" y="127444"/>
                  </a:lnTo>
                  <a:lnTo>
                    <a:pt x="533175" y="119514"/>
                  </a:lnTo>
                  <a:lnTo>
                    <a:pt x="484042" y="111343"/>
                  </a:lnTo>
                  <a:lnTo>
                    <a:pt x="434381" y="102820"/>
                  </a:lnTo>
                  <a:lnTo>
                    <a:pt x="384330" y="93836"/>
                  </a:lnTo>
                  <a:lnTo>
                    <a:pt x="334026" y="84281"/>
                  </a:lnTo>
                  <a:lnTo>
                    <a:pt x="283605" y="74044"/>
                  </a:lnTo>
                  <a:lnTo>
                    <a:pt x="233204" y="63015"/>
                  </a:lnTo>
                  <a:lnTo>
                    <a:pt x="182962" y="51084"/>
                  </a:lnTo>
                  <a:lnTo>
                    <a:pt x="133015" y="38140"/>
                  </a:lnTo>
                  <a:lnTo>
                    <a:pt x="83500" y="24075"/>
                  </a:lnTo>
                  <a:lnTo>
                    <a:pt x="34555" y="8777"/>
                  </a:lnTo>
                  <a:lnTo>
                    <a:pt x="9111" y="0"/>
                  </a:lnTo>
                </a:path>
                <a:path w="1817370" h="161290">
                  <a:moveTo>
                    <a:pt x="0" y="0"/>
                  </a:moveTo>
                  <a:lnTo>
                    <a:pt x="82470" y="26872"/>
                  </a:lnTo>
                  <a:lnTo>
                    <a:pt x="132031" y="40957"/>
                  </a:lnTo>
                  <a:lnTo>
                    <a:pt x="182021" y="53916"/>
                  </a:lnTo>
                  <a:lnTo>
                    <a:pt x="232301" y="65860"/>
                  </a:lnTo>
                  <a:lnTo>
                    <a:pt x="282735" y="76899"/>
                  </a:lnTo>
                  <a:lnTo>
                    <a:pt x="333187" y="87144"/>
                  </a:lnTo>
                  <a:lnTo>
                    <a:pt x="383520" y="96706"/>
                  </a:lnTo>
                  <a:lnTo>
                    <a:pt x="433598" y="105694"/>
                  </a:lnTo>
                  <a:lnTo>
                    <a:pt x="483283" y="114220"/>
                  </a:lnTo>
                  <a:lnTo>
                    <a:pt x="532440" y="122394"/>
                  </a:lnTo>
                  <a:lnTo>
                    <a:pt x="580931" y="130327"/>
                  </a:lnTo>
                  <a:lnTo>
                    <a:pt x="619259" y="136588"/>
                  </a:lnTo>
                  <a:lnTo>
                    <a:pt x="626829" y="137833"/>
                  </a:lnTo>
                  <a:lnTo>
                    <a:pt x="691171" y="147440"/>
                  </a:lnTo>
                  <a:lnTo>
                    <a:pt x="745825" y="154092"/>
                  </a:lnTo>
                  <a:lnTo>
                    <a:pt x="798699" y="158697"/>
                  </a:lnTo>
                  <a:lnTo>
                    <a:pt x="850210" y="160971"/>
                  </a:lnTo>
                  <a:lnTo>
                    <a:pt x="900773" y="160626"/>
                  </a:lnTo>
                  <a:lnTo>
                    <a:pt x="950805" y="157379"/>
                  </a:lnTo>
                  <a:lnTo>
                    <a:pt x="1000721" y="150944"/>
                  </a:lnTo>
                  <a:lnTo>
                    <a:pt x="1050938" y="141035"/>
                  </a:lnTo>
                  <a:lnTo>
                    <a:pt x="1101872" y="127368"/>
                  </a:lnTo>
                  <a:lnTo>
                    <a:pt x="1125633" y="120449"/>
                  </a:lnTo>
                  <a:lnTo>
                    <a:pt x="1154930" y="112534"/>
                  </a:lnTo>
                  <a:lnTo>
                    <a:pt x="1228176" y="95358"/>
                  </a:lnTo>
                  <a:lnTo>
                    <a:pt x="1271146" y="86918"/>
                  </a:lnTo>
                  <a:lnTo>
                    <a:pt x="1317694" y="79124"/>
                  </a:lnTo>
                  <a:lnTo>
                    <a:pt x="1367331" y="72387"/>
                  </a:lnTo>
                  <a:lnTo>
                    <a:pt x="1419567" y="67117"/>
                  </a:lnTo>
                  <a:lnTo>
                    <a:pt x="1473914" y="63724"/>
                  </a:lnTo>
                  <a:lnTo>
                    <a:pt x="1529881" y="62619"/>
                  </a:lnTo>
                  <a:lnTo>
                    <a:pt x="1586979" y="64213"/>
                  </a:lnTo>
                  <a:lnTo>
                    <a:pt x="1644719" y="68915"/>
                  </a:lnTo>
                  <a:lnTo>
                    <a:pt x="1702611" y="77137"/>
                  </a:lnTo>
                  <a:lnTo>
                    <a:pt x="1760166" y="89289"/>
                  </a:lnTo>
                  <a:lnTo>
                    <a:pt x="1816894" y="105781"/>
                  </a:lnTo>
                  <a:lnTo>
                    <a:pt x="1817238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91635" y="0"/>
              <a:ext cx="1788358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300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5" h="148590">
                  <a:moveTo>
                    <a:pt x="1776993" y="91246"/>
                  </a:moveTo>
                  <a:lnTo>
                    <a:pt x="1723776" y="75716"/>
                  </a:lnTo>
                  <a:lnTo>
                    <a:pt x="1666502" y="63543"/>
                  </a:lnTo>
                  <a:lnTo>
                    <a:pt x="1608896" y="55267"/>
                  </a:lnTo>
                  <a:lnTo>
                    <a:pt x="1551443" y="50482"/>
                  </a:lnTo>
                  <a:lnTo>
                    <a:pt x="1494633" y="48781"/>
                  </a:lnTo>
                  <a:lnTo>
                    <a:pt x="1438949" y="49759"/>
                  </a:lnTo>
                  <a:lnTo>
                    <a:pt x="1384881" y="53009"/>
                  </a:lnTo>
                  <a:lnTo>
                    <a:pt x="1332913" y="58126"/>
                  </a:lnTo>
                  <a:lnTo>
                    <a:pt x="1283532" y="64702"/>
                  </a:lnTo>
                  <a:lnTo>
                    <a:pt x="1237226" y="72333"/>
                  </a:lnTo>
                  <a:lnTo>
                    <a:pt x="1194481" y="80613"/>
                  </a:lnTo>
                  <a:lnTo>
                    <a:pt x="1155784" y="89134"/>
                  </a:lnTo>
                  <a:lnTo>
                    <a:pt x="1092477" y="105279"/>
                  </a:lnTo>
                  <a:lnTo>
                    <a:pt x="1068841" y="112090"/>
                  </a:lnTo>
                  <a:lnTo>
                    <a:pt x="1018384" y="125529"/>
                  </a:lnTo>
                  <a:lnTo>
                    <a:pt x="968607" y="135282"/>
                  </a:lnTo>
                  <a:lnTo>
                    <a:pt x="919101" y="141630"/>
                  </a:lnTo>
                  <a:lnTo>
                    <a:pt x="869455" y="144852"/>
                  </a:lnTo>
                  <a:lnTo>
                    <a:pt x="819258" y="145229"/>
                  </a:lnTo>
                  <a:lnTo>
                    <a:pt x="768100" y="143040"/>
                  </a:lnTo>
                  <a:lnTo>
                    <a:pt x="715569" y="138568"/>
                  </a:lnTo>
                  <a:lnTo>
                    <a:pt x="661254" y="132090"/>
                  </a:lnTo>
                  <a:lnTo>
                    <a:pt x="604745" y="123888"/>
                  </a:lnTo>
                  <a:lnTo>
                    <a:pt x="596821" y="122644"/>
                  </a:lnTo>
                  <a:lnTo>
                    <a:pt x="588921" y="121425"/>
                  </a:lnTo>
                  <a:lnTo>
                    <a:pt x="581009" y="120104"/>
                  </a:lnTo>
                  <a:lnTo>
                    <a:pt x="548688" y="114935"/>
                  </a:lnTo>
                  <a:lnTo>
                    <a:pt x="500530" y="107216"/>
                  </a:lnTo>
                  <a:lnTo>
                    <a:pt x="451712" y="99259"/>
                  </a:lnTo>
                  <a:lnTo>
                    <a:pt x="402369" y="90953"/>
                  </a:lnTo>
                  <a:lnTo>
                    <a:pt x="352639" y="82186"/>
                  </a:lnTo>
                  <a:lnTo>
                    <a:pt x="302656" y="72848"/>
                  </a:lnTo>
                  <a:lnTo>
                    <a:pt x="252558" y="62827"/>
                  </a:lnTo>
                  <a:lnTo>
                    <a:pt x="202480" y="52013"/>
                  </a:lnTo>
                  <a:lnTo>
                    <a:pt x="152559" y="40294"/>
                  </a:lnTo>
                  <a:lnTo>
                    <a:pt x="102930" y="27559"/>
                  </a:lnTo>
                  <a:lnTo>
                    <a:pt x="53730" y="13697"/>
                  </a:lnTo>
                  <a:lnTo>
                    <a:pt x="9614" y="0"/>
                  </a:lnTo>
                </a:path>
                <a:path w="1777365" h="148590">
                  <a:moveTo>
                    <a:pt x="0" y="0"/>
                  </a:moveTo>
                  <a:lnTo>
                    <a:pt x="52436" y="16417"/>
                  </a:lnTo>
                  <a:lnTo>
                    <a:pt x="101632" y="30290"/>
                  </a:lnTo>
                  <a:lnTo>
                    <a:pt x="151252" y="43034"/>
                  </a:lnTo>
                  <a:lnTo>
                    <a:pt x="201160" y="54761"/>
                  </a:lnTo>
                  <a:lnTo>
                    <a:pt x="251220" y="65581"/>
                  </a:lnTo>
                  <a:lnTo>
                    <a:pt x="301298" y="75607"/>
                  </a:lnTo>
                  <a:lnTo>
                    <a:pt x="351256" y="84949"/>
                  </a:lnTo>
                  <a:lnTo>
                    <a:pt x="400960" y="93718"/>
                  </a:lnTo>
                  <a:lnTo>
                    <a:pt x="450274" y="102026"/>
                  </a:lnTo>
                  <a:lnTo>
                    <a:pt x="499062" y="109984"/>
                  </a:lnTo>
                  <a:lnTo>
                    <a:pt x="547189" y="117703"/>
                  </a:lnTo>
                  <a:lnTo>
                    <a:pt x="580526" y="123050"/>
                  </a:lnTo>
                  <a:lnTo>
                    <a:pt x="588464" y="124333"/>
                  </a:lnTo>
                  <a:lnTo>
                    <a:pt x="660938" y="135030"/>
                  </a:lnTo>
                  <a:lnTo>
                    <a:pt x="715401" y="141522"/>
                  </a:lnTo>
                  <a:lnTo>
                    <a:pt x="768077" y="146004"/>
                  </a:lnTo>
                  <a:lnTo>
                    <a:pt x="819379" y="148194"/>
                  </a:lnTo>
                  <a:lnTo>
                    <a:pt x="869719" y="147812"/>
                  </a:lnTo>
                  <a:lnTo>
                    <a:pt x="919509" y="144576"/>
                  </a:lnTo>
                  <a:lnTo>
                    <a:pt x="969162" y="138206"/>
                  </a:lnTo>
                  <a:lnTo>
                    <a:pt x="1019090" y="128419"/>
                  </a:lnTo>
                  <a:lnTo>
                    <a:pt x="1069705" y="114935"/>
                  </a:lnTo>
                  <a:lnTo>
                    <a:pt x="1093282" y="108138"/>
                  </a:lnTo>
                  <a:lnTo>
                    <a:pt x="1122351" y="100367"/>
                  </a:lnTo>
                  <a:lnTo>
                    <a:pt x="1195027" y="83522"/>
                  </a:lnTo>
                  <a:lnTo>
                    <a:pt x="1237662" y="75258"/>
                  </a:lnTo>
                  <a:lnTo>
                    <a:pt x="1283847" y="67639"/>
                  </a:lnTo>
                  <a:lnTo>
                    <a:pt x="1333096" y="61070"/>
                  </a:lnTo>
                  <a:lnTo>
                    <a:pt x="1384924" y="55956"/>
                  </a:lnTo>
                  <a:lnTo>
                    <a:pt x="1438844" y="52703"/>
                  </a:lnTo>
                  <a:lnTo>
                    <a:pt x="1494371" y="51714"/>
                  </a:lnTo>
                  <a:lnTo>
                    <a:pt x="1551020" y="53396"/>
                  </a:lnTo>
                  <a:lnTo>
                    <a:pt x="1608304" y="58152"/>
                  </a:lnTo>
                  <a:lnTo>
                    <a:pt x="1665738" y="66388"/>
                  </a:lnTo>
                  <a:lnTo>
                    <a:pt x="1722836" y="78508"/>
                  </a:lnTo>
                  <a:lnTo>
                    <a:pt x="1776993" y="943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4399" y="0"/>
              <a:ext cx="1745596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49905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1730089" y="78479"/>
                  </a:moveTo>
                  <a:lnTo>
                    <a:pt x="1680571" y="63984"/>
                  </a:lnTo>
                  <a:lnTo>
                    <a:pt x="1623746" y="51842"/>
                  </a:lnTo>
                  <a:lnTo>
                    <a:pt x="1566592" y="43553"/>
                  </a:lnTo>
                  <a:lnTo>
                    <a:pt x="1509591" y="38716"/>
                  </a:lnTo>
                  <a:lnTo>
                    <a:pt x="1453225" y="36931"/>
                  </a:lnTo>
                  <a:lnTo>
                    <a:pt x="1397978" y="37797"/>
                  </a:lnTo>
                  <a:lnTo>
                    <a:pt x="1344333" y="40913"/>
                  </a:lnTo>
                  <a:lnTo>
                    <a:pt x="1292772" y="45878"/>
                  </a:lnTo>
                  <a:lnTo>
                    <a:pt x="1243778" y="52293"/>
                  </a:lnTo>
                  <a:lnTo>
                    <a:pt x="1197834" y="59755"/>
                  </a:lnTo>
                  <a:lnTo>
                    <a:pt x="1155423" y="67865"/>
                  </a:lnTo>
                  <a:lnTo>
                    <a:pt x="1117027" y="76222"/>
                  </a:lnTo>
                  <a:lnTo>
                    <a:pt x="1054215" y="92074"/>
                  </a:lnTo>
                  <a:lnTo>
                    <a:pt x="1030764" y="98768"/>
                  </a:lnTo>
                  <a:lnTo>
                    <a:pt x="980617" y="112020"/>
                  </a:lnTo>
                  <a:lnTo>
                    <a:pt x="931124" y="121649"/>
                  </a:lnTo>
                  <a:lnTo>
                    <a:pt x="881878" y="127932"/>
                  </a:lnTo>
                  <a:lnTo>
                    <a:pt x="832471" y="131143"/>
                  </a:lnTo>
                  <a:lnTo>
                    <a:pt x="782496" y="131559"/>
                  </a:lnTo>
                  <a:lnTo>
                    <a:pt x="731547" y="129455"/>
                  </a:lnTo>
                  <a:lnTo>
                    <a:pt x="679215" y="125107"/>
                  </a:lnTo>
                  <a:lnTo>
                    <a:pt x="625094" y="118791"/>
                  </a:lnTo>
                  <a:lnTo>
                    <a:pt x="568776" y="110782"/>
                  </a:lnTo>
                  <a:lnTo>
                    <a:pt x="509200" y="101473"/>
                  </a:lnTo>
                  <a:lnTo>
                    <a:pt x="461402" y="93968"/>
                  </a:lnTo>
                  <a:lnTo>
                    <a:pt x="412947" y="86227"/>
                  </a:lnTo>
                  <a:lnTo>
                    <a:pt x="363972" y="78138"/>
                  </a:lnTo>
                  <a:lnTo>
                    <a:pt x="314610" y="69591"/>
                  </a:lnTo>
                  <a:lnTo>
                    <a:pt x="264997" y="60472"/>
                  </a:lnTo>
                  <a:lnTo>
                    <a:pt x="215269" y="50671"/>
                  </a:lnTo>
                  <a:lnTo>
                    <a:pt x="165560" y="40074"/>
                  </a:lnTo>
                  <a:lnTo>
                    <a:pt x="116006" y="28572"/>
                  </a:lnTo>
                  <a:lnTo>
                    <a:pt x="66742" y="16051"/>
                  </a:lnTo>
                  <a:lnTo>
                    <a:pt x="17903" y="2400"/>
                  </a:lnTo>
                  <a:lnTo>
                    <a:pt x="10121" y="0"/>
                  </a:lnTo>
                </a:path>
                <a:path w="1730375" h="134620">
                  <a:moveTo>
                    <a:pt x="0" y="0"/>
                  </a:moveTo>
                  <a:lnTo>
                    <a:pt x="65946" y="18928"/>
                  </a:lnTo>
                  <a:lnTo>
                    <a:pt x="115279" y="31466"/>
                  </a:lnTo>
                  <a:lnTo>
                    <a:pt x="164898" y="42981"/>
                  </a:lnTo>
                  <a:lnTo>
                    <a:pt x="214667" y="53587"/>
                  </a:lnTo>
                  <a:lnTo>
                    <a:pt x="264453" y="63394"/>
                  </a:lnTo>
                  <a:lnTo>
                    <a:pt x="314119" y="72516"/>
                  </a:lnTo>
                  <a:lnTo>
                    <a:pt x="363533" y="81064"/>
                  </a:lnTo>
                  <a:lnTo>
                    <a:pt x="412559" y="89152"/>
                  </a:lnTo>
                  <a:lnTo>
                    <a:pt x="461062" y="96891"/>
                  </a:lnTo>
                  <a:lnTo>
                    <a:pt x="508908" y="104394"/>
                  </a:lnTo>
                  <a:lnTo>
                    <a:pt x="544709" y="110007"/>
                  </a:lnTo>
                  <a:lnTo>
                    <a:pt x="552621" y="111277"/>
                  </a:lnTo>
                  <a:lnTo>
                    <a:pt x="624795" y="121757"/>
                  </a:lnTo>
                  <a:lnTo>
                    <a:pt x="679059" y="128078"/>
                  </a:lnTo>
                  <a:lnTo>
                    <a:pt x="731532" y="132427"/>
                  </a:lnTo>
                  <a:lnTo>
                    <a:pt x="782623" y="134528"/>
                  </a:lnTo>
                  <a:lnTo>
                    <a:pt x="832739" y="134104"/>
                  </a:lnTo>
                  <a:lnTo>
                    <a:pt x="882290" y="130878"/>
                  </a:lnTo>
                  <a:lnTo>
                    <a:pt x="931685" y="124574"/>
                  </a:lnTo>
                  <a:lnTo>
                    <a:pt x="981332" y="114915"/>
                  </a:lnTo>
                  <a:lnTo>
                    <a:pt x="1031640" y="101625"/>
                  </a:lnTo>
                  <a:lnTo>
                    <a:pt x="1055027" y="94944"/>
                  </a:lnTo>
                  <a:lnTo>
                    <a:pt x="1083864" y="87309"/>
                  </a:lnTo>
                  <a:lnTo>
                    <a:pt x="1155958" y="70776"/>
                  </a:lnTo>
                  <a:lnTo>
                    <a:pt x="1198252" y="62677"/>
                  </a:lnTo>
                  <a:lnTo>
                    <a:pt x="1244069" y="55223"/>
                  </a:lnTo>
                  <a:lnTo>
                    <a:pt x="1292926" y="48814"/>
                  </a:lnTo>
                  <a:lnTo>
                    <a:pt x="1344341" y="43848"/>
                  </a:lnTo>
                  <a:lnTo>
                    <a:pt x="1397834" y="40727"/>
                  </a:lnTo>
                  <a:lnTo>
                    <a:pt x="1452923" y="39849"/>
                  </a:lnTo>
                  <a:lnTo>
                    <a:pt x="1509125" y="41614"/>
                  </a:lnTo>
                  <a:lnTo>
                    <a:pt x="1565960" y="46421"/>
                  </a:lnTo>
                  <a:lnTo>
                    <a:pt x="1622944" y="54671"/>
                  </a:lnTo>
                  <a:lnTo>
                    <a:pt x="1679597" y="66763"/>
                  </a:lnTo>
                  <a:lnTo>
                    <a:pt x="1730089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79802" y="0"/>
              <a:ext cx="1700192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0360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1676394" y="64687"/>
                  </a:moveTo>
                  <a:lnTo>
                    <a:pt x="1631332" y="51454"/>
                  </a:lnTo>
                  <a:lnTo>
                    <a:pt x="1574946" y="39337"/>
                  </a:lnTo>
                  <a:lnTo>
                    <a:pt x="1518236" y="31030"/>
                  </a:lnTo>
                  <a:lnTo>
                    <a:pt x="1461681" y="26138"/>
                  </a:lnTo>
                  <a:lnTo>
                    <a:pt x="1405758" y="24265"/>
                  </a:lnTo>
                  <a:lnTo>
                    <a:pt x="1350947" y="25016"/>
                  </a:lnTo>
                  <a:lnTo>
                    <a:pt x="1297727" y="27995"/>
                  </a:lnTo>
                  <a:lnTo>
                    <a:pt x="1246576" y="32808"/>
                  </a:lnTo>
                  <a:lnTo>
                    <a:pt x="1197973" y="39059"/>
                  </a:lnTo>
                  <a:lnTo>
                    <a:pt x="1152396" y="46352"/>
                  </a:lnTo>
                  <a:lnTo>
                    <a:pt x="1110325" y="54292"/>
                  </a:lnTo>
                  <a:lnTo>
                    <a:pt x="1072238" y="62484"/>
                  </a:lnTo>
                  <a:lnTo>
                    <a:pt x="1009931" y="78043"/>
                  </a:lnTo>
                  <a:lnTo>
                    <a:pt x="986669" y="84619"/>
                  </a:lnTo>
                  <a:lnTo>
                    <a:pt x="936818" y="97688"/>
                  </a:lnTo>
                  <a:lnTo>
                    <a:pt x="887598" y="107197"/>
                  </a:lnTo>
                  <a:lnTo>
                    <a:pt x="838603" y="113416"/>
                  </a:lnTo>
                  <a:lnTo>
                    <a:pt x="789430" y="116617"/>
                  </a:lnTo>
                  <a:lnTo>
                    <a:pt x="739676" y="117072"/>
                  </a:lnTo>
                  <a:lnTo>
                    <a:pt x="688936" y="115051"/>
                  </a:lnTo>
                  <a:lnTo>
                    <a:pt x="636807" y="110827"/>
                  </a:lnTo>
                  <a:lnTo>
                    <a:pt x="582884" y="104669"/>
                  </a:lnTo>
                  <a:lnTo>
                    <a:pt x="526764" y="96850"/>
                  </a:lnTo>
                  <a:lnTo>
                    <a:pt x="503282" y="93230"/>
                  </a:lnTo>
                  <a:lnTo>
                    <a:pt x="464801" y="87325"/>
                  </a:lnTo>
                  <a:lnTo>
                    <a:pt x="417286" y="80035"/>
                  </a:lnTo>
                  <a:lnTo>
                    <a:pt x="369119" y="72512"/>
                  </a:lnTo>
                  <a:lnTo>
                    <a:pt x="320434" y="64643"/>
                  </a:lnTo>
                  <a:lnTo>
                    <a:pt x="271365" y="56315"/>
                  </a:lnTo>
                  <a:lnTo>
                    <a:pt x="222046" y="47414"/>
                  </a:lnTo>
                  <a:lnTo>
                    <a:pt x="172612" y="37829"/>
                  </a:lnTo>
                  <a:lnTo>
                    <a:pt x="123197" y="27446"/>
                  </a:lnTo>
                  <a:lnTo>
                    <a:pt x="73935" y="16152"/>
                  </a:lnTo>
                  <a:lnTo>
                    <a:pt x="24959" y="3835"/>
                  </a:lnTo>
                  <a:lnTo>
                    <a:pt x="11117" y="0"/>
                  </a:lnTo>
                </a:path>
                <a:path w="1676400" h="120650">
                  <a:moveTo>
                    <a:pt x="0" y="0"/>
                  </a:moveTo>
                  <a:lnTo>
                    <a:pt x="72907" y="18960"/>
                  </a:lnTo>
                  <a:lnTo>
                    <a:pt x="122195" y="30268"/>
                  </a:lnTo>
                  <a:lnTo>
                    <a:pt x="171632" y="40662"/>
                  </a:lnTo>
                  <a:lnTo>
                    <a:pt x="221083" y="50256"/>
                  </a:lnTo>
                  <a:lnTo>
                    <a:pt x="270415" y="59164"/>
                  </a:lnTo>
                  <a:lnTo>
                    <a:pt x="319495" y="67498"/>
                  </a:lnTo>
                  <a:lnTo>
                    <a:pt x="368189" y="75373"/>
                  </a:lnTo>
                  <a:lnTo>
                    <a:pt x="416364" y="82901"/>
                  </a:lnTo>
                  <a:lnTo>
                    <a:pt x="463886" y="90195"/>
                  </a:lnTo>
                  <a:lnTo>
                    <a:pt x="502812" y="96164"/>
                  </a:lnTo>
                  <a:lnTo>
                    <a:pt x="510686" y="97421"/>
                  </a:lnTo>
                  <a:lnTo>
                    <a:pt x="582594" y="107623"/>
                  </a:lnTo>
                  <a:lnTo>
                    <a:pt x="636666" y="113785"/>
                  </a:lnTo>
                  <a:lnTo>
                    <a:pt x="688940" y="118012"/>
                  </a:lnTo>
                  <a:lnTo>
                    <a:pt x="739823" y="120030"/>
                  </a:lnTo>
                  <a:lnTo>
                    <a:pt x="789718" y="119567"/>
                  </a:lnTo>
                  <a:lnTo>
                    <a:pt x="839030" y="116353"/>
                  </a:lnTo>
                  <a:lnTo>
                    <a:pt x="888165" y="110114"/>
                  </a:lnTo>
                  <a:lnTo>
                    <a:pt x="937527" y="100580"/>
                  </a:lnTo>
                  <a:lnTo>
                    <a:pt x="987520" y="87477"/>
                  </a:lnTo>
                  <a:lnTo>
                    <a:pt x="1010719" y="80915"/>
                  </a:lnTo>
                  <a:lnTo>
                    <a:pt x="1039324" y="73420"/>
                  </a:lnTo>
                  <a:lnTo>
                    <a:pt x="1110840" y="57208"/>
                  </a:lnTo>
                  <a:lnTo>
                    <a:pt x="1152796" y="49279"/>
                  </a:lnTo>
                  <a:lnTo>
                    <a:pt x="1198247" y="41994"/>
                  </a:lnTo>
                  <a:lnTo>
                    <a:pt x="1246716" y="35748"/>
                  </a:lnTo>
                  <a:lnTo>
                    <a:pt x="1297723" y="30935"/>
                  </a:lnTo>
                  <a:lnTo>
                    <a:pt x="1350793" y="27949"/>
                  </a:lnTo>
                  <a:lnTo>
                    <a:pt x="1405447" y="27184"/>
                  </a:lnTo>
                  <a:lnTo>
                    <a:pt x="1461207" y="29035"/>
                  </a:lnTo>
                  <a:lnTo>
                    <a:pt x="1517595" y="33896"/>
                  </a:lnTo>
                  <a:lnTo>
                    <a:pt x="1574134" y="42162"/>
                  </a:lnTo>
                  <a:lnTo>
                    <a:pt x="1630346" y="54227"/>
                  </a:lnTo>
                  <a:lnTo>
                    <a:pt x="1676394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6774" y="0"/>
              <a:ext cx="1653219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65537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4" h="104775">
                  <a:moveTo>
                    <a:pt x="1614457" y="49766"/>
                  </a:moveTo>
                  <a:lnTo>
                    <a:pt x="1573963" y="37817"/>
                  </a:lnTo>
                  <a:lnTo>
                    <a:pt x="1517955" y="25690"/>
                  </a:lnTo>
                  <a:lnTo>
                    <a:pt x="1461656" y="17346"/>
                  </a:lnTo>
                  <a:lnTo>
                    <a:pt x="1405537" y="12393"/>
                  </a:lnTo>
                  <a:lnTo>
                    <a:pt x="1350071" y="10439"/>
                  </a:lnTo>
                  <a:lnTo>
                    <a:pt x="1295728" y="11092"/>
                  </a:lnTo>
                  <a:lnTo>
                    <a:pt x="1242980" y="13962"/>
                  </a:lnTo>
                  <a:lnTo>
                    <a:pt x="1192299" y="18655"/>
                  </a:lnTo>
                  <a:lnTo>
                    <a:pt x="1144156" y="24780"/>
                  </a:lnTo>
                  <a:lnTo>
                    <a:pt x="1099023" y="31945"/>
                  </a:lnTo>
                  <a:lnTo>
                    <a:pt x="1057371" y="39758"/>
                  </a:lnTo>
                  <a:lnTo>
                    <a:pt x="1019672" y="47828"/>
                  </a:lnTo>
                  <a:lnTo>
                    <a:pt x="958019" y="63171"/>
                  </a:lnTo>
                  <a:lnTo>
                    <a:pt x="935007" y="69660"/>
                  </a:lnTo>
                  <a:lnTo>
                    <a:pt x="885276" y="82513"/>
                  </a:lnTo>
                  <a:lnTo>
                    <a:pt x="836202" y="91878"/>
                  </a:lnTo>
                  <a:lnTo>
                    <a:pt x="787381" y="98022"/>
                  </a:lnTo>
                  <a:lnTo>
                    <a:pt x="738409" y="101210"/>
                  </a:lnTo>
                  <a:lnTo>
                    <a:pt x="688882" y="101709"/>
                  </a:lnTo>
                  <a:lnTo>
                    <a:pt x="638397" y="99785"/>
                  </a:lnTo>
                  <a:lnTo>
                    <a:pt x="586548" y="95703"/>
                  </a:lnTo>
                  <a:lnTo>
                    <a:pt x="532933" y="89730"/>
                  </a:lnTo>
                  <a:lnTo>
                    <a:pt x="477147" y="82131"/>
                  </a:lnTo>
                  <a:lnTo>
                    <a:pt x="469387" y="80975"/>
                  </a:lnTo>
                  <a:lnTo>
                    <a:pt x="461615" y="79820"/>
                  </a:lnTo>
                  <a:lnTo>
                    <a:pt x="453779" y="78613"/>
                  </a:lnTo>
                  <a:lnTo>
                    <a:pt x="412072" y="72352"/>
                  </a:lnTo>
                  <a:lnTo>
                    <a:pt x="364896" y="65274"/>
                  </a:lnTo>
                  <a:lnTo>
                    <a:pt x="317072" y="57965"/>
                  </a:lnTo>
                  <a:lnTo>
                    <a:pt x="268733" y="50311"/>
                  </a:lnTo>
                  <a:lnTo>
                    <a:pt x="220012" y="42200"/>
                  </a:lnTo>
                  <a:lnTo>
                    <a:pt x="171044" y="33516"/>
                  </a:lnTo>
                  <a:lnTo>
                    <a:pt x="121959" y="24147"/>
                  </a:lnTo>
                  <a:lnTo>
                    <a:pt x="72892" y="13979"/>
                  </a:lnTo>
                  <a:lnTo>
                    <a:pt x="23976" y="2897"/>
                  </a:lnTo>
                  <a:lnTo>
                    <a:pt x="12337" y="0"/>
                  </a:lnTo>
                </a:path>
                <a:path w="1614804" h="104775">
                  <a:moveTo>
                    <a:pt x="0" y="0"/>
                  </a:moveTo>
                  <a:lnTo>
                    <a:pt x="71821" y="16794"/>
                  </a:lnTo>
                  <a:lnTo>
                    <a:pt x="120898" y="26970"/>
                  </a:lnTo>
                  <a:lnTo>
                    <a:pt x="169989" y="36345"/>
                  </a:lnTo>
                  <a:lnTo>
                    <a:pt x="218962" y="45033"/>
                  </a:lnTo>
                  <a:lnTo>
                    <a:pt x="267683" y="53149"/>
                  </a:lnTo>
                  <a:lnTo>
                    <a:pt x="316021" y="60805"/>
                  </a:lnTo>
                  <a:lnTo>
                    <a:pt x="363844" y="68116"/>
                  </a:lnTo>
                  <a:lnTo>
                    <a:pt x="411018" y="75197"/>
                  </a:lnTo>
                  <a:lnTo>
                    <a:pt x="453309" y="81534"/>
                  </a:lnTo>
                  <a:lnTo>
                    <a:pt x="459875" y="82563"/>
                  </a:lnTo>
                  <a:lnTo>
                    <a:pt x="466454" y="83528"/>
                  </a:lnTo>
                  <a:lnTo>
                    <a:pt x="472969" y="84480"/>
                  </a:lnTo>
                  <a:lnTo>
                    <a:pt x="476753" y="85039"/>
                  </a:lnTo>
                  <a:lnTo>
                    <a:pt x="532633" y="92669"/>
                  </a:lnTo>
                  <a:lnTo>
                    <a:pt x="586344" y="98666"/>
                  </a:lnTo>
                  <a:lnTo>
                    <a:pt x="638294" y="102765"/>
                  </a:lnTo>
                  <a:lnTo>
                    <a:pt x="688890" y="104698"/>
                  </a:lnTo>
                  <a:lnTo>
                    <a:pt x="738537" y="104198"/>
                  </a:lnTo>
                  <a:lnTo>
                    <a:pt x="787644" y="100998"/>
                  </a:lnTo>
                  <a:lnTo>
                    <a:pt x="836615" y="94831"/>
                  </a:lnTo>
                  <a:lnTo>
                    <a:pt x="885859" y="85431"/>
                  </a:lnTo>
                  <a:lnTo>
                    <a:pt x="935782" y="72530"/>
                  </a:lnTo>
                  <a:lnTo>
                    <a:pt x="958739" y="66053"/>
                  </a:lnTo>
                  <a:lnTo>
                    <a:pt x="987050" y="58659"/>
                  </a:lnTo>
                  <a:lnTo>
                    <a:pt x="1057851" y="42681"/>
                  </a:lnTo>
                  <a:lnTo>
                    <a:pt x="1099399" y="34879"/>
                  </a:lnTo>
                  <a:lnTo>
                    <a:pt x="1144417" y="27722"/>
                  </a:lnTo>
                  <a:lnTo>
                    <a:pt x="1192436" y="21602"/>
                  </a:lnTo>
                  <a:lnTo>
                    <a:pt x="1242985" y="16909"/>
                  </a:lnTo>
                  <a:lnTo>
                    <a:pt x="1295592" y="14033"/>
                  </a:lnTo>
                  <a:lnTo>
                    <a:pt x="1349787" y="13367"/>
                  </a:lnTo>
                  <a:lnTo>
                    <a:pt x="1405099" y="15299"/>
                  </a:lnTo>
                  <a:lnTo>
                    <a:pt x="1461059" y="20222"/>
                  </a:lnTo>
                  <a:lnTo>
                    <a:pt x="1517194" y="28526"/>
                  </a:lnTo>
                  <a:lnTo>
                    <a:pt x="1573034" y="40601"/>
                  </a:lnTo>
                  <a:lnTo>
                    <a:pt x="1614457" y="528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26830" y="0"/>
              <a:ext cx="1553165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7691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1542303" y="34069"/>
                  </a:moveTo>
                  <a:lnTo>
                    <a:pt x="1507419" y="23740"/>
                  </a:lnTo>
                  <a:lnTo>
                    <a:pt x="1451851" y="11639"/>
                  </a:lnTo>
                  <a:lnTo>
                    <a:pt x="1395999" y="3279"/>
                  </a:lnTo>
                  <a:lnTo>
                    <a:pt x="1359526" y="0"/>
                  </a:lnTo>
                </a:path>
                <a:path w="1542415" h="88900">
                  <a:moveTo>
                    <a:pt x="1173778" y="0"/>
                  </a:moveTo>
                  <a:lnTo>
                    <a:pt x="1128820" y="4066"/>
                  </a:lnTo>
                  <a:lnTo>
                    <a:pt x="1081072" y="10034"/>
                  </a:lnTo>
                  <a:lnTo>
                    <a:pt x="1036310" y="17037"/>
                  </a:lnTo>
                  <a:lnTo>
                    <a:pt x="995001" y="24688"/>
                  </a:lnTo>
                  <a:lnTo>
                    <a:pt x="957613" y="32600"/>
                  </a:lnTo>
                  <a:lnTo>
                    <a:pt x="896469" y="47662"/>
                  </a:lnTo>
                  <a:lnTo>
                    <a:pt x="873648" y="54038"/>
                  </a:lnTo>
                  <a:lnTo>
                    <a:pt x="824151" y="66715"/>
                  </a:lnTo>
                  <a:lnTo>
                    <a:pt x="775309" y="75964"/>
                  </a:lnTo>
                  <a:lnTo>
                    <a:pt x="726719" y="82047"/>
                  </a:lnTo>
                  <a:lnTo>
                    <a:pt x="677980" y="85226"/>
                  </a:lnTo>
                  <a:lnTo>
                    <a:pt x="628688" y="85761"/>
                  </a:lnTo>
                  <a:lnTo>
                    <a:pt x="578442" y="83916"/>
                  </a:lnTo>
                  <a:lnTo>
                    <a:pt x="526840" y="79952"/>
                  </a:lnTo>
                  <a:lnTo>
                    <a:pt x="473480" y="74130"/>
                  </a:lnTo>
                  <a:lnTo>
                    <a:pt x="417959" y="66713"/>
                  </a:lnTo>
                  <a:lnTo>
                    <a:pt x="394680" y="63271"/>
                  </a:lnTo>
                  <a:lnTo>
                    <a:pt x="350166" y="56756"/>
                  </a:lnTo>
                  <a:lnTo>
                    <a:pt x="303299" y="49891"/>
                  </a:lnTo>
                  <a:lnTo>
                    <a:pt x="255788" y="42799"/>
                  </a:lnTo>
                  <a:lnTo>
                    <a:pt x="207765" y="35363"/>
                  </a:lnTo>
                  <a:lnTo>
                    <a:pt x="159362" y="27469"/>
                  </a:lnTo>
                  <a:lnTo>
                    <a:pt x="110712" y="19003"/>
                  </a:lnTo>
                  <a:lnTo>
                    <a:pt x="61945" y="9850"/>
                  </a:lnTo>
                  <a:lnTo>
                    <a:pt x="13704" y="0"/>
                  </a:lnTo>
                </a:path>
                <a:path w="1542415" h="88900">
                  <a:moveTo>
                    <a:pt x="0" y="0"/>
                  </a:moveTo>
                  <a:lnTo>
                    <a:pt x="60817" y="12662"/>
                  </a:lnTo>
                  <a:lnTo>
                    <a:pt x="109581" y="21821"/>
                  </a:lnTo>
                  <a:lnTo>
                    <a:pt x="158228" y="30291"/>
                  </a:lnTo>
                  <a:lnTo>
                    <a:pt x="206624" y="38188"/>
                  </a:lnTo>
                  <a:lnTo>
                    <a:pt x="254639" y="45626"/>
                  </a:lnTo>
                  <a:lnTo>
                    <a:pt x="302140" y="52721"/>
                  </a:lnTo>
                  <a:lnTo>
                    <a:pt x="348998" y="59588"/>
                  </a:lnTo>
                  <a:lnTo>
                    <a:pt x="394223" y="66205"/>
                  </a:lnTo>
                  <a:lnTo>
                    <a:pt x="402033" y="67399"/>
                  </a:lnTo>
                  <a:lnTo>
                    <a:pt x="473164" y="77088"/>
                  </a:lnTo>
                  <a:lnTo>
                    <a:pt x="526652" y="82919"/>
                  </a:lnTo>
                  <a:lnTo>
                    <a:pt x="578381" y="86887"/>
                  </a:lnTo>
                  <a:lnTo>
                    <a:pt x="628755" y="88731"/>
                  </a:lnTo>
                  <a:lnTo>
                    <a:pt x="678180" y="88188"/>
                  </a:lnTo>
                  <a:lnTo>
                    <a:pt x="727060" y="84994"/>
                  </a:lnTo>
                  <a:lnTo>
                    <a:pt x="775800" y="78888"/>
                  </a:lnTo>
                  <a:lnTo>
                    <a:pt x="824802" y="69605"/>
                  </a:lnTo>
                  <a:lnTo>
                    <a:pt x="874473" y="56883"/>
                  </a:lnTo>
                  <a:lnTo>
                    <a:pt x="897236" y="50522"/>
                  </a:lnTo>
                  <a:lnTo>
                    <a:pt x="925307" y="43263"/>
                  </a:lnTo>
                  <a:lnTo>
                    <a:pt x="995509" y="27597"/>
                  </a:lnTo>
                  <a:lnTo>
                    <a:pt x="1036708" y="19960"/>
                  </a:lnTo>
                  <a:lnTo>
                    <a:pt x="1081350" y="12969"/>
                  </a:lnTo>
                  <a:lnTo>
                    <a:pt x="1128969" y="7009"/>
                  </a:lnTo>
                  <a:lnTo>
                    <a:pt x="1179099" y="2466"/>
                  </a:lnTo>
                  <a:lnTo>
                    <a:pt x="1226047" y="0"/>
                  </a:lnTo>
                </a:path>
                <a:path w="1542415" h="88900">
                  <a:moveTo>
                    <a:pt x="1307513" y="0"/>
                  </a:moveTo>
                  <a:lnTo>
                    <a:pt x="1339893" y="1192"/>
                  </a:lnTo>
                  <a:lnTo>
                    <a:pt x="1395404" y="6171"/>
                  </a:lnTo>
                  <a:lnTo>
                    <a:pt x="1451095" y="14495"/>
                  </a:lnTo>
                  <a:lnTo>
                    <a:pt x="1506499" y="26549"/>
                  </a:lnTo>
                  <a:lnTo>
                    <a:pt x="1542303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08959" y="0"/>
              <a:ext cx="1471035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23638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1456357" y="17560"/>
                  </a:moveTo>
                  <a:lnTo>
                    <a:pt x="1427671" y="9038"/>
                  </a:lnTo>
                  <a:lnTo>
                    <a:pt x="1386414" y="0"/>
                  </a:lnTo>
                </a:path>
                <a:path w="1456690" h="72390">
                  <a:moveTo>
                    <a:pt x="969943" y="0"/>
                  </a:moveTo>
                  <a:lnTo>
                    <a:pt x="919416" y="8957"/>
                  </a:lnTo>
                  <a:lnTo>
                    <a:pt x="849623" y="24344"/>
                  </a:lnTo>
                  <a:lnTo>
                    <a:pt x="799093" y="37744"/>
                  </a:lnTo>
                  <a:lnTo>
                    <a:pt x="749925" y="50234"/>
                  </a:lnTo>
                  <a:lnTo>
                    <a:pt x="701378" y="59359"/>
                  </a:lnTo>
                  <a:lnTo>
                    <a:pt x="653052" y="65378"/>
                  </a:lnTo>
                  <a:lnTo>
                    <a:pt x="604550" y="68548"/>
                  </a:lnTo>
                  <a:lnTo>
                    <a:pt x="555474" y="69126"/>
                  </a:lnTo>
                  <a:lnTo>
                    <a:pt x="505427" y="67370"/>
                  </a:lnTo>
                  <a:lnTo>
                    <a:pt x="454010" y="63537"/>
                  </a:lnTo>
                  <a:lnTo>
                    <a:pt x="400825" y="57885"/>
                  </a:lnTo>
                  <a:lnTo>
                    <a:pt x="345475" y="50672"/>
                  </a:lnTo>
                  <a:lnTo>
                    <a:pt x="333433" y="48930"/>
                  </a:lnTo>
                  <a:lnTo>
                    <a:pt x="313207" y="46026"/>
                  </a:lnTo>
                  <a:lnTo>
                    <a:pt x="291414" y="42905"/>
                  </a:lnTo>
                  <a:lnTo>
                    <a:pt x="274672" y="40512"/>
                  </a:lnTo>
                  <a:lnTo>
                    <a:pt x="225008" y="33406"/>
                  </a:lnTo>
                  <a:lnTo>
                    <a:pt x="174626" y="26035"/>
                  </a:lnTo>
                  <a:lnTo>
                    <a:pt x="123686" y="18258"/>
                  </a:lnTo>
                  <a:lnTo>
                    <a:pt x="72346" y="9936"/>
                  </a:lnTo>
                  <a:lnTo>
                    <a:pt x="20766" y="927"/>
                  </a:lnTo>
                  <a:lnTo>
                    <a:pt x="15894" y="0"/>
                  </a:lnTo>
                </a:path>
                <a:path w="1456690" h="72390">
                  <a:moveTo>
                    <a:pt x="0" y="0"/>
                  </a:moveTo>
                  <a:lnTo>
                    <a:pt x="71333" y="12771"/>
                  </a:lnTo>
                  <a:lnTo>
                    <a:pt x="122678" y="21095"/>
                  </a:lnTo>
                  <a:lnTo>
                    <a:pt x="173621" y="28871"/>
                  </a:lnTo>
                  <a:lnTo>
                    <a:pt x="224004" y="36241"/>
                  </a:lnTo>
                  <a:lnTo>
                    <a:pt x="273669" y="43345"/>
                  </a:lnTo>
                  <a:lnTo>
                    <a:pt x="285808" y="45074"/>
                  </a:lnTo>
                  <a:lnTo>
                    <a:pt x="297896" y="46797"/>
                  </a:lnTo>
                  <a:lnTo>
                    <a:pt x="309929" y="48518"/>
                  </a:lnTo>
                  <a:lnTo>
                    <a:pt x="321903" y="50241"/>
                  </a:lnTo>
                  <a:lnTo>
                    <a:pt x="329663" y="51396"/>
                  </a:lnTo>
                  <a:lnTo>
                    <a:pt x="337385" y="52501"/>
                  </a:lnTo>
                  <a:lnTo>
                    <a:pt x="400532" y="60821"/>
                  </a:lnTo>
                  <a:lnTo>
                    <a:pt x="453830" y="66494"/>
                  </a:lnTo>
                  <a:lnTo>
                    <a:pt x="505361" y="70342"/>
                  </a:lnTo>
                  <a:lnTo>
                    <a:pt x="555528" y="72106"/>
                  </a:lnTo>
                  <a:lnTo>
                    <a:pt x="604730" y="71528"/>
                  </a:lnTo>
                  <a:lnTo>
                    <a:pt x="653367" y="68349"/>
                  </a:lnTo>
                  <a:lnTo>
                    <a:pt x="701840" y="62312"/>
                  </a:lnTo>
                  <a:lnTo>
                    <a:pt x="750548" y="53157"/>
                  </a:lnTo>
                  <a:lnTo>
                    <a:pt x="799893" y="40627"/>
                  </a:lnTo>
                  <a:lnTo>
                    <a:pt x="822460" y="34378"/>
                  </a:lnTo>
                  <a:lnTo>
                    <a:pt x="850291" y="27251"/>
                  </a:lnTo>
                  <a:lnTo>
                    <a:pt x="882924" y="19629"/>
                  </a:lnTo>
                  <a:lnTo>
                    <a:pt x="919897" y="11890"/>
                  </a:lnTo>
                  <a:lnTo>
                    <a:pt x="960749" y="4416"/>
                  </a:lnTo>
                  <a:lnTo>
                    <a:pt x="989375" y="0"/>
                  </a:lnTo>
                </a:path>
                <a:path w="1456690" h="72390">
                  <a:moveTo>
                    <a:pt x="1372632" y="0"/>
                  </a:moveTo>
                  <a:lnTo>
                    <a:pt x="1426735" y="11840"/>
                  </a:lnTo>
                  <a:lnTo>
                    <a:pt x="1456357" y="206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18596" y="0"/>
              <a:ext cx="1361399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26812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4" h="55244">
                  <a:moveTo>
                    <a:pt x="1353182" y="388"/>
                  </a:moveTo>
                  <a:lnTo>
                    <a:pt x="1351820" y="0"/>
                  </a:lnTo>
                </a:path>
                <a:path w="1353184" h="55244">
                  <a:moveTo>
                    <a:pt x="791743" y="0"/>
                  </a:moveTo>
                  <a:lnTo>
                    <a:pt x="761656" y="6832"/>
                  </a:lnTo>
                  <a:lnTo>
                    <a:pt x="731767" y="14339"/>
                  </a:lnTo>
                  <a:lnTo>
                    <a:pt x="707755" y="20904"/>
                  </a:lnTo>
                  <a:lnTo>
                    <a:pt x="658851" y="33203"/>
                  </a:lnTo>
                  <a:lnTo>
                    <a:pt x="610554" y="42202"/>
                  </a:lnTo>
                  <a:lnTo>
                    <a:pt x="562469" y="48154"/>
                  </a:lnTo>
                  <a:lnTo>
                    <a:pt x="514201" y="51311"/>
                  </a:lnTo>
                  <a:lnTo>
                    <a:pt x="465353" y="51927"/>
                  </a:lnTo>
                  <a:lnTo>
                    <a:pt x="415530" y="50254"/>
                  </a:lnTo>
                  <a:lnTo>
                    <a:pt x="364337" y="46547"/>
                  </a:lnTo>
                  <a:lnTo>
                    <a:pt x="311378" y="41056"/>
                  </a:lnTo>
                  <a:lnTo>
                    <a:pt x="256257" y="34036"/>
                  </a:lnTo>
                  <a:lnTo>
                    <a:pt x="233207" y="30785"/>
                  </a:lnTo>
                  <a:lnTo>
                    <a:pt x="220708" y="29032"/>
                  </a:lnTo>
                  <a:lnTo>
                    <a:pt x="208148" y="27278"/>
                  </a:lnTo>
                  <a:lnTo>
                    <a:pt x="195529" y="25522"/>
                  </a:lnTo>
                  <a:lnTo>
                    <a:pt x="182851" y="23762"/>
                  </a:lnTo>
                  <a:lnTo>
                    <a:pt x="133512" y="16881"/>
                  </a:lnTo>
                  <a:lnTo>
                    <a:pt x="83460" y="9737"/>
                  </a:lnTo>
                  <a:lnTo>
                    <a:pt x="32853" y="2190"/>
                  </a:lnTo>
                  <a:lnTo>
                    <a:pt x="19050" y="0"/>
                  </a:lnTo>
                </a:path>
                <a:path w="1353184" h="55244">
                  <a:moveTo>
                    <a:pt x="0" y="0"/>
                  </a:moveTo>
                  <a:lnTo>
                    <a:pt x="82316" y="12589"/>
                  </a:lnTo>
                  <a:lnTo>
                    <a:pt x="132356" y="19735"/>
                  </a:lnTo>
                  <a:lnTo>
                    <a:pt x="181683" y="26619"/>
                  </a:lnTo>
                  <a:lnTo>
                    <a:pt x="194551" y="28408"/>
                  </a:lnTo>
                  <a:lnTo>
                    <a:pt x="207359" y="30193"/>
                  </a:lnTo>
                  <a:lnTo>
                    <a:pt x="220106" y="31975"/>
                  </a:lnTo>
                  <a:lnTo>
                    <a:pt x="232788" y="33757"/>
                  </a:lnTo>
                  <a:lnTo>
                    <a:pt x="240395" y="34785"/>
                  </a:lnTo>
                  <a:lnTo>
                    <a:pt x="247964" y="35839"/>
                  </a:lnTo>
                  <a:lnTo>
                    <a:pt x="255444" y="36906"/>
                  </a:lnTo>
                  <a:lnTo>
                    <a:pt x="310812" y="43963"/>
                  </a:lnTo>
                  <a:lnTo>
                    <a:pt x="363991" y="49481"/>
                  </a:lnTo>
                  <a:lnTo>
                    <a:pt x="415382" y="53206"/>
                  </a:lnTo>
                  <a:lnTo>
                    <a:pt x="465384" y="54885"/>
                  </a:lnTo>
                  <a:lnTo>
                    <a:pt x="514398" y="54266"/>
                  </a:lnTo>
                  <a:lnTo>
                    <a:pt x="562825" y="51095"/>
                  </a:lnTo>
                  <a:lnTo>
                    <a:pt x="611064" y="45121"/>
                  </a:lnTo>
                  <a:lnTo>
                    <a:pt x="659516" y="36090"/>
                  </a:lnTo>
                  <a:lnTo>
                    <a:pt x="708580" y="23749"/>
                  </a:lnTo>
                  <a:lnTo>
                    <a:pt x="732527" y="17199"/>
                  </a:lnTo>
                  <a:lnTo>
                    <a:pt x="762333" y="9707"/>
                  </a:lnTo>
                  <a:lnTo>
                    <a:pt x="797450" y="1724"/>
                  </a:lnTo>
                  <a:lnTo>
                    <a:pt x="806023" y="0"/>
                  </a:lnTo>
                </a:path>
                <a:path w="1353184" h="55244">
                  <a:moveTo>
                    <a:pt x="1341176" y="0"/>
                  </a:moveTo>
                  <a:lnTo>
                    <a:pt x="1353182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28744" y="0"/>
              <a:ext cx="667942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52146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607775" y="0"/>
                  </a:moveTo>
                  <a:lnTo>
                    <a:pt x="546048" y="15658"/>
                  </a:lnTo>
                  <a:lnTo>
                    <a:pt x="498000" y="24535"/>
                  </a:lnTo>
                  <a:lnTo>
                    <a:pt x="450152" y="30421"/>
                  </a:lnTo>
                  <a:lnTo>
                    <a:pt x="402112" y="33565"/>
                  </a:lnTo>
                  <a:lnTo>
                    <a:pt x="353486" y="34216"/>
                  </a:lnTo>
                  <a:lnTo>
                    <a:pt x="303883" y="32621"/>
                  </a:lnTo>
                  <a:lnTo>
                    <a:pt x="252908" y="29030"/>
                  </a:lnTo>
                  <a:lnTo>
                    <a:pt x="200169" y="23691"/>
                  </a:lnTo>
                  <a:lnTo>
                    <a:pt x="145274" y="16853"/>
                  </a:lnTo>
                  <a:lnTo>
                    <a:pt x="122338" y="13716"/>
                  </a:lnTo>
                  <a:lnTo>
                    <a:pt x="109034" y="11898"/>
                  </a:lnTo>
                  <a:lnTo>
                    <a:pt x="95662" y="10080"/>
                  </a:lnTo>
                  <a:lnTo>
                    <a:pt x="82222" y="8258"/>
                  </a:lnTo>
                  <a:lnTo>
                    <a:pt x="68719" y="6426"/>
                  </a:lnTo>
                  <a:lnTo>
                    <a:pt x="21425" y="0"/>
                  </a:lnTo>
                </a:path>
                <a:path w="619125" h="37465">
                  <a:moveTo>
                    <a:pt x="0" y="0"/>
                  </a:moveTo>
                  <a:lnTo>
                    <a:pt x="19163" y="2666"/>
                  </a:lnTo>
                  <a:lnTo>
                    <a:pt x="68160" y="9322"/>
                  </a:lnTo>
                  <a:lnTo>
                    <a:pt x="81711" y="11158"/>
                  </a:lnTo>
                  <a:lnTo>
                    <a:pt x="95196" y="12989"/>
                  </a:lnTo>
                  <a:lnTo>
                    <a:pt x="108613" y="14815"/>
                  </a:lnTo>
                  <a:lnTo>
                    <a:pt x="121957" y="16637"/>
                  </a:lnTo>
                  <a:lnTo>
                    <a:pt x="144893" y="19837"/>
                  </a:lnTo>
                  <a:lnTo>
                    <a:pt x="191398" y="25753"/>
                  </a:lnTo>
                  <a:lnTo>
                    <a:pt x="238710" y="30891"/>
                  </a:lnTo>
                  <a:lnTo>
                    <a:pt x="286864" y="34790"/>
                  </a:lnTo>
                  <a:lnTo>
                    <a:pt x="335896" y="36990"/>
                  </a:lnTo>
                  <a:lnTo>
                    <a:pt x="385844" y="37031"/>
                  </a:lnTo>
                  <a:lnTo>
                    <a:pt x="436742" y="34450"/>
                  </a:lnTo>
                  <a:lnTo>
                    <a:pt x="488627" y="28787"/>
                  </a:lnTo>
                  <a:lnTo>
                    <a:pt x="541535" y="19583"/>
                  </a:lnTo>
                  <a:lnTo>
                    <a:pt x="595502" y="6375"/>
                  </a:lnTo>
                  <a:lnTo>
                    <a:pt x="619042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41556" y="0"/>
              <a:ext cx="513204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9473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403967" y="0"/>
                  </a:moveTo>
                  <a:lnTo>
                    <a:pt x="358657" y="7809"/>
                  </a:lnTo>
                  <a:lnTo>
                    <a:pt x="307173" y="13390"/>
                  </a:lnTo>
                  <a:lnTo>
                    <a:pt x="256653" y="15955"/>
                  </a:lnTo>
                  <a:lnTo>
                    <a:pt x="207063" y="15956"/>
                  </a:lnTo>
                  <a:lnTo>
                    <a:pt x="158371" y="13843"/>
                  </a:lnTo>
                  <a:lnTo>
                    <a:pt x="110542" y="10066"/>
                  </a:lnTo>
                  <a:lnTo>
                    <a:pt x="63545" y="5077"/>
                  </a:lnTo>
                  <a:lnTo>
                    <a:pt x="22751" y="0"/>
                  </a:lnTo>
                </a:path>
                <a:path w="419100" h="19050">
                  <a:moveTo>
                    <a:pt x="0" y="0"/>
                  </a:moveTo>
                  <a:lnTo>
                    <a:pt x="63292" y="8065"/>
                  </a:lnTo>
                  <a:lnTo>
                    <a:pt x="110419" y="13056"/>
                  </a:lnTo>
                  <a:lnTo>
                    <a:pt x="158378" y="16829"/>
                  </a:lnTo>
                  <a:lnTo>
                    <a:pt x="207202" y="18935"/>
                  </a:lnTo>
                  <a:lnTo>
                    <a:pt x="256924" y="18920"/>
                  </a:lnTo>
                  <a:lnTo>
                    <a:pt x="307577" y="16334"/>
                  </a:lnTo>
                  <a:lnTo>
                    <a:pt x="359193" y="10723"/>
                  </a:lnTo>
                  <a:lnTo>
                    <a:pt x="411807" y="1636"/>
                  </a:lnTo>
                  <a:lnTo>
                    <a:pt x="41855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72264" y="1"/>
              <a:ext cx="138941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06318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77986" y="0"/>
              <a:ext cx="2008" cy="103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79774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0" y="0"/>
                  </a:moveTo>
                  <a:lnTo>
                    <a:pt x="221" y="1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5128" y="0"/>
              <a:ext cx="24865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55893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29" h="194945">
                  <a:moveTo>
                    <a:pt x="24101" y="173277"/>
                  </a:moveTo>
                  <a:lnTo>
                    <a:pt x="22450" y="160754"/>
                  </a:lnTo>
                  <a:lnTo>
                    <a:pt x="20307" y="142089"/>
                  </a:lnTo>
                  <a:lnTo>
                    <a:pt x="18388" y="123540"/>
                  </a:lnTo>
                  <a:lnTo>
                    <a:pt x="16595" y="105206"/>
                  </a:lnTo>
                  <a:lnTo>
                    <a:pt x="14276" y="81710"/>
                  </a:lnTo>
                  <a:lnTo>
                    <a:pt x="11706" y="57861"/>
                  </a:lnTo>
                  <a:lnTo>
                    <a:pt x="8669" y="33697"/>
                  </a:lnTo>
                  <a:lnTo>
                    <a:pt x="4949" y="9258"/>
                  </a:lnTo>
                  <a:lnTo>
                    <a:pt x="3048" y="0"/>
                  </a:lnTo>
                </a:path>
                <a:path w="24129" h="194945">
                  <a:moveTo>
                    <a:pt x="0" y="0"/>
                  </a:moveTo>
                  <a:lnTo>
                    <a:pt x="8724" y="58078"/>
                  </a:lnTo>
                  <a:lnTo>
                    <a:pt x="13598" y="105219"/>
                  </a:lnTo>
                  <a:lnTo>
                    <a:pt x="15403" y="123641"/>
                  </a:lnTo>
                  <a:lnTo>
                    <a:pt x="17338" y="142284"/>
                  </a:lnTo>
                  <a:lnTo>
                    <a:pt x="19502" y="161051"/>
                  </a:lnTo>
                  <a:lnTo>
                    <a:pt x="21993" y="179844"/>
                  </a:lnTo>
                  <a:lnTo>
                    <a:pt x="23215" y="188360"/>
                  </a:lnTo>
                  <a:lnTo>
                    <a:pt x="24101" y="1943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31055" y="0"/>
              <a:ext cx="48938" cy="31443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31889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59" h="312420">
                  <a:moveTo>
                    <a:pt x="48105" y="299444"/>
                  </a:moveTo>
                  <a:lnTo>
                    <a:pt x="31099" y="213613"/>
                  </a:lnTo>
                  <a:lnTo>
                    <a:pt x="23226" y="160595"/>
                  </a:lnTo>
                  <a:lnTo>
                    <a:pt x="17091" y="105194"/>
                  </a:lnTo>
                  <a:lnTo>
                    <a:pt x="14646" y="81688"/>
                  </a:lnTo>
                  <a:lnTo>
                    <a:pt x="11953" y="57830"/>
                  </a:lnTo>
                  <a:lnTo>
                    <a:pt x="8799" y="33661"/>
                  </a:lnTo>
                  <a:lnTo>
                    <a:pt x="4976" y="9220"/>
                  </a:lnTo>
                  <a:lnTo>
                    <a:pt x="3051" y="0"/>
                  </a:lnTo>
                </a:path>
                <a:path w="48259" h="312420">
                  <a:moveTo>
                    <a:pt x="0" y="0"/>
                  </a:moveTo>
                  <a:lnTo>
                    <a:pt x="9005" y="58173"/>
                  </a:lnTo>
                  <a:lnTo>
                    <a:pt x="14132" y="105435"/>
                  </a:lnTo>
                  <a:lnTo>
                    <a:pt x="16029" y="123757"/>
                  </a:lnTo>
                  <a:lnTo>
                    <a:pt x="18052" y="142293"/>
                  </a:lnTo>
                  <a:lnTo>
                    <a:pt x="24092" y="188153"/>
                  </a:lnTo>
                  <a:lnTo>
                    <a:pt x="28026" y="213359"/>
                  </a:lnTo>
                  <a:lnTo>
                    <a:pt x="28242" y="214693"/>
                  </a:lnTo>
                  <a:lnTo>
                    <a:pt x="37363" y="266944"/>
                  </a:lnTo>
                  <a:lnTo>
                    <a:pt x="48105" y="3124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06209" y="0"/>
              <a:ext cx="73784" cy="38115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0784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72154" y="366508"/>
                  </a:moveTo>
                  <a:lnTo>
                    <a:pt x="53194" y="315855"/>
                  </a:lnTo>
                  <a:lnTo>
                    <a:pt x="41402" y="266471"/>
                  </a:lnTo>
                  <a:lnTo>
                    <a:pt x="32250" y="214744"/>
                  </a:lnTo>
                  <a:lnTo>
                    <a:pt x="31907" y="212661"/>
                  </a:lnTo>
                  <a:lnTo>
                    <a:pt x="30521" y="204334"/>
                  </a:lnTo>
                  <a:lnTo>
                    <a:pt x="24014" y="160517"/>
                  </a:lnTo>
                  <a:lnTo>
                    <a:pt x="17620" y="105435"/>
                  </a:lnTo>
                  <a:lnTo>
                    <a:pt x="15040" y="81861"/>
                  </a:lnTo>
                  <a:lnTo>
                    <a:pt x="12213" y="57937"/>
                  </a:lnTo>
                  <a:lnTo>
                    <a:pt x="8933" y="33708"/>
                  </a:lnTo>
                  <a:lnTo>
                    <a:pt x="4996" y="9220"/>
                  </a:lnTo>
                  <a:lnTo>
                    <a:pt x="3044" y="0"/>
                  </a:lnTo>
                </a:path>
                <a:path w="72390" h="372745">
                  <a:moveTo>
                    <a:pt x="0" y="0"/>
                  </a:moveTo>
                  <a:lnTo>
                    <a:pt x="9278" y="58361"/>
                  </a:lnTo>
                  <a:lnTo>
                    <a:pt x="14674" y="105829"/>
                  </a:lnTo>
                  <a:lnTo>
                    <a:pt x="16656" y="124024"/>
                  </a:lnTo>
                  <a:lnTo>
                    <a:pt x="18757" y="142428"/>
                  </a:lnTo>
                  <a:lnTo>
                    <a:pt x="24960" y="187985"/>
                  </a:lnTo>
                  <a:lnTo>
                    <a:pt x="38444" y="266952"/>
                  </a:lnTo>
                  <a:lnTo>
                    <a:pt x="50318" y="316660"/>
                  </a:lnTo>
                  <a:lnTo>
                    <a:pt x="68147" y="365365"/>
                  </a:lnTo>
                  <a:lnTo>
                    <a:pt x="72154" y="3726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81285" y="0"/>
              <a:ext cx="98709" cy="41497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83721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96273" y="407249"/>
                  </a:moveTo>
                  <a:lnTo>
                    <a:pt x="72187" y="363958"/>
                  </a:lnTo>
                  <a:lnTo>
                    <a:pt x="54436" y="315912"/>
                  </a:lnTo>
                  <a:lnTo>
                    <a:pt x="42576" y="266856"/>
                  </a:lnTo>
                  <a:lnTo>
                    <a:pt x="33357" y="215493"/>
                  </a:lnTo>
                  <a:lnTo>
                    <a:pt x="24797" y="160532"/>
                  </a:lnTo>
                  <a:lnTo>
                    <a:pt x="18180" y="105867"/>
                  </a:lnTo>
                  <a:lnTo>
                    <a:pt x="15460" y="82193"/>
                  </a:lnTo>
                  <a:lnTo>
                    <a:pt x="12497" y="58165"/>
                  </a:lnTo>
                  <a:lnTo>
                    <a:pt x="9086" y="33833"/>
                  </a:lnTo>
                  <a:lnTo>
                    <a:pt x="5023" y="9245"/>
                  </a:lnTo>
                  <a:lnTo>
                    <a:pt x="3035" y="0"/>
                  </a:lnTo>
                </a:path>
                <a:path w="96520" h="413384">
                  <a:moveTo>
                    <a:pt x="0" y="0"/>
                  </a:moveTo>
                  <a:lnTo>
                    <a:pt x="9505" y="58259"/>
                  </a:lnTo>
                  <a:lnTo>
                    <a:pt x="15145" y="105600"/>
                  </a:lnTo>
                  <a:lnTo>
                    <a:pt x="17228" y="123824"/>
                  </a:lnTo>
                  <a:lnTo>
                    <a:pt x="19434" y="142252"/>
                  </a:lnTo>
                  <a:lnTo>
                    <a:pt x="25861" y="187820"/>
                  </a:lnTo>
                  <a:lnTo>
                    <a:pt x="39678" y="267630"/>
                  </a:lnTo>
                  <a:lnTo>
                    <a:pt x="51610" y="316928"/>
                  </a:lnTo>
                  <a:lnTo>
                    <a:pt x="69490" y="365245"/>
                  </a:lnTo>
                  <a:lnTo>
                    <a:pt x="96273" y="41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58992" y="0"/>
              <a:ext cx="121002" cy="4503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59594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120400" y="440185"/>
                  </a:moveTo>
                  <a:lnTo>
                    <a:pt x="73454" y="363645"/>
                  </a:lnTo>
                  <a:lnTo>
                    <a:pt x="55619" y="315807"/>
                  </a:lnTo>
                  <a:lnTo>
                    <a:pt x="43683" y="266964"/>
                  </a:lnTo>
                  <a:lnTo>
                    <a:pt x="34383" y="215823"/>
                  </a:lnTo>
                  <a:lnTo>
                    <a:pt x="25567" y="160451"/>
                  </a:lnTo>
                  <a:lnTo>
                    <a:pt x="18699" y="105905"/>
                  </a:lnTo>
                  <a:lnTo>
                    <a:pt x="15852" y="82208"/>
                  </a:lnTo>
                  <a:lnTo>
                    <a:pt x="12761" y="58166"/>
                  </a:lnTo>
                  <a:lnTo>
                    <a:pt x="9233" y="33828"/>
                  </a:lnTo>
                  <a:lnTo>
                    <a:pt x="5072" y="9245"/>
                  </a:lnTo>
                  <a:lnTo>
                    <a:pt x="3050" y="0"/>
                  </a:lnTo>
                </a:path>
                <a:path w="120650" h="445770">
                  <a:moveTo>
                    <a:pt x="0" y="0"/>
                  </a:moveTo>
                  <a:lnTo>
                    <a:pt x="9828" y="58608"/>
                  </a:lnTo>
                  <a:lnTo>
                    <a:pt x="15765" y="106286"/>
                  </a:lnTo>
                  <a:lnTo>
                    <a:pt x="17919" y="124307"/>
                  </a:lnTo>
                  <a:lnTo>
                    <a:pt x="20186" y="142530"/>
                  </a:lnTo>
                  <a:lnTo>
                    <a:pt x="26720" y="187690"/>
                  </a:lnTo>
                  <a:lnTo>
                    <a:pt x="40822" y="267876"/>
                  </a:lnTo>
                  <a:lnTo>
                    <a:pt x="52820" y="316922"/>
                  </a:lnTo>
                  <a:lnTo>
                    <a:pt x="70768" y="365005"/>
                  </a:lnTo>
                  <a:lnTo>
                    <a:pt x="97947" y="413448"/>
                  </a:lnTo>
                  <a:lnTo>
                    <a:pt x="120400" y="4454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34063" y="0"/>
              <a:ext cx="145931" cy="4829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35483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79" h="476250">
                  <a:moveTo>
                    <a:pt x="144512" y="470879"/>
                  </a:moveTo>
                  <a:lnTo>
                    <a:pt x="101801" y="411327"/>
                  </a:lnTo>
                  <a:lnTo>
                    <a:pt x="74752" y="363464"/>
                  </a:lnTo>
                  <a:lnTo>
                    <a:pt x="56865" y="315918"/>
                  </a:lnTo>
                  <a:lnTo>
                    <a:pt x="44880" y="267391"/>
                  </a:lnTo>
                  <a:lnTo>
                    <a:pt x="35532" y="216585"/>
                  </a:lnTo>
                  <a:lnTo>
                    <a:pt x="29182" y="178599"/>
                  </a:lnTo>
                  <a:lnTo>
                    <a:pt x="21480" y="124043"/>
                  </a:lnTo>
                  <a:lnTo>
                    <a:pt x="19238" y="106108"/>
                  </a:lnTo>
                  <a:lnTo>
                    <a:pt x="16256" y="82381"/>
                  </a:lnTo>
                  <a:lnTo>
                    <a:pt x="13033" y="58308"/>
                  </a:lnTo>
                  <a:lnTo>
                    <a:pt x="9378" y="33945"/>
                  </a:lnTo>
                  <a:lnTo>
                    <a:pt x="5103" y="9347"/>
                  </a:lnTo>
                  <a:lnTo>
                    <a:pt x="3031" y="0"/>
                  </a:lnTo>
                </a:path>
                <a:path w="144779" h="476250">
                  <a:moveTo>
                    <a:pt x="0" y="0"/>
                  </a:moveTo>
                  <a:lnTo>
                    <a:pt x="10101" y="58726"/>
                  </a:lnTo>
                  <a:lnTo>
                    <a:pt x="16292" y="106425"/>
                  </a:lnTo>
                  <a:lnTo>
                    <a:pt x="18541" y="124391"/>
                  </a:lnTo>
                  <a:lnTo>
                    <a:pt x="20899" y="142560"/>
                  </a:lnTo>
                  <a:lnTo>
                    <a:pt x="27616" y="187584"/>
                  </a:lnTo>
                  <a:lnTo>
                    <a:pt x="42073" y="268515"/>
                  </a:lnTo>
                  <a:lnTo>
                    <a:pt x="54132" y="317172"/>
                  </a:lnTo>
                  <a:lnTo>
                    <a:pt x="72133" y="364891"/>
                  </a:lnTo>
                  <a:lnTo>
                    <a:pt x="99363" y="412991"/>
                  </a:lnTo>
                  <a:lnTo>
                    <a:pt x="136267" y="465229"/>
                  </a:lnTo>
                  <a:lnTo>
                    <a:pt x="144512" y="4756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09141" y="1"/>
              <a:ext cx="170851" cy="50959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11435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09" h="503555">
                  <a:moveTo>
                    <a:pt x="168559" y="498733"/>
                  </a:moveTo>
                  <a:lnTo>
                    <a:pt x="140243" y="462960"/>
                  </a:lnTo>
                  <a:lnTo>
                    <a:pt x="103179" y="410895"/>
                  </a:lnTo>
                  <a:lnTo>
                    <a:pt x="76065" y="363324"/>
                  </a:lnTo>
                  <a:lnTo>
                    <a:pt x="58118" y="316083"/>
                  </a:lnTo>
                  <a:lnTo>
                    <a:pt x="46074" y="267881"/>
                  </a:lnTo>
                  <a:lnTo>
                    <a:pt x="36669" y="217423"/>
                  </a:lnTo>
                  <a:lnTo>
                    <a:pt x="35717" y="211988"/>
                  </a:lnTo>
                  <a:lnTo>
                    <a:pt x="34288" y="203847"/>
                  </a:lnTo>
                  <a:lnTo>
                    <a:pt x="27210" y="160699"/>
                  </a:lnTo>
                  <a:lnTo>
                    <a:pt x="19816" y="106616"/>
                  </a:lnTo>
                  <a:lnTo>
                    <a:pt x="16687" y="82775"/>
                  </a:lnTo>
                  <a:lnTo>
                    <a:pt x="13325" y="58592"/>
                  </a:lnTo>
                  <a:lnTo>
                    <a:pt x="9542" y="34126"/>
                  </a:lnTo>
                  <a:lnTo>
                    <a:pt x="5148" y="9435"/>
                  </a:lnTo>
                  <a:lnTo>
                    <a:pt x="3032" y="0"/>
                  </a:lnTo>
                </a:path>
                <a:path w="168909" h="503555">
                  <a:moveTo>
                    <a:pt x="0" y="0"/>
                  </a:moveTo>
                  <a:lnTo>
                    <a:pt x="10379" y="58924"/>
                  </a:lnTo>
                  <a:lnTo>
                    <a:pt x="16832" y="106768"/>
                  </a:lnTo>
                  <a:lnTo>
                    <a:pt x="19160" y="124639"/>
                  </a:lnTo>
                  <a:lnTo>
                    <a:pt x="21601" y="142709"/>
                  </a:lnTo>
                  <a:lnTo>
                    <a:pt x="28495" y="187513"/>
                  </a:lnTo>
                  <a:lnTo>
                    <a:pt x="43270" y="268937"/>
                  </a:lnTo>
                  <a:lnTo>
                    <a:pt x="55378" y="317296"/>
                  </a:lnTo>
                  <a:lnTo>
                    <a:pt x="73442" y="364731"/>
                  </a:lnTo>
                  <a:lnTo>
                    <a:pt x="100754" y="412559"/>
                  </a:lnTo>
                  <a:lnTo>
                    <a:pt x="137839" y="464706"/>
                  </a:lnTo>
                  <a:lnTo>
                    <a:pt x="168559" y="5035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87120" y="0"/>
              <a:ext cx="192875" cy="53971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87481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192514" y="523793"/>
                  </a:moveTo>
                  <a:lnTo>
                    <a:pt x="141821" y="462447"/>
                  </a:lnTo>
                  <a:lnTo>
                    <a:pt x="104553" y="410463"/>
                  </a:lnTo>
                  <a:lnTo>
                    <a:pt x="77384" y="363188"/>
                  </a:lnTo>
                  <a:lnTo>
                    <a:pt x="59382" y="316250"/>
                  </a:lnTo>
                  <a:lnTo>
                    <a:pt x="47282" y="268362"/>
                  </a:lnTo>
                  <a:lnTo>
                    <a:pt x="37815" y="218236"/>
                  </a:lnTo>
                  <a:lnTo>
                    <a:pt x="31173" y="180149"/>
                  </a:lnTo>
                  <a:lnTo>
                    <a:pt x="22812" y="124767"/>
                  </a:lnTo>
                  <a:lnTo>
                    <a:pt x="20416" y="107111"/>
                  </a:lnTo>
                  <a:lnTo>
                    <a:pt x="17140" y="83167"/>
                  </a:lnTo>
                  <a:lnTo>
                    <a:pt x="13629" y="58883"/>
                  </a:lnTo>
                  <a:lnTo>
                    <a:pt x="9702" y="34313"/>
                  </a:lnTo>
                  <a:lnTo>
                    <a:pt x="5176" y="9512"/>
                  </a:lnTo>
                  <a:lnTo>
                    <a:pt x="3011" y="0"/>
                  </a:lnTo>
                </a:path>
                <a:path w="193040" h="528320">
                  <a:moveTo>
                    <a:pt x="0" y="0"/>
                  </a:moveTo>
                  <a:lnTo>
                    <a:pt x="10708" y="59272"/>
                  </a:lnTo>
                  <a:lnTo>
                    <a:pt x="17457" y="107365"/>
                  </a:lnTo>
                  <a:lnTo>
                    <a:pt x="19858" y="125071"/>
                  </a:lnTo>
                  <a:lnTo>
                    <a:pt x="22365" y="142973"/>
                  </a:lnTo>
                  <a:lnTo>
                    <a:pt x="29393" y="187429"/>
                  </a:lnTo>
                  <a:lnTo>
                    <a:pt x="44395" y="269148"/>
                  </a:lnTo>
                  <a:lnTo>
                    <a:pt x="56563" y="317283"/>
                  </a:lnTo>
                  <a:lnTo>
                    <a:pt x="74699" y="364504"/>
                  </a:lnTo>
                  <a:lnTo>
                    <a:pt x="102102" y="412127"/>
                  </a:lnTo>
                  <a:lnTo>
                    <a:pt x="139455" y="464268"/>
                  </a:lnTo>
                  <a:lnTo>
                    <a:pt x="174752" y="508657"/>
                  </a:lnTo>
                  <a:lnTo>
                    <a:pt x="192514" y="5282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62401" y="0"/>
              <a:ext cx="217592" cy="5556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63624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4" h="551815">
                  <a:moveTo>
                    <a:pt x="216370" y="547114"/>
                  </a:moveTo>
                  <a:lnTo>
                    <a:pt x="178735" y="506192"/>
                  </a:lnTo>
                  <a:lnTo>
                    <a:pt x="143441" y="461996"/>
                  </a:lnTo>
                  <a:lnTo>
                    <a:pt x="105981" y="410032"/>
                  </a:lnTo>
                  <a:lnTo>
                    <a:pt x="78738" y="363041"/>
                  </a:lnTo>
                  <a:lnTo>
                    <a:pt x="60666" y="316406"/>
                  </a:lnTo>
                  <a:lnTo>
                    <a:pt x="48497" y="268845"/>
                  </a:lnTo>
                  <a:lnTo>
                    <a:pt x="38963" y="219075"/>
                  </a:lnTo>
                  <a:lnTo>
                    <a:pt x="37655" y="211849"/>
                  </a:lnTo>
                  <a:lnTo>
                    <a:pt x="36410" y="205118"/>
                  </a:lnTo>
                  <a:lnTo>
                    <a:pt x="35229" y="198348"/>
                  </a:lnTo>
                  <a:lnTo>
                    <a:pt x="34036" y="191503"/>
                  </a:lnTo>
                  <a:lnTo>
                    <a:pt x="31750" y="178409"/>
                  </a:lnTo>
                  <a:lnTo>
                    <a:pt x="28784" y="160592"/>
                  </a:lnTo>
                  <a:lnTo>
                    <a:pt x="26039" y="142741"/>
                  </a:lnTo>
                  <a:lnTo>
                    <a:pt x="23454" y="124967"/>
                  </a:lnTo>
                  <a:lnTo>
                    <a:pt x="20967" y="107378"/>
                  </a:lnTo>
                  <a:lnTo>
                    <a:pt x="17573" y="83395"/>
                  </a:lnTo>
                  <a:lnTo>
                    <a:pt x="13943" y="59074"/>
                  </a:lnTo>
                  <a:lnTo>
                    <a:pt x="9900" y="34476"/>
                  </a:lnTo>
                  <a:lnTo>
                    <a:pt x="5270" y="9665"/>
                  </a:lnTo>
                  <a:lnTo>
                    <a:pt x="3039" y="0"/>
                  </a:lnTo>
                </a:path>
                <a:path w="216534" h="551815">
                  <a:moveTo>
                    <a:pt x="0" y="0"/>
                  </a:moveTo>
                  <a:lnTo>
                    <a:pt x="11012" y="59466"/>
                  </a:lnTo>
                  <a:lnTo>
                    <a:pt x="18034" y="107632"/>
                  </a:lnTo>
                  <a:lnTo>
                    <a:pt x="20525" y="125264"/>
                  </a:lnTo>
                  <a:lnTo>
                    <a:pt x="23122" y="143092"/>
                  </a:lnTo>
                  <a:lnTo>
                    <a:pt x="25883" y="161009"/>
                  </a:lnTo>
                  <a:lnTo>
                    <a:pt x="28867" y="178905"/>
                  </a:lnTo>
                  <a:lnTo>
                    <a:pt x="30391" y="187680"/>
                  </a:lnTo>
                  <a:lnTo>
                    <a:pt x="31838" y="195999"/>
                  </a:lnTo>
                  <a:lnTo>
                    <a:pt x="33261" y="204203"/>
                  </a:lnTo>
                  <a:lnTo>
                    <a:pt x="45619" y="269629"/>
                  </a:lnTo>
                  <a:lnTo>
                    <a:pt x="57861" y="317449"/>
                  </a:lnTo>
                  <a:lnTo>
                    <a:pt x="76065" y="364383"/>
                  </a:lnTo>
                  <a:lnTo>
                    <a:pt x="103530" y="411747"/>
                  </a:lnTo>
                  <a:lnTo>
                    <a:pt x="141069" y="463812"/>
                  </a:lnTo>
                  <a:lnTo>
                    <a:pt x="176471" y="508122"/>
                  </a:lnTo>
                  <a:lnTo>
                    <a:pt x="210727" y="545844"/>
                  </a:lnTo>
                  <a:lnTo>
                    <a:pt x="216370" y="55118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37817" y="0"/>
              <a:ext cx="242177" cy="57379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39911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240083" y="567262"/>
                  </a:moveTo>
                  <a:lnTo>
                    <a:pt x="180490" y="505658"/>
                  </a:lnTo>
                  <a:lnTo>
                    <a:pt x="145086" y="461544"/>
                  </a:lnTo>
                  <a:lnTo>
                    <a:pt x="107431" y="409663"/>
                  </a:lnTo>
                  <a:lnTo>
                    <a:pt x="80088" y="362901"/>
                  </a:lnTo>
                  <a:lnTo>
                    <a:pt x="61940" y="316512"/>
                  </a:lnTo>
                  <a:lnTo>
                    <a:pt x="49706" y="269214"/>
                  </a:lnTo>
                  <a:lnTo>
                    <a:pt x="40108" y="219722"/>
                  </a:lnTo>
                  <a:lnTo>
                    <a:pt x="38661" y="211785"/>
                  </a:lnTo>
                  <a:lnTo>
                    <a:pt x="37340" y="204597"/>
                  </a:lnTo>
                  <a:lnTo>
                    <a:pt x="36044" y="197319"/>
                  </a:lnTo>
                  <a:lnTo>
                    <a:pt x="34749" y="189979"/>
                  </a:lnTo>
                  <a:lnTo>
                    <a:pt x="32692" y="178371"/>
                  </a:lnTo>
                  <a:lnTo>
                    <a:pt x="29663" y="160668"/>
                  </a:lnTo>
                  <a:lnTo>
                    <a:pt x="26845" y="142930"/>
                  </a:lnTo>
                  <a:lnTo>
                    <a:pt x="24182" y="125266"/>
                  </a:lnTo>
                  <a:lnTo>
                    <a:pt x="21617" y="107784"/>
                  </a:lnTo>
                  <a:lnTo>
                    <a:pt x="18074" y="83733"/>
                  </a:lnTo>
                  <a:lnTo>
                    <a:pt x="14301" y="59342"/>
                  </a:lnTo>
                  <a:lnTo>
                    <a:pt x="10125" y="34677"/>
                  </a:lnTo>
                  <a:lnTo>
                    <a:pt x="5374" y="9804"/>
                  </a:lnTo>
                  <a:lnTo>
                    <a:pt x="3077" y="0"/>
                  </a:lnTo>
                </a:path>
                <a:path w="240665" h="571500">
                  <a:moveTo>
                    <a:pt x="0" y="0"/>
                  </a:moveTo>
                  <a:lnTo>
                    <a:pt x="11378" y="59948"/>
                  </a:lnTo>
                  <a:lnTo>
                    <a:pt x="18696" y="108394"/>
                  </a:lnTo>
                  <a:lnTo>
                    <a:pt x="21268" y="125848"/>
                  </a:lnTo>
                  <a:lnTo>
                    <a:pt x="29771" y="178892"/>
                  </a:lnTo>
                  <a:lnTo>
                    <a:pt x="32908" y="196596"/>
                  </a:lnTo>
                  <a:lnTo>
                    <a:pt x="34305" y="204495"/>
                  </a:lnTo>
                  <a:lnTo>
                    <a:pt x="46790" y="269833"/>
                  </a:lnTo>
                  <a:lnTo>
                    <a:pt x="59100" y="317450"/>
                  </a:lnTo>
                  <a:lnTo>
                    <a:pt x="77388" y="364193"/>
                  </a:lnTo>
                  <a:lnTo>
                    <a:pt x="104967" y="411378"/>
                  </a:lnTo>
                  <a:lnTo>
                    <a:pt x="142745" y="463393"/>
                  </a:lnTo>
                  <a:lnTo>
                    <a:pt x="178270" y="507630"/>
                  </a:lnTo>
                  <a:lnTo>
                    <a:pt x="212536" y="545254"/>
                  </a:lnTo>
                  <a:lnTo>
                    <a:pt x="240083" y="571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15491" y="0"/>
              <a:ext cx="264502" cy="59260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16407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59" h="589915">
                  <a:moveTo>
                    <a:pt x="263586" y="585703"/>
                  </a:moveTo>
                  <a:lnTo>
                    <a:pt x="216395" y="542587"/>
                  </a:lnTo>
                  <a:lnTo>
                    <a:pt x="182232" y="505158"/>
                  </a:lnTo>
                  <a:lnTo>
                    <a:pt x="146709" y="461114"/>
                  </a:lnTo>
                  <a:lnTo>
                    <a:pt x="108837" y="409295"/>
                  </a:lnTo>
                  <a:lnTo>
                    <a:pt x="81439" y="362819"/>
                  </a:lnTo>
                  <a:lnTo>
                    <a:pt x="63239" y="316723"/>
                  </a:lnTo>
                  <a:lnTo>
                    <a:pt x="50957" y="269729"/>
                  </a:lnTo>
                  <a:lnTo>
                    <a:pt x="41311" y="220560"/>
                  </a:lnTo>
                  <a:lnTo>
                    <a:pt x="39660" y="211721"/>
                  </a:lnTo>
                  <a:lnTo>
                    <a:pt x="38200" y="203936"/>
                  </a:lnTo>
                  <a:lnTo>
                    <a:pt x="36777" y="196075"/>
                  </a:lnTo>
                  <a:lnTo>
                    <a:pt x="35329" y="188125"/>
                  </a:lnTo>
                  <a:lnTo>
                    <a:pt x="33564" y="178396"/>
                  </a:lnTo>
                  <a:lnTo>
                    <a:pt x="30522" y="160958"/>
                  </a:lnTo>
                  <a:lnTo>
                    <a:pt x="27670" y="143481"/>
                  </a:lnTo>
                  <a:lnTo>
                    <a:pt x="24958" y="126076"/>
                  </a:lnTo>
                  <a:lnTo>
                    <a:pt x="22337" y="108851"/>
                  </a:lnTo>
                  <a:lnTo>
                    <a:pt x="18628" y="84571"/>
                  </a:lnTo>
                  <a:lnTo>
                    <a:pt x="14686" y="59951"/>
                  </a:lnTo>
                  <a:lnTo>
                    <a:pt x="10343" y="35058"/>
                  </a:lnTo>
                  <a:lnTo>
                    <a:pt x="5434" y="9956"/>
                  </a:lnTo>
                  <a:lnTo>
                    <a:pt x="3068" y="0"/>
                  </a:lnTo>
                </a:path>
                <a:path w="264159" h="589915">
                  <a:moveTo>
                    <a:pt x="0" y="0"/>
                  </a:moveTo>
                  <a:lnTo>
                    <a:pt x="11753" y="60536"/>
                  </a:lnTo>
                  <a:lnTo>
                    <a:pt x="19404" y="109423"/>
                  </a:lnTo>
                  <a:lnTo>
                    <a:pt x="22026" y="126628"/>
                  </a:lnTo>
                  <a:lnTo>
                    <a:pt x="24741" y="144017"/>
                  </a:lnTo>
                  <a:lnTo>
                    <a:pt x="27594" y="161483"/>
                  </a:lnTo>
                  <a:lnTo>
                    <a:pt x="30630" y="178917"/>
                  </a:lnTo>
                  <a:lnTo>
                    <a:pt x="33018" y="191922"/>
                  </a:lnTo>
                  <a:lnTo>
                    <a:pt x="34263" y="198767"/>
                  </a:lnTo>
                  <a:lnTo>
                    <a:pt x="35495" y="205549"/>
                  </a:lnTo>
                  <a:lnTo>
                    <a:pt x="36752" y="212255"/>
                  </a:lnTo>
                  <a:lnTo>
                    <a:pt x="38314" y="220649"/>
                  </a:lnTo>
                  <a:lnTo>
                    <a:pt x="48013" y="270182"/>
                  </a:lnTo>
                  <a:lnTo>
                    <a:pt x="60383" y="317547"/>
                  </a:lnTo>
                  <a:lnTo>
                    <a:pt x="78740" y="364060"/>
                  </a:lnTo>
                  <a:lnTo>
                    <a:pt x="106399" y="411035"/>
                  </a:lnTo>
                  <a:lnTo>
                    <a:pt x="144372" y="462974"/>
                  </a:lnTo>
                  <a:lnTo>
                    <a:pt x="180011" y="507134"/>
                  </a:lnTo>
                  <a:lnTo>
                    <a:pt x="214312" y="544682"/>
                  </a:lnTo>
                  <a:lnTo>
                    <a:pt x="248270" y="576783"/>
                  </a:lnTo>
                  <a:lnTo>
                    <a:pt x="263586" y="5895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992198" y="0"/>
              <a:ext cx="287796" cy="6104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93158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286836" y="601770"/>
                  </a:moveTo>
                  <a:lnTo>
                    <a:pt x="251848" y="573951"/>
                  </a:lnTo>
                  <a:lnTo>
                    <a:pt x="210339" y="533966"/>
                  </a:lnTo>
                  <a:lnTo>
                    <a:pt x="172704" y="491422"/>
                  </a:lnTo>
                  <a:lnTo>
                    <a:pt x="139237" y="448909"/>
                  </a:lnTo>
                  <a:lnTo>
                    <a:pt x="110230" y="409016"/>
                  </a:lnTo>
                  <a:lnTo>
                    <a:pt x="82689" y="362611"/>
                  </a:lnTo>
                  <a:lnTo>
                    <a:pt x="64391" y="316608"/>
                  </a:lnTo>
                  <a:lnTo>
                    <a:pt x="52039" y="269724"/>
                  </a:lnTo>
                  <a:lnTo>
                    <a:pt x="42336" y="220675"/>
                  </a:lnTo>
                  <a:lnTo>
                    <a:pt x="40647" y="211709"/>
                  </a:lnTo>
                  <a:lnTo>
                    <a:pt x="39402" y="205156"/>
                  </a:lnTo>
                  <a:lnTo>
                    <a:pt x="38183" y="198539"/>
                  </a:lnTo>
                  <a:lnTo>
                    <a:pt x="36938" y="191834"/>
                  </a:lnTo>
                  <a:lnTo>
                    <a:pt x="34449" y="178372"/>
                  </a:lnTo>
                  <a:lnTo>
                    <a:pt x="31334" y="161004"/>
                  </a:lnTo>
                  <a:lnTo>
                    <a:pt x="28398" y="143591"/>
                  </a:lnTo>
                  <a:lnTo>
                    <a:pt x="25594" y="126242"/>
                  </a:lnTo>
                  <a:lnTo>
                    <a:pt x="22879" y="109068"/>
                  </a:lnTo>
                  <a:lnTo>
                    <a:pt x="19037" y="84788"/>
                  </a:lnTo>
                  <a:lnTo>
                    <a:pt x="14966" y="60171"/>
                  </a:lnTo>
                  <a:lnTo>
                    <a:pt x="10501" y="35285"/>
                  </a:lnTo>
                  <a:lnTo>
                    <a:pt x="5480" y="10198"/>
                  </a:lnTo>
                  <a:lnTo>
                    <a:pt x="3026" y="0"/>
                  </a:lnTo>
                </a:path>
                <a:path w="287020" h="605790">
                  <a:moveTo>
                    <a:pt x="0" y="0"/>
                  </a:moveTo>
                  <a:lnTo>
                    <a:pt x="12013" y="60519"/>
                  </a:lnTo>
                  <a:lnTo>
                    <a:pt x="19895" y="109207"/>
                  </a:lnTo>
                  <a:lnTo>
                    <a:pt x="22622" y="126470"/>
                  </a:lnTo>
                  <a:lnTo>
                    <a:pt x="25442" y="143915"/>
                  </a:lnTo>
                  <a:lnTo>
                    <a:pt x="28400" y="161433"/>
                  </a:lnTo>
                  <a:lnTo>
                    <a:pt x="31541" y="178918"/>
                  </a:lnTo>
                  <a:lnTo>
                    <a:pt x="33966" y="192037"/>
                  </a:lnTo>
                  <a:lnTo>
                    <a:pt x="35224" y="198857"/>
                  </a:lnTo>
                  <a:lnTo>
                    <a:pt x="36456" y="205588"/>
                  </a:lnTo>
                  <a:lnTo>
                    <a:pt x="37738" y="212255"/>
                  </a:lnTo>
                  <a:lnTo>
                    <a:pt x="39504" y="221615"/>
                  </a:lnTo>
                  <a:lnTo>
                    <a:pt x="49258" y="270790"/>
                  </a:lnTo>
                  <a:lnTo>
                    <a:pt x="61683" y="317822"/>
                  </a:lnTo>
                  <a:lnTo>
                    <a:pt x="80096" y="364024"/>
                  </a:lnTo>
                  <a:lnTo>
                    <a:pt x="107817" y="410705"/>
                  </a:lnTo>
                  <a:lnTo>
                    <a:pt x="136923" y="450722"/>
                  </a:lnTo>
                  <a:lnTo>
                    <a:pt x="170499" y="493373"/>
                  </a:lnTo>
                  <a:lnTo>
                    <a:pt x="208260" y="536057"/>
                  </a:lnTo>
                  <a:lnTo>
                    <a:pt x="249917" y="576174"/>
                  </a:lnTo>
                  <a:lnTo>
                    <a:pt x="269405" y="592387"/>
                  </a:lnTo>
                  <a:lnTo>
                    <a:pt x="286836" y="6054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968255" y="0"/>
              <a:ext cx="311740" cy="62799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970127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79" h="619760">
                  <a:moveTo>
                    <a:pt x="309867" y="615732"/>
                  </a:moveTo>
                  <a:lnTo>
                    <a:pt x="273149" y="589552"/>
                  </a:lnTo>
                  <a:lnTo>
                    <a:pt x="212214" y="533510"/>
                  </a:lnTo>
                  <a:lnTo>
                    <a:pt x="174530" y="491068"/>
                  </a:lnTo>
                  <a:lnTo>
                    <a:pt x="140903" y="448582"/>
                  </a:lnTo>
                  <a:lnTo>
                    <a:pt x="111684" y="408673"/>
                  </a:lnTo>
                  <a:lnTo>
                    <a:pt x="84115" y="362616"/>
                  </a:lnTo>
                  <a:lnTo>
                    <a:pt x="65773" y="316978"/>
                  </a:lnTo>
                  <a:lnTo>
                    <a:pt x="53366" y="270479"/>
                  </a:lnTo>
                  <a:lnTo>
                    <a:pt x="43599" y="221843"/>
                  </a:lnTo>
                  <a:lnTo>
                    <a:pt x="35382" y="178409"/>
                  </a:lnTo>
                  <a:lnTo>
                    <a:pt x="26329" y="126631"/>
                  </a:lnTo>
                  <a:lnTo>
                    <a:pt x="23546" y="109563"/>
                  </a:lnTo>
                  <a:lnTo>
                    <a:pt x="19561" y="85196"/>
                  </a:lnTo>
                  <a:lnTo>
                    <a:pt x="15351" y="60493"/>
                  </a:lnTo>
                  <a:lnTo>
                    <a:pt x="10755" y="35528"/>
                  </a:lnTo>
                  <a:lnTo>
                    <a:pt x="5613" y="10376"/>
                  </a:lnTo>
                  <a:lnTo>
                    <a:pt x="3078" y="0"/>
                  </a:lnTo>
                </a:path>
                <a:path w="309879" h="619760">
                  <a:moveTo>
                    <a:pt x="0" y="0"/>
                  </a:moveTo>
                  <a:lnTo>
                    <a:pt x="12428" y="61096"/>
                  </a:lnTo>
                  <a:lnTo>
                    <a:pt x="20650" y="110160"/>
                  </a:lnTo>
                  <a:lnTo>
                    <a:pt x="23434" y="127205"/>
                  </a:lnTo>
                  <a:lnTo>
                    <a:pt x="26306" y="144431"/>
                  </a:lnTo>
                  <a:lnTo>
                    <a:pt x="34653" y="190481"/>
                  </a:lnTo>
                  <a:lnTo>
                    <a:pt x="50446" y="270976"/>
                  </a:lnTo>
                  <a:lnTo>
                    <a:pt x="62941" y="317825"/>
                  </a:lnTo>
                  <a:lnTo>
                    <a:pt x="81447" y="363858"/>
                  </a:lnTo>
                  <a:lnTo>
                    <a:pt x="109296" y="410388"/>
                  </a:lnTo>
                  <a:lnTo>
                    <a:pt x="138614" y="450429"/>
                  </a:lnTo>
                  <a:lnTo>
                    <a:pt x="172344" y="493057"/>
                  </a:lnTo>
                  <a:lnTo>
                    <a:pt x="210128" y="535644"/>
                  </a:lnTo>
                  <a:lnTo>
                    <a:pt x="251612" y="575564"/>
                  </a:lnTo>
                  <a:lnTo>
                    <a:pt x="290993" y="606715"/>
                  </a:lnTo>
                  <a:lnTo>
                    <a:pt x="309867" y="6193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944559" y="0"/>
              <a:ext cx="335436" cy="6321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47412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332582" y="627900"/>
                  </a:moveTo>
                  <a:lnTo>
                    <a:pt x="294663" y="603896"/>
                  </a:lnTo>
                  <a:lnTo>
                    <a:pt x="255277" y="572732"/>
                  </a:lnTo>
                  <a:lnTo>
                    <a:pt x="213908" y="532971"/>
                  </a:lnTo>
                  <a:lnTo>
                    <a:pt x="176177" y="490579"/>
                  </a:lnTo>
                  <a:lnTo>
                    <a:pt x="142458" y="448163"/>
                  </a:lnTo>
                  <a:lnTo>
                    <a:pt x="113126" y="408330"/>
                  </a:lnTo>
                  <a:lnTo>
                    <a:pt x="85470" y="362498"/>
                  </a:lnTo>
                  <a:lnTo>
                    <a:pt x="67055" y="317095"/>
                  </a:lnTo>
                  <a:lnTo>
                    <a:pt x="54581" y="270847"/>
                  </a:lnTo>
                  <a:lnTo>
                    <a:pt x="44749" y="222479"/>
                  </a:lnTo>
                  <a:lnTo>
                    <a:pt x="36291" y="178460"/>
                  </a:lnTo>
                  <a:lnTo>
                    <a:pt x="27072" y="127127"/>
                  </a:lnTo>
                  <a:lnTo>
                    <a:pt x="20083" y="85739"/>
                  </a:lnTo>
                  <a:lnTo>
                    <a:pt x="15723" y="60933"/>
                  </a:lnTo>
                  <a:lnTo>
                    <a:pt x="10983" y="35867"/>
                  </a:lnTo>
                  <a:lnTo>
                    <a:pt x="5710" y="10617"/>
                  </a:lnTo>
                  <a:lnTo>
                    <a:pt x="3087" y="0"/>
                  </a:lnTo>
                </a:path>
                <a:path w="332740" h="631825">
                  <a:moveTo>
                    <a:pt x="0" y="0"/>
                  </a:moveTo>
                  <a:lnTo>
                    <a:pt x="12868" y="61947"/>
                  </a:lnTo>
                  <a:lnTo>
                    <a:pt x="21445" y="111620"/>
                  </a:lnTo>
                  <a:lnTo>
                    <a:pt x="24258" y="128326"/>
                  </a:lnTo>
                  <a:lnTo>
                    <a:pt x="27157" y="145204"/>
                  </a:lnTo>
                  <a:lnTo>
                    <a:pt x="30175" y="162146"/>
                  </a:lnTo>
                  <a:lnTo>
                    <a:pt x="33345" y="179045"/>
                  </a:lnTo>
                  <a:lnTo>
                    <a:pt x="34999" y="187483"/>
                  </a:lnTo>
                  <a:lnTo>
                    <a:pt x="36613" y="195829"/>
                  </a:lnTo>
                  <a:lnTo>
                    <a:pt x="38197" y="204092"/>
                  </a:lnTo>
                  <a:lnTo>
                    <a:pt x="39758" y="212280"/>
                  </a:lnTo>
                  <a:lnTo>
                    <a:pt x="41854" y="223139"/>
                  </a:lnTo>
                  <a:lnTo>
                    <a:pt x="51729" y="271732"/>
                  </a:lnTo>
                  <a:lnTo>
                    <a:pt x="64274" y="318216"/>
                  </a:lnTo>
                  <a:lnTo>
                    <a:pt x="82818" y="363898"/>
                  </a:lnTo>
                  <a:lnTo>
                    <a:pt x="110688" y="410083"/>
                  </a:lnTo>
                  <a:lnTo>
                    <a:pt x="140182" y="450071"/>
                  </a:lnTo>
                  <a:lnTo>
                    <a:pt x="174053" y="492633"/>
                  </a:lnTo>
                  <a:lnTo>
                    <a:pt x="211902" y="535138"/>
                  </a:lnTo>
                  <a:lnTo>
                    <a:pt x="253334" y="574954"/>
                  </a:lnTo>
                  <a:lnTo>
                    <a:pt x="292982" y="606330"/>
                  </a:lnTo>
                  <a:lnTo>
                    <a:pt x="313090" y="619796"/>
                  </a:lnTo>
                  <a:lnTo>
                    <a:pt x="332582" y="631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24329" y="0"/>
              <a:ext cx="355665" cy="64605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2503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354964" y="638163"/>
                  </a:moveTo>
                  <a:lnTo>
                    <a:pt x="316791" y="617044"/>
                  </a:lnTo>
                  <a:lnTo>
                    <a:pt x="276795" y="588645"/>
                  </a:lnTo>
                  <a:lnTo>
                    <a:pt x="215678" y="532495"/>
                  </a:lnTo>
                  <a:lnTo>
                    <a:pt x="177897" y="490185"/>
                  </a:lnTo>
                  <a:lnTo>
                    <a:pt x="144055" y="447841"/>
                  </a:lnTo>
                  <a:lnTo>
                    <a:pt x="114565" y="408076"/>
                  </a:lnTo>
                  <a:lnTo>
                    <a:pt x="86828" y="362491"/>
                  </a:lnTo>
                  <a:lnTo>
                    <a:pt x="68353" y="317353"/>
                  </a:lnTo>
                  <a:lnTo>
                    <a:pt x="55836" y="271387"/>
                  </a:lnTo>
                  <a:lnTo>
                    <a:pt x="45973" y="223316"/>
                  </a:lnTo>
                  <a:lnTo>
                    <a:pt x="37210" y="178587"/>
                  </a:lnTo>
                  <a:lnTo>
                    <a:pt x="27883" y="128045"/>
                  </a:lnTo>
                  <a:lnTo>
                    <a:pt x="24979" y="111378"/>
                  </a:lnTo>
                  <a:lnTo>
                    <a:pt x="20668" y="86675"/>
                  </a:lnTo>
                  <a:lnTo>
                    <a:pt x="16132" y="61636"/>
                  </a:lnTo>
                  <a:lnTo>
                    <a:pt x="11222" y="36344"/>
                  </a:lnTo>
                  <a:lnTo>
                    <a:pt x="5790" y="10883"/>
                  </a:lnTo>
                  <a:lnTo>
                    <a:pt x="3066" y="0"/>
                  </a:lnTo>
                </a:path>
                <a:path w="354965" h="641985">
                  <a:moveTo>
                    <a:pt x="0" y="0"/>
                  </a:moveTo>
                  <a:lnTo>
                    <a:pt x="13267" y="62455"/>
                  </a:lnTo>
                  <a:lnTo>
                    <a:pt x="22147" y="112369"/>
                  </a:lnTo>
                  <a:lnTo>
                    <a:pt x="25032" y="128910"/>
                  </a:lnTo>
                  <a:lnTo>
                    <a:pt x="27993" y="145621"/>
                  </a:lnTo>
                  <a:lnTo>
                    <a:pt x="31063" y="162393"/>
                  </a:lnTo>
                  <a:lnTo>
                    <a:pt x="34276" y="179120"/>
                  </a:lnTo>
                  <a:lnTo>
                    <a:pt x="35749" y="186499"/>
                  </a:lnTo>
                  <a:lnTo>
                    <a:pt x="37159" y="193776"/>
                  </a:lnTo>
                  <a:lnTo>
                    <a:pt x="52970" y="272274"/>
                  </a:lnTo>
                  <a:lnTo>
                    <a:pt x="65573" y="318479"/>
                  </a:lnTo>
                  <a:lnTo>
                    <a:pt x="84185" y="363896"/>
                  </a:lnTo>
                  <a:lnTo>
                    <a:pt x="112140" y="409828"/>
                  </a:lnTo>
                  <a:lnTo>
                    <a:pt x="142815" y="451137"/>
                  </a:lnTo>
                  <a:lnTo>
                    <a:pt x="176789" y="493558"/>
                  </a:lnTo>
                  <a:lnTo>
                    <a:pt x="214163" y="535253"/>
                  </a:lnTo>
                  <a:lnTo>
                    <a:pt x="255040" y="574382"/>
                  </a:lnTo>
                  <a:lnTo>
                    <a:pt x="295004" y="606007"/>
                  </a:lnTo>
                  <a:lnTo>
                    <a:pt x="335863" y="631774"/>
                  </a:lnTo>
                  <a:lnTo>
                    <a:pt x="354964" y="6414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901351" y="0"/>
              <a:ext cx="378643" cy="6598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03008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376986" y="647024"/>
                  </a:moveTo>
                  <a:lnTo>
                    <a:pt x="339546" y="629018"/>
                  </a:lnTo>
                  <a:lnTo>
                    <a:pt x="298702" y="603249"/>
                  </a:lnTo>
                  <a:lnTo>
                    <a:pt x="258685" y="571576"/>
                  </a:lnTo>
                  <a:lnTo>
                    <a:pt x="217490" y="532070"/>
                  </a:lnTo>
                  <a:lnTo>
                    <a:pt x="179671" y="489862"/>
                  </a:lnTo>
                  <a:lnTo>
                    <a:pt x="145687" y="447576"/>
                  </a:lnTo>
                  <a:lnTo>
                    <a:pt x="116001" y="407835"/>
                  </a:lnTo>
                  <a:lnTo>
                    <a:pt x="88154" y="362380"/>
                  </a:lnTo>
                  <a:lnTo>
                    <a:pt x="69594" y="317403"/>
                  </a:lnTo>
                  <a:lnTo>
                    <a:pt x="57002" y="271623"/>
                  </a:lnTo>
                  <a:lnTo>
                    <a:pt x="47065" y="223761"/>
                  </a:lnTo>
                  <a:lnTo>
                    <a:pt x="42648" y="201362"/>
                  </a:lnTo>
                  <a:lnTo>
                    <a:pt x="41166" y="193862"/>
                  </a:lnTo>
                  <a:lnTo>
                    <a:pt x="39656" y="186290"/>
                  </a:lnTo>
                  <a:lnTo>
                    <a:pt x="38112" y="178638"/>
                  </a:lnTo>
                  <a:lnTo>
                    <a:pt x="34859" y="162088"/>
                  </a:lnTo>
                  <a:lnTo>
                    <a:pt x="31733" y="145472"/>
                  </a:lnTo>
                  <a:lnTo>
                    <a:pt x="28707" y="128903"/>
                  </a:lnTo>
                  <a:lnTo>
                    <a:pt x="25755" y="112496"/>
                  </a:lnTo>
                  <a:lnTo>
                    <a:pt x="21265" y="87583"/>
                  </a:lnTo>
                  <a:lnTo>
                    <a:pt x="16555" y="62333"/>
                  </a:lnTo>
                  <a:lnTo>
                    <a:pt x="11476" y="36828"/>
                  </a:lnTo>
                  <a:lnTo>
                    <a:pt x="5879" y="11150"/>
                  </a:lnTo>
                  <a:lnTo>
                    <a:pt x="3054" y="0"/>
                  </a:lnTo>
                </a:path>
                <a:path w="377190" h="650240">
                  <a:moveTo>
                    <a:pt x="0" y="0"/>
                  </a:moveTo>
                  <a:lnTo>
                    <a:pt x="8554" y="37350"/>
                  </a:lnTo>
                  <a:lnTo>
                    <a:pt x="18298" y="87851"/>
                  </a:lnTo>
                  <a:lnTo>
                    <a:pt x="25735" y="129153"/>
                  </a:lnTo>
                  <a:lnTo>
                    <a:pt x="28779" y="145826"/>
                  </a:lnTo>
                  <a:lnTo>
                    <a:pt x="44208" y="224523"/>
                  </a:lnTo>
                  <a:lnTo>
                    <a:pt x="54195" y="272591"/>
                  </a:lnTo>
                  <a:lnTo>
                    <a:pt x="66860" y="318584"/>
                  </a:lnTo>
                  <a:lnTo>
                    <a:pt x="85547" y="363803"/>
                  </a:lnTo>
                  <a:lnTo>
                    <a:pt x="113601" y="409549"/>
                  </a:lnTo>
                  <a:lnTo>
                    <a:pt x="144378" y="450756"/>
                  </a:lnTo>
                  <a:lnTo>
                    <a:pt x="178439" y="493090"/>
                  </a:lnTo>
                  <a:lnTo>
                    <a:pt x="215869" y="534718"/>
                  </a:lnTo>
                  <a:lnTo>
                    <a:pt x="256755" y="573811"/>
                  </a:lnTo>
                  <a:lnTo>
                    <a:pt x="296995" y="605666"/>
                  </a:lnTo>
                  <a:lnTo>
                    <a:pt x="338111" y="631596"/>
                  </a:lnTo>
                  <a:lnTo>
                    <a:pt x="363905" y="644728"/>
                  </a:lnTo>
                  <a:lnTo>
                    <a:pt x="376986" y="6502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78736" y="0"/>
              <a:ext cx="401258" cy="66080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1379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79" h="657860">
                  <a:moveTo>
                    <a:pt x="398615" y="654585"/>
                  </a:moveTo>
                  <a:lnTo>
                    <a:pt x="341845" y="628865"/>
                  </a:lnTo>
                  <a:lnTo>
                    <a:pt x="300716" y="602926"/>
                  </a:lnTo>
                  <a:lnTo>
                    <a:pt x="260426" y="571042"/>
                  </a:lnTo>
                  <a:lnTo>
                    <a:pt x="219873" y="532295"/>
                  </a:lnTo>
                  <a:lnTo>
                    <a:pt x="182538" y="490901"/>
                  </a:lnTo>
                  <a:lnTo>
                    <a:pt x="148406" y="448718"/>
                  </a:lnTo>
                  <a:lnTo>
                    <a:pt x="117462" y="407606"/>
                  </a:lnTo>
                  <a:lnTo>
                    <a:pt x="89503" y="362284"/>
                  </a:lnTo>
                  <a:lnTo>
                    <a:pt x="70864" y="317455"/>
                  </a:lnTo>
                  <a:lnTo>
                    <a:pt x="58213" y="271835"/>
                  </a:lnTo>
                  <a:lnTo>
                    <a:pt x="48221" y="224142"/>
                  </a:lnTo>
                  <a:lnTo>
                    <a:pt x="45783" y="211924"/>
                  </a:lnTo>
                  <a:lnTo>
                    <a:pt x="44144" y="203759"/>
                  </a:lnTo>
                  <a:lnTo>
                    <a:pt x="42481" y="195521"/>
                  </a:lnTo>
                  <a:lnTo>
                    <a:pt x="40790" y="187195"/>
                  </a:lnTo>
                  <a:lnTo>
                    <a:pt x="39065" y="178765"/>
                  </a:lnTo>
                  <a:lnTo>
                    <a:pt x="35770" y="162394"/>
                  </a:lnTo>
                  <a:lnTo>
                    <a:pt x="32594" y="145953"/>
                  </a:lnTo>
                  <a:lnTo>
                    <a:pt x="29514" y="129557"/>
                  </a:lnTo>
                  <a:lnTo>
                    <a:pt x="26504" y="113322"/>
                  </a:lnTo>
                  <a:lnTo>
                    <a:pt x="21857" y="88273"/>
                  </a:lnTo>
                  <a:lnTo>
                    <a:pt x="16984" y="62887"/>
                  </a:lnTo>
                  <a:lnTo>
                    <a:pt x="11747" y="37248"/>
                  </a:lnTo>
                  <a:lnTo>
                    <a:pt x="6007" y="11442"/>
                  </a:lnTo>
                  <a:lnTo>
                    <a:pt x="3066" y="0"/>
                  </a:lnTo>
                </a:path>
                <a:path w="398779" h="657860">
                  <a:moveTo>
                    <a:pt x="0" y="0"/>
                  </a:moveTo>
                  <a:lnTo>
                    <a:pt x="8820" y="37792"/>
                  </a:lnTo>
                  <a:lnTo>
                    <a:pt x="18895" y="88588"/>
                  </a:lnTo>
                  <a:lnTo>
                    <a:pt x="26554" y="129859"/>
                  </a:lnTo>
                  <a:lnTo>
                    <a:pt x="29651" y="146342"/>
                  </a:lnTo>
                  <a:lnTo>
                    <a:pt x="32848" y="162872"/>
                  </a:lnTo>
                  <a:lnTo>
                    <a:pt x="36169" y="179336"/>
                  </a:lnTo>
                  <a:lnTo>
                    <a:pt x="37617" y="186397"/>
                  </a:lnTo>
                  <a:lnTo>
                    <a:pt x="39001" y="193332"/>
                  </a:lnTo>
                  <a:lnTo>
                    <a:pt x="55460" y="273164"/>
                  </a:lnTo>
                  <a:lnTo>
                    <a:pt x="68186" y="318874"/>
                  </a:lnTo>
                  <a:lnTo>
                    <a:pt x="86941" y="363827"/>
                  </a:lnTo>
                  <a:lnTo>
                    <a:pt x="115074" y="409320"/>
                  </a:lnTo>
                  <a:lnTo>
                    <a:pt x="146033" y="450498"/>
                  </a:lnTo>
                  <a:lnTo>
                    <a:pt x="180224" y="492774"/>
                  </a:lnTo>
                  <a:lnTo>
                    <a:pt x="217689" y="534309"/>
                  </a:lnTo>
                  <a:lnTo>
                    <a:pt x="258470" y="573265"/>
                  </a:lnTo>
                  <a:lnTo>
                    <a:pt x="299062" y="605386"/>
                  </a:lnTo>
                  <a:lnTo>
                    <a:pt x="340474" y="631507"/>
                  </a:lnTo>
                  <a:lnTo>
                    <a:pt x="392069" y="655521"/>
                  </a:lnTo>
                  <a:lnTo>
                    <a:pt x="398615" y="6577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59817" y="0"/>
              <a:ext cx="420177" cy="67423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60215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419778" y="660905"/>
                  </a:moveTo>
                  <a:lnTo>
                    <a:pt x="369282" y="641605"/>
                  </a:lnTo>
                  <a:lnTo>
                    <a:pt x="323236" y="616406"/>
                  </a:lnTo>
                  <a:lnTo>
                    <a:pt x="282411" y="587401"/>
                  </a:lnTo>
                  <a:lnTo>
                    <a:pt x="221626" y="531860"/>
                  </a:lnTo>
                  <a:lnTo>
                    <a:pt x="184238" y="490534"/>
                  </a:lnTo>
                  <a:lnTo>
                    <a:pt x="149993" y="448412"/>
                  </a:lnTo>
                  <a:lnTo>
                    <a:pt x="118903" y="407352"/>
                  </a:lnTo>
                  <a:lnTo>
                    <a:pt x="90904" y="362369"/>
                  </a:lnTo>
                  <a:lnTo>
                    <a:pt x="72221" y="317879"/>
                  </a:lnTo>
                  <a:lnTo>
                    <a:pt x="59524" y="272605"/>
                  </a:lnTo>
                  <a:lnTo>
                    <a:pt x="49485" y="225272"/>
                  </a:lnTo>
                  <a:lnTo>
                    <a:pt x="45395" y="205054"/>
                  </a:lnTo>
                  <a:lnTo>
                    <a:pt x="44075" y="198605"/>
                  </a:lnTo>
                  <a:lnTo>
                    <a:pt x="42739" y="192096"/>
                  </a:lnTo>
                  <a:lnTo>
                    <a:pt x="41382" y="185526"/>
                  </a:lnTo>
                  <a:lnTo>
                    <a:pt x="39998" y="178892"/>
                  </a:lnTo>
                  <a:lnTo>
                    <a:pt x="36658" y="162654"/>
                  </a:lnTo>
                  <a:lnTo>
                    <a:pt x="33427" y="146346"/>
                  </a:lnTo>
                  <a:lnTo>
                    <a:pt x="30284" y="130084"/>
                  </a:lnTo>
                  <a:lnTo>
                    <a:pt x="27209" y="113982"/>
                  </a:lnTo>
                  <a:lnTo>
                    <a:pt x="22400" y="88836"/>
                  </a:lnTo>
                  <a:lnTo>
                    <a:pt x="17373" y="63352"/>
                  </a:lnTo>
                  <a:lnTo>
                    <a:pt x="11993" y="37617"/>
                  </a:lnTo>
                  <a:lnTo>
                    <a:pt x="6127" y="11721"/>
                  </a:lnTo>
                  <a:lnTo>
                    <a:pt x="3074" y="0"/>
                  </a:lnTo>
                </a:path>
                <a:path w="420370" h="664210">
                  <a:moveTo>
                    <a:pt x="0" y="0"/>
                  </a:moveTo>
                  <a:lnTo>
                    <a:pt x="9105" y="38326"/>
                  </a:lnTo>
                  <a:lnTo>
                    <a:pt x="19523" y="89617"/>
                  </a:lnTo>
                  <a:lnTo>
                    <a:pt x="27392" y="130860"/>
                  </a:lnTo>
                  <a:lnTo>
                    <a:pt x="30522" y="147070"/>
                  </a:lnTo>
                  <a:lnTo>
                    <a:pt x="33745" y="163326"/>
                  </a:lnTo>
                  <a:lnTo>
                    <a:pt x="37077" y="179514"/>
                  </a:lnTo>
                  <a:lnTo>
                    <a:pt x="38779" y="187667"/>
                  </a:lnTo>
                  <a:lnTo>
                    <a:pt x="40417" y="195668"/>
                  </a:lnTo>
                  <a:lnTo>
                    <a:pt x="56692" y="273556"/>
                  </a:lnTo>
                  <a:lnTo>
                    <a:pt x="69478" y="319052"/>
                  </a:lnTo>
                  <a:lnTo>
                    <a:pt x="88298" y="363810"/>
                  </a:lnTo>
                  <a:lnTo>
                    <a:pt x="116503" y="409130"/>
                  </a:lnTo>
                  <a:lnTo>
                    <a:pt x="147634" y="450249"/>
                  </a:lnTo>
                  <a:lnTo>
                    <a:pt x="181958" y="492461"/>
                  </a:lnTo>
                  <a:lnTo>
                    <a:pt x="219483" y="533920"/>
                  </a:lnTo>
                  <a:lnTo>
                    <a:pt x="260216" y="572782"/>
                  </a:lnTo>
                  <a:lnTo>
                    <a:pt x="301029" y="605081"/>
                  </a:lnTo>
                  <a:lnTo>
                    <a:pt x="342651" y="631342"/>
                  </a:lnTo>
                  <a:lnTo>
                    <a:pt x="393858" y="655230"/>
                  </a:lnTo>
                  <a:lnTo>
                    <a:pt x="419778" y="66404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38140" y="0"/>
              <a:ext cx="441855" cy="67469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39548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440446" y="665836"/>
                  </a:moveTo>
                  <a:lnTo>
                    <a:pt x="396782" y="652256"/>
                  </a:lnTo>
                  <a:lnTo>
                    <a:pt x="346441" y="628713"/>
                  </a:lnTo>
                  <a:lnTo>
                    <a:pt x="304767" y="602414"/>
                  </a:lnTo>
                  <a:lnTo>
                    <a:pt x="263827" y="570001"/>
                  </a:lnTo>
                  <a:lnTo>
                    <a:pt x="223472" y="531561"/>
                  </a:lnTo>
                  <a:lnTo>
                    <a:pt x="186060" y="490350"/>
                  </a:lnTo>
                  <a:lnTo>
                    <a:pt x="151661" y="448257"/>
                  </a:lnTo>
                  <a:lnTo>
                    <a:pt x="120343" y="407174"/>
                  </a:lnTo>
                  <a:lnTo>
                    <a:pt x="92238" y="362390"/>
                  </a:lnTo>
                  <a:lnTo>
                    <a:pt x="73476" y="318115"/>
                  </a:lnTo>
                  <a:lnTo>
                    <a:pt x="60721" y="273079"/>
                  </a:lnTo>
                  <a:lnTo>
                    <a:pt x="50632" y="226009"/>
                  </a:lnTo>
                  <a:lnTo>
                    <a:pt x="45717" y="202120"/>
                  </a:lnTo>
                  <a:lnTo>
                    <a:pt x="44143" y="194551"/>
                  </a:lnTo>
                  <a:lnTo>
                    <a:pt x="42555" y="186867"/>
                  </a:lnTo>
                  <a:lnTo>
                    <a:pt x="40853" y="179044"/>
                  </a:lnTo>
                  <a:lnTo>
                    <a:pt x="37562" y="163360"/>
                  </a:lnTo>
                  <a:lnTo>
                    <a:pt x="34367" y="147605"/>
                  </a:lnTo>
                  <a:lnTo>
                    <a:pt x="31252" y="131888"/>
                  </a:lnTo>
                  <a:lnTo>
                    <a:pt x="28204" y="116319"/>
                  </a:lnTo>
                  <a:lnTo>
                    <a:pt x="23159" y="90684"/>
                  </a:lnTo>
                  <a:lnTo>
                    <a:pt x="17896" y="64706"/>
                  </a:lnTo>
                  <a:lnTo>
                    <a:pt x="12279" y="38480"/>
                  </a:lnTo>
                  <a:lnTo>
                    <a:pt x="6170" y="12103"/>
                  </a:lnTo>
                  <a:lnTo>
                    <a:pt x="3054" y="0"/>
                  </a:lnTo>
                </a:path>
                <a:path w="440690" h="669290">
                  <a:moveTo>
                    <a:pt x="0" y="0"/>
                  </a:moveTo>
                  <a:lnTo>
                    <a:pt x="9362" y="39039"/>
                  </a:lnTo>
                  <a:lnTo>
                    <a:pt x="20187" y="90980"/>
                  </a:lnTo>
                  <a:lnTo>
                    <a:pt x="25207" y="116497"/>
                  </a:lnTo>
                  <a:lnTo>
                    <a:pt x="28291" y="132166"/>
                  </a:lnTo>
                  <a:lnTo>
                    <a:pt x="31436" y="147991"/>
                  </a:lnTo>
                  <a:lnTo>
                    <a:pt x="34658" y="163861"/>
                  </a:lnTo>
                  <a:lnTo>
                    <a:pt x="37970" y="179666"/>
                  </a:lnTo>
                  <a:lnTo>
                    <a:pt x="39755" y="188093"/>
                  </a:lnTo>
                  <a:lnTo>
                    <a:pt x="41496" y="196410"/>
                  </a:lnTo>
                  <a:lnTo>
                    <a:pt x="43201" y="204628"/>
                  </a:lnTo>
                  <a:lnTo>
                    <a:pt x="44879" y="212763"/>
                  </a:lnTo>
                  <a:lnTo>
                    <a:pt x="47775" y="226936"/>
                  </a:lnTo>
                  <a:lnTo>
                    <a:pt x="57933" y="274174"/>
                  </a:lnTo>
                  <a:lnTo>
                    <a:pt x="70773" y="319390"/>
                  </a:lnTo>
                  <a:lnTo>
                    <a:pt x="89650" y="363880"/>
                  </a:lnTo>
                  <a:lnTo>
                    <a:pt x="117917" y="408939"/>
                  </a:lnTo>
                  <a:lnTo>
                    <a:pt x="149286" y="450087"/>
                  </a:lnTo>
                  <a:lnTo>
                    <a:pt x="183766" y="492274"/>
                  </a:lnTo>
                  <a:lnTo>
                    <a:pt x="221305" y="533626"/>
                  </a:lnTo>
                  <a:lnTo>
                    <a:pt x="261846" y="572274"/>
                  </a:lnTo>
                  <a:lnTo>
                    <a:pt x="302940" y="604807"/>
                  </a:lnTo>
                  <a:lnTo>
                    <a:pt x="344853" y="631253"/>
                  </a:lnTo>
                  <a:lnTo>
                    <a:pt x="395633" y="654996"/>
                  </a:lnTo>
                  <a:lnTo>
                    <a:pt x="421840" y="663975"/>
                  </a:lnTo>
                  <a:lnTo>
                    <a:pt x="440446" y="6688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16919" y="0"/>
              <a:ext cx="463075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19341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460653" y="669972"/>
                  </a:moveTo>
                  <a:lnTo>
                    <a:pt x="398482" y="652014"/>
                  </a:lnTo>
                  <a:lnTo>
                    <a:pt x="348423" y="628548"/>
                  </a:lnTo>
                  <a:lnTo>
                    <a:pt x="306462" y="602065"/>
                  </a:lnTo>
                  <a:lnTo>
                    <a:pt x="265225" y="569429"/>
                  </a:lnTo>
                  <a:lnTo>
                    <a:pt x="224735" y="530863"/>
                  </a:lnTo>
                  <a:lnTo>
                    <a:pt x="187312" y="489711"/>
                  </a:lnTo>
                  <a:lnTo>
                    <a:pt x="152988" y="447807"/>
                  </a:lnTo>
                  <a:lnTo>
                    <a:pt x="121792" y="406984"/>
                  </a:lnTo>
                  <a:lnTo>
                    <a:pt x="93790" y="362838"/>
                  </a:lnTo>
                  <a:lnTo>
                    <a:pt x="75067" y="319193"/>
                  </a:lnTo>
                  <a:lnTo>
                    <a:pt x="62304" y="274794"/>
                  </a:lnTo>
                  <a:lnTo>
                    <a:pt x="52183" y="228383"/>
                  </a:lnTo>
                  <a:lnTo>
                    <a:pt x="47143" y="204150"/>
                  </a:lnTo>
                  <a:lnTo>
                    <a:pt x="45417" y="195940"/>
                  </a:lnTo>
                  <a:lnTo>
                    <a:pt x="43638" y="187632"/>
                  </a:lnTo>
                  <a:lnTo>
                    <a:pt x="41807" y="179209"/>
                  </a:lnTo>
                  <a:lnTo>
                    <a:pt x="38431" y="163464"/>
                  </a:lnTo>
                  <a:lnTo>
                    <a:pt x="35136" y="147643"/>
                  </a:lnTo>
                  <a:lnTo>
                    <a:pt x="31913" y="131860"/>
                  </a:lnTo>
                  <a:lnTo>
                    <a:pt x="28751" y="116230"/>
                  </a:lnTo>
                  <a:lnTo>
                    <a:pt x="23590" y="90694"/>
                  </a:lnTo>
                  <a:lnTo>
                    <a:pt x="18213" y="64822"/>
                  </a:lnTo>
                  <a:lnTo>
                    <a:pt x="12499" y="38704"/>
                  </a:lnTo>
                  <a:lnTo>
                    <a:pt x="6323" y="12433"/>
                  </a:lnTo>
                  <a:lnTo>
                    <a:pt x="3074" y="0"/>
                  </a:lnTo>
                </a:path>
                <a:path w="461009" h="673100">
                  <a:moveTo>
                    <a:pt x="0" y="0"/>
                  </a:moveTo>
                  <a:lnTo>
                    <a:pt x="9628" y="39457"/>
                  </a:lnTo>
                  <a:lnTo>
                    <a:pt x="20753" y="91584"/>
                  </a:lnTo>
                  <a:lnTo>
                    <a:pt x="29065" y="132740"/>
                  </a:lnTo>
                  <a:lnTo>
                    <a:pt x="32263" y="148439"/>
                  </a:lnTo>
                  <a:lnTo>
                    <a:pt x="35537" y="164178"/>
                  </a:lnTo>
                  <a:lnTo>
                    <a:pt x="38899" y="179844"/>
                  </a:lnTo>
                  <a:lnTo>
                    <a:pt x="40727" y="188266"/>
                  </a:lnTo>
                  <a:lnTo>
                    <a:pt x="42502" y="196568"/>
                  </a:lnTo>
                  <a:lnTo>
                    <a:pt x="44235" y="204763"/>
                  </a:lnTo>
                  <a:lnTo>
                    <a:pt x="45934" y="212864"/>
                  </a:lnTo>
                  <a:lnTo>
                    <a:pt x="49338" y="229222"/>
                  </a:lnTo>
                  <a:lnTo>
                    <a:pt x="59511" y="275822"/>
                  </a:lnTo>
                  <a:lnTo>
                    <a:pt x="72350" y="320427"/>
                  </a:lnTo>
                  <a:lnTo>
                    <a:pt x="91200" y="364317"/>
                  </a:lnTo>
                  <a:lnTo>
                    <a:pt x="119404" y="408774"/>
                  </a:lnTo>
                  <a:lnTo>
                    <a:pt x="150770" y="449765"/>
                  </a:lnTo>
                  <a:lnTo>
                    <a:pt x="185244" y="491813"/>
                  </a:lnTo>
                  <a:lnTo>
                    <a:pt x="222770" y="533061"/>
                  </a:lnTo>
                  <a:lnTo>
                    <a:pt x="263295" y="571652"/>
                  </a:lnTo>
                  <a:lnTo>
                    <a:pt x="304803" y="604527"/>
                  </a:lnTo>
                  <a:lnTo>
                    <a:pt x="347064" y="631202"/>
                  </a:lnTo>
                  <a:lnTo>
                    <a:pt x="397462" y="654818"/>
                  </a:lnTo>
                  <a:lnTo>
                    <a:pt x="450214" y="670928"/>
                  </a:lnTo>
                  <a:lnTo>
                    <a:pt x="460653" y="67299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99588" y="0"/>
              <a:ext cx="480406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99694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480300" y="673361"/>
                  </a:moveTo>
                  <a:lnTo>
                    <a:pt x="425903" y="660683"/>
                  </a:lnTo>
                  <a:lnTo>
                    <a:pt x="375280" y="641071"/>
                  </a:lnTo>
                  <a:lnTo>
                    <a:pt x="329373" y="615857"/>
                  </a:lnTo>
                  <a:lnTo>
                    <a:pt x="287670" y="586218"/>
                  </a:lnTo>
                  <a:lnTo>
                    <a:pt x="226586" y="530565"/>
                  </a:lnTo>
                  <a:lnTo>
                    <a:pt x="189133" y="489499"/>
                  </a:lnTo>
                  <a:lnTo>
                    <a:pt x="154661" y="447629"/>
                  </a:lnTo>
                  <a:lnTo>
                    <a:pt x="123252" y="406806"/>
                  </a:lnTo>
                  <a:lnTo>
                    <a:pt x="95180" y="362889"/>
                  </a:lnTo>
                  <a:lnTo>
                    <a:pt x="76397" y="319494"/>
                  </a:lnTo>
                  <a:lnTo>
                    <a:pt x="63578" y="275365"/>
                  </a:lnTo>
                  <a:lnTo>
                    <a:pt x="53402" y="229248"/>
                  </a:lnTo>
                  <a:lnTo>
                    <a:pt x="48152" y="204310"/>
                  </a:lnTo>
                  <a:lnTo>
                    <a:pt x="46400" y="196109"/>
                  </a:lnTo>
                  <a:lnTo>
                    <a:pt x="44592" y="187805"/>
                  </a:lnTo>
                  <a:lnTo>
                    <a:pt x="42721" y="179387"/>
                  </a:lnTo>
                  <a:lnTo>
                    <a:pt x="39389" y="164123"/>
                  </a:lnTo>
                  <a:lnTo>
                    <a:pt x="36128" y="148785"/>
                  </a:lnTo>
                  <a:lnTo>
                    <a:pt x="32933" y="133483"/>
                  </a:lnTo>
                  <a:lnTo>
                    <a:pt x="29793" y="118326"/>
                  </a:lnTo>
                  <a:lnTo>
                    <a:pt x="24402" y="92358"/>
                  </a:lnTo>
                  <a:lnTo>
                    <a:pt x="18798" y="66048"/>
                  </a:lnTo>
                  <a:lnTo>
                    <a:pt x="12855" y="39493"/>
                  </a:lnTo>
                  <a:lnTo>
                    <a:pt x="6450" y="12789"/>
                  </a:lnTo>
                  <a:lnTo>
                    <a:pt x="3062" y="0"/>
                  </a:lnTo>
                </a:path>
                <a:path w="480695" h="676910">
                  <a:moveTo>
                    <a:pt x="0" y="0"/>
                  </a:moveTo>
                  <a:lnTo>
                    <a:pt x="9991" y="40303"/>
                  </a:lnTo>
                  <a:lnTo>
                    <a:pt x="21580" y="93381"/>
                  </a:lnTo>
                  <a:lnTo>
                    <a:pt x="30119" y="134498"/>
                  </a:lnTo>
                  <a:lnTo>
                    <a:pt x="33293" y="149682"/>
                  </a:lnTo>
                  <a:lnTo>
                    <a:pt x="36527" y="164905"/>
                  </a:lnTo>
                  <a:lnTo>
                    <a:pt x="39826" y="180061"/>
                  </a:lnTo>
                  <a:lnTo>
                    <a:pt x="41692" y="188459"/>
                  </a:lnTo>
                  <a:lnTo>
                    <a:pt x="43491" y="196748"/>
                  </a:lnTo>
                  <a:lnTo>
                    <a:pt x="45235" y="204942"/>
                  </a:lnTo>
                  <a:lnTo>
                    <a:pt x="46938" y="213055"/>
                  </a:lnTo>
                  <a:lnTo>
                    <a:pt x="50519" y="230022"/>
                  </a:lnTo>
                  <a:lnTo>
                    <a:pt x="60750" y="276348"/>
                  </a:lnTo>
                  <a:lnTo>
                    <a:pt x="73651" y="320700"/>
                  </a:lnTo>
                  <a:lnTo>
                    <a:pt x="92569" y="364357"/>
                  </a:lnTo>
                  <a:lnTo>
                    <a:pt x="120852" y="408597"/>
                  </a:lnTo>
                  <a:lnTo>
                    <a:pt x="152337" y="449502"/>
                  </a:lnTo>
                  <a:lnTo>
                    <a:pt x="186908" y="491469"/>
                  </a:lnTo>
                  <a:lnTo>
                    <a:pt x="224493" y="532654"/>
                  </a:lnTo>
                  <a:lnTo>
                    <a:pt x="265022" y="571208"/>
                  </a:lnTo>
                  <a:lnTo>
                    <a:pt x="306776" y="604279"/>
                  </a:lnTo>
                  <a:lnTo>
                    <a:pt x="349274" y="631101"/>
                  </a:lnTo>
                  <a:lnTo>
                    <a:pt x="399282" y="654585"/>
                  </a:lnTo>
                  <a:lnTo>
                    <a:pt x="451585" y="670725"/>
                  </a:lnTo>
                  <a:lnTo>
                    <a:pt x="477670" y="675998"/>
                  </a:lnTo>
                  <a:lnTo>
                    <a:pt x="480300" y="676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79427" y="0"/>
              <a:ext cx="500568" cy="68814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80567" y="0"/>
              <a:ext cx="499745" cy="678815"/>
            </a:xfrm>
            <a:custGeom>
              <a:avLst/>
              <a:gdLst/>
              <a:ahLst/>
              <a:cxnLst/>
              <a:rect l="l" t="t" r="r" b="b"/>
              <a:pathLst>
                <a:path w="499745" h="678815">
                  <a:moveTo>
                    <a:pt x="499427" y="675831"/>
                  </a:moveTo>
                  <a:lnTo>
                    <a:pt x="453681" y="667651"/>
                  </a:lnTo>
                  <a:lnTo>
                    <a:pt x="402249" y="651644"/>
                  </a:lnTo>
                  <a:lnTo>
                    <a:pt x="353046" y="628484"/>
                  </a:lnTo>
                  <a:lnTo>
                    <a:pt x="310554" y="601657"/>
                  </a:lnTo>
                  <a:lnTo>
                    <a:pt x="268756" y="568553"/>
                  </a:lnTo>
                  <a:lnTo>
                    <a:pt x="228487" y="530271"/>
                  </a:lnTo>
                  <a:lnTo>
                    <a:pt x="190974" y="489286"/>
                  </a:lnTo>
                  <a:lnTo>
                    <a:pt x="156344" y="447463"/>
                  </a:lnTo>
                  <a:lnTo>
                    <a:pt x="124726" y="406666"/>
                  </a:lnTo>
                  <a:lnTo>
                    <a:pt x="96583" y="362916"/>
                  </a:lnTo>
                  <a:lnTo>
                    <a:pt x="77736" y="319698"/>
                  </a:lnTo>
                  <a:lnTo>
                    <a:pt x="64861" y="275759"/>
                  </a:lnTo>
                  <a:lnTo>
                    <a:pt x="54634" y="229844"/>
                  </a:lnTo>
                  <a:lnTo>
                    <a:pt x="52209" y="218414"/>
                  </a:lnTo>
                  <a:lnTo>
                    <a:pt x="50939" y="212572"/>
                  </a:lnTo>
                  <a:lnTo>
                    <a:pt x="49223" y="204501"/>
                  </a:lnTo>
                  <a:lnTo>
                    <a:pt x="47448" y="196322"/>
                  </a:lnTo>
                  <a:lnTo>
                    <a:pt x="45618" y="188030"/>
                  </a:lnTo>
                  <a:lnTo>
                    <a:pt x="43738" y="179615"/>
                  </a:lnTo>
                  <a:lnTo>
                    <a:pt x="40409" y="164716"/>
                  </a:lnTo>
                  <a:lnTo>
                    <a:pt x="37150" y="149774"/>
                  </a:lnTo>
                  <a:lnTo>
                    <a:pt x="33933" y="134788"/>
                  </a:lnTo>
                  <a:lnTo>
                    <a:pt x="30733" y="119760"/>
                  </a:lnTo>
                  <a:lnTo>
                    <a:pt x="25139" y="93526"/>
                  </a:lnTo>
                  <a:lnTo>
                    <a:pt x="19330" y="66952"/>
                  </a:lnTo>
                  <a:lnTo>
                    <a:pt x="13190" y="40138"/>
                  </a:lnTo>
                  <a:lnTo>
                    <a:pt x="6603" y="13182"/>
                  </a:lnTo>
                  <a:lnTo>
                    <a:pt x="3060" y="0"/>
                  </a:lnTo>
                </a:path>
                <a:path w="499745" h="678815">
                  <a:moveTo>
                    <a:pt x="0" y="0"/>
                  </a:moveTo>
                  <a:lnTo>
                    <a:pt x="10330" y="40940"/>
                  </a:lnTo>
                  <a:lnTo>
                    <a:pt x="22308" y="94489"/>
                  </a:lnTo>
                  <a:lnTo>
                    <a:pt x="31105" y="135728"/>
                  </a:lnTo>
                  <a:lnTo>
                    <a:pt x="34297" y="150617"/>
                  </a:lnTo>
                  <a:lnTo>
                    <a:pt x="37529" y="165470"/>
                  </a:lnTo>
                  <a:lnTo>
                    <a:pt x="40830" y="180289"/>
                  </a:lnTo>
                  <a:lnTo>
                    <a:pt x="42721" y="188663"/>
                  </a:lnTo>
                  <a:lnTo>
                    <a:pt x="44540" y="196943"/>
                  </a:lnTo>
                  <a:lnTo>
                    <a:pt x="46303" y="205126"/>
                  </a:lnTo>
                  <a:lnTo>
                    <a:pt x="48030" y="213207"/>
                  </a:lnTo>
                  <a:lnTo>
                    <a:pt x="49300" y="219074"/>
                  </a:lnTo>
                  <a:lnTo>
                    <a:pt x="62012" y="276733"/>
                  </a:lnTo>
                  <a:lnTo>
                    <a:pt x="74977" y="320905"/>
                  </a:lnTo>
                  <a:lnTo>
                    <a:pt x="93985" y="364383"/>
                  </a:lnTo>
                  <a:lnTo>
                    <a:pt x="122402" y="408444"/>
                  </a:lnTo>
                  <a:lnTo>
                    <a:pt x="154151" y="449400"/>
                  </a:lnTo>
                  <a:lnTo>
                    <a:pt x="188897" y="491362"/>
                  </a:lnTo>
                  <a:lnTo>
                    <a:pt x="226499" y="532449"/>
                  </a:lnTo>
                  <a:lnTo>
                    <a:pt x="266813" y="570775"/>
                  </a:lnTo>
                  <a:lnTo>
                    <a:pt x="308846" y="604067"/>
                  </a:lnTo>
                  <a:lnTo>
                    <a:pt x="351611" y="631062"/>
                  </a:lnTo>
                  <a:lnTo>
                    <a:pt x="401184" y="654400"/>
                  </a:lnTo>
                  <a:lnTo>
                    <a:pt x="452995" y="670547"/>
                  </a:lnTo>
                  <a:lnTo>
                    <a:pt x="479052" y="675900"/>
                  </a:lnTo>
                  <a:lnTo>
                    <a:pt x="499427" y="67882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59794" y="0"/>
              <a:ext cx="483149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762015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517980" y="677722"/>
                  </a:moveTo>
                  <a:lnTo>
                    <a:pt x="455127" y="667499"/>
                  </a:lnTo>
                  <a:lnTo>
                    <a:pt x="404251" y="651503"/>
                  </a:lnTo>
                  <a:lnTo>
                    <a:pt x="355508" y="628497"/>
                  </a:lnTo>
                  <a:lnTo>
                    <a:pt x="312711" y="601478"/>
                  </a:lnTo>
                  <a:lnTo>
                    <a:pt x="270571" y="568096"/>
                  </a:lnTo>
                  <a:lnTo>
                    <a:pt x="230369" y="529924"/>
                  </a:lnTo>
                  <a:lnTo>
                    <a:pt x="192815" y="489027"/>
                  </a:lnTo>
                  <a:lnTo>
                    <a:pt x="158071" y="447275"/>
                  </a:lnTo>
                  <a:lnTo>
                    <a:pt x="126299" y="406539"/>
                  </a:lnTo>
                  <a:lnTo>
                    <a:pt x="98014" y="362939"/>
                  </a:lnTo>
                  <a:lnTo>
                    <a:pt x="79074" y="319887"/>
                  </a:lnTo>
                  <a:lnTo>
                    <a:pt x="66134" y="276130"/>
                  </a:lnTo>
                  <a:lnTo>
                    <a:pt x="55852" y="230415"/>
                  </a:lnTo>
                  <a:lnTo>
                    <a:pt x="54620" y="224612"/>
                  </a:lnTo>
                  <a:lnTo>
                    <a:pt x="53362" y="218731"/>
                  </a:lnTo>
                  <a:lnTo>
                    <a:pt x="52054" y="212762"/>
                  </a:lnTo>
                  <a:lnTo>
                    <a:pt x="50313" y="204684"/>
                  </a:lnTo>
                  <a:lnTo>
                    <a:pt x="48517" y="196511"/>
                  </a:lnTo>
                  <a:lnTo>
                    <a:pt x="46664" y="188222"/>
                  </a:lnTo>
                  <a:lnTo>
                    <a:pt x="44752" y="179793"/>
                  </a:lnTo>
                  <a:lnTo>
                    <a:pt x="41390" y="165044"/>
                  </a:lnTo>
                  <a:lnTo>
                    <a:pt x="38089" y="150247"/>
                  </a:lnTo>
                  <a:lnTo>
                    <a:pt x="34824" y="135402"/>
                  </a:lnTo>
                  <a:lnTo>
                    <a:pt x="31569" y="120510"/>
                  </a:lnTo>
                  <a:lnTo>
                    <a:pt x="25800" y="94177"/>
                  </a:lnTo>
                  <a:lnTo>
                    <a:pt x="19827" y="67503"/>
                  </a:lnTo>
                  <a:lnTo>
                    <a:pt x="13537" y="40596"/>
                  </a:lnTo>
                  <a:lnTo>
                    <a:pt x="6817" y="13563"/>
                  </a:lnTo>
                  <a:lnTo>
                    <a:pt x="3061" y="0"/>
                  </a:lnTo>
                </a:path>
                <a:path w="518159" h="680720">
                  <a:moveTo>
                    <a:pt x="0" y="0"/>
                  </a:moveTo>
                  <a:lnTo>
                    <a:pt x="10691" y="41397"/>
                  </a:lnTo>
                  <a:lnTo>
                    <a:pt x="22981" y="95102"/>
                  </a:lnTo>
                  <a:lnTo>
                    <a:pt x="31993" y="136309"/>
                  </a:lnTo>
                  <a:lnTo>
                    <a:pt x="35240" y="151075"/>
                  </a:lnTo>
                  <a:lnTo>
                    <a:pt x="38524" y="165799"/>
                  </a:lnTo>
                  <a:lnTo>
                    <a:pt x="41869" y="180479"/>
                  </a:lnTo>
                  <a:lnTo>
                    <a:pt x="43783" y="188877"/>
                  </a:lnTo>
                  <a:lnTo>
                    <a:pt x="45628" y="197162"/>
                  </a:lnTo>
                  <a:lnTo>
                    <a:pt x="47416" y="205345"/>
                  </a:lnTo>
                  <a:lnTo>
                    <a:pt x="49159" y="213436"/>
                  </a:lnTo>
                  <a:lnTo>
                    <a:pt x="50454" y="219379"/>
                  </a:lnTo>
                  <a:lnTo>
                    <a:pt x="63286" y="276975"/>
                  </a:lnTo>
                  <a:lnTo>
                    <a:pt x="76315" y="321003"/>
                  </a:lnTo>
                  <a:lnTo>
                    <a:pt x="95406" y="364372"/>
                  </a:lnTo>
                  <a:lnTo>
                    <a:pt x="123936" y="408368"/>
                  </a:lnTo>
                  <a:lnTo>
                    <a:pt x="155899" y="449278"/>
                  </a:lnTo>
                  <a:lnTo>
                    <a:pt x="190794" y="491172"/>
                  </a:lnTo>
                  <a:lnTo>
                    <a:pt x="228430" y="532151"/>
                  </a:lnTo>
                  <a:lnTo>
                    <a:pt x="268615" y="570318"/>
                  </a:lnTo>
                  <a:lnTo>
                    <a:pt x="311052" y="603938"/>
                  </a:lnTo>
                  <a:lnTo>
                    <a:pt x="354137" y="631139"/>
                  </a:lnTo>
                  <a:lnTo>
                    <a:pt x="403206" y="654300"/>
                  </a:lnTo>
                  <a:lnTo>
                    <a:pt x="454428" y="670394"/>
                  </a:lnTo>
                  <a:lnTo>
                    <a:pt x="506902" y="679711"/>
                  </a:lnTo>
                  <a:lnTo>
                    <a:pt x="51798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40738" y="0"/>
              <a:ext cx="511990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44124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535870" y="679248"/>
                  </a:moveTo>
                  <a:lnTo>
                    <a:pt x="482230" y="672843"/>
                  </a:lnTo>
                  <a:lnTo>
                    <a:pt x="431020" y="660228"/>
                  </a:lnTo>
                  <a:lnTo>
                    <a:pt x="381828" y="640922"/>
                  </a:lnTo>
                  <a:lnTo>
                    <a:pt x="336243" y="615811"/>
                  </a:lnTo>
                  <a:lnTo>
                    <a:pt x="293769" y="585599"/>
                  </a:lnTo>
                  <a:lnTo>
                    <a:pt x="232643" y="530053"/>
                  </a:lnTo>
                  <a:lnTo>
                    <a:pt x="195031" y="489201"/>
                  </a:lnTo>
                  <a:lnTo>
                    <a:pt x="160014" y="447343"/>
                  </a:lnTo>
                  <a:lnTo>
                    <a:pt x="127845" y="406412"/>
                  </a:lnTo>
                  <a:lnTo>
                    <a:pt x="99434" y="362955"/>
                  </a:lnTo>
                  <a:lnTo>
                    <a:pt x="80408" y="320060"/>
                  </a:lnTo>
                  <a:lnTo>
                    <a:pt x="67410" y="276473"/>
                  </a:lnTo>
                  <a:lnTo>
                    <a:pt x="57080" y="230937"/>
                  </a:lnTo>
                  <a:lnTo>
                    <a:pt x="54515" y="219049"/>
                  </a:lnTo>
                  <a:lnTo>
                    <a:pt x="53169" y="212979"/>
                  </a:lnTo>
                  <a:lnTo>
                    <a:pt x="42508" y="166002"/>
                  </a:lnTo>
                  <a:lnTo>
                    <a:pt x="39300" y="151925"/>
                  </a:lnTo>
                  <a:lnTo>
                    <a:pt x="36120" y="137803"/>
                  </a:lnTo>
                  <a:lnTo>
                    <a:pt x="32950" y="123634"/>
                  </a:lnTo>
                  <a:lnTo>
                    <a:pt x="26889" y="96647"/>
                  </a:lnTo>
                  <a:lnTo>
                    <a:pt x="20615" y="69307"/>
                  </a:lnTo>
                  <a:lnTo>
                    <a:pt x="14023" y="41724"/>
                  </a:lnTo>
                  <a:lnTo>
                    <a:pt x="7004" y="14008"/>
                  </a:lnTo>
                  <a:lnTo>
                    <a:pt x="3088" y="0"/>
                  </a:lnTo>
                </a:path>
                <a:path w="535940" h="682625">
                  <a:moveTo>
                    <a:pt x="0" y="0"/>
                  </a:moveTo>
                  <a:lnTo>
                    <a:pt x="11076" y="42205"/>
                  </a:lnTo>
                  <a:lnTo>
                    <a:pt x="23833" y="96671"/>
                  </a:lnTo>
                  <a:lnTo>
                    <a:pt x="33071" y="137831"/>
                  </a:lnTo>
                  <a:lnTo>
                    <a:pt x="36303" y="152173"/>
                  </a:lnTo>
                  <a:lnTo>
                    <a:pt x="39563" y="166469"/>
                  </a:lnTo>
                  <a:lnTo>
                    <a:pt x="42869" y="180721"/>
                  </a:lnTo>
                  <a:lnTo>
                    <a:pt x="44812" y="189129"/>
                  </a:lnTo>
                  <a:lnTo>
                    <a:pt x="46685" y="197405"/>
                  </a:lnTo>
                  <a:lnTo>
                    <a:pt x="48502" y="205563"/>
                  </a:lnTo>
                  <a:lnTo>
                    <a:pt x="50273" y="213614"/>
                  </a:lnTo>
                  <a:lnTo>
                    <a:pt x="51632" y="219786"/>
                  </a:lnTo>
                  <a:lnTo>
                    <a:pt x="52953" y="225857"/>
                  </a:lnTo>
                  <a:lnTo>
                    <a:pt x="54235" y="231851"/>
                  </a:lnTo>
                  <a:lnTo>
                    <a:pt x="64641" y="277568"/>
                  </a:lnTo>
                  <a:lnTo>
                    <a:pt x="77727" y="321351"/>
                  </a:lnTo>
                  <a:lnTo>
                    <a:pt x="96876" y="364482"/>
                  </a:lnTo>
                  <a:lnTo>
                    <a:pt x="125470" y="408241"/>
                  </a:lnTo>
                  <a:lnTo>
                    <a:pt x="157679" y="449211"/>
                  </a:lnTo>
                  <a:lnTo>
                    <a:pt x="192767" y="491142"/>
                  </a:lnTo>
                  <a:lnTo>
                    <a:pt x="230493" y="532123"/>
                  </a:lnTo>
                  <a:lnTo>
                    <a:pt x="270618" y="570242"/>
                  </a:lnTo>
                  <a:lnTo>
                    <a:pt x="313160" y="603939"/>
                  </a:lnTo>
                  <a:lnTo>
                    <a:pt x="356292" y="631177"/>
                  </a:lnTo>
                  <a:lnTo>
                    <a:pt x="405035" y="654196"/>
                  </a:lnTo>
                  <a:lnTo>
                    <a:pt x="455873" y="670242"/>
                  </a:lnTo>
                  <a:lnTo>
                    <a:pt x="508240" y="679753"/>
                  </a:lnTo>
                  <a:lnTo>
                    <a:pt x="535410" y="682196"/>
                  </a:lnTo>
                  <a:lnTo>
                    <a:pt x="53587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26083" y="1"/>
              <a:ext cx="537715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26953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4" h="683260">
                  <a:moveTo>
                    <a:pt x="553041" y="679955"/>
                  </a:moveTo>
                  <a:lnTo>
                    <a:pt x="509845" y="676848"/>
                  </a:lnTo>
                  <a:lnTo>
                    <a:pt x="457982" y="667245"/>
                  </a:lnTo>
                  <a:lnTo>
                    <a:pt x="408040" y="651316"/>
                  </a:lnTo>
                  <a:lnTo>
                    <a:pt x="360128" y="628625"/>
                  </a:lnTo>
                  <a:lnTo>
                    <a:pt x="316945" y="601350"/>
                  </a:lnTo>
                  <a:lnTo>
                    <a:pt x="274314" y="567588"/>
                  </a:lnTo>
                  <a:lnTo>
                    <a:pt x="234891" y="530280"/>
                  </a:lnTo>
                  <a:lnTo>
                    <a:pt x="197738" y="490141"/>
                  </a:lnTo>
                  <a:lnTo>
                    <a:pt x="162631" y="448406"/>
                  </a:lnTo>
                  <a:lnTo>
                    <a:pt x="129344" y="406311"/>
                  </a:lnTo>
                  <a:lnTo>
                    <a:pt x="100863" y="363066"/>
                  </a:lnTo>
                  <a:lnTo>
                    <a:pt x="81776" y="320394"/>
                  </a:lnTo>
                  <a:lnTo>
                    <a:pt x="68718" y="277043"/>
                  </a:lnTo>
                  <a:lnTo>
                    <a:pt x="58325" y="231762"/>
                  </a:lnTo>
                  <a:lnTo>
                    <a:pt x="57004" y="225679"/>
                  </a:lnTo>
                  <a:lnTo>
                    <a:pt x="55658" y="219507"/>
                  </a:lnTo>
                  <a:lnTo>
                    <a:pt x="54261" y="213220"/>
                  </a:lnTo>
                  <a:lnTo>
                    <a:pt x="52478" y="205150"/>
                  </a:lnTo>
                  <a:lnTo>
                    <a:pt x="50632" y="196990"/>
                  </a:lnTo>
                  <a:lnTo>
                    <a:pt x="48725" y="188724"/>
                  </a:lnTo>
                  <a:lnTo>
                    <a:pt x="46756" y="180340"/>
                  </a:lnTo>
                  <a:lnTo>
                    <a:pt x="43497" y="166602"/>
                  </a:lnTo>
                  <a:lnTo>
                    <a:pt x="40283" y="152819"/>
                  </a:lnTo>
                  <a:lnTo>
                    <a:pt x="37095" y="138988"/>
                  </a:lnTo>
                  <a:lnTo>
                    <a:pt x="33916" y="125108"/>
                  </a:lnTo>
                  <a:lnTo>
                    <a:pt x="27647" y="97846"/>
                  </a:lnTo>
                  <a:lnTo>
                    <a:pt x="21170" y="70239"/>
                  </a:lnTo>
                  <a:lnTo>
                    <a:pt x="14376" y="42395"/>
                  </a:lnTo>
                  <a:lnTo>
                    <a:pt x="7157" y="14427"/>
                  </a:lnTo>
                  <a:lnTo>
                    <a:pt x="3073" y="0"/>
                  </a:lnTo>
                </a:path>
                <a:path w="553084" h="683260">
                  <a:moveTo>
                    <a:pt x="0" y="0"/>
                  </a:moveTo>
                  <a:lnTo>
                    <a:pt x="11534" y="43254"/>
                  </a:lnTo>
                  <a:lnTo>
                    <a:pt x="24856" y="98942"/>
                  </a:lnTo>
                  <a:lnTo>
                    <a:pt x="34298" y="140062"/>
                  </a:lnTo>
                  <a:lnTo>
                    <a:pt x="37454" y="153757"/>
                  </a:lnTo>
                  <a:lnTo>
                    <a:pt x="40632" y="167412"/>
                  </a:lnTo>
                  <a:lnTo>
                    <a:pt x="43847" y="181026"/>
                  </a:lnTo>
                  <a:lnTo>
                    <a:pt x="45827" y="189413"/>
                  </a:lnTo>
                  <a:lnTo>
                    <a:pt x="47732" y="197669"/>
                  </a:lnTo>
                  <a:lnTo>
                    <a:pt x="49568" y="205811"/>
                  </a:lnTo>
                  <a:lnTo>
                    <a:pt x="51340" y="213855"/>
                  </a:lnTo>
                  <a:lnTo>
                    <a:pt x="52737" y="220091"/>
                  </a:lnTo>
                  <a:lnTo>
                    <a:pt x="65849" y="277854"/>
                  </a:lnTo>
                  <a:lnTo>
                    <a:pt x="79002" y="321502"/>
                  </a:lnTo>
                  <a:lnTo>
                    <a:pt x="98245" y="364505"/>
                  </a:lnTo>
                  <a:lnTo>
                    <a:pt x="126969" y="408140"/>
                  </a:lnTo>
                  <a:lnTo>
                    <a:pt x="160327" y="450299"/>
                  </a:lnTo>
                  <a:lnTo>
                    <a:pt x="195522" y="492119"/>
                  </a:lnTo>
                  <a:lnTo>
                    <a:pt x="232791" y="532366"/>
                  </a:lnTo>
                  <a:lnTo>
                    <a:pt x="272371" y="569811"/>
                  </a:lnTo>
                  <a:lnTo>
                    <a:pt x="315275" y="603799"/>
                  </a:lnTo>
                  <a:lnTo>
                    <a:pt x="358731" y="631253"/>
                  </a:lnTo>
                  <a:lnTo>
                    <a:pt x="406980" y="654090"/>
                  </a:lnTo>
                  <a:lnTo>
                    <a:pt x="457258" y="670115"/>
                  </a:lnTo>
                  <a:lnTo>
                    <a:pt x="509393" y="679801"/>
                  </a:lnTo>
                  <a:lnTo>
                    <a:pt x="536598" y="682337"/>
                  </a:lnTo>
                  <a:lnTo>
                    <a:pt x="553041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08393" y="0"/>
              <a:ext cx="571601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10457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569537" y="680473"/>
                  </a:moveTo>
                  <a:lnTo>
                    <a:pt x="511271" y="676932"/>
                  </a:lnTo>
                  <a:lnTo>
                    <a:pt x="459428" y="667131"/>
                  </a:lnTo>
                  <a:lnTo>
                    <a:pt x="410066" y="651224"/>
                  </a:lnTo>
                  <a:lnTo>
                    <a:pt x="362667" y="628726"/>
                  </a:lnTo>
                  <a:lnTo>
                    <a:pt x="319153" y="601232"/>
                  </a:lnTo>
                  <a:lnTo>
                    <a:pt x="276154" y="567156"/>
                  </a:lnTo>
                  <a:lnTo>
                    <a:pt x="236769" y="529954"/>
                  </a:lnTo>
                  <a:lnTo>
                    <a:pt x="199557" y="489909"/>
                  </a:lnTo>
                  <a:lnTo>
                    <a:pt x="164322" y="448263"/>
                  </a:lnTo>
                  <a:lnTo>
                    <a:pt x="130866" y="406260"/>
                  </a:lnTo>
                  <a:lnTo>
                    <a:pt x="102284" y="363143"/>
                  </a:lnTo>
                  <a:lnTo>
                    <a:pt x="83119" y="320621"/>
                  </a:lnTo>
                  <a:lnTo>
                    <a:pt x="70000" y="277437"/>
                  </a:lnTo>
                  <a:lnTo>
                    <a:pt x="59556" y="232334"/>
                  </a:lnTo>
                  <a:lnTo>
                    <a:pt x="58197" y="226136"/>
                  </a:lnTo>
                  <a:lnTo>
                    <a:pt x="56800" y="219837"/>
                  </a:lnTo>
                  <a:lnTo>
                    <a:pt x="55365" y="213436"/>
                  </a:lnTo>
                  <a:lnTo>
                    <a:pt x="53572" y="205402"/>
                  </a:lnTo>
                  <a:lnTo>
                    <a:pt x="51713" y="197258"/>
                  </a:lnTo>
                  <a:lnTo>
                    <a:pt x="49778" y="188992"/>
                  </a:lnTo>
                  <a:lnTo>
                    <a:pt x="47757" y="180594"/>
                  </a:lnTo>
                  <a:lnTo>
                    <a:pt x="44922" y="168783"/>
                  </a:lnTo>
                  <a:lnTo>
                    <a:pt x="42106" y="156935"/>
                  </a:lnTo>
                  <a:lnTo>
                    <a:pt x="39299" y="145052"/>
                  </a:lnTo>
                  <a:lnTo>
                    <a:pt x="36492" y="133134"/>
                  </a:lnTo>
                  <a:lnTo>
                    <a:pt x="29626" y="104026"/>
                  </a:lnTo>
                  <a:lnTo>
                    <a:pt x="22543" y="74539"/>
                  </a:lnTo>
                  <a:lnTo>
                    <a:pt x="15149" y="44791"/>
                  </a:lnTo>
                  <a:lnTo>
                    <a:pt x="7346" y="14897"/>
                  </a:lnTo>
                  <a:lnTo>
                    <a:pt x="3053" y="0"/>
                  </a:lnTo>
                </a:path>
                <a:path w="569595" h="683895">
                  <a:moveTo>
                    <a:pt x="0" y="0"/>
                  </a:moveTo>
                  <a:lnTo>
                    <a:pt x="12293" y="45536"/>
                  </a:lnTo>
                  <a:lnTo>
                    <a:pt x="26751" y="104752"/>
                  </a:lnTo>
                  <a:lnTo>
                    <a:pt x="36427" y="145766"/>
                  </a:lnTo>
                  <a:lnTo>
                    <a:pt x="39229" y="157642"/>
                  </a:lnTo>
                  <a:lnTo>
                    <a:pt x="42041" y="169484"/>
                  </a:lnTo>
                  <a:lnTo>
                    <a:pt x="44874" y="181292"/>
                  </a:lnTo>
                  <a:lnTo>
                    <a:pt x="46883" y="189668"/>
                  </a:lnTo>
                  <a:lnTo>
                    <a:pt x="48816" y="197923"/>
                  </a:lnTo>
                  <a:lnTo>
                    <a:pt x="50681" y="206063"/>
                  </a:lnTo>
                  <a:lnTo>
                    <a:pt x="52482" y="214096"/>
                  </a:lnTo>
                  <a:lnTo>
                    <a:pt x="53917" y="220472"/>
                  </a:lnTo>
                  <a:lnTo>
                    <a:pt x="67152" y="278284"/>
                  </a:lnTo>
                  <a:lnTo>
                    <a:pt x="80363" y="321757"/>
                  </a:lnTo>
                  <a:lnTo>
                    <a:pt x="99687" y="364607"/>
                  </a:lnTo>
                  <a:lnTo>
                    <a:pt x="128529" y="408114"/>
                  </a:lnTo>
                  <a:lnTo>
                    <a:pt x="162022" y="450161"/>
                  </a:lnTo>
                  <a:lnTo>
                    <a:pt x="197322" y="491872"/>
                  </a:lnTo>
                  <a:lnTo>
                    <a:pt x="234646" y="532024"/>
                  </a:lnTo>
                  <a:lnTo>
                    <a:pt x="274211" y="569392"/>
                  </a:lnTo>
                  <a:lnTo>
                    <a:pt x="317526" y="603713"/>
                  </a:lnTo>
                  <a:lnTo>
                    <a:pt x="361346" y="631406"/>
                  </a:lnTo>
                  <a:lnTo>
                    <a:pt x="409037" y="654047"/>
                  </a:lnTo>
                  <a:lnTo>
                    <a:pt x="458691" y="670039"/>
                  </a:lnTo>
                  <a:lnTo>
                    <a:pt x="510979" y="679889"/>
                  </a:lnTo>
                  <a:lnTo>
                    <a:pt x="565790" y="683539"/>
                  </a:lnTo>
                  <a:lnTo>
                    <a:pt x="569537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91482" y="0"/>
              <a:ext cx="516021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9469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585305" y="680374"/>
                  </a:moveTo>
                  <a:lnTo>
                    <a:pt x="539599" y="679728"/>
                  </a:lnTo>
                  <a:lnTo>
                    <a:pt x="486634" y="672878"/>
                  </a:lnTo>
                  <a:lnTo>
                    <a:pt x="436178" y="659933"/>
                  </a:lnTo>
                  <a:lnTo>
                    <a:pt x="388516" y="640913"/>
                  </a:lnTo>
                  <a:lnTo>
                    <a:pt x="343162" y="615837"/>
                  </a:lnTo>
                  <a:lnTo>
                    <a:pt x="299686" y="584883"/>
                  </a:lnTo>
                  <a:lnTo>
                    <a:pt x="238747" y="529778"/>
                  </a:lnTo>
                  <a:lnTo>
                    <a:pt x="201518" y="489830"/>
                  </a:lnTo>
                  <a:lnTo>
                    <a:pt x="166131" y="448209"/>
                  </a:lnTo>
                  <a:lnTo>
                    <a:pt x="132435" y="406184"/>
                  </a:lnTo>
                  <a:lnTo>
                    <a:pt x="103734" y="363209"/>
                  </a:lnTo>
                  <a:lnTo>
                    <a:pt x="84486" y="320831"/>
                  </a:lnTo>
                  <a:lnTo>
                    <a:pt x="71306" y="277800"/>
                  </a:lnTo>
                  <a:lnTo>
                    <a:pt x="60807" y="232867"/>
                  </a:lnTo>
                  <a:lnTo>
                    <a:pt x="58000" y="220193"/>
                  </a:lnTo>
                  <a:lnTo>
                    <a:pt x="56515" y="213690"/>
                  </a:lnTo>
                  <a:lnTo>
                    <a:pt x="46001" y="169473"/>
                  </a:lnTo>
                  <a:lnTo>
                    <a:pt x="43221" y="158021"/>
                  </a:lnTo>
                  <a:lnTo>
                    <a:pt x="40445" y="146534"/>
                  </a:lnTo>
                  <a:lnTo>
                    <a:pt x="37668" y="135014"/>
                  </a:lnTo>
                  <a:lnTo>
                    <a:pt x="30563" y="105542"/>
                  </a:lnTo>
                  <a:lnTo>
                    <a:pt x="23245" y="75692"/>
                  </a:lnTo>
                  <a:lnTo>
                    <a:pt x="15620" y="45585"/>
                  </a:lnTo>
                  <a:lnTo>
                    <a:pt x="7594" y="15342"/>
                  </a:lnTo>
                  <a:lnTo>
                    <a:pt x="3116" y="0"/>
                  </a:lnTo>
                </a:path>
                <a:path w="585470" h="683895">
                  <a:moveTo>
                    <a:pt x="0" y="0"/>
                  </a:moveTo>
                  <a:lnTo>
                    <a:pt x="12872" y="46835"/>
                  </a:lnTo>
                  <a:lnTo>
                    <a:pt x="28044" y="107664"/>
                  </a:lnTo>
                  <a:lnTo>
                    <a:pt x="37913" y="148620"/>
                  </a:lnTo>
                  <a:lnTo>
                    <a:pt x="40574" y="159645"/>
                  </a:lnTo>
                  <a:lnTo>
                    <a:pt x="43243" y="170642"/>
                  </a:lnTo>
                  <a:lnTo>
                    <a:pt x="45923" y="181610"/>
                  </a:lnTo>
                  <a:lnTo>
                    <a:pt x="47965" y="189976"/>
                  </a:lnTo>
                  <a:lnTo>
                    <a:pt x="49914" y="198220"/>
                  </a:lnTo>
                  <a:lnTo>
                    <a:pt x="51791" y="206347"/>
                  </a:lnTo>
                  <a:lnTo>
                    <a:pt x="53619" y="214363"/>
                  </a:lnTo>
                  <a:lnTo>
                    <a:pt x="55092" y="220802"/>
                  </a:lnTo>
                  <a:lnTo>
                    <a:pt x="68428" y="278592"/>
                  </a:lnTo>
                  <a:lnTo>
                    <a:pt x="81702" y="321923"/>
                  </a:lnTo>
                  <a:lnTo>
                    <a:pt x="101115" y="364640"/>
                  </a:lnTo>
                  <a:lnTo>
                    <a:pt x="130086" y="408026"/>
                  </a:lnTo>
                  <a:lnTo>
                    <a:pt x="163862" y="450130"/>
                  </a:lnTo>
                  <a:lnTo>
                    <a:pt x="199342" y="491839"/>
                  </a:lnTo>
                  <a:lnTo>
                    <a:pt x="236674" y="531891"/>
                  </a:lnTo>
                  <a:lnTo>
                    <a:pt x="276009" y="569024"/>
                  </a:lnTo>
                  <a:lnTo>
                    <a:pt x="319638" y="603595"/>
                  </a:lnTo>
                  <a:lnTo>
                    <a:pt x="363753" y="631469"/>
                  </a:lnTo>
                  <a:lnTo>
                    <a:pt x="410992" y="653953"/>
                  </a:lnTo>
                  <a:lnTo>
                    <a:pt x="460146" y="669950"/>
                  </a:lnTo>
                  <a:lnTo>
                    <a:pt x="512370" y="679985"/>
                  </a:lnTo>
                  <a:lnTo>
                    <a:pt x="567156" y="683781"/>
                  </a:lnTo>
                  <a:lnTo>
                    <a:pt x="585305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79134" y="0"/>
              <a:ext cx="541612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79743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09" h="684530">
                  <a:moveTo>
                    <a:pt x="600251" y="680382"/>
                  </a:moveTo>
                  <a:lnTo>
                    <a:pt x="540998" y="679866"/>
                  </a:lnTo>
                  <a:lnTo>
                    <a:pt x="487813" y="672807"/>
                  </a:lnTo>
                  <a:lnTo>
                    <a:pt x="437870" y="659810"/>
                  </a:lnTo>
                  <a:lnTo>
                    <a:pt x="390647" y="640857"/>
                  </a:lnTo>
                  <a:lnTo>
                    <a:pt x="345367" y="615794"/>
                  </a:lnTo>
                  <a:lnTo>
                    <a:pt x="301612" y="584644"/>
                  </a:lnTo>
                  <a:lnTo>
                    <a:pt x="240660" y="529570"/>
                  </a:lnTo>
                  <a:lnTo>
                    <a:pt x="203396" y="489715"/>
                  </a:lnTo>
                  <a:lnTo>
                    <a:pt x="167859" y="448150"/>
                  </a:lnTo>
                  <a:lnTo>
                    <a:pt x="133945" y="406158"/>
                  </a:lnTo>
                  <a:lnTo>
                    <a:pt x="105163" y="363327"/>
                  </a:lnTo>
                  <a:lnTo>
                    <a:pt x="85842" y="321127"/>
                  </a:lnTo>
                  <a:lnTo>
                    <a:pt x="72596" y="278301"/>
                  </a:lnTo>
                  <a:lnTo>
                    <a:pt x="62037" y="233591"/>
                  </a:lnTo>
                  <a:lnTo>
                    <a:pt x="59142" y="220624"/>
                  </a:lnTo>
                  <a:lnTo>
                    <a:pt x="57605" y="213982"/>
                  </a:lnTo>
                  <a:lnTo>
                    <a:pt x="47213" y="170782"/>
                  </a:lnTo>
                  <a:lnTo>
                    <a:pt x="44627" y="160342"/>
                  </a:lnTo>
                  <a:lnTo>
                    <a:pt x="42044" y="149871"/>
                  </a:lnTo>
                  <a:lnTo>
                    <a:pt x="39457" y="139369"/>
                  </a:lnTo>
                  <a:lnTo>
                    <a:pt x="31958" y="108948"/>
                  </a:lnTo>
                  <a:lnTo>
                    <a:pt x="24239" y="78136"/>
                  </a:lnTo>
                  <a:lnTo>
                    <a:pt x="16211" y="47058"/>
                  </a:lnTo>
                  <a:lnTo>
                    <a:pt x="7783" y="15837"/>
                  </a:lnTo>
                  <a:lnTo>
                    <a:pt x="3114" y="0"/>
                  </a:lnTo>
                </a:path>
                <a:path w="600709" h="684530">
                  <a:moveTo>
                    <a:pt x="0" y="0"/>
                  </a:moveTo>
                  <a:lnTo>
                    <a:pt x="13296" y="47689"/>
                  </a:lnTo>
                  <a:lnTo>
                    <a:pt x="28967" y="109254"/>
                  </a:lnTo>
                  <a:lnTo>
                    <a:pt x="39057" y="150166"/>
                  </a:lnTo>
                  <a:lnTo>
                    <a:pt x="41675" y="160780"/>
                  </a:lnTo>
                  <a:lnTo>
                    <a:pt x="44294" y="171363"/>
                  </a:lnTo>
                  <a:lnTo>
                    <a:pt x="46924" y="181914"/>
                  </a:lnTo>
                  <a:lnTo>
                    <a:pt x="48996" y="190284"/>
                  </a:lnTo>
                  <a:lnTo>
                    <a:pt x="50973" y="198521"/>
                  </a:lnTo>
                  <a:lnTo>
                    <a:pt x="52868" y="206637"/>
                  </a:lnTo>
                  <a:lnTo>
                    <a:pt x="54697" y="214642"/>
                  </a:lnTo>
                  <a:lnTo>
                    <a:pt x="56221" y="221259"/>
                  </a:lnTo>
                  <a:lnTo>
                    <a:pt x="57681" y="227761"/>
                  </a:lnTo>
                  <a:lnTo>
                    <a:pt x="59116" y="234162"/>
                  </a:lnTo>
                  <a:lnTo>
                    <a:pt x="69745" y="279153"/>
                  </a:lnTo>
                  <a:lnTo>
                    <a:pt x="83088" y="322267"/>
                  </a:lnTo>
                  <a:lnTo>
                    <a:pt x="102565" y="364787"/>
                  </a:lnTo>
                  <a:lnTo>
                    <a:pt x="131595" y="408000"/>
                  </a:lnTo>
                  <a:lnTo>
                    <a:pt x="165555" y="450044"/>
                  </a:lnTo>
                  <a:lnTo>
                    <a:pt x="201164" y="491682"/>
                  </a:lnTo>
                  <a:lnTo>
                    <a:pt x="238543" y="531646"/>
                  </a:lnTo>
                  <a:lnTo>
                    <a:pt x="277810" y="568668"/>
                  </a:lnTo>
                  <a:lnTo>
                    <a:pt x="321764" y="603516"/>
                  </a:lnTo>
                  <a:lnTo>
                    <a:pt x="366164" y="631583"/>
                  </a:lnTo>
                  <a:lnTo>
                    <a:pt x="412956" y="653894"/>
                  </a:lnTo>
                  <a:lnTo>
                    <a:pt x="461605" y="669861"/>
                  </a:lnTo>
                  <a:lnTo>
                    <a:pt x="513722" y="680053"/>
                  </a:lnTo>
                  <a:lnTo>
                    <a:pt x="568488" y="684072"/>
                  </a:lnTo>
                  <a:lnTo>
                    <a:pt x="600251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3777" y="0"/>
              <a:ext cx="616217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65597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79" h="684530">
                  <a:moveTo>
                    <a:pt x="614397" y="680534"/>
                  </a:moveTo>
                  <a:lnTo>
                    <a:pt x="569909" y="681393"/>
                  </a:lnTo>
                  <a:lnTo>
                    <a:pt x="515464" y="677221"/>
                  </a:lnTo>
                  <a:lnTo>
                    <a:pt x="463800" y="666953"/>
                  </a:lnTo>
                  <a:lnTo>
                    <a:pt x="416090" y="651127"/>
                  </a:lnTo>
                  <a:lnTo>
                    <a:pt x="370151" y="629158"/>
                  </a:lnTo>
                  <a:lnTo>
                    <a:pt x="325669" y="601042"/>
                  </a:lnTo>
                  <a:lnTo>
                    <a:pt x="281568" y="566077"/>
                  </a:lnTo>
                  <a:lnTo>
                    <a:pt x="242576" y="529352"/>
                  </a:lnTo>
                  <a:lnTo>
                    <a:pt x="205279" y="489590"/>
                  </a:lnTo>
                  <a:lnTo>
                    <a:pt x="169611" y="448082"/>
                  </a:lnTo>
                  <a:lnTo>
                    <a:pt x="135505" y="406121"/>
                  </a:lnTo>
                  <a:lnTo>
                    <a:pt x="106621" y="363439"/>
                  </a:lnTo>
                  <a:lnTo>
                    <a:pt x="87233" y="321404"/>
                  </a:lnTo>
                  <a:lnTo>
                    <a:pt x="73940" y="278756"/>
                  </a:lnTo>
                  <a:lnTo>
                    <a:pt x="63344" y="234239"/>
                  </a:lnTo>
                  <a:lnTo>
                    <a:pt x="60347" y="221043"/>
                  </a:lnTo>
                  <a:lnTo>
                    <a:pt x="58772" y="214249"/>
                  </a:lnTo>
                  <a:lnTo>
                    <a:pt x="48474" y="172187"/>
                  </a:lnTo>
                  <a:lnTo>
                    <a:pt x="46118" y="162854"/>
                  </a:lnTo>
                  <a:lnTo>
                    <a:pt x="43764" y="153494"/>
                  </a:lnTo>
                  <a:lnTo>
                    <a:pt x="41411" y="144107"/>
                  </a:lnTo>
                  <a:lnTo>
                    <a:pt x="33474" y="112639"/>
                  </a:lnTo>
                  <a:lnTo>
                    <a:pt x="25319" y="80767"/>
                  </a:lnTo>
                  <a:lnTo>
                    <a:pt x="16856" y="48622"/>
                  </a:lnTo>
                  <a:lnTo>
                    <a:pt x="7997" y="16332"/>
                  </a:lnTo>
                  <a:lnTo>
                    <a:pt x="3130" y="0"/>
                  </a:lnTo>
                </a:path>
                <a:path w="614679" h="684530">
                  <a:moveTo>
                    <a:pt x="0" y="0"/>
                  </a:moveTo>
                  <a:lnTo>
                    <a:pt x="13944" y="49260"/>
                  </a:lnTo>
                  <a:lnTo>
                    <a:pt x="30496" y="112962"/>
                  </a:lnTo>
                  <a:lnTo>
                    <a:pt x="40779" y="153807"/>
                  </a:lnTo>
                  <a:lnTo>
                    <a:pt x="43172" y="163304"/>
                  </a:lnTo>
                  <a:lnTo>
                    <a:pt x="45566" y="172776"/>
                  </a:lnTo>
                  <a:lnTo>
                    <a:pt x="47964" y="182220"/>
                  </a:lnTo>
                  <a:lnTo>
                    <a:pt x="50070" y="190583"/>
                  </a:lnTo>
                  <a:lnTo>
                    <a:pt x="58950" y="228295"/>
                  </a:lnTo>
                  <a:lnTo>
                    <a:pt x="60423" y="234810"/>
                  </a:lnTo>
                  <a:lnTo>
                    <a:pt x="71086" y="279617"/>
                  </a:lnTo>
                  <a:lnTo>
                    <a:pt x="84475" y="322558"/>
                  </a:lnTo>
                  <a:lnTo>
                    <a:pt x="104034" y="364912"/>
                  </a:lnTo>
                  <a:lnTo>
                    <a:pt x="133207" y="407962"/>
                  </a:lnTo>
                  <a:lnTo>
                    <a:pt x="167293" y="449930"/>
                  </a:lnTo>
                  <a:lnTo>
                    <a:pt x="202996" y="491490"/>
                  </a:lnTo>
                  <a:lnTo>
                    <a:pt x="240409" y="531374"/>
                  </a:lnTo>
                  <a:lnTo>
                    <a:pt x="279625" y="568312"/>
                  </a:lnTo>
                  <a:lnTo>
                    <a:pt x="323992" y="603493"/>
                  </a:lnTo>
                  <a:lnTo>
                    <a:pt x="368741" y="631787"/>
                  </a:lnTo>
                  <a:lnTo>
                    <a:pt x="415005" y="653901"/>
                  </a:lnTo>
                  <a:lnTo>
                    <a:pt x="463051" y="669823"/>
                  </a:lnTo>
                  <a:lnTo>
                    <a:pt x="515146" y="680180"/>
                  </a:lnTo>
                  <a:lnTo>
                    <a:pt x="569833" y="684365"/>
                  </a:lnTo>
                  <a:lnTo>
                    <a:pt x="614397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649302" y="0"/>
              <a:ext cx="520040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652344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627650" y="680521"/>
                  </a:moveTo>
                  <a:lnTo>
                    <a:pt x="624116" y="680822"/>
                  </a:lnTo>
                  <a:lnTo>
                    <a:pt x="571224" y="681672"/>
                  </a:lnTo>
                  <a:lnTo>
                    <a:pt x="543850" y="680293"/>
                  </a:lnTo>
                  <a:lnTo>
                    <a:pt x="490761" y="672901"/>
                  </a:lnTo>
                  <a:lnTo>
                    <a:pt x="441376" y="659736"/>
                  </a:lnTo>
                  <a:lnTo>
                    <a:pt x="395273" y="641020"/>
                  </a:lnTo>
                  <a:lnTo>
                    <a:pt x="350164" y="615990"/>
                  </a:lnTo>
                  <a:lnTo>
                    <a:pt x="305663" y="584287"/>
                  </a:lnTo>
                  <a:lnTo>
                    <a:pt x="244521" y="529163"/>
                  </a:lnTo>
                  <a:lnTo>
                    <a:pt x="207187" y="489497"/>
                  </a:lnTo>
                  <a:lnTo>
                    <a:pt x="171359" y="448033"/>
                  </a:lnTo>
                  <a:lnTo>
                    <a:pt x="137024" y="406082"/>
                  </a:lnTo>
                  <a:lnTo>
                    <a:pt x="108016" y="363527"/>
                  </a:lnTo>
                  <a:lnTo>
                    <a:pt x="88537" y="321624"/>
                  </a:lnTo>
                  <a:lnTo>
                    <a:pt x="75175" y="279116"/>
                  </a:lnTo>
                  <a:lnTo>
                    <a:pt x="64520" y="234746"/>
                  </a:lnTo>
                  <a:lnTo>
                    <a:pt x="61472" y="221398"/>
                  </a:lnTo>
                  <a:lnTo>
                    <a:pt x="59859" y="214528"/>
                  </a:lnTo>
                  <a:lnTo>
                    <a:pt x="49615" y="173261"/>
                  </a:lnTo>
                  <a:lnTo>
                    <a:pt x="47400" y="164658"/>
                  </a:lnTo>
                  <a:lnTo>
                    <a:pt x="45185" y="156031"/>
                  </a:lnTo>
                  <a:lnTo>
                    <a:pt x="42968" y="147383"/>
                  </a:lnTo>
                  <a:lnTo>
                    <a:pt x="34702" y="115225"/>
                  </a:lnTo>
                  <a:lnTo>
                    <a:pt x="26210" y="82657"/>
                  </a:lnTo>
                  <a:lnTo>
                    <a:pt x="17404" y="49814"/>
                  </a:lnTo>
                  <a:lnTo>
                    <a:pt x="8195" y="16827"/>
                  </a:lnTo>
                  <a:lnTo>
                    <a:pt x="3123" y="0"/>
                  </a:lnTo>
                </a:path>
                <a:path w="628015" h="685165">
                  <a:moveTo>
                    <a:pt x="0" y="0"/>
                  </a:moveTo>
                  <a:lnTo>
                    <a:pt x="14580" y="50831"/>
                  </a:lnTo>
                  <a:lnTo>
                    <a:pt x="32001" y="116629"/>
                  </a:lnTo>
                  <a:lnTo>
                    <a:pt x="42486" y="157405"/>
                  </a:lnTo>
                  <a:lnTo>
                    <a:pt x="44644" y="165814"/>
                  </a:lnTo>
                  <a:lnTo>
                    <a:pt x="46802" y="174198"/>
                  </a:lnTo>
                  <a:lnTo>
                    <a:pt x="48962" y="182562"/>
                  </a:lnTo>
                  <a:lnTo>
                    <a:pt x="51089" y="190936"/>
                  </a:lnTo>
                  <a:lnTo>
                    <a:pt x="60100" y="228739"/>
                  </a:lnTo>
                  <a:lnTo>
                    <a:pt x="61611" y="235343"/>
                  </a:lnTo>
                  <a:lnTo>
                    <a:pt x="72333" y="280001"/>
                  </a:lnTo>
                  <a:lnTo>
                    <a:pt x="85787" y="322798"/>
                  </a:lnTo>
                  <a:lnTo>
                    <a:pt x="105426" y="365020"/>
                  </a:lnTo>
                  <a:lnTo>
                    <a:pt x="134700" y="407949"/>
                  </a:lnTo>
                  <a:lnTo>
                    <a:pt x="169087" y="449955"/>
                  </a:lnTo>
                  <a:lnTo>
                    <a:pt x="204985" y="491494"/>
                  </a:lnTo>
                  <a:lnTo>
                    <a:pt x="242420" y="531259"/>
                  </a:lnTo>
                  <a:lnTo>
                    <a:pt x="281423" y="567943"/>
                  </a:lnTo>
                  <a:lnTo>
                    <a:pt x="326094" y="603411"/>
                  </a:lnTo>
                  <a:lnTo>
                    <a:pt x="371174" y="631926"/>
                  </a:lnTo>
                  <a:lnTo>
                    <a:pt x="416943" y="653856"/>
                  </a:lnTo>
                  <a:lnTo>
                    <a:pt x="464455" y="669747"/>
                  </a:lnTo>
                  <a:lnTo>
                    <a:pt x="516449" y="680302"/>
                  </a:lnTo>
                  <a:lnTo>
                    <a:pt x="571148" y="684656"/>
                  </a:lnTo>
                  <a:lnTo>
                    <a:pt x="624224" y="683804"/>
                  </a:lnTo>
                  <a:lnTo>
                    <a:pt x="627650" y="6835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639647" y="0"/>
              <a:ext cx="640346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639926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79" h="685165">
                  <a:moveTo>
                    <a:pt x="640068" y="680096"/>
                  </a:moveTo>
                  <a:lnTo>
                    <a:pt x="625451" y="681291"/>
                  </a:lnTo>
                  <a:lnTo>
                    <a:pt x="572606" y="681964"/>
                  </a:lnTo>
                  <a:lnTo>
                    <a:pt x="545118" y="680492"/>
                  </a:lnTo>
                  <a:lnTo>
                    <a:pt x="492080" y="672929"/>
                  </a:lnTo>
                  <a:lnTo>
                    <a:pt x="443143" y="659705"/>
                  </a:lnTo>
                  <a:lnTo>
                    <a:pt x="397546" y="641111"/>
                  </a:lnTo>
                  <a:lnTo>
                    <a:pt x="352518" y="616104"/>
                  </a:lnTo>
                  <a:lnTo>
                    <a:pt x="307660" y="584144"/>
                  </a:lnTo>
                  <a:lnTo>
                    <a:pt x="248585" y="531215"/>
                  </a:lnTo>
                  <a:lnTo>
                    <a:pt x="212720" y="493531"/>
                  </a:lnTo>
                  <a:lnTo>
                    <a:pt x="176435" y="451946"/>
                  </a:lnTo>
                  <a:lnTo>
                    <a:pt x="138596" y="406057"/>
                  </a:lnTo>
                  <a:lnTo>
                    <a:pt x="109461" y="363627"/>
                  </a:lnTo>
                  <a:lnTo>
                    <a:pt x="89893" y="321871"/>
                  </a:lnTo>
                  <a:lnTo>
                    <a:pt x="76462" y="279530"/>
                  </a:lnTo>
                  <a:lnTo>
                    <a:pt x="65736" y="235343"/>
                  </a:lnTo>
                  <a:lnTo>
                    <a:pt x="64200" y="228650"/>
                  </a:lnTo>
                  <a:lnTo>
                    <a:pt x="62625" y="221830"/>
                  </a:lnTo>
                  <a:lnTo>
                    <a:pt x="60974" y="214871"/>
                  </a:lnTo>
                  <a:lnTo>
                    <a:pt x="58967" y="206382"/>
                  </a:lnTo>
                  <a:lnTo>
                    <a:pt x="56956" y="198140"/>
                  </a:lnTo>
                  <a:lnTo>
                    <a:pt x="45569" y="154304"/>
                  </a:lnTo>
                  <a:lnTo>
                    <a:pt x="27628" y="86421"/>
                  </a:lnTo>
                  <a:lnTo>
                    <a:pt x="8383" y="17348"/>
                  </a:lnTo>
                  <a:lnTo>
                    <a:pt x="3099" y="0"/>
                  </a:lnTo>
                </a:path>
                <a:path w="640079" h="685165">
                  <a:moveTo>
                    <a:pt x="0" y="0"/>
                  </a:moveTo>
                  <a:lnTo>
                    <a:pt x="15456" y="53131"/>
                  </a:lnTo>
                  <a:lnTo>
                    <a:pt x="34140" y="122415"/>
                  </a:lnTo>
                  <a:lnTo>
                    <a:pt x="50014" y="182930"/>
                  </a:lnTo>
                  <a:lnTo>
                    <a:pt x="58091" y="215569"/>
                  </a:lnTo>
                  <a:lnTo>
                    <a:pt x="59755" y="222580"/>
                  </a:lnTo>
                  <a:lnTo>
                    <a:pt x="61342" y="229450"/>
                  </a:lnTo>
                  <a:lnTo>
                    <a:pt x="62904" y="236219"/>
                  </a:lnTo>
                  <a:lnTo>
                    <a:pt x="73682" y="280622"/>
                  </a:lnTo>
                  <a:lnTo>
                    <a:pt x="87198" y="323188"/>
                  </a:lnTo>
                  <a:lnTo>
                    <a:pt x="106911" y="365198"/>
                  </a:lnTo>
                  <a:lnTo>
                    <a:pt x="136285" y="407936"/>
                  </a:lnTo>
                  <a:lnTo>
                    <a:pt x="174328" y="454021"/>
                  </a:lnTo>
                  <a:lnTo>
                    <a:pt x="210758" y="495742"/>
                  </a:lnTo>
                  <a:lnTo>
                    <a:pt x="246691" y="533489"/>
                  </a:lnTo>
                  <a:lnTo>
                    <a:pt x="283249" y="567651"/>
                  </a:lnTo>
                  <a:lnTo>
                    <a:pt x="328323" y="603396"/>
                  </a:lnTo>
                  <a:lnTo>
                    <a:pt x="373711" y="632091"/>
                  </a:lnTo>
                  <a:lnTo>
                    <a:pt x="419003" y="653854"/>
                  </a:lnTo>
                  <a:lnTo>
                    <a:pt x="465951" y="669721"/>
                  </a:lnTo>
                  <a:lnTo>
                    <a:pt x="517885" y="680421"/>
                  </a:lnTo>
                  <a:lnTo>
                    <a:pt x="572542" y="684949"/>
                  </a:lnTo>
                  <a:lnTo>
                    <a:pt x="625578" y="684271"/>
                  </a:lnTo>
                  <a:lnTo>
                    <a:pt x="640068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26873" y="0"/>
              <a:ext cx="653121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28443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651551" y="679849"/>
                  </a:moveTo>
                  <a:lnTo>
                    <a:pt x="626791" y="681788"/>
                  </a:lnTo>
                  <a:lnTo>
                    <a:pt x="574004" y="682295"/>
                  </a:lnTo>
                  <a:lnTo>
                    <a:pt x="546605" y="680737"/>
                  </a:lnTo>
                  <a:lnTo>
                    <a:pt x="493596" y="673002"/>
                  </a:lnTo>
                  <a:lnTo>
                    <a:pt x="444896" y="659680"/>
                  </a:lnTo>
                  <a:lnTo>
                    <a:pt x="399856" y="641204"/>
                  </a:lnTo>
                  <a:lnTo>
                    <a:pt x="354933" y="616216"/>
                  </a:lnTo>
                  <a:lnTo>
                    <a:pt x="309722" y="583989"/>
                  </a:lnTo>
                  <a:lnTo>
                    <a:pt x="250646" y="531123"/>
                  </a:lnTo>
                  <a:lnTo>
                    <a:pt x="214759" y="493558"/>
                  </a:lnTo>
                  <a:lnTo>
                    <a:pt x="178282" y="452010"/>
                  </a:lnTo>
                  <a:lnTo>
                    <a:pt x="140122" y="406095"/>
                  </a:lnTo>
                  <a:lnTo>
                    <a:pt x="110945" y="363875"/>
                  </a:lnTo>
                  <a:lnTo>
                    <a:pt x="91330" y="322350"/>
                  </a:lnTo>
                  <a:lnTo>
                    <a:pt x="77851" y="280260"/>
                  </a:lnTo>
                  <a:lnTo>
                    <a:pt x="67084" y="236347"/>
                  </a:lnTo>
                  <a:lnTo>
                    <a:pt x="65471" y="229425"/>
                  </a:lnTo>
                  <a:lnTo>
                    <a:pt x="63820" y="222390"/>
                  </a:lnTo>
                  <a:lnTo>
                    <a:pt x="53876" y="182524"/>
                  </a:lnTo>
                  <a:lnTo>
                    <a:pt x="39781" y="129665"/>
                  </a:lnTo>
                  <a:lnTo>
                    <a:pt x="29779" y="92680"/>
                  </a:lnTo>
                  <a:lnTo>
                    <a:pt x="19418" y="55364"/>
                  </a:lnTo>
                  <a:lnTo>
                    <a:pt x="8600" y="17856"/>
                  </a:lnTo>
                  <a:lnTo>
                    <a:pt x="3108" y="0"/>
                  </a:lnTo>
                </a:path>
                <a:path w="652145" h="685800">
                  <a:moveTo>
                    <a:pt x="0" y="0"/>
                  </a:moveTo>
                  <a:lnTo>
                    <a:pt x="16121" y="54650"/>
                  </a:lnTo>
                  <a:lnTo>
                    <a:pt x="35690" y="125905"/>
                  </a:lnTo>
                  <a:lnTo>
                    <a:pt x="51044" y="183299"/>
                  </a:lnTo>
                  <a:lnTo>
                    <a:pt x="60975" y="222999"/>
                  </a:lnTo>
                  <a:lnTo>
                    <a:pt x="64188" y="236842"/>
                  </a:lnTo>
                  <a:lnTo>
                    <a:pt x="75005" y="281073"/>
                  </a:lnTo>
                  <a:lnTo>
                    <a:pt x="88571" y="323480"/>
                  </a:lnTo>
                  <a:lnTo>
                    <a:pt x="108363" y="365342"/>
                  </a:lnTo>
                  <a:lnTo>
                    <a:pt x="137861" y="407937"/>
                  </a:lnTo>
                  <a:lnTo>
                    <a:pt x="175985" y="453859"/>
                  </a:lnTo>
                  <a:lnTo>
                    <a:pt x="212485" y="495462"/>
                  </a:lnTo>
                  <a:lnTo>
                    <a:pt x="248477" y="533145"/>
                  </a:lnTo>
                  <a:lnTo>
                    <a:pt x="285079" y="567309"/>
                  </a:lnTo>
                  <a:lnTo>
                    <a:pt x="330576" y="603393"/>
                  </a:lnTo>
                  <a:lnTo>
                    <a:pt x="376329" y="632333"/>
                  </a:lnTo>
                  <a:lnTo>
                    <a:pt x="421060" y="653882"/>
                  </a:lnTo>
                  <a:lnTo>
                    <a:pt x="467401" y="669696"/>
                  </a:lnTo>
                  <a:lnTo>
                    <a:pt x="519320" y="680615"/>
                  </a:lnTo>
                  <a:lnTo>
                    <a:pt x="573915" y="685267"/>
                  </a:lnTo>
                  <a:lnTo>
                    <a:pt x="626881" y="684757"/>
                  </a:lnTo>
                  <a:lnTo>
                    <a:pt x="651551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615090" y="0"/>
              <a:ext cx="52405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17906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4" h="685800">
                  <a:moveTo>
                    <a:pt x="662088" y="679745"/>
                  </a:moveTo>
                  <a:lnTo>
                    <a:pt x="628146" y="682285"/>
                  </a:lnTo>
                  <a:lnTo>
                    <a:pt x="575410" y="682625"/>
                  </a:lnTo>
                  <a:lnTo>
                    <a:pt x="548046" y="680989"/>
                  </a:lnTo>
                  <a:lnTo>
                    <a:pt x="495089" y="673093"/>
                  </a:lnTo>
                  <a:lnTo>
                    <a:pt x="446676" y="659683"/>
                  </a:lnTo>
                  <a:lnTo>
                    <a:pt x="402129" y="641307"/>
                  </a:lnTo>
                  <a:lnTo>
                    <a:pt x="357279" y="616335"/>
                  </a:lnTo>
                  <a:lnTo>
                    <a:pt x="311720" y="583856"/>
                  </a:lnTo>
                  <a:lnTo>
                    <a:pt x="252712" y="531097"/>
                  </a:lnTo>
                  <a:lnTo>
                    <a:pt x="216851" y="493644"/>
                  </a:lnTo>
                  <a:lnTo>
                    <a:pt x="180209" y="452098"/>
                  </a:lnTo>
                  <a:lnTo>
                    <a:pt x="141730" y="406108"/>
                  </a:lnTo>
                  <a:lnTo>
                    <a:pt x="112429" y="364019"/>
                  </a:lnTo>
                  <a:lnTo>
                    <a:pt x="92732" y="322637"/>
                  </a:lnTo>
                  <a:lnTo>
                    <a:pt x="79196" y="280703"/>
                  </a:lnTo>
                  <a:lnTo>
                    <a:pt x="68375" y="236956"/>
                  </a:lnTo>
                  <a:lnTo>
                    <a:pt x="65048" y="222821"/>
                  </a:lnTo>
                  <a:lnTo>
                    <a:pt x="63270" y="215531"/>
                  </a:lnTo>
                  <a:lnTo>
                    <a:pt x="52005" y="171907"/>
                  </a:lnTo>
                  <a:lnTo>
                    <a:pt x="41708" y="134133"/>
                  </a:lnTo>
                  <a:lnTo>
                    <a:pt x="31140" y="95869"/>
                  </a:lnTo>
                  <a:lnTo>
                    <a:pt x="20213" y="57257"/>
                  </a:lnTo>
                  <a:lnTo>
                    <a:pt x="8838" y="18440"/>
                  </a:lnTo>
                  <a:lnTo>
                    <a:pt x="3103" y="0"/>
                  </a:lnTo>
                </a:path>
                <a:path w="662304" h="685800">
                  <a:moveTo>
                    <a:pt x="0" y="0"/>
                  </a:moveTo>
                  <a:lnTo>
                    <a:pt x="17144" y="57301"/>
                  </a:lnTo>
                  <a:lnTo>
                    <a:pt x="27854" y="95143"/>
                  </a:lnTo>
                  <a:lnTo>
                    <a:pt x="38209" y="132664"/>
                  </a:lnTo>
                  <a:lnTo>
                    <a:pt x="48296" y="169710"/>
                  </a:lnTo>
                  <a:lnTo>
                    <a:pt x="52106" y="183693"/>
                  </a:lnTo>
                  <a:lnTo>
                    <a:pt x="62152" y="223494"/>
                  </a:lnTo>
                  <a:lnTo>
                    <a:pt x="65467" y="237579"/>
                  </a:lnTo>
                  <a:lnTo>
                    <a:pt x="76359" y="281621"/>
                  </a:lnTo>
                  <a:lnTo>
                    <a:pt x="89999" y="323848"/>
                  </a:lnTo>
                  <a:lnTo>
                    <a:pt x="109860" y="365539"/>
                  </a:lnTo>
                  <a:lnTo>
                    <a:pt x="139419" y="407975"/>
                  </a:lnTo>
                  <a:lnTo>
                    <a:pt x="177944" y="454024"/>
                  </a:lnTo>
                  <a:lnTo>
                    <a:pt x="214655" y="495639"/>
                  </a:lnTo>
                  <a:lnTo>
                    <a:pt x="250617" y="533183"/>
                  </a:lnTo>
                  <a:lnTo>
                    <a:pt x="286891" y="567017"/>
                  </a:lnTo>
                  <a:lnTo>
                    <a:pt x="332808" y="603450"/>
                  </a:lnTo>
                  <a:lnTo>
                    <a:pt x="378916" y="632625"/>
                  </a:lnTo>
                  <a:lnTo>
                    <a:pt x="423126" y="653964"/>
                  </a:lnTo>
                  <a:lnTo>
                    <a:pt x="468870" y="669722"/>
                  </a:lnTo>
                  <a:lnTo>
                    <a:pt x="520684" y="680731"/>
                  </a:lnTo>
                  <a:lnTo>
                    <a:pt x="575308" y="685597"/>
                  </a:lnTo>
                  <a:lnTo>
                    <a:pt x="628254" y="685257"/>
                  </a:lnTo>
                  <a:lnTo>
                    <a:pt x="662088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08111" y="0"/>
              <a:ext cx="671883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0844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29" h="686435">
                  <a:moveTo>
                    <a:pt x="671554" y="679791"/>
                  </a:moveTo>
                  <a:lnTo>
                    <a:pt x="629414" y="682799"/>
                  </a:lnTo>
                  <a:lnTo>
                    <a:pt x="576736" y="682968"/>
                  </a:lnTo>
                  <a:lnTo>
                    <a:pt x="524925" y="678347"/>
                  </a:lnTo>
                  <a:lnTo>
                    <a:pt x="475563" y="668080"/>
                  </a:lnTo>
                  <a:lnTo>
                    <a:pt x="428308" y="652075"/>
                  </a:lnTo>
                  <a:lnTo>
                    <a:pt x="382820" y="630238"/>
                  </a:lnTo>
                  <a:lnTo>
                    <a:pt x="336660" y="601024"/>
                  </a:lnTo>
                  <a:lnTo>
                    <a:pt x="290605" y="564477"/>
                  </a:lnTo>
                  <a:lnTo>
                    <a:pt x="254403" y="530745"/>
                  </a:lnTo>
                  <a:lnTo>
                    <a:pt x="218477" y="493352"/>
                  </a:lnTo>
                  <a:lnTo>
                    <a:pt x="181772" y="451933"/>
                  </a:lnTo>
                  <a:lnTo>
                    <a:pt x="143234" y="406121"/>
                  </a:lnTo>
                  <a:lnTo>
                    <a:pt x="113802" y="364151"/>
                  </a:lnTo>
                  <a:lnTo>
                    <a:pt x="94012" y="322883"/>
                  </a:lnTo>
                  <a:lnTo>
                    <a:pt x="80408" y="281060"/>
                  </a:lnTo>
                  <a:lnTo>
                    <a:pt x="69536" y="237427"/>
                  </a:lnTo>
                  <a:lnTo>
                    <a:pt x="66429" y="224381"/>
                  </a:lnTo>
                  <a:lnTo>
                    <a:pt x="63184" y="211049"/>
                  </a:lnTo>
                  <a:lnTo>
                    <a:pt x="42962" y="136425"/>
                  </a:lnTo>
                  <a:lnTo>
                    <a:pt x="29488" y="88654"/>
                  </a:lnTo>
                  <a:lnTo>
                    <a:pt x="15379" y="40247"/>
                  </a:lnTo>
                  <a:lnTo>
                    <a:pt x="3082" y="0"/>
                  </a:lnTo>
                </a:path>
                <a:path w="671829" h="686435">
                  <a:moveTo>
                    <a:pt x="0" y="0"/>
                  </a:moveTo>
                  <a:lnTo>
                    <a:pt x="12585" y="41223"/>
                  </a:lnTo>
                  <a:lnTo>
                    <a:pt x="26665" y="89577"/>
                  </a:lnTo>
                  <a:lnTo>
                    <a:pt x="40109" y="137298"/>
                  </a:lnTo>
                  <a:lnTo>
                    <a:pt x="53064" y="184087"/>
                  </a:lnTo>
                  <a:lnTo>
                    <a:pt x="63523" y="225058"/>
                  </a:lnTo>
                  <a:lnTo>
                    <a:pt x="66628" y="238074"/>
                  </a:lnTo>
                  <a:lnTo>
                    <a:pt x="77571" y="281972"/>
                  </a:lnTo>
                  <a:lnTo>
                    <a:pt x="91277" y="324074"/>
                  </a:lnTo>
                  <a:lnTo>
                    <a:pt x="111239" y="365663"/>
                  </a:lnTo>
                  <a:lnTo>
                    <a:pt x="140948" y="408026"/>
                  </a:lnTo>
                  <a:lnTo>
                    <a:pt x="180414" y="454899"/>
                  </a:lnTo>
                  <a:lnTo>
                    <a:pt x="217188" y="496384"/>
                  </a:lnTo>
                  <a:lnTo>
                    <a:pt x="252764" y="533372"/>
                  </a:lnTo>
                  <a:lnTo>
                    <a:pt x="288636" y="566750"/>
                  </a:lnTo>
                  <a:lnTo>
                    <a:pt x="334922" y="603469"/>
                  </a:lnTo>
                  <a:lnTo>
                    <a:pt x="381359" y="632854"/>
                  </a:lnTo>
                  <a:lnTo>
                    <a:pt x="427196" y="654863"/>
                  </a:lnTo>
                  <a:lnTo>
                    <a:pt x="474790" y="670984"/>
                  </a:lnTo>
                  <a:lnTo>
                    <a:pt x="524484" y="681312"/>
                  </a:lnTo>
                  <a:lnTo>
                    <a:pt x="576622" y="685940"/>
                  </a:lnTo>
                  <a:lnTo>
                    <a:pt x="629521" y="685767"/>
                  </a:lnTo>
                  <a:lnTo>
                    <a:pt x="671554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946949" y="9902910"/>
            <a:ext cx="336550" cy="360680"/>
            <a:chOff x="7946949" y="9902910"/>
            <a:chExt cx="336550" cy="360680"/>
          </a:xfrm>
        </p:grpSpPr>
        <p:sp>
          <p:nvSpPr>
            <p:cNvPr id="108" name="object 108"/>
            <p:cNvSpPr/>
            <p:nvPr/>
          </p:nvSpPr>
          <p:spPr>
            <a:xfrm>
              <a:off x="8279280" y="10255598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714" y="0"/>
                  </a:moveTo>
                  <a:lnTo>
                    <a:pt x="0" y="44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61143" y="10185929"/>
              <a:ext cx="18851" cy="740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259709" y="10179542"/>
              <a:ext cx="20320" cy="80645"/>
            </a:xfrm>
            <a:custGeom>
              <a:avLst/>
              <a:gdLst/>
              <a:ahLst/>
              <a:cxnLst/>
              <a:rect l="l" t="t" r="r" b="b"/>
              <a:pathLst>
                <a:path w="20320" h="80645">
                  <a:moveTo>
                    <a:pt x="20285" y="0"/>
                  </a:moveTo>
                  <a:lnTo>
                    <a:pt x="19712" y="1605"/>
                  </a:lnTo>
                  <a:lnTo>
                    <a:pt x="13433" y="21643"/>
                  </a:lnTo>
                  <a:lnTo>
                    <a:pt x="7878" y="42062"/>
                  </a:lnTo>
                  <a:lnTo>
                    <a:pt x="3064" y="62791"/>
                  </a:lnTo>
                  <a:lnTo>
                    <a:pt x="0" y="80458"/>
                  </a:lnTo>
                </a:path>
                <a:path w="20320" h="80645">
                  <a:moveTo>
                    <a:pt x="3185" y="80458"/>
                  </a:moveTo>
                  <a:lnTo>
                    <a:pt x="5959" y="63375"/>
                  </a:lnTo>
                  <a:lnTo>
                    <a:pt x="10747" y="42753"/>
                  </a:lnTo>
                  <a:lnTo>
                    <a:pt x="16276" y="22443"/>
                  </a:lnTo>
                  <a:lnTo>
                    <a:pt x="20285" y="96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241609" y="10138136"/>
              <a:ext cx="38384" cy="12186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240256" y="10132378"/>
              <a:ext cx="40005" cy="127635"/>
            </a:xfrm>
            <a:custGeom>
              <a:avLst/>
              <a:gdLst/>
              <a:ahLst/>
              <a:cxnLst/>
              <a:rect l="l" t="t" r="r" b="b"/>
              <a:pathLst>
                <a:path w="40004" h="127634">
                  <a:moveTo>
                    <a:pt x="39739" y="0"/>
                  </a:moveTo>
                  <a:lnTo>
                    <a:pt x="20454" y="45893"/>
                  </a:lnTo>
                  <a:lnTo>
                    <a:pt x="8255" y="87293"/>
                  </a:lnTo>
                  <a:lnTo>
                    <a:pt x="3315" y="108533"/>
                  </a:lnTo>
                  <a:lnTo>
                    <a:pt x="0" y="127623"/>
                  </a:lnTo>
                </a:path>
                <a:path w="40004" h="127634">
                  <a:moveTo>
                    <a:pt x="2978" y="127623"/>
                  </a:moveTo>
                  <a:lnTo>
                    <a:pt x="11103" y="88031"/>
                  </a:lnTo>
                  <a:lnTo>
                    <a:pt x="23241" y="46855"/>
                  </a:lnTo>
                  <a:lnTo>
                    <a:pt x="36563" y="12166"/>
                  </a:lnTo>
                  <a:lnTo>
                    <a:pt x="39739" y="62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21927" y="10105122"/>
              <a:ext cx="58067" cy="15487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220627" y="10095744"/>
              <a:ext cx="59690" cy="164465"/>
            </a:xfrm>
            <a:custGeom>
              <a:avLst/>
              <a:gdLst/>
              <a:ahLst/>
              <a:cxnLst/>
              <a:rect l="l" t="t" r="r" b="b"/>
              <a:pathLst>
                <a:path w="59690" h="164465">
                  <a:moveTo>
                    <a:pt x="59366" y="0"/>
                  </a:moveTo>
                  <a:lnTo>
                    <a:pt x="34437" y="45408"/>
                  </a:lnTo>
                  <a:lnTo>
                    <a:pt x="14525" y="100610"/>
                  </a:lnTo>
                  <a:lnTo>
                    <a:pt x="3576" y="143681"/>
                  </a:lnTo>
                  <a:lnTo>
                    <a:pt x="0" y="164256"/>
                  </a:lnTo>
                </a:path>
                <a:path w="59690" h="164465">
                  <a:moveTo>
                    <a:pt x="3002" y="164256"/>
                  </a:moveTo>
                  <a:lnTo>
                    <a:pt x="11506" y="122695"/>
                  </a:lnTo>
                  <a:lnTo>
                    <a:pt x="24000" y="80623"/>
                  </a:lnTo>
                  <a:lnTo>
                    <a:pt x="37129" y="46615"/>
                  </a:lnTo>
                  <a:lnTo>
                    <a:pt x="59366" y="512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202318" y="10078311"/>
              <a:ext cx="77676" cy="18169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01111" y="10067038"/>
              <a:ext cx="79375" cy="193040"/>
            </a:xfrm>
            <a:custGeom>
              <a:avLst/>
              <a:gdLst/>
              <a:ahLst/>
              <a:cxnLst/>
              <a:rect l="l" t="t" r="r" b="b"/>
              <a:pathLst>
                <a:path w="79375" h="193040">
                  <a:moveTo>
                    <a:pt x="78883" y="0"/>
                  </a:moveTo>
                  <a:lnTo>
                    <a:pt x="34979" y="72032"/>
                  </a:lnTo>
                  <a:lnTo>
                    <a:pt x="15038" y="127051"/>
                  </a:lnTo>
                  <a:lnTo>
                    <a:pt x="3800" y="171117"/>
                  </a:lnTo>
                  <a:lnTo>
                    <a:pt x="0" y="192962"/>
                  </a:lnTo>
                </a:path>
                <a:path w="79375" h="193040">
                  <a:moveTo>
                    <a:pt x="3005" y="192962"/>
                  </a:moveTo>
                  <a:lnTo>
                    <a:pt x="11867" y="149602"/>
                  </a:lnTo>
                  <a:lnTo>
                    <a:pt x="24718" y="106621"/>
                  </a:lnTo>
                  <a:lnTo>
                    <a:pt x="60137" y="31309"/>
                  </a:lnTo>
                  <a:lnTo>
                    <a:pt x="78883" y="50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182867" y="10054087"/>
              <a:ext cx="97127" cy="20591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81927" y="10041916"/>
              <a:ext cx="98425" cy="218440"/>
            </a:xfrm>
            <a:custGeom>
              <a:avLst/>
              <a:gdLst/>
              <a:ahLst/>
              <a:cxnLst/>
              <a:rect l="l" t="t" r="r" b="b"/>
              <a:pathLst>
                <a:path w="98425" h="218440">
                  <a:moveTo>
                    <a:pt x="98067" y="0"/>
                  </a:moveTo>
                  <a:lnTo>
                    <a:pt x="57878" y="52970"/>
                  </a:lnTo>
                  <a:lnTo>
                    <a:pt x="35228" y="95160"/>
                  </a:lnTo>
                  <a:lnTo>
                    <a:pt x="15293" y="149946"/>
                  </a:lnTo>
                  <a:lnTo>
                    <a:pt x="3782" y="194918"/>
                  </a:lnTo>
                  <a:lnTo>
                    <a:pt x="0" y="218084"/>
                  </a:lnTo>
                </a:path>
                <a:path w="98425" h="218440">
                  <a:moveTo>
                    <a:pt x="2773" y="218084"/>
                  </a:moveTo>
                  <a:lnTo>
                    <a:pt x="11970" y="173074"/>
                  </a:lnTo>
                  <a:lnTo>
                    <a:pt x="25202" y="129136"/>
                  </a:lnTo>
                  <a:lnTo>
                    <a:pt x="60407" y="54511"/>
                  </a:lnTo>
                  <a:lnTo>
                    <a:pt x="89069" y="14340"/>
                  </a:lnTo>
                  <a:lnTo>
                    <a:pt x="98067" y="435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63555" y="10031707"/>
              <a:ext cx="116438" cy="22829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162713" y="10019327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117281" y="0"/>
                  </a:moveTo>
                  <a:lnTo>
                    <a:pt x="87285" y="33277"/>
                  </a:lnTo>
                  <a:lnTo>
                    <a:pt x="58361" y="73783"/>
                  </a:lnTo>
                  <a:lnTo>
                    <a:pt x="35722" y="115983"/>
                  </a:lnTo>
                  <a:lnTo>
                    <a:pt x="15762" y="170576"/>
                  </a:lnTo>
                  <a:lnTo>
                    <a:pt x="3946" y="216542"/>
                  </a:lnTo>
                  <a:lnTo>
                    <a:pt x="0" y="240673"/>
                  </a:lnTo>
                </a:path>
                <a:path w="117475" h="241300">
                  <a:moveTo>
                    <a:pt x="2973" y="240673"/>
                  </a:moveTo>
                  <a:lnTo>
                    <a:pt x="12235" y="194093"/>
                  </a:lnTo>
                  <a:lnTo>
                    <a:pt x="25847" y="149250"/>
                  </a:lnTo>
                  <a:lnTo>
                    <a:pt x="60890" y="75304"/>
                  </a:lnTo>
                  <a:lnTo>
                    <a:pt x="89602" y="35087"/>
                  </a:lnTo>
                  <a:lnTo>
                    <a:pt x="117281" y="43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144552" y="10003662"/>
              <a:ext cx="135442" cy="25633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143789" y="10000332"/>
              <a:ext cx="136525" cy="259715"/>
            </a:xfrm>
            <a:custGeom>
              <a:avLst/>
              <a:gdLst/>
              <a:ahLst/>
              <a:cxnLst/>
              <a:rect l="l" t="t" r="r" b="b"/>
              <a:pathLst>
                <a:path w="136525" h="259715">
                  <a:moveTo>
                    <a:pt x="136205" y="0"/>
                  </a:moveTo>
                  <a:lnTo>
                    <a:pt x="87754" y="50722"/>
                  </a:lnTo>
                  <a:lnTo>
                    <a:pt x="58804" y="91267"/>
                  </a:lnTo>
                  <a:lnTo>
                    <a:pt x="36167" y="133455"/>
                  </a:lnTo>
                  <a:lnTo>
                    <a:pt x="16215" y="187768"/>
                  </a:lnTo>
                  <a:lnTo>
                    <a:pt x="4087" y="234724"/>
                  </a:lnTo>
                  <a:lnTo>
                    <a:pt x="0" y="259669"/>
                  </a:lnTo>
                </a:path>
                <a:path w="136525" h="259715">
                  <a:moveTo>
                    <a:pt x="2993" y="259669"/>
                  </a:moveTo>
                  <a:lnTo>
                    <a:pt x="12524" y="211757"/>
                  </a:lnTo>
                  <a:lnTo>
                    <a:pt x="26504" y="166002"/>
                  </a:lnTo>
                  <a:lnTo>
                    <a:pt x="61373" y="92743"/>
                  </a:lnTo>
                  <a:lnTo>
                    <a:pt x="90122" y="52468"/>
                  </a:lnTo>
                  <a:lnTo>
                    <a:pt x="123991" y="14859"/>
                  </a:lnTo>
                  <a:lnTo>
                    <a:pt x="136205" y="39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125923" y="9990729"/>
              <a:ext cx="154071" cy="2692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125189" y="9982646"/>
              <a:ext cx="154940" cy="277495"/>
            </a:xfrm>
            <a:custGeom>
              <a:avLst/>
              <a:gdLst/>
              <a:ahLst/>
              <a:cxnLst/>
              <a:rect l="l" t="t" r="r" b="b"/>
              <a:pathLst>
                <a:path w="154940" h="277495">
                  <a:moveTo>
                    <a:pt x="154805" y="0"/>
                  </a:moveTo>
                  <a:lnTo>
                    <a:pt x="122416" y="29061"/>
                  </a:lnTo>
                  <a:lnTo>
                    <a:pt x="88243" y="67017"/>
                  </a:lnTo>
                  <a:lnTo>
                    <a:pt x="59261" y="107610"/>
                  </a:lnTo>
                  <a:lnTo>
                    <a:pt x="36619" y="149807"/>
                  </a:lnTo>
                  <a:lnTo>
                    <a:pt x="34295" y="155090"/>
                  </a:lnTo>
                  <a:lnTo>
                    <a:pt x="33164" y="157719"/>
                  </a:lnTo>
                  <a:lnTo>
                    <a:pt x="24391" y="180517"/>
                  </a:lnTo>
                  <a:lnTo>
                    <a:pt x="16632" y="203823"/>
                  </a:lnTo>
                  <a:lnTo>
                    <a:pt x="9897" y="227592"/>
                  </a:lnTo>
                  <a:lnTo>
                    <a:pt x="4196" y="251775"/>
                  </a:lnTo>
                  <a:lnTo>
                    <a:pt x="0" y="277355"/>
                  </a:lnTo>
                </a:path>
                <a:path w="154940" h="277495">
                  <a:moveTo>
                    <a:pt x="3030" y="277355"/>
                  </a:moveTo>
                  <a:lnTo>
                    <a:pt x="12792" y="228375"/>
                  </a:lnTo>
                  <a:lnTo>
                    <a:pt x="27159" y="181691"/>
                  </a:lnTo>
                  <a:lnTo>
                    <a:pt x="61795" y="109114"/>
                  </a:lnTo>
                  <a:lnTo>
                    <a:pt x="90570" y="68809"/>
                  </a:lnTo>
                  <a:lnTo>
                    <a:pt x="124494" y="31125"/>
                  </a:lnTo>
                  <a:lnTo>
                    <a:pt x="154805" y="39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08328" y="9975301"/>
              <a:ext cx="171667" cy="28469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07169" y="9967704"/>
              <a:ext cx="173355" cy="292735"/>
            </a:xfrm>
            <a:custGeom>
              <a:avLst/>
              <a:gdLst/>
              <a:ahLst/>
              <a:cxnLst/>
              <a:rect l="l" t="t" r="r" b="b"/>
              <a:pathLst>
                <a:path w="173354" h="292734">
                  <a:moveTo>
                    <a:pt x="172825" y="0"/>
                  </a:moveTo>
                  <a:lnTo>
                    <a:pt x="122810" y="42858"/>
                  </a:lnTo>
                  <a:lnTo>
                    <a:pt x="88565" y="80898"/>
                  </a:lnTo>
                  <a:lnTo>
                    <a:pt x="59530" y="121535"/>
                  </a:lnTo>
                  <a:lnTo>
                    <a:pt x="36859" y="163733"/>
                  </a:lnTo>
                  <a:lnTo>
                    <a:pt x="16917" y="217476"/>
                  </a:lnTo>
                  <a:lnTo>
                    <a:pt x="4169" y="266413"/>
                  </a:lnTo>
                  <a:lnTo>
                    <a:pt x="0" y="292296"/>
                  </a:lnTo>
                </a:path>
                <a:path w="173354" h="292734">
                  <a:moveTo>
                    <a:pt x="3031" y="292296"/>
                  </a:moveTo>
                  <a:lnTo>
                    <a:pt x="12889" y="242537"/>
                  </a:lnTo>
                  <a:lnTo>
                    <a:pt x="27643" y="194930"/>
                  </a:lnTo>
                  <a:lnTo>
                    <a:pt x="38548" y="167314"/>
                  </a:lnTo>
                  <a:lnTo>
                    <a:pt x="39602" y="164940"/>
                  </a:lnTo>
                  <a:lnTo>
                    <a:pt x="62072" y="123042"/>
                  </a:lnTo>
                  <a:lnTo>
                    <a:pt x="90867" y="82696"/>
                  </a:lnTo>
                  <a:lnTo>
                    <a:pt x="124844" y="44928"/>
                  </a:lnTo>
                  <a:lnTo>
                    <a:pt x="162859" y="10770"/>
                  </a:lnTo>
                  <a:lnTo>
                    <a:pt x="172825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90714" y="9959186"/>
              <a:ext cx="189280" cy="30081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089597" y="9954407"/>
              <a:ext cx="190500" cy="306070"/>
            </a:xfrm>
            <a:custGeom>
              <a:avLst/>
              <a:gdLst/>
              <a:ahLst/>
              <a:cxnLst/>
              <a:rect l="l" t="t" r="r" b="b"/>
              <a:pathLst>
                <a:path w="190500" h="306070">
                  <a:moveTo>
                    <a:pt x="190397" y="0"/>
                  </a:moveTo>
                  <a:lnTo>
                    <a:pt x="123184" y="55391"/>
                  </a:lnTo>
                  <a:lnTo>
                    <a:pt x="88888" y="93514"/>
                  </a:lnTo>
                  <a:lnTo>
                    <a:pt x="59836" y="134192"/>
                  </a:lnTo>
                  <a:lnTo>
                    <a:pt x="37184" y="176382"/>
                  </a:lnTo>
                  <a:lnTo>
                    <a:pt x="36041" y="178935"/>
                  </a:lnTo>
                  <a:lnTo>
                    <a:pt x="35279" y="180650"/>
                  </a:lnTo>
                  <a:lnTo>
                    <a:pt x="17192" y="229919"/>
                  </a:lnTo>
                  <a:lnTo>
                    <a:pt x="4164" y="279786"/>
                  </a:lnTo>
                  <a:lnTo>
                    <a:pt x="0" y="305593"/>
                  </a:lnTo>
                </a:path>
                <a:path w="190500" h="306070">
                  <a:moveTo>
                    <a:pt x="2990" y="305593"/>
                  </a:moveTo>
                  <a:lnTo>
                    <a:pt x="12984" y="255325"/>
                  </a:lnTo>
                  <a:lnTo>
                    <a:pt x="28125" y="206828"/>
                  </a:lnTo>
                  <a:lnTo>
                    <a:pt x="62387" y="135656"/>
                  </a:lnTo>
                  <a:lnTo>
                    <a:pt x="91236" y="95258"/>
                  </a:lnTo>
                  <a:lnTo>
                    <a:pt x="125286" y="57402"/>
                  </a:lnTo>
                  <a:lnTo>
                    <a:pt x="163391" y="23119"/>
                  </a:lnTo>
                  <a:lnTo>
                    <a:pt x="190397" y="35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076867" y="9945451"/>
              <a:ext cx="203126" cy="3145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075498" y="9941794"/>
              <a:ext cx="205104" cy="318770"/>
            </a:xfrm>
            <a:custGeom>
              <a:avLst/>
              <a:gdLst/>
              <a:ahLst/>
              <a:cxnLst/>
              <a:rect l="l" t="t" r="r" b="b"/>
              <a:pathLst>
                <a:path w="205104" h="318770">
                  <a:moveTo>
                    <a:pt x="204496" y="0"/>
                  </a:moveTo>
                  <a:lnTo>
                    <a:pt x="159690" y="31161"/>
                  </a:lnTo>
                  <a:lnTo>
                    <a:pt x="121759" y="64503"/>
                  </a:lnTo>
                  <a:lnTo>
                    <a:pt x="88087" y="101102"/>
                  </a:lnTo>
                  <a:lnTo>
                    <a:pt x="59815" y="139953"/>
                  </a:lnTo>
                  <a:lnTo>
                    <a:pt x="38087" y="180055"/>
                  </a:lnTo>
                  <a:lnTo>
                    <a:pt x="17728" y="237062"/>
                  </a:lnTo>
                  <a:lnTo>
                    <a:pt x="6287" y="282264"/>
                  </a:lnTo>
                  <a:lnTo>
                    <a:pt x="0" y="318207"/>
                  </a:lnTo>
                </a:path>
                <a:path w="205104" h="318770">
                  <a:moveTo>
                    <a:pt x="2992" y="318207"/>
                  </a:moveTo>
                  <a:lnTo>
                    <a:pt x="14443" y="260218"/>
                  </a:lnTo>
                  <a:lnTo>
                    <a:pt x="27481" y="216028"/>
                  </a:lnTo>
                  <a:lnTo>
                    <a:pt x="62345" y="141452"/>
                  </a:lnTo>
                  <a:lnTo>
                    <a:pt x="90402" y="102883"/>
                  </a:lnTo>
                  <a:lnTo>
                    <a:pt x="123827" y="66552"/>
                  </a:lnTo>
                  <a:lnTo>
                    <a:pt x="161488" y="33455"/>
                  </a:lnTo>
                  <a:lnTo>
                    <a:pt x="202250" y="4588"/>
                  </a:lnTo>
                  <a:lnTo>
                    <a:pt x="204496" y="33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60682" y="9936575"/>
              <a:ext cx="219312" cy="32342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059355" y="9932712"/>
              <a:ext cx="220979" cy="327660"/>
            </a:xfrm>
            <a:custGeom>
              <a:avLst/>
              <a:gdLst/>
              <a:ahLst/>
              <a:cxnLst/>
              <a:rect l="l" t="t" r="r" b="b"/>
              <a:pathLst>
                <a:path w="220979" h="327659">
                  <a:moveTo>
                    <a:pt x="220639" y="0"/>
                  </a:moveTo>
                  <a:lnTo>
                    <a:pt x="160041" y="40012"/>
                  </a:lnTo>
                  <a:lnTo>
                    <a:pt x="122043" y="73422"/>
                  </a:lnTo>
                  <a:lnTo>
                    <a:pt x="88328" y="110041"/>
                  </a:lnTo>
                  <a:lnTo>
                    <a:pt x="60038" y="148863"/>
                  </a:lnTo>
                  <a:lnTo>
                    <a:pt x="38318" y="188882"/>
                  </a:lnTo>
                  <a:lnTo>
                    <a:pt x="17887" y="245972"/>
                  </a:lnTo>
                  <a:lnTo>
                    <a:pt x="6162" y="292133"/>
                  </a:lnTo>
                  <a:lnTo>
                    <a:pt x="0" y="327288"/>
                  </a:lnTo>
                </a:path>
                <a:path w="220979" h="327659">
                  <a:moveTo>
                    <a:pt x="3011" y="327288"/>
                  </a:moveTo>
                  <a:lnTo>
                    <a:pt x="14467" y="269560"/>
                  </a:lnTo>
                  <a:lnTo>
                    <a:pt x="27851" y="224482"/>
                  </a:lnTo>
                  <a:lnTo>
                    <a:pt x="62591" y="150380"/>
                  </a:lnTo>
                  <a:lnTo>
                    <a:pt x="90654" y="111827"/>
                  </a:lnTo>
                  <a:lnTo>
                    <a:pt x="124113" y="75466"/>
                  </a:lnTo>
                  <a:lnTo>
                    <a:pt x="161834" y="42296"/>
                  </a:lnTo>
                  <a:lnTo>
                    <a:pt x="202680" y="13318"/>
                  </a:lnTo>
                  <a:lnTo>
                    <a:pt x="220639" y="334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045296" y="9928667"/>
              <a:ext cx="234698" cy="3313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044014" y="9924408"/>
              <a:ext cx="236220" cy="335915"/>
            </a:xfrm>
            <a:custGeom>
              <a:avLst/>
              <a:gdLst/>
              <a:ahLst/>
              <a:cxnLst/>
              <a:rect l="l" t="t" r="r" b="b"/>
              <a:pathLst>
                <a:path w="236220" h="335915">
                  <a:moveTo>
                    <a:pt x="235980" y="0"/>
                  </a:moveTo>
                  <a:lnTo>
                    <a:pt x="201513" y="19246"/>
                  </a:lnTo>
                  <a:lnTo>
                    <a:pt x="160290" y="48569"/>
                  </a:lnTo>
                  <a:lnTo>
                    <a:pt x="122232" y="82057"/>
                  </a:lnTo>
                  <a:lnTo>
                    <a:pt x="88485" y="118704"/>
                  </a:lnTo>
                  <a:lnTo>
                    <a:pt x="60195" y="157501"/>
                  </a:lnTo>
                  <a:lnTo>
                    <a:pt x="38508" y="197440"/>
                  </a:lnTo>
                  <a:lnTo>
                    <a:pt x="17961" y="254584"/>
                  </a:lnTo>
                  <a:lnTo>
                    <a:pt x="5945" y="301720"/>
                  </a:lnTo>
                  <a:lnTo>
                    <a:pt x="0" y="335592"/>
                  </a:lnTo>
                </a:path>
                <a:path w="236220" h="335915">
                  <a:moveTo>
                    <a:pt x="3001" y="335592"/>
                  </a:moveTo>
                  <a:lnTo>
                    <a:pt x="14363" y="278676"/>
                  </a:lnTo>
                  <a:lnTo>
                    <a:pt x="28112" y="232654"/>
                  </a:lnTo>
                  <a:lnTo>
                    <a:pt x="62726" y="158986"/>
                  </a:lnTo>
                  <a:lnTo>
                    <a:pt x="90802" y="120463"/>
                  </a:lnTo>
                  <a:lnTo>
                    <a:pt x="124304" y="84079"/>
                  </a:lnTo>
                  <a:lnTo>
                    <a:pt x="162092" y="50834"/>
                  </a:lnTo>
                  <a:lnTo>
                    <a:pt x="203030" y="21731"/>
                  </a:lnTo>
                  <a:lnTo>
                    <a:pt x="235980" y="33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030766" y="9923347"/>
              <a:ext cx="249229" cy="33665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029567" y="9917780"/>
              <a:ext cx="250825" cy="342265"/>
            </a:xfrm>
            <a:custGeom>
              <a:avLst/>
              <a:gdLst/>
              <a:ahLst/>
              <a:cxnLst/>
              <a:rect l="l" t="t" r="r" b="b"/>
              <a:pathLst>
                <a:path w="250825" h="342265">
                  <a:moveTo>
                    <a:pt x="250427" y="0"/>
                  </a:moveTo>
                  <a:lnTo>
                    <a:pt x="201739" y="26511"/>
                  </a:lnTo>
                  <a:lnTo>
                    <a:pt x="160418" y="55965"/>
                  </a:lnTo>
                  <a:lnTo>
                    <a:pt x="122298" y="89534"/>
                  </a:lnTo>
                  <a:lnTo>
                    <a:pt x="88526" y="126208"/>
                  </a:lnTo>
                  <a:lnTo>
                    <a:pt x="60249" y="164977"/>
                  </a:lnTo>
                  <a:lnTo>
                    <a:pt x="38616" y="204831"/>
                  </a:lnTo>
                  <a:lnTo>
                    <a:pt x="17947" y="262043"/>
                  </a:lnTo>
                  <a:lnTo>
                    <a:pt x="5634" y="310164"/>
                  </a:lnTo>
                  <a:lnTo>
                    <a:pt x="0" y="342221"/>
                  </a:lnTo>
                </a:path>
                <a:path w="250825" h="342265">
                  <a:moveTo>
                    <a:pt x="3016" y="342221"/>
                  </a:moveTo>
                  <a:lnTo>
                    <a:pt x="14198" y="286573"/>
                  </a:lnTo>
                  <a:lnTo>
                    <a:pt x="28292" y="239625"/>
                  </a:lnTo>
                  <a:lnTo>
                    <a:pt x="62795" y="166445"/>
                  </a:lnTo>
                  <a:lnTo>
                    <a:pt x="90877" y="127949"/>
                  </a:lnTo>
                  <a:lnTo>
                    <a:pt x="124414" y="91539"/>
                  </a:lnTo>
                  <a:lnTo>
                    <a:pt x="162267" y="58219"/>
                  </a:lnTo>
                  <a:lnTo>
                    <a:pt x="203295" y="28991"/>
                  </a:lnTo>
                  <a:lnTo>
                    <a:pt x="246358" y="4858"/>
                  </a:lnTo>
                  <a:lnTo>
                    <a:pt x="250427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017221" y="9921458"/>
              <a:ext cx="262773" cy="33854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16097" y="9913286"/>
              <a:ext cx="264160" cy="346710"/>
            </a:xfrm>
            <a:custGeom>
              <a:avLst/>
              <a:gdLst/>
              <a:ahLst/>
              <a:cxnLst/>
              <a:rect l="l" t="t" r="r" b="b"/>
              <a:pathLst>
                <a:path w="264159" h="346709">
                  <a:moveTo>
                    <a:pt x="263898" y="0"/>
                  </a:moveTo>
                  <a:lnTo>
                    <a:pt x="201900" y="32161"/>
                  </a:lnTo>
                  <a:lnTo>
                    <a:pt x="160487" y="61735"/>
                  </a:lnTo>
                  <a:lnTo>
                    <a:pt x="122296" y="95379"/>
                  </a:lnTo>
                  <a:lnTo>
                    <a:pt x="88478" y="132079"/>
                  </a:lnTo>
                  <a:lnTo>
                    <a:pt x="60183" y="170822"/>
                  </a:lnTo>
                  <a:lnTo>
                    <a:pt x="38561" y="210595"/>
                  </a:lnTo>
                  <a:lnTo>
                    <a:pt x="17844" y="267835"/>
                  </a:lnTo>
                  <a:lnTo>
                    <a:pt x="5249" y="316894"/>
                  </a:lnTo>
                  <a:lnTo>
                    <a:pt x="0" y="346715"/>
                  </a:lnTo>
                </a:path>
                <a:path w="264159" h="346709">
                  <a:moveTo>
                    <a:pt x="3003" y="346715"/>
                  </a:moveTo>
                  <a:lnTo>
                    <a:pt x="13902" y="292943"/>
                  </a:lnTo>
                  <a:lnTo>
                    <a:pt x="28381" y="245031"/>
                  </a:lnTo>
                  <a:lnTo>
                    <a:pt x="62732" y="172333"/>
                  </a:lnTo>
                  <a:lnTo>
                    <a:pt x="90797" y="133873"/>
                  </a:lnTo>
                  <a:lnTo>
                    <a:pt x="124359" y="97440"/>
                  </a:lnTo>
                  <a:lnTo>
                    <a:pt x="162275" y="64039"/>
                  </a:lnTo>
                  <a:lnTo>
                    <a:pt x="203404" y="34677"/>
                  </a:lnTo>
                  <a:lnTo>
                    <a:pt x="246604" y="10359"/>
                  </a:lnTo>
                  <a:lnTo>
                    <a:pt x="263898" y="32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04649" y="9920435"/>
              <a:ext cx="275345" cy="33956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003670" y="9909666"/>
              <a:ext cx="276860" cy="350520"/>
            </a:xfrm>
            <a:custGeom>
              <a:avLst/>
              <a:gdLst/>
              <a:ahLst/>
              <a:cxnLst/>
              <a:rect l="l" t="t" r="r" b="b"/>
              <a:pathLst>
                <a:path w="276859" h="350520">
                  <a:moveTo>
                    <a:pt x="276324" y="0"/>
                  </a:moveTo>
                  <a:lnTo>
                    <a:pt x="201968" y="37513"/>
                  </a:lnTo>
                  <a:lnTo>
                    <a:pt x="160465" y="67216"/>
                  </a:lnTo>
                  <a:lnTo>
                    <a:pt x="122213" y="100941"/>
                  </a:lnTo>
                  <a:lnTo>
                    <a:pt x="88363" y="137673"/>
                  </a:lnTo>
                  <a:lnTo>
                    <a:pt x="60068" y="176396"/>
                  </a:lnTo>
                  <a:lnTo>
                    <a:pt x="38478" y="216094"/>
                  </a:lnTo>
                  <a:lnTo>
                    <a:pt x="17638" y="273383"/>
                  </a:lnTo>
                  <a:lnTo>
                    <a:pt x="4734" y="323485"/>
                  </a:lnTo>
                  <a:lnTo>
                    <a:pt x="0" y="350334"/>
                  </a:lnTo>
                </a:path>
                <a:path w="276859" h="350520">
                  <a:moveTo>
                    <a:pt x="3070" y="350334"/>
                  </a:moveTo>
                  <a:lnTo>
                    <a:pt x="13539" y="298923"/>
                  </a:lnTo>
                  <a:lnTo>
                    <a:pt x="28390" y="250074"/>
                  </a:lnTo>
                  <a:lnTo>
                    <a:pt x="62597" y="177881"/>
                  </a:lnTo>
                  <a:lnTo>
                    <a:pt x="90690" y="139433"/>
                  </a:lnTo>
                  <a:lnTo>
                    <a:pt x="124306" y="102966"/>
                  </a:lnTo>
                  <a:lnTo>
                    <a:pt x="162301" y="69487"/>
                  </a:lnTo>
                  <a:lnTo>
                    <a:pt x="203531" y="40004"/>
                  </a:lnTo>
                  <a:lnTo>
                    <a:pt x="246852" y="15524"/>
                  </a:lnTo>
                  <a:lnTo>
                    <a:pt x="276324" y="3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992995" y="9908424"/>
              <a:ext cx="286998" cy="35157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92438" y="9907020"/>
              <a:ext cx="287655" cy="353060"/>
            </a:xfrm>
            <a:custGeom>
              <a:avLst/>
              <a:gdLst/>
              <a:ahLst/>
              <a:cxnLst/>
              <a:rect l="l" t="t" r="r" b="b"/>
              <a:pathLst>
                <a:path w="287654" h="353059">
                  <a:moveTo>
                    <a:pt x="287556" y="0"/>
                  </a:moveTo>
                  <a:lnTo>
                    <a:pt x="245121" y="17779"/>
                  </a:lnTo>
                  <a:lnTo>
                    <a:pt x="201265" y="42511"/>
                  </a:lnTo>
                  <a:lnTo>
                    <a:pt x="159789" y="72125"/>
                  </a:lnTo>
                  <a:lnTo>
                    <a:pt x="121721" y="105713"/>
                  </a:lnTo>
                  <a:lnTo>
                    <a:pt x="88091" y="142366"/>
                  </a:lnTo>
                  <a:lnTo>
                    <a:pt x="59930" y="181174"/>
                  </a:lnTo>
                  <a:lnTo>
                    <a:pt x="38268" y="221229"/>
                  </a:lnTo>
                  <a:lnTo>
                    <a:pt x="17262" y="278538"/>
                  </a:lnTo>
                  <a:lnTo>
                    <a:pt x="4067" y="329598"/>
                  </a:lnTo>
                  <a:lnTo>
                    <a:pt x="0" y="352980"/>
                  </a:lnTo>
                </a:path>
                <a:path w="287654" h="353059">
                  <a:moveTo>
                    <a:pt x="3026" y="352980"/>
                  </a:moveTo>
                  <a:lnTo>
                    <a:pt x="13011" y="304621"/>
                  </a:lnTo>
                  <a:lnTo>
                    <a:pt x="28247" y="254792"/>
                  </a:lnTo>
                  <a:lnTo>
                    <a:pt x="62333" y="183114"/>
                  </a:lnTo>
                  <a:lnTo>
                    <a:pt x="90402" y="144700"/>
                  </a:lnTo>
                  <a:lnTo>
                    <a:pt x="124034" y="108206"/>
                  </a:lnTo>
                  <a:lnTo>
                    <a:pt x="162082" y="74641"/>
                  </a:lnTo>
                  <a:lnTo>
                    <a:pt x="203401" y="45017"/>
                  </a:lnTo>
                  <a:lnTo>
                    <a:pt x="246843" y="20344"/>
                  </a:lnTo>
                  <a:lnTo>
                    <a:pt x="287556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84393" y="9910584"/>
              <a:ext cx="295601" cy="34941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82592" y="9906161"/>
              <a:ext cx="297815" cy="354330"/>
            </a:xfrm>
            <a:custGeom>
              <a:avLst/>
              <a:gdLst/>
              <a:ahLst/>
              <a:cxnLst/>
              <a:rect l="l" t="t" r="r" b="b"/>
              <a:pathLst>
                <a:path w="297815" h="354329">
                  <a:moveTo>
                    <a:pt x="297402" y="0"/>
                  </a:moveTo>
                  <a:lnTo>
                    <a:pt x="244885" y="21471"/>
                  </a:lnTo>
                  <a:lnTo>
                    <a:pt x="200911" y="46386"/>
                  </a:lnTo>
                  <a:lnTo>
                    <a:pt x="159337" y="76137"/>
                  </a:lnTo>
                  <a:lnTo>
                    <a:pt x="121196" y="109810"/>
                  </a:lnTo>
                  <a:lnTo>
                    <a:pt x="87519" y="146495"/>
                  </a:lnTo>
                  <a:lnTo>
                    <a:pt x="59339" y="185279"/>
                  </a:lnTo>
                  <a:lnTo>
                    <a:pt x="37687" y="225250"/>
                  </a:lnTo>
                  <a:lnTo>
                    <a:pt x="16622" y="282670"/>
                  </a:lnTo>
                  <a:lnTo>
                    <a:pt x="3105" y="334826"/>
                  </a:lnTo>
                  <a:lnTo>
                    <a:pt x="0" y="353839"/>
                  </a:lnTo>
                </a:path>
                <a:path w="297815" h="354329">
                  <a:moveTo>
                    <a:pt x="2788" y="353839"/>
                  </a:moveTo>
                  <a:lnTo>
                    <a:pt x="12167" y="309218"/>
                  </a:lnTo>
                  <a:lnTo>
                    <a:pt x="27801" y="258402"/>
                  </a:lnTo>
                  <a:lnTo>
                    <a:pt x="61759" y="187124"/>
                  </a:lnTo>
                  <a:lnTo>
                    <a:pt x="89783" y="148462"/>
                  </a:lnTo>
                  <a:lnTo>
                    <a:pt x="123256" y="111939"/>
                  </a:lnTo>
                  <a:lnTo>
                    <a:pt x="161155" y="78450"/>
                  </a:lnTo>
                  <a:lnTo>
                    <a:pt x="202462" y="48889"/>
                  </a:lnTo>
                  <a:lnTo>
                    <a:pt x="246156" y="24152"/>
                  </a:lnTo>
                  <a:lnTo>
                    <a:pt x="291217" y="5134"/>
                  </a:lnTo>
                  <a:lnTo>
                    <a:pt x="297402" y="31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75615" y="9915004"/>
              <a:ext cx="289456" cy="34499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73738" y="9906594"/>
              <a:ext cx="306705" cy="353695"/>
            </a:xfrm>
            <a:custGeom>
              <a:avLst/>
              <a:gdLst/>
              <a:ahLst/>
              <a:cxnLst/>
              <a:rect l="l" t="t" r="r" b="b"/>
              <a:pathLst>
                <a:path w="306704" h="353695">
                  <a:moveTo>
                    <a:pt x="306256" y="0"/>
                  </a:moveTo>
                  <a:lnTo>
                    <a:pt x="244825" y="24578"/>
                  </a:lnTo>
                  <a:lnTo>
                    <a:pt x="200720" y="49670"/>
                  </a:lnTo>
                  <a:lnTo>
                    <a:pt x="159049" y="79548"/>
                  </a:lnTo>
                  <a:lnTo>
                    <a:pt x="120847" y="113298"/>
                  </a:lnTo>
                  <a:lnTo>
                    <a:pt x="87146" y="150007"/>
                  </a:lnTo>
                  <a:lnTo>
                    <a:pt x="58981" y="188763"/>
                  </a:lnTo>
                  <a:lnTo>
                    <a:pt x="37385" y="228652"/>
                  </a:lnTo>
                  <a:lnTo>
                    <a:pt x="36394" y="230888"/>
                  </a:lnTo>
                  <a:lnTo>
                    <a:pt x="35403" y="233110"/>
                  </a:lnTo>
                  <a:lnTo>
                    <a:pt x="16145" y="286166"/>
                  </a:lnTo>
                  <a:lnTo>
                    <a:pt x="2294" y="339384"/>
                  </a:lnTo>
                  <a:lnTo>
                    <a:pt x="0" y="353406"/>
                  </a:lnTo>
                </a:path>
                <a:path w="306704" h="353695">
                  <a:moveTo>
                    <a:pt x="3010" y="353406"/>
                  </a:moveTo>
                  <a:lnTo>
                    <a:pt x="11526" y="313215"/>
                  </a:lnTo>
                  <a:lnTo>
                    <a:pt x="27570" y="261397"/>
                  </a:lnTo>
                  <a:lnTo>
                    <a:pt x="38388" y="233783"/>
                  </a:lnTo>
                  <a:lnTo>
                    <a:pt x="39213" y="231827"/>
                  </a:lnTo>
                  <a:lnTo>
                    <a:pt x="61537" y="190238"/>
                  </a:lnTo>
                  <a:lnTo>
                    <a:pt x="89513" y="151756"/>
                  </a:lnTo>
                  <a:lnTo>
                    <a:pt x="122988" y="115306"/>
                  </a:lnTo>
                  <a:lnTo>
                    <a:pt x="160936" y="81795"/>
                  </a:lnTo>
                  <a:lnTo>
                    <a:pt x="202330" y="52130"/>
                  </a:lnTo>
                  <a:lnTo>
                    <a:pt x="246143" y="27218"/>
                  </a:lnTo>
                  <a:lnTo>
                    <a:pt x="291346" y="7964"/>
                  </a:lnTo>
                  <a:lnTo>
                    <a:pt x="306256" y="310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68178" y="9919896"/>
              <a:ext cx="311816" cy="34010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66299" y="9908125"/>
              <a:ext cx="313690" cy="352425"/>
            </a:xfrm>
            <a:custGeom>
              <a:avLst/>
              <a:gdLst/>
              <a:ahLst/>
              <a:cxnLst/>
              <a:rect l="l" t="t" r="r" b="b"/>
              <a:pathLst>
                <a:path w="313690" h="352425">
                  <a:moveTo>
                    <a:pt x="313696" y="0"/>
                  </a:moveTo>
                  <a:lnTo>
                    <a:pt x="244665" y="27328"/>
                  </a:lnTo>
                  <a:lnTo>
                    <a:pt x="200428" y="52607"/>
                  </a:lnTo>
                  <a:lnTo>
                    <a:pt x="158654" y="82625"/>
                  </a:lnTo>
                  <a:lnTo>
                    <a:pt x="120376" y="116466"/>
                  </a:lnTo>
                  <a:lnTo>
                    <a:pt x="86632" y="153214"/>
                  </a:lnTo>
                  <a:lnTo>
                    <a:pt x="58457" y="191954"/>
                  </a:lnTo>
                  <a:lnTo>
                    <a:pt x="36886" y="231770"/>
                  </a:lnTo>
                  <a:lnTo>
                    <a:pt x="15539" y="289248"/>
                  </a:lnTo>
                  <a:lnTo>
                    <a:pt x="1377" y="343479"/>
                  </a:lnTo>
                  <a:lnTo>
                    <a:pt x="0" y="351875"/>
                  </a:lnTo>
                </a:path>
                <a:path w="313690" h="352425">
                  <a:moveTo>
                    <a:pt x="3035" y="351875"/>
                  </a:moveTo>
                  <a:lnTo>
                    <a:pt x="18393" y="290176"/>
                  </a:lnTo>
                  <a:lnTo>
                    <a:pt x="37165" y="238641"/>
                  </a:lnTo>
                  <a:lnTo>
                    <a:pt x="61008" y="193446"/>
                  </a:lnTo>
                  <a:lnTo>
                    <a:pt x="88988" y="154980"/>
                  </a:lnTo>
                  <a:lnTo>
                    <a:pt x="122503" y="118490"/>
                  </a:lnTo>
                  <a:lnTo>
                    <a:pt x="160522" y="84884"/>
                  </a:lnTo>
                  <a:lnTo>
                    <a:pt x="202016" y="55073"/>
                  </a:lnTo>
                  <a:lnTo>
                    <a:pt x="245958" y="29966"/>
                  </a:lnTo>
                  <a:lnTo>
                    <a:pt x="291318" y="10472"/>
                  </a:lnTo>
                  <a:lnTo>
                    <a:pt x="313696" y="30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56985" y="9913340"/>
              <a:ext cx="323009" cy="34666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56611" y="9911047"/>
              <a:ext cx="323850" cy="349250"/>
            </a:xfrm>
            <a:custGeom>
              <a:avLst/>
              <a:gdLst/>
              <a:ahLst/>
              <a:cxnLst/>
              <a:rect l="l" t="t" r="r" b="b"/>
              <a:pathLst>
                <a:path w="323850" h="349250">
                  <a:moveTo>
                    <a:pt x="323384" y="0"/>
                  </a:moveTo>
                  <a:lnTo>
                    <a:pt x="249408" y="29060"/>
                  </a:lnTo>
                  <a:lnTo>
                    <a:pt x="205809" y="54542"/>
                  </a:lnTo>
                  <a:lnTo>
                    <a:pt x="164154" y="85076"/>
                  </a:lnTo>
                  <a:lnTo>
                    <a:pt x="125491" y="119726"/>
                  </a:lnTo>
                  <a:lnTo>
                    <a:pt x="90865" y="157552"/>
                  </a:lnTo>
                  <a:lnTo>
                    <a:pt x="61324" y="197617"/>
                  </a:lnTo>
                  <a:lnTo>
                    <a:pt x="37913" y="238983"/>
                  </a:lnTo>
                  <a:lnTo>
                    <a:pt x="21891" y="276253"/>
                  </a:lnTo>
                  <a:lnTo>
                    <a:pt x="4657" y="329504"/>
                  </a:lnTo>
                  <a:lnTo>
                    <a:pt x="0" y="348954"/>
                  </a:lnTo>
                </a:path>
                <a:path w="323850" h="349250">
                  <a:moveTo>
                    <a:pt x="3041" y="348954"/>
                  </a:moveTo>
                  <a:lnTo>
                    <a:pt x="15430" y="303429"/>
                  </a:lnTo>
                  <a:lnTo>
                    <a:pt x="35157" y="252000"/>
                  </a:lnTo>
                  <a:lnTo>
                    <a:pt x="63868" y="199165"/>
                  </a:lnTo>
                  <a:lnTo>
                    <a:pt x="93193" y="159352"/>
                  </a:lnTo>
                  <a:lnTo>
                    <a:pt x="127579" y="121769"/>
                  </a:lnTo>
                  <a:lnTo>
                    <a:pt x="165987" y="87349"/>
                  </a:lnTo>
                  <a:lnTo>
                    <a:pt x="207377" y="57023"/>
                  </a:lnTo>
                  <a:lnTo>
                    <a:pt x="250711" y="31722"/>
                  </a:lnTo>
                  <a:lnTo>
                    <a:pt x="294948" y="12377"/>
                  </a:lnTo>
                  <a:lnTo>
                    <a:pt x="317700" y="4751"/>
                  </a:lnTo>
                  <a:lnTo>
                    <a:pt x="323384" y="31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3058" y="9920071"/>
              <a:ext cx="326936" cy="33992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2665" y="9915175"/>
              <a:ext cx="327660" cy="345440"/>
            </a:xfrm>
            <a:custGeom>
              <a:avLst/>
              <a:gdLst/>
              <a:ahLst/>
              <a:cxnLst/>
              <a:rect l="l" t="t" r="r" b="b"/>
              <a:pathLst>
                <a:path w="327659" h="345440">
                  <a:moveTo>
                    <a:pt x="327329" y="0"/>
                  </a:moveTo>
                  <a:lnTo>
                    <a:pt x="248753" y="30697"/>
                  </a:lnTo>
                  <a:lnTo>
                    <a:pt x="205197" y="56243"/>
                  </a:lnTo>
                  <a:lnTo>
                    <a:pt x="163558" y="86781"/>
                  </a:lnTo>
                  <a:lnTo>
                    <a:pt x="124882" y="121377"/>
                  </a:lnTo>
                  <a:lnTo>
                    <a:pt x="90218" y="159092"/>
                  </a:lnTo>
                  <a:lnTo>
                    <a:pt x="60611" y="198991"/>
                  </a:lnTo>
                  <a:lnTo>
                    <a:pt x="37109" y="240138"/>
                  </a:lnTo>
                  <a:lnTo>
                    <a:pt x="20143" y="279408"/>
                  </a:lnTo>
                  <a:lnTo>
                    <a:pt x="2919" y="332626"/>
                  </a:lnTo>
                  <a:lnTo>
                    <a:pt x="0" y="344826"/>
                  </a:lnTo>
                </a:path>
                <a:path w="327659" h="345440">
                  <a:moveTo>
                    <a:pt x="3028" y="344826"/>
                  </a:moveTo>
                  <a:lnTo>
                    <a:pt x="13685" y="306553"/>
                  </a:lnTo>
                  <a:lnTo>
                    <a:pt x="33400" y="255162"/>
                  </a:lnTo>
                  <a:lnTo>
                    <a:pt x="63158" y="200549"/>
                  </a:lnTo>
                  <a:lnTo>
                    <a:pt x="92570" y="160888"/>
                  </a:lnTo>
                  <a:lnTo>
                    <a:pt x="127007" y="123407"/>
                  </a:lnTo>
                  <a:lnTo>
                    <a:pt x="165431" y="89034"/>
                  </a:lnTo>
                  <a:lnTo>
                    <a:pt x="206802" y="58701"/>
                  </a:lnTo>
                  <a:lnTo>
                    <a:pt x="250078" y="33338"/>
                  </a:lnTo>
                  <a:lnTo>
                    <a:pt x="294220" y="13875"/>
                  </a:lnTo>
                  <a:lnTo>
                    <a:pt x="316943" y="6155"/>
                  </a:lnTo>
                  <a:lnTo>
                    <a:pt x="327329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51021" y="9927666"/>
              <a:ext cx="328973" cy="3323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50409" y="9920538"/>
              <a:ext cx="330200" cy="339725"/>
            </a:xfrm>
            <a:custGeom>
              <a:avLst/>
              <a:gdLst/>
              <a:ahLst/>
              <a:cxnLst/>
              <a:rect l="l" t="t" r="r" b="b"/>
              <a:pathLst>
                <a:path w="330200" h="339725">
                  <a:moveTo>
                    <a:pt x="329585" y="0"/>
                  </a:moveTo>
                  <a:lnTo>
                    <a:pt x="292247" y="12194"/>
                  </a:lnTo>
                  <a:lnTo>
                    <a:pt x="247915" y="31928"/>
                  </a:lnTo>
                  <a:lnTo>
                    <a:pt x="204421" y="57534"/>
                  </a:lnTo>
                  <a:lnTo>
                    <a:pt x="162812" y="88078"/>
                  </a:lnTo>
                  <a:lnTo>
                    <a:pt x="124135" y="122624"/>
                  </a:lnTo>
                  <a:lnTo>
                    <a:pt x="89437" y="160239"/>
                  </a:lnTo>
                  <a:lnTo>
                    <a:pt x="59764" y="199987"/>
                  </a:lnTo>
                  <a:lnTo>
                    <a:pt x="36164" y="240934"/>
                  </a:lnTo>
                  <a:lnTo>
                    <a:pt x="18199" y="282154"/>
                  </a:lnTo>
                  <a:lnTo>
                    <a:pt x="987" y="335339"/>
                  </a:lnTo>
                  <a:lnTo>
                    <a:pt x="0" y="339462"/>
                  </a:lnTo>
                </a:path>
                <a:path w="330200" h="339725">
                  <a:moveTo>
                    <a:pt x="3029" y="339462"/>
                  </a:moveTo>
                  <a:lnTo>
                    <a:pt x="20953" y="283200"/>
                  </a:lnTo>
                  <a:lnTo>
                    <a:pt x="36253" y="247436"/>
                  </a:lnTo>
                  <a:lnTo>
                    <a:pt x="62245" y="201539"/>
                  </a:lnTo>
                  <a:lnTo>
                    <a:pt x="91724" y="162049"/>
                  </a:lnTo>
                  <a:lnTo>
                    <a:pt x="126202" y="124678"/>
                  </a:lnTo>
                  <a:lnTo>
                    <a:pt x="164640" y="90355"/>
                  </a:lnTo>
                  <a:lnTo>
                    <a:pt x="205997" y="60008"/>
                  </a:lnTo>
                  <a:lnTo>
                    <a:pt x="249235" y="34568"/>
                  </a:lnTo>
                  <a:lnTo>
                    <a:pt x="293314" y="14963"/>
                  </a:lnTo>
                  <a:lnTo>
                    <a:pt x="315986" y="7161"/>
                  </a:lnTo>
                  <a:lnTo>
                    <a:pt x="329585" y="309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50741" y="9936137"/>
              <a:ext cx="314051" cy="32386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50200" y="9927268"/>
              <a:ext cx="330200" cy="332740"/>
            </a:xfrm>
            <a:custGeom>
              <a:avLst/>
              <a:gdLst/>
              <a:ahLst/>
              <a:cxnLst/>
              <a:rect l="l" t="t" r="r" b="b"/>
              <a:pathLst>
                <a:path w="330200" h="332740">
                  <a:moveTo>
                    <a:pt x="329795" y="0"/>
                  </a:moveTo>
                  <a:lnTo>
                    <a:pt x="290907" y="12843"/>
                  </a:lnTo>
                  <a:lnTo>
                    <a:pt x="246637" y="32713"/>
                  </a:lnTo>
                  <a:lnTo>
                    <a:pt x="203180" y="58390"/>
                  </a:lnTo>
                  <a:lnTo>
                    <a:pt x="161583" y="88940"/>
                  </a:lnTo>
                  <a:lnTo>
                    <a:pt x="122892" y="123432"/>
                  </a:lnTo>
                  <a:lnTo>
                    <a:pt x="88156" y="160933"/>
                  </a:lnTo>
                  <a:lnTo>
                    <a:pt x="58421" y="200509"/>
                  </a:lnTo>
                  <a:lnTo>
                    <a:pt x="34735" y="241228"/>
                  </a:lnTo>
                  <a:lnTo>
                    <a:pt x="15761" y="284462"/>
                  </a:lnTo>
                  <a:lnTo>
                    <a:pt x="6503" y="310682"/>
                  </a:lnTo>
                  <a:lnTo>
                    <a:pt x="0" y="332732"/>
                  </a:lnTo>
                </a:path>
                <a:path w="330200" h="332740">
                  <a:moveTo>
                    <a:pt x="3111" y="332732"/>
                  </a:moveTo>
                  <a:lnTo>
                    <a:pt x="18557" y="285541"/>
                  </a:lnTo>
                  <a:lnTo>
                    <a:pt x="34456" y="248416"/>
                  </a:lnTo>
                  <a:lnTo>
                    <a:pt x="60907" y="202090"/>
                  </a:lnTo>
                  <a:lnTo>
                    <a:pt x="90451" y="162749"/>
                  </a:lnTo>
                  <a:lnTo>
                    <a:pt x="124968" y="125476"/>
                  </a:lnTo>
                  <a:lnTo>
                    <a:pt x="163418" y="91198"/>
                  </a:lnTo>
                  <a:lnTo>
                    <a:pt x="204760" y="60844"/>
                  </a:lnTo>
                  <a:lnTo>
                    <a:pt x="247955" y="35340"/>
                  </a:lnTo>
                  <a:lnTo>
                    <a:pt x="291961" y="15612"/>
                  </a:lnTo>
                  <a:lnTo>
                    <a:pt x="314603" y="7717"/>
                  </a:lnTo>
                  <a:lnTo>
                    <a:pt x="329795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52714" y="9945547"/>
              <a:ext cx="312147" cy="31445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52143" y="9935424"/>
              <a:ext cx="328295" cy="325120"/>
            </a:xfrm>
            <a:custGeom>
              <a:avLst/>
              <a:gdLst/>
              <a:ahLst/>
              <a:cxnLst/>
              <a:rect l="l" t="t" r="r" b="b"/>
              <a:pathLst>
                <a:path w="328295" h="325120">
                  <a:moveTo>
                    <a:pt x="327851" y="0"/>
                  </a:moveTo>
                  <a:lnTo>
                    <a:pt x="289053" y="13005"/>
                  </a:lnTo>
                  <a:lnTo>
                    <a:pt x="244869" y="32979"/>
                  </a:lnTo>
                  <a:lnTo>
                    <a:pt x="201464" y="58708"/>
                  </a:lnTo>
                  <a:lnTo>
                    <a:pt x="159884" y="89259"/>
                  </a:lnTo>
                  <a:lnTo>
                    <a:pt x="121176" y="123701"/>
                  </a:lnTo>
                  <a:lnTo>
                    <a:pt x="86387" y="161101"/>
                  </a:lnTo>
                  <a:lnTo>
                    <a:pt x="56564" y="200527"/>
                  </a:lnTo>
                  <a:lnTo>
                    <a:pt x="32754" y="241047"/>
                  </a:lnTo>
                  <a:lnTo>
                    <a:pt x="12829" y="286245"/>
                  </a:lnTo>
                  <a:lnTo>
                    <a:pt x="3576" y="312451"/>
                  </a:lnTo>
                  <a:lnTo>
                    <a:pt x="0" y="324576"/>
                  </a:lnTo>
                </a:path>
                <a:path w="328295" h="325120">
                  <a:moveTo>
                    <a:pt x="3075" y="324576"/>
                  </a:moveTo>
                  <a:lnTo>
                    <a:pt x="15578" y="287316"/>
                  </a:lnTo>
                  <a:lnTo>
                    <a:pt x="32221" y="248705"/>
                  </a:lnTo>
                  <a:lnTo>
                    <a:pt x="59054" y="202090"/>
                  </a:lnTo>
                  <a:lnTo>
                    <a:pt x="88683" y="162912"/>
                  </a:lnTo>
                  <a:lnTo>
                    <a:pt x="123254" y="125748"/>
                  </a:lnTo>
                  <a:lnTo>
                    <a:pt x="161726" y="91524"/>
                  </a:lnTo>
                  <a:lnTo>
                    <a:pt x="203057" y="61166"/>
                  </a:lnTo>
                  <a:lnTo>
                    <a:pt x="246206" y="35598"/>
                  </a:lnTo>
                  <a:lnTo>
                    <a:pt x="290132" y="15749"/>
                  </a:lnTo>
                  <a:lnTo>
                    <a:pt x="312704" y="7782"/>
                  </a:lnTo>
                  <a:lnTo>
                    <a:pt x="327851" y="31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56739" y="9947911"/>
              <a:ext cx="323255" cy="31208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56116" y="9945068"/>
              <a:ext cx="324485" cy="314960"/>
            </a:xfrm>
            <a:custGeom>
              <a:avLst/>
              <a:gdLst/>
              <a:ahLst/>
              <a:cxnLst/>
              <a:rect l="l" t="t" r="r" b="b"/>
              <a:pathLst>
                <a:path w="324484" h="314959">
                  <a:moveTo>
                    <a:pt x="323878" y="0"/>
                  </a:moveTo>
                  <a:lnTo>
                    <a:pt x="286908" y="12608"/>
                  </a:lnTo>
                  <a:lnTo>
                    <a:pt x="242796" y="32719"/>
                  </a:lnTo>
                  <a:lnTo>
                    <a:pt x="199433" y="58522"/>
                  </a:lnTo>
                  <a:lnTo>
                    <a:pt x="157865" y="89086"/>
                  </a:lnTo>
                  <a:lnTo>
                    <a:pt x="119142" y="123480"/>
                  </a:lnTo>
                  <a:lnTo>
                    <a:pt x="84312" y="160773"/>
                  </a:lnTo>
                  <a:lnTo>
                    <a:pt x="54422" y="200034"/>
                  </a:lnTo>
                  <a:lnTo>
                    <a:pt x="30520" y="240331"/>
                  </a:lnTo>
                  <a:lnTo>
                    <a:pt x="9599" y="287556"/>
                  </a:lnTo>
                  <a:lnTo>
                    <a:pt x="350" y="313745"/>
                  </a:lnTo>
                  <a:lnTo>
                    <a:pt x="0" y="314932"/>
                  </a:lnTo>
                </a:path>
                <a:path w="324484" h="314959">
                  <a:moveTo>
                    <a:pt x="3106" y="314932"/>
                  </a:moveTo>
                  <a:lnTo>
                    <a:pt x="22875" y="263382"/>
                  </a:lnTo>
                  <a:lnTo>
                    <a:pt x="56925" y="201660"/>
                  </a:lnTo>
                  <a:lnTo>
                    <a:pt x="86600" y="162647"/>
                  </a:lnTo>
                  <a:lnTo>
                    <a:pt x="121196" y="125590"/>
                  </a:lnTo>
                  <a:lnTo>
                    <a:pt x="159673" y="91412"/>
                  </a:lnTo>
                  <a:lnTo>
                    <a:pt x="200990" y="61038"/>
                  </a:lnTo>
                  <a:lnTo>
                    <a:pt x="244104" y="35393"/>
                  </a:lnTo>
                  <a:lnTo>
                    <a:pt x="287975" y="15402"/>
                  </a:lnTo>
                  <a:lnTo>
                    <a:pt x="310590" y="7311"/>
                  </a:lnTo>
                  <a:lnTo>
                    <a:pt x="323878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963433" y="9961307"/>
              <a:ext cx="316561" cy="29869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962807" y="9956371"/>
              <a:ext cx="317500" cy="304165"/>
            </a:xfrm>
            <a:custGeom>
              <a:avLst/>
              <a:gdLst/>
              <a:ahLst/>
              <a:cxnLst/>
              <a:rect l="l" t="t" r="r" b="b"/>
              <a:pathLst>
                <a:path w="317500" h="304165">
                  <a:moveTo>
                    <a:pt x="317188" y="0"/>
                  </a:moveTo>
                  <a:lnTo>
                    <a:pt x="239349" y="31982"/>
                  </a:lnTo>
                  <a:lnTo>
                    <a:pt x="195926" y="57758"/>
                  </a:lnTo>
                  <a:lnTo>
                    <a:pt x="154516" y="88115"/>
                  </a:lnTo>
                  <a:lnTo>
                    <a:pt x="116040" y="122237"/>
                  </a:lnTo>
                  <a:lnTo>
                    <a:pt x="81423" y="159304"/>
                  </a:lnTo>
                  <a:lnTo>
                    <a:pt x="51585" y="198501"/>
                  </a:lnTo>
                  <a:lnTo>
                    <a:pt x="27450" y="239010"/>
                  </a:lnTo>
                  <a:lnTo>
                    <a:pt x="5446" y="288199"/>
                  </a:lnTo>
                  <a:lnTo>
                    <a:pt x="0" y="303629"/>
                  </a:lnTo>
                </a:path>
                <a:path w="317500" h="304165">
                  <a:moveTo>
                    <a:pt x="3172" y="303629"/>
                  </a:moveTo>
                  <a:lnTo>
                    <a:pt x="18712" y="264067"/>
                  </a:lnTo>
                  <a:lnTo>
                    <a:pt x="53908" y="200526"/>
                  </a:lnTo>
                  <a:lnTo>
                    <a:pt x="83658" y="161672"/>
                  </a:lnTo>
                  <a:lnTo>
                    <a:pt x="118299" y="124717"/>
                  </a:lnTo>
                  <a:lnTo>
                    <a:pt x="156790" y="90586"/>
                  </a:lnTo>
                  <a:lnTo>
                    <a:pt x="198088" y="60200"/>
                  </a:lnTo>
                  <a:lnTo>
                    <a:pt x="241153" y="34483"/>
                  </a:lnTo>
                  <a:lnTo>
                    <a:pt x="284942" y="14360"/>
                  </a:lnTo>
                  <a:lnTo>
                    <a:pt x="307503" y="6192"/>
                  </a:lnTo>
                  <a:lnTo>
                    <a:pt x="317188" y="31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70914" y="9976089"/>
              <a:ext cx="309080" cy="28391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70346" y="9968856"/>
              <a:ext cx="309880" cy="291465"/>
            </a:xfrm>
            <a:custGeom>
              <a:avLst/>
              <a:gdLst/>
              <a:ahLst/>
              <a:cxnLst/>
              <a:rect l="l" t="t" r="r" b="b"/>
              <a:pathLst>
                <a:path w="309879" h="291465">
                  <a:moveTo>
                    <a:pt x="309648" y="0"/>
                  </a:moveTo>
                  <a:lnTo>
                    <a:pt x="235969" y="30948"/>
                  </a:lnTo>
                  <a:lnTo>
                    <a:pt x="192578" y="56789"/>
                  </a:lnTo>
                  <a:lnTo>
                    <a:pt x="151174" y="87152"/>
                  </a:lnTo>
                  <a:lnTo>
                    <a:pt x="112679" y="121222"/>
                  </a:lnTo>
                  <a:lnTo>
                    <a:pt x="78018" y="158181"/>
                  </a:lnTo>
                  <a:lnTo>
                    <a:pt x="48112" y="197212"/>
                  </a:lnTo>
                  <a:lnTo>
                    <a:pt x="23885" y="237498"/>
                  </a:lnTo>
                  <a:lnTo>
                    <a:pt x="868" y="288684"/>
                  </a:lnTo>
                  <a:lnTo>
                    <a:pt x="0" y="291144"/>
                  </a:lnTo>
                </a:path>
                <a:path w="309879" h="291465">
                  <a:moveTo>
                    <a:pt x="3185" y="291144"/>
                  </a:moveTo>
                  <a:lnTo>
                    <a:pt x="20169" y="251571"/>
                  </a:lnTo>
                  <a:lnTo>
                    <a:pt x="50565" y="198819"/>
                  </a:lnTo>
                  <a:lnTo>
                    <a:pt x="80280" y="160030"/>
                  </a:lnTo>
                  <a:lnTo>
                    <a:pt x="114727" y="123300"/>
                  </a:lnTo>
                  <a:lnTo>
                    <a:pt x="152990" y="89441"/>
                  </a:lnTo>
                  <a:lnTo>
                    <a:pt x="194152" y="59264"/>
                  </a:lnTo>
                  <a:lnTo>
                    <a:pt x="237296" y="33581"/>
                  </a:lnTo>
                  <a:lnTo>
                    <a:pt x="281505" y="13203"/>
                  </a:lnTo>
                  <a:lnTo>
                    <a:pt x="304012" y="4956"/>
                  </a:lnTo>
                  <a:lnTo>
                    <a:pt x="309648" y="31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78184" y="9991023"/>
              <a:ext cx="301811" cy="26897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77765" y="9981873"/>
              <a:ext cx="302260" cy="278130"/>
            </a:xfrm>
            <a:custGeom>
              <a:avLst/>
              <a:gdLst/>
              <a:ahLst/>
              <a:cxnLst/>
              <a:rect l="l" t="t" r="r" b="b"/>
              <a:pathLst>
                <a:path w="302259" h="278129">
                  <a:moveTo>
                    <a:pt x="302230" y="0"/>
                  </a:moveTo>
                  <a:lnTo>
                    <a:pt x="231546" y="30255"/>
                  </a:lnTo>
                  <a:lnTo>
                    <a:pt x="188207" y="56165"/>
                  </a:lnTo>
                  <a:lnTo>
                    <a:pt x="146823" y="86537"/>
                  </a:lnTo>
                  <a:lnTo>
                    <a:pt x="108316" y="120554"/>
                  </a:lnTo>
                  <a:lnTo>
                    <a:pt x="73611" y="157403"/>
                  </a:lnTo>
                  <a:lnTo>
                    <a:pt x="43631" y="196267"/>
                  </a:lnTo>
                  <a:lnTo>
                    <a:pt x="19299" y="236330"/>
                  </a:lnTo>
                  <a:lnTo>
                    <a:pt x="5773" y="264220"/>
                  </a:lnTo>
                  <a:lnTo>
                    <a:pt x="0" y="278127"/>
                  </a:lnTo>
                </a:path>
                <a:path w="302259" h="278129">
                  <a:moveTo>
                    <a:pt x="3191" y="278127"/>
                  </a:moveTo>
                  <a:lnTo>
                    <a:pt x="21915" y="237702"/>
                  </a:lnTo>
                  <a:lnTo>
                    <a:pt x="46089" y="197887"/>
                  </a:lnTo>
                  <a:lnTo>
                    <a:pt x="75880" y="159265"/>
                  </a:lnTo>
                  <a:lnTo>
                    <a:pt x="110373" y="122646"/>
                  </a:lnTo>
                  <a:lnTo>
                    <a:pt x="148648" y="88840"/>
                  </a:lnTo>
                  <a:lnTo>
                    <a:pt x="189789" y="58658"/>
                  </a:lnTo>
                  <a:lnTo>
                    <a:pt x="232877" y="32909"/>
                  </a:lnTo>
                  <a:lnTo>
                    <a:pt x="276995" y="12404"/>
                  </a:lnTo>
                  <a:lnTo>
                    <a:pt x="299512" y="4033"/>
                  </a:lnTo>
                  <a:lnTo>
                    <a:pt x="30223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89363" y="10006873"/>
              <a:ext cx="290631" cy="25312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985960" y="9995857"/>
              <a:ext cx="294640" cy="264160"/>
            </a:xfrm>
            <a:custGeom>
              <a:avLst/>
              <a:gdLst/>
              <a:ahLst/>
              <a:cxnLst/>
              <a:rect l="l" t="t" r="r" b="b"/>
              <a:pathLst>
                <a:path w="294640" h="264159">
                  <a:moveTo>
                    <a:pt x="294034" y="0"/>
                  </a:moveTo>
                  <a:lnTo>
                    <a:pt x="226582" y="29454"/>
                  </a:lnTo>
                  <a:lnTo>
                    <a:pt x="183290" y="55438"/>
                  </a:lnTo>
                  <a:lnTo>
                    <a:pt x="141928" y="85818"/>
                  </a:lnTo>
                  <a:lnTo>
                    <a:pt x="103420" y="119782"/>
                  </a:lnTo>
                  <a:lnTo>
                    <a:pt x="68689" y="156514"/>
                  </a:lnTo>
                  <a:lnTo>
                    <a:pt x="38659" y="195203"/>
                  </a:lnTo>
                  <a:lnTo>
                    <a:pt x="14253" y="235034"/>
                  </a:lnTo>
                  <a:lnTo>
                    <a:pt x="3049" y="257483"/>
                  </a:lnTo>
                  <a:lnTo>
                    <a:pt x="0" y="264143"/>
                  </a:lnTo>
                </a:path>
                <a:path w="294640" h="264159">
                  <a:moveTo>
                    <a:pt x="3263" y="264143"/>
                  </a:moveTo>
                  <a:lnTo>
                    <a:pt x="41120" y="196829"/>
                  </a:lnTo>
                  <a:lnTo>
                    <a:pt x="70976" y="158365"/>
                  </a:lnTo>
                  <a:lnTo>
                    <a:pt x="105507" y="121849"/>
                  </a:lnTo>
                  <a:lnTo>
                    <a:pt x="143796" y="88090"/>
                  </a:lnTo>
                  <a:lnTo>
                    <a:pt x="184926" y="57895"/>
                  </a:lnTo>
                  <a:lnTo>
                    <a:pt x="227978" y="32075"/>
                  </a:lnTo>
                  <a:lnTo>
                    <a:pt x="272037" y="11437"/>
                  </a:lnTo>
                  <a:lnTo>
                    <a:pt x="294034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000618" y="10022154"/>
              <a:ext cx="260885" cy="23784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95608" y="10010868"/>
              <a:ext cx="284480" cy="249554"/>
            </a:xfrm>
            <a:custGeom>
              <a:avLst/>
              <a:gdLst/>
              <a:ahLst/>
              <a:cxnLst/>
              <a:rect l="l" t="t" r="r" b="b"/>
              <a:pathLst>
                <a:path w="284479" h="249554">
                  <a:moveTo>
                    <a:pt x="284386" y="0"/>
                  </a:moveTo>
                  <a:lnTo>
                    <a:pt x="220498" y="28393"/>
                  </a:lnTo>
                  <a:lnTo>
                    <a:pt x="177242" y="54448"/>
                  </a:lnTo>
                  <a:lnTo>
                    <a:pt x="135893" y="84839"/>
                  </a:lnTo>
                  <a:lnTo>
                    <a:pt x="97374" y="118755"/>
                  </a:lnTo>
                  <a:lnTo>
                    <a:pt x="62609" y="155383"/>
                  </a:lnTo>
                  <a:lnTo>
                    <a:pt x="32521" y="193910"/>
                  </a:lnTo>
                  <a:lnTo>
                    <a:pt x="8034" y="233523"/>
                  </a:lnTo>
                  <a:lnTo>
                    <a:pt x="3873" y="241433"/>
                  </a:lnTo>
                  <a:lnTo>
                    <a:pt x="0" y="249132"/>
                  </a:lnTo>
                </a:path>
                <a:path w="284479" h="249554">
                  <a:moveTo>
                    <a:pt x="3307" y="249132"/>
                  </a:moveTo>
                  <a:lnTo>
                    <a:pt x="34979" y="195523"/>
                  </a:lnTo>
                  <a:lnTo>
                    <a:pt x="64901" y="157224"/>
                  </a:lnTo>
                  <a:lnTo>
                    <a:pt x="99472" y="120816"/>
                  </a:lnTo>
                  <a:lnTo>
                    <a:pt x="137774" y="87108"/>
                  </a:lnTo>
                  <a:lnTo>
                    <a:pt x="178891" y="56907"/>
                  </a:lnTo>
                  <a:lnTo>
                    <a:pt x="221903" y="31021"/>
                  </a:lnTo>
                  <a:lnTo>
                    <a:pt x="265894" y="10257"/>
                  </a:lnTo>
                  <a:lnTo>
                    <a:pt x="284386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011457" y="10028923"/>
              <a:ext cx="268537" cy="23107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006586" y="10026831"/>
              <a:ext cx="273685" cy="233679"/>
            </a:xfrm>
            <a:custGeom>
              <a:avLst/>
              <a:gdLst/>
              <a:ahLst/>
              <a:cxnLst/>
              <a:rect l="l" t="t" r="r" b="b"/>
              <a:pathLst>
                <a:path w="273684" h="233679">
                  <a:moveTo>
                    <a:pt x="273408" y="0"/>
                  </a:moveTo>
                  <a:lnTo>
                    <a:pt x="213406" y="27154"/>
                  </a:lnTo>
                  <a:lnTo>
                    <a:pt x="170192" y="53278"/>
                  </a:lnTo>
                  <a:lnTo>
                    <a:pt x="128852" y="83677"/>
                  </a:lnTo>
                  <a:lnTo>
                    <a:pt x="90312" y="117540"/>
                  </a:lnTo>
                  <a:lnTo>
                    <a:pt x="55494" y="154055"/>
                  </a:lnTo>
                  <a:lnTo>
                    <a:pt x="25324" y="192411"/>
                  </a:lnTo>
                  <a:lnTo>
                    <a:pt x="726" y="231796"/>
                  </a:lnTo>
                  <a:lnTo>
                    <a:pt x="0" y="233169"/>
                  </a:lnTo>
                </a:path>
                <a:path w="273684" h="233679">
                  <a:moveTo>
                    <a:pt x="3349" y="233169"/>
                  </a:moveTo>
                  <a:lnTo>
                    <a:pt x="27788" y="194024"/>
                  </a:lnTo>
                  <a:lnTo>
                    <a:pt x="57777" y="155893"/>
                  </a:lnTo>
                  <a:lnTo>
                    <a:pt x="92389" y="119595"/>
                  </a:lnTo>
                  <a:lnTo>
                    <a:pt x="130705" y="85936"/>
                  </a:lnTo>
                  <a:lnTo>
                    <a:pt x="171806" y="55723"/>
                  </a:lnTo>
                  <a:lnTo>
                    <a:pt x="214774" y="29762"/>
                  </a:lnTo>
                  <a:lnTo>
                    <a:pt x="258688" y="8861"/>
                  </a:lnTo>
                  <a:lnTo>
                    <a:pt x="273408" y="31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26113" y="10047606"/>
              <a:ext cx="253881" cy="21239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019866" y="10043669"/>
              <a:ext cx="260350" cy="216535"/>
            </a:xfrm>
            <a:custGeom>
              <a:avLst/>
              <a:gdLst/>
              <a:ahLst/>
              <a:cxnLst/>
              <a:rect l="l" t="t" r="r" b="b"/>
              <a:pathLst>
                <a:path w="260350" h="216534">
                  <a:moveTo>
                    <a:pt x="260128" y="0"/>
                  </a:moveTo>
                  <a:lnTo>
                    <a:pt x="204197" y="25780"/>
                  </a:lnTo>
                  <a:lnTo>
                    <a:pt x="161030" y="51966"/>
                  </a:lnTo>
                  <a:lnTo>
                    <a:pt x="119715" y="82369"/>
                  </a:lnTo>
                  <a:lnTo>
                    <a:pt x="81173" y="116179"/>
                  </a:lnTo>
                  <a:lnTo>
                    <a:pt x="46328" y="152585"/>
                  </a:lnTo>
                  <a:lnTo>
                    <a:pt x="16103" y="190777"/>
                  </a:lnTo>
                  <a:lnTo>
                    <a:pt x="0" y="216331"/>
                  </a:lnTo>
                </a:path>
                <a:path w="260350" h="216534">
                  <a:moveTo>
                    <a:pt x="3495" y="216331"/>
                  </a:moveTo>
                  <a:lnTo>
                    <a:pt x="48614" y="154456"/>
                  </a:lnTo>
                  <a:lnTo>
                    <a:pt x="83265" y="118260"/>
                  </a:lnTo>
                  <a:lnTo>
                    <a:pt x="121592" y="84650"/>
                  </a:lnTo>
                  <a:lnTo>
                    <a:pt x="162677" y="54431"/>
                  </a:lnTo>
                  <a:lnTo>
                    <a:pt x="205601" y="28409"/>
                  </a:lnTo>
                  <a:lnTo>
                    <a:pt x="249447" y="7389"/>
                  </a:lnTo>
                  <a:lnTo>
                    <a:pt x="260128" y="3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41785" y="10067173"/>
              <a:ext cx="238209" cy="19282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34127" y="10061325"/>
              <a:ext cx="246379" cy="198755"/>
            </a:xfrm>
            <a:custGeom>
              <a:avLst/>
              <a:gdLst/>
              <a:ahLst/>
              <a:cxnLst/>
              <a:rect l="l" t="t" r="r" b="b"/>
              <a:pathLst>
                <a:path w="246379" h="198754">
                  <a:moveTo>
                    <a:pt x="245868" y="0"/>
                  </a:moveTo>
                  <a:lnTo>
                    <a:pt x="194324" y="24281"/>
                  </a:lnTo>
                  <a:lnTo>
                    <a:pt x="151188" y="50552"/>
                  </a:lnTo>
                  <a:lnTo>
                    <a:pt x="109877" y="80972"/>
                  </a:lnTo>
                  <a:lnTo>
                    <a:pt x="71314" y="114732"/>
                  </a:lnTo>
                  <a:lnTo>
                    <a:pt x="36425" y="151022"/>
                  </a:lnTo>
                  <a:lnTo>
                    <a:pt x="6134" y="189035"/>
                  </a:lnTo>
                  <a:lnTo>
                    <a:pt x="0" y="198675"/>
                  </a:lnTo>
                </a:path>
                <a:path w="246379" h="198754">
                  <a:moveTo>
                    <a:pt x="3488" y="198675"/>
                  </a:moveTo>
                  <a:lnTo>
                    <a:pt x="38688" y="152887"/>
                  </a:lnTo>
                  <a:lnTo>
                    <a:pt x="73379" y="116802"/>
                  </a:lnTo>
                  <a:lnTo>
                    <a:pt x="111722" y="83235"/>
                  </a:lnTo>
                  <a:lnTo>
                    <a:pt x="152799" y="52992"/>
                  </a:lnTo>
                  <a:lnTo>
                    <a:pt x="195692" y="26878"/>
                  </a:lnTo>
                  <a:lnTo>
                    <a:pt x="239479" y="5697"/>
                  </a:lnTo>
                  <a:lnTo>
                    <a:pt x="245868" y="31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50526" y="10087587"/>
              <a:ext cx="229468" cy="17241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50175" y="10079792"/>
              <a:ext cx="229870" cy="180340"/>
            </a:xfrm>
            <a:custGeom>
              <a:avLst/>
              <a:gdLst/>
              <a:ahLst/>
              <a:cxnLst/>
              <a:rect l="l" t="t" r="r" b="b"/>
              <a:pathLst>
                <a:path w="229870" h="180340">
                  <a:moveTo>
                    <a:pt x="229819" y="0"/>
                  </a:moveTo>
                  <a:lnTo>
                    <a:pt x="182363" y="22792"/>
                  </a:lnTo>
                  <a:lnTo>
                    <a:pt x="139180" y="49039"/>
                  </a:lnTo>
                  <a:lnTo>
                    <a:pt x="98032" y="79255"/>
                  </a:lnTo>
                  <a:lnTo>
                    <a:pt x="59719" y="112743"/>
                  </a:lnTo>
                  <a:lnTo>
                    <a:pt x="25039" y="148804"/>
                  </a:lnTo>
                  <a:lnTo>
                    <a:pt x="0" y="180208"/>
                  </a:lnTo>
                </a:path>
                <a:path w="229870" h="180340">
                  <a:moveTo>
                    <a:pt x="3969" y="180208"/>
                  </a:moveTo>
                  <a:lnTo>
                    <a:pt x="61968" y="115206"/>
                  </a:lnTo>
                  <a:lnTo>
                    <a:pt x="100323" y="81687"/>
                  </a:lnTo>
                  <a:lnTo>
                    <a:pt x="141387" y="51434"/>
                  </a:lnTo>
                  <a:lnTo>
                    <a:pt x="184241" y="25252"/>
                  </a:lnTo>
                  <a:lnTo>
                    <a:pt x="227965" y="3943"/>
                  </a:lnTo>
                  <a:lnTo>
                    <a:pt x="229819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070004" y="10108131"/>
              <a:ext cx="209990" cy="15187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68799" y="10099180"/>
              <a:ext cx="211454" cy="161290"/>
            </a:xfrm>
            <a:custGeom>
              <a:avLst/>
              <a:gdLst/>
              <a:ahLst/>
              <a:cxnLst/>
              <a:rect l="l" t="t" r="r" b="b"/>
              <a:pathLst>
                <a:path w="211454" h="161290">
                  <a:moveTo>
                    <a:pt x="211195" y="0"/>
                  </a:moveTo>
                  <a:lnTo>
                    <a:pt x="168634" y="20831"/>
                  </a:lnTo>
                  <a:lnTo>
                    <a:pt x="125507" y="47137"/>
                  </a:lnTo>
                  <a:lnTo>
                    <a:pt x="84377" y="77356"/>
                  </a:lnTo>
                  <a:lnTo>
                    <a:pt x="46042" y="110792"/>
                  </a:lnTo>
                  <a:lnTo>
                    <a:pt x="11301" y="146750"/>
                  </a:lnTo>
                  <a:lnTo>
                    <a:pt x="0" y="160821"/>
                  </a:lnTo>
                </a:path>
                <a:path w="211454" h="161290">
                  <a:moveTo>
                    <a:pt x="3780" y="160821"/>
                  </a:moveTo>
                  <a:lnTo>
                    <a:pt x="48105" y="112885"/>
                  </a:lnTo>
                  <a:lnTo>
                    <a:pt x="86222" y="79638"/>
                  </a:lnTo>
                  <a:lnTo>
                    <a:pt x="127121" y="49590"/>
                  </a:lnTo>
                  <a:lnTo>
                    <a:pt x="170009" y="23435"/>
                  </a:lnTo>
                  <a:lnTo>
                    <a:pt x="211195" y="328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90910" y="10128557"/>
              <a:ext cx="189084" cy="131443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88930" y="10119537"/>
              <a:ext cx="191135" cy="140970"/>
            </a:xfrm>
            <a:custGeom>
              <a:avLst/>
              <a:gdLst/>
              <a:ahLst/>
              <a:cxnLst/>
              <a:rect l="l" t="t" r="r" b="b"/>
              <a:pathLst>
                <a:path w="191134" h="140970">
                  <a:moveTo>
                    <a:pt x="191065" y="0"/>
                  </a:moveTo>
                  <a:lnTo>
                    <a:pt x="153492" y="18536"/>
                  </a:lnTo>
                  <a:lnTo>
                    <a:pt x="110405" y="44920"/>
                  </a:lnTo>
                  <a:lnTo>
                    <a:pt x="69295" y="75153"/>
                  </a:lnTo>
                  <a:lnTo>
                    <a:pt x="30960" y="108539"/>
                  </a:lnTo>
                  <a:lnTo>
                    <a:pt x="0" y="140463"/>
                  </a:lnTo>
                </a:path>
                <a:path w="191134" h="140970">
                  <a:moveTo>
                    <a:pt x="4117" y="140463"/>
                  </a:moveTo>
                  <a:lnTo>
                    <a:pt x="33044" y="110638"/>
                  </a:lnTo>
                  <a:lnTo>
                    <a:pt x="71173" y="77435"/>
                  </a:lnTo>
                  <a:lnTo>
                    <a:pt x="112066" y="47369"/>
                  </a:lnTo>
                  <a:lnTo>
                    <a:pt x="154927" y="21131"/>
                  </a:lnTo>
                  <a:lnTo>
                    <a:pt x="191065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14119" y="10149663"/>
              <a:ext cx="165875" cy="1103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12275" y="10140635"/>
              <a:ext cx="168275" cy="119380"/>
            </a:xfrm>
            <a:custGeom>
              <a:avLst/>
              <a:gdLst/>
              <a:ahLst/>
              <a:cxnLst/>
              <a:rect l="l" t="t" r="r" b="b"/>
              <a:pathLst>
                <a:path w="168275" h="119379">
                  <a:moveTo>
                    <a:pt x="167718" y="0"/>
                  </a:moveTo>
                  <a:lnTo>
                    <a:pt x="135427" y="16050"/>
                  </a:lnTo>
                  <a:lnTo>
                    <a:pt x="92393" y="42496"/>
                  </a:lnTo>
                  <a:lnTo>
                    <a:pt x="51302" y="72732"/>
                  </a:lnTo>
                  <a:lnTo>
                    <a:pt x="12953" y="106065"/>
                  </a:lnTo>
                  <a:lnTo>
                    <a:pt x="0" y="119365"/>
                  </a:lnTo>
                </a:path>
                <a:path w="168275" h="119379">
                  <a:moveTo>
                    <a:pt x="4115" y="119365"/>
                  </a:moveTo>
                  <a:lnTo>
                    <a:pt x="15013" y="108176"/>
                  </a:lnTo>
                  <a:lnTo>
                    <a:pt x="53157" y="75025"/>
                  </a:lnTo>
                  <a:lnTo>
                    <a:pt x="94036" y="44953"/>
                  </a:lnTo>
                  <a:lnTo>
                    <a:pt x="136852" y="18651"/>
                  </a:lnTo>
                  <a:lnTo>
                    <a:pt x="167718" y="33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42774" y="10171357"/>
              <a:ext cx="137220" cy="88643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37522" y="10162414"/>
              <a:ext cx="142875" cy="97790"/>
            </a:xfrm>
            <a:custGeom>
              <a:avLst/>
              <a:gdLst/>
              <a:ahLst/>
              <a:cxnLst/>
              <a:rect l="l" t="t" r="r" b="b"/>
              <a:pathLst>
                <a:path w="142875" h="97790">
                  <a:moveTo>
                    <a:pt x="142472" y="0"/>
                  </a:moveTo>
                  <a:lnTo>
                    <a:pt x="115673" y="13421"/>
                  </a:lnTo>
                  <a:lnTo>
                    <a:pt x="72670" y="39940"/>
                  </a:lnTo>
                  <a:lnTo>
                    <a:pt x="31585" y="70188"/>
                  </a:lnTo>
                  <a:lnTo>
                    <a:pt x="0" y="97586"/>
                  </a:lnTo>
                </a:path>
                <a:path w="142875" h="97790">
                  <a:moveTo>
                    <a:pt x="4495" y="97586"/>
                  </a:moveTo>
                  <a:lnTo>
                    <a:pt x="33446" y="72475"/>
                  </a:lnTo>
                  <a:lnTo>
                    <a:pt x="74316" y="42395"/>
                  </a:lnTo>
                  <a:lnTo>
                    <a:pt x="117095" y="16024"/>
                  </a:lnTo>
                  <a:lnTo>
                    <a:pt x="142472" y="33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78236" y="10187503"/>
              <a:ext cx="101757" cy="7249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165951" y="10184806"/>
              <a:ext cx="114300" cy="75565"/>
            </a:xfrm>
            <a:custGeom>
              <a:avLst/>
              <a:gdLst/>
              <a:ahLst/>
              <a:cxnLst/>
              <a:rect l="l" t="t" r="r" b="b"/>
              <a:pathLst>
                <a:path w="114300" h="75565">
                  <a:moveTo>
                    <a:pt x="114042" y="0"/>
                  </a:moveTo>
                  <a:lnTo>
                    <a:pt x="92849" y="10699"/>
                  </a:lnTo>
                  <a:lnTo>
                    <a:pt x="49882" y="37300"/>
                  </a:lnTo>
                  <a:lnTo>
                    <a:pt x="8813" y="67562"/>
                  </a:lnTo>
                  <a:lnTo>
                    <a:pt x="0" y="75194"/>
                  </a:lnTo>
                </a:path>
                <a:path w="114300" h="75565">
                  <a:moveTo>
                    <a:pt x="4502" y="75194"/>
                  </a:moveTo>
                  <a:lnTo>
                    <a:pt x="10700" y="69829"/>
                  </a:lnTo>
                  <a:lnTo>
                    <a:pt x="51557" y="39731"/>
                  </a:lnTo>
                  <a:lnTo>
                    <a:pt x="94296" y="13278"/>
                  </a:lnTo>
                  <a:lnTo>
                    <a:pt x="114042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206774" y="10211886"/>
              <a:ext cx="73220" cy="4811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97698" y="10207794"/>
              <a:ext cx="82550" cy="52705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297" y="0"/>
                  </a:moveTo>
                  <a:lnTo>
                    <a:pt x="66920" y="7827"/>
                  </a:lnTo>
                  <a:lnTo>
                    <a:pt x="23991" y="34512"/>
                  </a:lnTo>
                  <a:lnTo>
                    <a:pt x="0" y="52206"/>
                  </a:lnTo>
                </a:path>
                <a:path w="82550" h="52704">
                  <a:moveTo>
                    <a:pt x="4986" y="52206"/>
                  </a:moveTo>
                  <a:lnTo>
                    <a:pt x="25631" y="36984"/>
                  </a:lnTo>
                  <a:lnTo>
                    <a:pt x="68344" y="10440"/>
                  </a:lnTo>
                  <a:lnTo>
                    <a:pt x="82297" y="3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40698" y="10236889"/>
              <a:ext cx="39296" cy="2311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32404" y="10231349"/>
              <a:ext cx="47625" cy="29209"/>
            </a:xfrm>
            <a:custGeom>
              <a:avLst/>
              <a:gdLst/>
              <a:ahLst/>
              <a:cxnLst/>
              <a:rect l="l" t="t" r="r" b="b"/>
              <a:pathLst>
                <a:path w="47625" h="29209">
                  <a:moveTo>
                    <a:pt x="47590" y="0"/>
                  </a:moveTo>
                  <a:lnTo>
                    <a:pt x="38173" y="4831"/>
                  </a:lnTo>
                  <a:lnTo>
                    <a:pt x="0" y="28651"/>
                  </a:lnTo>
                </a:path>
                <a:path w="47625" h="29209">
                  <a:moveTo>
                    <a:pt x="5578" y="28651"/>
                  </a:moveTo>
                  <a:lnTo>
                    <a:pt x="39670" y="7405"/>
                  </a:lnTo>
                  <a:lnTo>
                    <a:pt x="4759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271976" y="10255409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79">
                  <a:moveTo>
                    <a:pt x="8018" y="0"/>
                  </a:moveTo>
                  <a:lnTo>
                    <a:pt x="4321" y="1901"/>
                  </a:lnTo>
                  <a:lnTo>
                    <a:pt x="0" y="4592"/>
                  </a:lnTo>
                </a:path>
                <a:path w="8254" h="5079">
                  <a:moveTo>
                    <a:pt x="5764" y="4592"/>
                  </a:moveTo>
                  <a:lnTo>
                    <a:pt x="6239" y="4294"/>
                  </a:lnTo>
                  <a:lnTo>
                    <a:pt x="8018" y="33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707302" y="890727"/>
            <a:ext cx="5066030" cy="76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sz="1800" b="1" spc="-75" dirty="0">
                <a:latin typeface="Arial"/>
                <a:cs typeface="Arial"/>
              </a:rPr>
              <a:t>5. </a:t>
            </a:r>
            <a:r>
              <a:rPr sz="1800" b="1" spc="-130" dirty="0">
                <a:latin typeface="Arial"/>
                <a:cs typeface="Arial"/>
              </a:rPr>
              <a:t>Los </a:t>
            </a:r>
            <a:r>
              <a:rPr sz="1800" b="1" spc="-100" dirty="0">
                <a:latin typeface="Arial"/>
                <a:cs typeface="Arial"/>
              </a:rPr>
              <a:t>costes</a:t>
            </a:r>
            <a:r>
              <a:rPr sz="1800" b="1" spc="-330" dirty="0">
                <a:latin typeface="Arial"/>
                <a:cs typeface="Arial"/>
              </a:rPr>
              <a:t> </a:t>
            </a:r>
            <a:r>
              <a:rPr sz="1800" b="1" spc="-105" dirty="0">
                <a:latin typeface="Arial"/>
                <a:cs typeface="Arial"/>
              </a:rPr>
              <a:t>logísticos</a:t>
            </a:r>
            <a:endParaRPr sz="1800">
              <a:latin typeface="Arial"/>
              <a:cs typeface="Arial"/>
            </a:endParaRPr>
          </a:p>
          <a:p>
            <a:pPr marL="12700" marR="5080" indent="-635">
              <a:lnSpc>
                <a:spcPts val="1200"/>
              </a:lnSpc>
              <a:spcBef>
                <a:spcPts val="1295"/>
              </a:spcBef>
            </a:pPr>
            <a:r>
              <a:rPr sz="1050" spc="-85" dirty="0">
                <a:latin typeface="Arial"/>
                <a:cs typeface="Arial"/>
              </a:rPr>
              <a:t>Para </a:t>
            </a:r>
            <a:r>
              <a:rPr sz="1050" spc="-30" dirty="0">
                <a:latin typeface="Arial"/>
                <a:cs typeface="Arial"/>
              </a:rPr>
              <a:t>llevar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0" dirty="0">
                <a:latin typeface="Arial"/>
                <a:cs typeface="Arial"/>
              </a:rPr>
              <a:t>cabo </a:t>
            </a:r>
            <a:r>
              <a:rPr sz="1050" spc="-65" dirty="0">
                <a:latin typeface="Arial"/>
                <a:cs typeface="Arial"/>
              </a:rPr>
              <a:t>su </a:t>
            </a:r>
            <a:r>
              <a:rPr sz="1050" spc="-25" dirty="0">
                <a:latin typeface="Arial"/>
                <a:cs typeface="Arial"/>
              </a:rPr>
              <a:t>actividad, </a:t>
            </a:r>
            <a:r>
              <a:rPr sz="1050" spc="-20" dirty="0">
                <a:latin typeface="Arial"/>
                <a:cs typeface="Arial"/>
              </a:rPr>
              <a:t>toda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5" dirty="0">
                <a:latin typeface="Arial"/>
                <a:cs typeface="Arial"/>
              </a:rPr>
              <a:t>utiliza </a:t>
            </a:r>
            <a:r>
              <a:rPr sz="1050" spc="-45" dirty="0">
                <a:latin typeface="Arial"/>
                <a:cs typeface="Arial"/>
              </a:rPr>
              <a:t>recursos </a:t>
            </a:r>
            <a:r>
              <a:rPr sz="1050" spc="-35" dirty="0">
                <a:latin typeface="Arial"/>
                <a:cs typeface="Arial"/>
              </a:rPr>
              <a:t>como materias primas, </a:t>
            </a:r>
            <a:r>
              <a:rPr sz="1050" spc="-60" dirty="0">
                <a:latin typeface="Arial"/>
                <a:cs typeface="Arial"/>
              </a:rPr>
              <a:t>ener-  </a:t>
            </a:r>
            <a:r>
              <a:rPr sz="1050" spc="-50" dirty="0">
                <a:latin typeface="Arial"/>
                <a:cs typeface="Arial"/>
              </a:rPr>
              <a:t>gía, </a:t>
            </a:r>
            <a:r>
              <a:rPr sz="1050" spc="-30" dirty="0">
                <a:latin typeface="Arial"/>
                <a:cs typeface="Arial"/>
              </a:rPr>
              <a:t>maquinaria, mano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obra, </a:t>
            </a:r>
            <a:r>
              <a:rPr sz="1050" spc="-35" dirty="0">
                <a:latin typeface="Arial"/>
                <a:cs typeface="Arial"/>
              </a:rPr>
              <a:t>etc.,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40" dirty="0">
                <a:latin typeface="Arial"/>
                <a:cs typeface="Arial"/>
              </a:rPr>
              <a:t>suponen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45" dirty="0">
                <a:latin typeface="Arial"/>
                <a:cs typeface="Arial"/>
              </a:rPr>
              <a:t>desembolso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dinero.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707302" y="2473782"/>
            <a:ext cx="50660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00"/>
              </a:spcBef>
            </a:pPr>
            <a:r>
              <a:rPr sz="1300" b="1" spc="-125" dirty="0">
                <a:latin typeface="Arial"/>
                <a:cs typeface="Arial"/>
              </a:rPr>
              <a:t>5.1. </a:t>
            </a:r>
            <a:r>
              <a:rPr sz="1300" b="1" spc="-80" dirty="0">
                <a:latin typeface="Arial"/>
                <a:cs typeface="Arial"/>
              </a:rPr>
              <a:t>Clasificación </a:t>
            </a:r>
            <a:r>
              <a:rPr sz="1300" b="1" spc="-85" dirty="0">
                <a:latin typeface="Arial"/>
                <a:cs typeface="Arial"/>
              </a:rPr>
              <a:t>de</a:t>
            </a:r>
            <a:r>
              <a:rPr sz="1300" b="1" spc="-110" dirty="0">
                <a:latin typeface="Arial"/>
                <a:cs typeface="Arial"/>
              </a:rPr>
              <a:t> </a:t>
            </a:r>
            <a:r>
              <a:rPr sz="1300" b="1" spc="-90" dirty="0">
                <a:latin typeface="Arial"/>
                <a:cs typeface="Arial"/>
              </a:rPr>
              <a:t>costes</a:t>
            </a:r>
            <a:endParaRPr sz="1300">
              <a:latin typeface="Arial"/>
              <a:cs typeface="Arial"/>
            </a:endParaRPr>
          </a:p>
          <a:p>
            <a:pPr marL="12700" marR="5080" indent="-635">
              <a:lnSpc>
                <a:spcPts val="1200"/>
              </a:lnSpc>
              <a:spcBef>
                <a:spcPts val="1110"/>
              </a:spcBef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0" dirty="0">
                <a:latin typeface="Arial"/>
                <a:cs typeface="Arial"/>
              </a:rPr>
              <a:t>generan en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5" dirty="0">
                <a:latin typeface="Arial"/>
                <a:cs typeface="Arial"/>
              </a:rPr>
              <a:t>pueden clasificar </a:t>
            </a:r>
            <a:r>
              <a:rPr sz="1050" spc="-30" dirty="0">
                <a:latin typeface="Arial"/>
                <a:cs typeface="Arial"/>
              </a:rPr>
              <a:t>atendiendo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0" dirty="0">
                <a:latin typeface="Arial"/>
                <a:cs typeface="Arial"/>
              </a:rPr>
              <a:t>diferentes </a:t>
            </a:r>
            <a:r>
              <a:rPr sz="1050" spc="-35" dirty="0">
                <a:latin typeface="Arial"/>
                <a:cs typeface="Arial"/>
              </a:rPr>
              <a:t>cri-  terios.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196" name="object 196"/>
          <p:cNvGraphicFramePr>
            <a:graphicFrameLocks noGrp="1"/>
          </p:cNvGraphicFramePr>
          <p:nvPr/>
        </p:nvGraphicFramePr>
        <p:xfrm>
          <a:off x="720002" y="3175559"/>
          <a:ext cx="7193915" cy="2892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7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7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4002">
                <a:tc gridSpan="2"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Clasificación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6350">
                      <a:solidFill>
                        <a:srgbClr val="FFFFFF"/>
                      </a:solidFill>
                      <a:prstDash val="solid"/>
                    </a:lnR>
                    <a:solidFill>
                      <a:srgbClr val="66C1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Definición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50" dirty="0">
                          <a:latin typeface="Arial"/>
                          <a:cs typeface="Arial"/>
                        </a:rPr>
                        <a:t>Ejemplos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FFFFFF"/>
                      </a:solidFill>
                      <a:prstDash val="solid"/>
                    </a:lnL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3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03505" marR="86995" indent="-9525">
                        <a:lnSpc>
                          <a:spcPct val="100000"/>
                        </a:lnSpc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Según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b="1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grado 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variabilidad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249554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900" b="1" spc="-5" dirty="0">
                          <a:latin typeface="Arial"/>
                          <a:cs typeface="Arial"/>
                        </a:rPr>
                        <a:t>Co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tes 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fijos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2222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900" spc="-10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generan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independientemente del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volumen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actividad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desarrolle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 la</a:t>
                      </a:r>
                      <a:r>
                        <a:rPr sz="9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empresa.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Alquiler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 local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comercial,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electricidad,</a:t>
                      </a:r>
                      <a:r>
                        <a:rPr sz="9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teléfono.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2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1755" marR="129539">
                        <a:lnSpc>
                          <a:spcPct val="100000"/>
                        </a:lnSpc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Costes  </a:t>
                      </a:r>
                      <a:r>
                        <a:rPr sz="900" b="1" spc="-2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ri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bl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1390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Son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forman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dependiendo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la</a:t>
                      </a:r>
                      <a:r>
                        <a:rPr sz="9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cantidad 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productos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fabricados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servicios prestados.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Cuantas más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unidades de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producto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fabrican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o 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más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servicios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prestan,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más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aumenta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este</a:t>
                      </a:r>
                      <a:r>
                        <a:rPr sz="9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coste.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1755" marR="153035" indent="-635">
                        <a:lnSpc>
                          <a:spcPct val="100000"/>
                        </a:lnSpc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La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materia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prima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necesaria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realizar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producto,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 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envases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y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embalajes,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las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comisiones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sobre</a:t>
                      </a:r>
                      <a:r>
                        <a:rPr sz="9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ventas.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77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5090" marR="768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b="1" spc="-45" dirty="0">
                          <a:latin typeface="Arial"/>
                          <a:cs typeface="Arial"/>
                        </a:rPr>
                        <a:t>Según </a:t>
                      </a:r>
                      <a:r>
                        <a:rPr sz="900" b="1" spc="-70" dirty="0">
                          <a:latin typeface="Arial"/>
                          <a:cs typeface="Arial"/>
                        </a:rPr>
                        <a:t>su 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vinculación</a:t>
                      </a:r>
                      <a:r>
                        <a:rPr sz="9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9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la 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producción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1755" marR="173355">
                        <a:lnSpc>
                          <a:spcPct val="100000"/>
                        </a:lnSpc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Costes  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900" b="1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900" b="1" spc="2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120014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Son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aquellos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pueden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imputar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forma  directa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producto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servicio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forma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objetiva. 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 mayoría de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 </a:t>
                      </a:r>
                      <a:r>
                        <a:rPr sz="900" spc="-60" dirty="0">
                          <a:latin typeface="Arial"/>
                          <a:cs typeface="Arial"/>
                        </a:rPr>
                        <a:t>casos,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coinciden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costes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variables.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1755" marR="78105">
                        <a:lnSpc>
                          <a:spcPct val="100000"/>
                        </a:lnSpc>
                      </a:pPr>
                      <a:r>
                        <a:rPr sz="900" spc="-10" dirty="0">
                          <a:latin typeface="Arial"/>
                          <a:cs typeface="Arial"/>
                        </a:rPr>
                        <a:t>Amortización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una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máquina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destinada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fabricar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9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solo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producto.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91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1755" marR="7937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Costes  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900" b="1" spc="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900" b="1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900" b="1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900" b="1" spc="2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9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900" b="1" dirty="0">
                          <a:latin typeface="Arial"/>
                          <a:cs typeface="Arial"/>
                        </a:rPr>
                        <a:t>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755" marR="137160" indent="-63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900" spc="-60" dirty="0">
                          <a:latin typeface="Arial"/>
                          <a:cs typeface="Arial"/>
                        </a:rPr>
                        <a:t>Son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 no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pueden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asignar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forma</a:t>
                      </a:r>
                      <a:r>
                        <a:rPr sz="9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directa 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bien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servicio, de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modo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que el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importe total 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coste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distribuye entre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unidades 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producidas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servicios prestados, según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crite- 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rio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10" dirty="0">
                          <a:latin typeface="Arial"/>
                          <a:cs typeface="Arial"/>
                        </a:rPr>
                        <a:t>distribución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previamente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establecido. </a:t>
                      </a:r>
                      <a:r>
                        <a:rPr sz="900" spc="-80" dirty="0">
                          <a:latin typeface="Arial"/>
                          <a:cs typeface="Arial"/>
                        </a:rPr>
                        <a:t>En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muchas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ocasiones,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coinciden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los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costes</a:t>
                      </a:r>
                      <a:r>
                        <a:rPr sz="9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fijos.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50" dirty="0">
                        <a:latin typeface="Times New Roman"/>
                        <a:cs typeface="Times New Roman"/>
                      </a:endParaRPr>
                    </a:p>
                    <a:p>
                      <a:pPr marL="72390" marR="102870">
                        <a:lnSpc>
                          <a:spcPct val="100000"/>
                        </a:lnSpc>
                      </a:pPr>
                      <a:r>
                        <a:rPr sz="900" spc="-75" dirty="0">
                          <a:latin typeface="Arial"/>
                          <a:cs typeface="Arial"/>
                        </a:rPr>
                        <a:t>Si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una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empresa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fabrica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dos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productos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 la misma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nave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industrial,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para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la asignación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del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coste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consumo de 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energía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eléctrica </a:t>
                      </a:r>
                      <a:r>
                        <a:rPr sz="900" spc="-70" dirty="0">
                          <a:latin typeface="Arial"/>
                          <a:cs typeface="Arial"/>
                        </a:rPr>
                        <a:t>se </a:t>
                      </a:r>
                      <a:r>
                        <a:rPr sz="900" spc="-35" dirty="0">
                          <a:latin typeface="Arial"/>
                          <a:cs typeface="Arial"/>
                        </a:rPr>
                        <a:t>establecerá </a:t>
                      </a:r>
                      <a:r>
                        <a:rPr sz="900" spc="-5" dirty="0">
                          <a:latin typeface="Arial"/>
                          <a:cs typeface="Arial"/>
                        </a:rPr>
                        <a:t>un criterio</a:t>
                      </a:r>
                      <a:r>
                        <a:rPr sz="9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reparto,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con  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base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en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las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unidades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producidas, </a:t>
                      </a:r>
                      <a:r>
                        <a:rPr sz="900" spc="-45" dirty="0">
                          <a:latin typeface="Arial"/>
                          <a:cs typeface="Arial"/>
                        </a:rPr>
                        <a:t>las </a:t>
                      </a:r>
                      <a:r>
                        <a:rPr sz="900" spc="-40" dirty="0">
                          <a:latin typeface="Arial"/>
                          <a:cs typeface="Arial"/>
                        </a:rPr>
                        <a:t>horas </a:t>
                      </a:r>
                      <a:r>
                        <a:rPr sz="9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funciona-  </a:t>
                      </a:r>
                      <a:r>
                        <a:rPr sz="900" spc="-15" dirty="0">
                          <a:latin typeface="Arial"/>
                          <a:cs typeface="Arial"/>
                        </a:rPr>
                        <a:t>miento,</a:t>
                      </a:r>
                      <a:r>
                        <a:rPr sz="9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etc.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7" name="object 197"/>
          <p:cNvSpPr txBox="1"/>
          <p:nvPr/>
        </p:nvSpPr>
        <p:spPr>
          <a:xfrm>
            <a:off x="707899" y="6143333"/>
            <a:ext cx="1205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60" dirty="0">
                <a:solidFill>
                  <a:srgbClr val="D63044"/>
                </a:solidFill>
                <a:latin typeface="Arial"/>
                <a:cs typeface="Arial"/>
              </a:rPr>
              <a:t>Tabla </a:t>
            </a:r>
            <a:r>
              <a:rPr sz="900" b="1" spc="-114" dirty="0">
                <a:solidFill>
                  <a:srgbClr val="D63044"/>
                </a:solidFill>
                <a:latin typeface="Arial"/>
                <a:cs typeface="Arial"/>
              </a:rPr>
              <a:t>1.3. </a:t>
            </a:r>
            <a:r>
              <a:rPr sz="900" i="1" spc="-55" dirty="0">
                <a:latin typeface="Arial"/>
                <a:cs typeface="Arial"/>
              </a:rPr>
              <a:t>Tipos </a:t>
            </a:r>
            <a:r>
              <a:rPr sz="900" i="1" spc="-40" dirty="0">
                <a:latin typeface="Arial"/>
                <a:cs typeface="Arial"/>
              </a:rPr>
              <a:t>de</a:t>
            </a:r>
            <a:r>
              <a:rPr sz="900" i="1" spc="-25" dirty="0">
                <a:latin typeface="Arial"/>
                <a:cs typeface="Arial"/>
              </a:rPr>
              <a:t> </a:t>
            </a:r>
            <a:r>
              <a:rPr sz="900" i="1" spc="-55" dirty="0">
                <a:latin typeface="Arial"/>
                <a:cs typeface="Arial"/>
              </a:rPr>
              <a:t>costes.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720002" y="976655"/>
            <a:ext cx="184912" cy="184911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 txBox="1"/>
          <p:nvPr/>
        </p:nvSpPr>
        <p:spPr>
          <a:xfrm>
            <a:off x="720002" y="1753921"/>
            <a:ext cx="5039995" cy="550545"/>
          </a:xfrm>
          <a:prstGeom prst="rect">
            <a:avLst/>
          </a:prstGeom>
          <a:solidFill>
            <a:srgbClr val="F8C5B9"/>
          </a:solidFill>
        </p:spPr>
        <p:txBody>
          <a:bodyPr vert="horz" wrap="square" lIns="0" tIns="114935" rIns="0" bIns="0" rtlCol="0">
            <a:spAutoFit/>
          </a:bodyPr>
          <a:lstStyle/>
          <a:p>
            <a:pPr marL="143510" marR="135890">
              <a:lnSpc>
                <a:spcPts val="1200"/>
              </a:lnSpc>
              <a:spcBef>
                <a:spcPts val="905"/>
              </a:spcBef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b="1" spc="-65" dirty="0">
                <a:latin typeface="Arial"/>
                <a:cs typeface="Arial"/>
              </a:rPr>
              <a:t>costes </a:t>
            </a:r>
            <a:r>
              <a:rPr sz="1050" spc="-55" dirty="0">
                <a:latin typeface="Arial"/>
                <a:cs typeface="Arial"/>
              </a:rPr>
              <a:t>son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5" dirty="0">
                <a:latin typeface="Arial"/>
                <a:cs typeface="Arial"/>
              </a:rPr>
              <a:t>importe </a:t>
            </a:r>
            <a:r>
              <a:rPr sz="1050" spc="-20" dirty="0">
                <a:latin typeface="Arial"/>
                <a:cs typeface="Arial"/>
              </a:rPr>
              <a:t>monetario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30" dirty="0">
                <a:latin typeface="Arial"/>
                <a:cs typeface="Arial"/>
              </a:rPr>
              <a:t>destina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elaboración </a:t>
            </a:r>
            <a:r>
              <a:rPr sz="1050" spc="-25" dirty="0">
                <a:latin typeface="Arial"/>
                <a:cs typeface="Arial"/>
              </a:rPr>
              <a:t>del  </a:t>
            </a:r>
            <a:r>
              <a:rPr sz="1050" spc="-15" dirty="0">
                <a:latin typeface="Arial"/>
                <a:cs typeface="Arial"/>
              </a:rPr>
              <a:t>producto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fabrica </a:t>
            </a:r>
            <a:r>
              <a:rPr sz="1050" spc="-40" dirty="0">
                <a:latin typeface="Arial"/>
                <a:cs typeface="Arial"/>
              </a:rPr>
              <a:t>o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prestación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5" dirty="0">
                <a:latin typeface="Arial"/>
                <a:cs typeface="Arial"/>
              </a:rPr>
              <a:t>servicio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70" dirty="0">
                <a:latin typeface="Arial"/>
                <a:cs typeface="Arial"/>
              </a:rPr>
              <a:t>desea </a:t>
            </a:r>
            <a:r>
              <a:rPr sz="1050" spc="-30" dirty="0">
                <a:latin typeface="Arial"/>
                <a:cs typeface="Arial"/>
              </a:rPr>
              <a:t>ofrecer </a:t>
            </a:r>
            <a:r>
              <a:rPr sz="1050" spc="-80" dirty="0">
                <a:latin typeface="Arial"/>
                <a:cs typeface="Arial"/>
              </a:rPr>
              <a:t>a sus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clientes.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720002" y="2522169"/>
            <a:ext cx="129412" cy="129413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 txBox="1"/>
          <p:nvPr/>
        </p:nvSpPr>
        <p:spPr>
          <a:xfrm>
            <a:off x="6071172" y="1454112"/>
            <a:ext cx="1717675" cy="4502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b="1" spc="-45" dirty="0">
                <a:latin typeface="Arial"/>
                <a:cs typeface="Arial"/>
              </a:rPr>
              <a:t>Amortización: </a:t>
            </a:r>
            <a:r>
              <a:rPr sz="950" spc="-75" dirty="0">
                <a:latin typeface="Arial"/>
                <a:cs typeface="Arial"/>
              </a:rPr>
              <a:t>es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25" dirty="0">
                <a:latin typeface="Arial"/>
                <a:cs typeface="Arial"/>
              </a:rPr>
              <a:t>disminución  </a:t>
            </a:r>
            <a:r>
              <a:rPr sz="950" spc="-20" dirty="0">
                <a:latin typeface="Arial"/>
                <a:cs typeface="Arial"/>
              </a:rPr>
              <a:t>sucesivadelvalordeunbiendebido  </a:t>
            </a:r>
            <a:r>
              <a:rPr sz="950" spc="-35" dirty="0">
                <a:latin typeface="Arial"/>
                <a:cs typeface="Arial"/>
              </a:rPr>
              <a:t>al </a:t>
            </a:r>
            <a:r>
              <a:rPr sz="950" spc="-50" dirty="0">
                <a:latin typeface="Arial"/>
                <a:cs typeface="Arial"/>
              </a:rPr>
              <a:t>paso </a:t>
            </a:r>
            <a:r>
              <a:rPr sz="950" spc="-20" dirty="0">
                <a:latin typeface="Arial"/>
                <a:cs typeface="Arial"/>
              </a:rPr>
              <a:t>del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spc="-15" dirty="0">
                <a:latin typeface="Arial"/>
                <a:cs typeface="Arial"/>
              </a:rPr>
              <a:t>tiempo.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02" name="object 202"/>
          <p:cNvGrpSpPr/>
          <p:nvPr/>
        </p:nvGrpSpPr>
        <p:grpSpPr>
          <a:xfrm>
            <a:off x="5939994" y="1233005"/>
            <a:ext cx="1980564" cy="788670"/>
            <a:chOff x="5939994" y="1233005"/>
            <a:chExt cx="1980564" cy="788670"/>
          </a:xfrm>
        </p:grpSpPr>
        <p:sp>
          <p:nvSpPr>
            <p:cNvPr id="203" name="object 203"/>
            <p:cNvSpPr/>
            <p:nvPr/>
          </p:nvSpPr>
          <p:spPr>
            <a:xfrm>
              <a:off x="5943169" y="1362176"/>
              <a:ext cx="1974214" cy="655955"/>
            </a:xfrm>
            <a:custGeom>
              <a:avLst/>
              <a:gdLst/>
              <a:ahLst/>
              <a:cxnLst/>
              <a:rect l="l" t="t" r="r" b="b"/>
              <a:pathLst>
                <a:path w="1974215" h="655955">
                  <a:moveTo>
                    <a:pt x="140830" y="0"/>
                  </a:moveTo>
                  <a:lnTo>
                    <a:pt x="101761" y="5599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515061"/>
                  </a:lnTo>
                  <a:lnTo>
                    <a:pt x="5605" y="554129"/>
                  </a:lnTo>
                  <a:lnTo>
                    <a:pt x="42497" y="620658"/>
                  </a:lnTo>
                  <a:lnTo>
                    <a:pt x="82099" y="645859"/>
                  </a:lnTo>
                  <a:lnTo>
                    <a:pt x="140830" y="655891"/>
                  </a:lnTo>
                  <a:lnTo>
                    <a:pt x="1832825" y="655891"/>
                  </a:lnTo>
                  <a:lnTo>
                    <a:pt x="1871894" y="650283"/>
                  </a:lnTo>
                  <a:lnTo>
                    <a:pt x="1938423" y="613387"/>
                  </a:lnTo>
                  <a:lnTo>
                    <a:pt x="1963623" y="573787"/>
                  </a:lnTo>
                  <a:lnTo>
                    <a:pt x="1973656" y="515061"/>
                  </a:lnTo>
                  <a:lnTo>
                    <a:pt x="1973656" y="140830"/>
                  </a:lnTo>
                  <a:lnTo>
                    <a:pt x="1968050" y="101761"/>
                  </a:lnTo>
                  <a:lnTo>
                    <a:pt x="1931158" y="35233"/>
                  </a:lnTo>
                  <a:lnTo>
                    <a:pt x="1891556" y="10032"/>
                  </a:lnTo>
                  <a:lnTo>
                    <a:pt x="1832825" y="0"/>
                  </a:lnTo>
                  <a:lnTo>
                    <a:pt x="140830" y="0"/>
                  </a:lnTo>
                  <a:close/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152401" y="1233005"/>
              <a:ext cx="936625" cy="216535"/>
            </a:xfrm>
            <a:custGeom>
              <a:avLst/>
              <a:gdLst/>
              <a:ahLst/>
              <a:cxnLst/>
              <a:rect l="l" t="t" r="r" b="b"/>
              <a:pathLst>
                <a:path w="936625" h="216534">
                  <a:moveTo>
                    <a:pt x="936002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936002" y="216001"/>
                  </a:lnTo>
                  <a:lnTo>
                    <a:pt x="936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5" name="object 205"/>
          <p:cNvSpPr txBox="1"/>
          <p:nvPr/>
        </p:nvSpPr>
        <p:spPr>
          <a:xfrm>
            <a:off x="6319699" y="1245755"/>
            <a:ext cx="6991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5" dirty="0">
                <a:solidFill>
                  <a:srgbClr val="66C1BE"/>
                </a:solidFill>
                <a:latin typeface="Arial"/>
                <a:cs typeface="Arial"/>
              </a:rPr>
              <a:t>V</a:t>
            </a:r>
            <a:r>
              <a:rPr sz="1000" b="1" spc="-55" dirty="0">
                <a:solidFill>
                  <a:srgbClr val="66C1BE"/>
                </a:solidFill>
                <a:latin typeface="Arial"/>
                <a:cs typeface="Arial"/>
              </a:rPr>
              <a:t>o</a:t>
            </a:r>
            <a:r>
              <a:rPr sz="1000" b="1" spc="-80" dirty="0">
                <a:solidFill>
                  <a:srgbClr val="66C1BE"/>
                </a:solidFill>
                <a:latin typeface="Arial"/>
                <a:cs typeface="Arial"/>
              </a:rPr>
              <a:t>c</a:t>
            </a:r>
            <a:r>
              <a:rPr sz="1000" b="1" spc="-40" dirty="0">
                <a:solidFill>
                  <a:srgbClr val="66C1BE"/>
                </a:solidFill>
                <a:latin typeface="Arial"/>
                <a:cs typeface="Arial"/>
              </a:rPr>
              <a:t>a</a:t>
            </a:r>
            <a:r>
              <a:rPr sz="1000" b="1" spc="-60" dirty="0">
                <a:solidFill>
                  <a:srgbClr val="66C1BE"/>
                </a:solidFill>
                <a:latin typeface="Arial"/>
                <a:cs typeface="Arial"/>
              </a:rPr>
              <a:t>bu</a:t>
            </a:r>
            <a:r>
              <a:rPr sz="1000" b="1" spc="-35" dirty="0">
                <a:solidFill>
                  <a:srgbClr val="66C1BE"/>
                </a:solidFill>
                <a:latin typeface="Arial"/>
                <a:cs typeface="Arial"/>
              </a:rPr>
              <a:t>l</a:t>
            </a:r>
            <a:r>
              <a:rPr sz="1000" b="1" spc="-40" dirty="0">
                <a:solidFill>
                  <a:srgbClr val="66C1BE"/>
                </a:solidFill>
                <a:latin typeface="Arial"/>
                <a:cs typeface="Arial"/>
              </a:rPr>
              <a:t>a</a:t>
            </a:r>
            <a:r>
              <a:rPr sz="1000" b="1" spc="-10" dirty="0">
                <a:solidFill>
                  <a:srgbClr val="66C1BE"/>
                </a:solidFill>
                <a:latin typeface="Arial"/>
                <a:cs typeface="Arial"/>
              </a:rPr>
              <a:t>ri</a:t>
            </a:r>
            <a:r>
              <a:rPr sz="1000" b="1" spc="-60" dirty="0">
                <a:solidFill>
                  <a:srgbClr val="66C1BE"/>
                </a:solidFill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6" name="object 206"/>
          <p:cNvGrpSpPr/>
          <p:nvPr/>
        </p:nvGrpSpPr>
        <p:grpSpPr>
          <a:xfrm>
            <a:off x="5929453" y="1078458"/>
            <a:ext cx="370840" cy="356870"/>
            <a:chOff x="5929453" y="1078458"/>
            <a:chExt cx="370840" cy="356870"/>
          </a:xfrm>
        </p:grpSpPr>
        <p:sp>
          <p:nvSpPr>
            <p:cNvPr id="207" name="object 207"/>
            <p:cNvSpPr/>
            <p:nvPr/>
          </p:nvSpPr>
          <p:spPr>
            <a:xfrm>
              <a:off x="5929453" y="1078458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39" h="356869">
                  <a:moveTo>
                    <a:pt x="370331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1" y="356616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5975999" y="1125004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69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69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5978971" y="1173746"/>
              <a:ext cx="180340" cy="199390"/>
            </a:xfrm>
            <a:custGeom>
              <a:avLst/>
              <a:gdLst/>
              <a:ahLst/>
              <a:cxnLst/>
              <a:rect l="l" t="t" r="r" b="b"/>
              <a:pathLst>
                <a:path w="180339" h="199390">
                  <a:moveTo>
                    <a:pt x="36220" y="0"/>
                  </a:moveTo>
                  <a:lnTo>
                    <a:pt x="10756" y="27736"/>
                  </a:lnTo>
                  <a:lnTo>
                    <a:pt x="5727" y="36753"/>
                  </a:lnTo>
                  <a:lnTo>
                    <a:pt x="0" y="60248"/>
                  </a:lnTo>
                  <a:lnTo>
                    <a:pt x="317" y="69786"/>
                  </a:lnTo>
                  <a:lnTo>
                    <a:pt x="10502" y="103505"/>
                  </a:lnTo>
                  <a:lnTo>
                    <a:pt x="9842" y="66255"/>
                  </a:lnTo>
                  <a:lnTo>
                    <a:pt x="12306" y="43053"/>
                  </a:lnTo>
                  <a:lnTo>
                    <a:pt x="20294" y="24206"/>
                  </a:lnTo>
                  <a:lnTo>
                    <a:pt x="36220" y="0"/>
                  </a:lnTo>
                  <a:close/>
                </a:path>
                <a:path w="180339" h="199390">
                  <a:moveTo>
                    <a:pt x="180301" y="199123"/>
                  </a:moveTo>
                  <a:lnTo>
                    <a:pt x="167779" y="187540"/>
                  </a:lnTo>
                  <a:lnTo>
                    <a:pt x="164744" y="184734"/>
                  </a:lnTo>
                  <a:lnTo>
                    <a:pt x="158762" y="179184"/>
                  </a:lnTo>
                  <a:lnTo>
                    <a:pt x="151917" y="183019"/>
                  </a:lnTo>
                  <a:lnTo>
                    <a:pt x="143421" y="184721"/>
                  </a:lnTo>
                  <a:lnTo>
                    <a:pt x="127444" y="184708"/>
                  </a:lnTo>
                  <a:lnTo>
                    <a:pt x="98539" y="183349"/>
                  </a:lnTo>
                  <a:lnTo>
                    <a:pt x="106705" y="188595"/>
                  </a:lnTo>
                  <a:lnTo>
                    <a:pt x="115341" y="190779"/>
                  </a:lnTo>
                  <a:lnTo>
                    <a:pt x="129794" y="190296"/>
                  </a:lnTo>
                  <a:lnTo>
                    <a:pt x="155384" y="187540"/>
                  </a:lnTo>
                  <a:lnTo>
                    <a:pt x="180301" y="199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023916" y="1126438"/>
              <a:ext cx="184835" cy="12400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058726" y="1176451"/>
              <a:ext cx="119875" cy="131381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2" name="object 212"/>
          <p:cNvSpPr txBox="1"/>
          <p:nvPr/>
        </p:nvSpPr>
        <p:spPr>
          <a:xfrm>
            <a:off x="851040" y="6847002"/>
            <a:ext cx="3392170" cy="28238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200"/>
              </a:lnSpc>
              <a:spcBef>
                <a:spcPts val="190"/>
              </a:spcBef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114" dirty="0">
                <a:latin typeface="Arial"/>
                <a:cs typeface="Arial"/>
              </a:rPr>
              <a:t>COMERCIET </a:t>
            </a:r>
            <a:r>
              <a:rPr sz="1050" spc="-80" dirty="0">
                <a:latin typeface="Arial"/>
                <a:cs typeface="Arial"/>
              </a:rPr>
              <a:t>S.L. </a:t>
            </a:r>
            <a:r>
              <a:rPr sz="1050" spc="-20" dirty="0">
                <a:latin typeface="Arial"/>
                <a:cs typeface="Arial"/>
              </a:rPr>
              <a:t>tiene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siguientes </a:t>
            </a:r>
            <a:r>
              <a:rPr sz="1050" spc="-55" dirty="0">
                <a:latin typeface="Arial"/>
                <a:cs typeface="Arial"/>
              </a:rPr>
              <a:t>costes anua-  </a:t>
            </a:r>
            <a:r>
              <a:rPr sz="1050" spc="-60" dirty="0">
                <a:latin typeface="Arial"/>
                <a:cs typeface="Arial"/>
              </a:rPr>
              <a:t>les:</a:t>
            </a: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ts val="1200"/>
              </a:lnSpc>
              <a:spcBef>
                <a:spcPts val="565"/>
              </a:spcBef>
            </a:pPr>
            <a:r>
              <a:rPr sz="1050" spc="-20" dirty="0">
                <a:latin typeface="Arial"/>
                <a:cs typeface="Arial"/>
              </a:rPr>
              <a:t>Alquiler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0" dirty="0">
                <a:latin typeface="Arial"/>
                <a:cs typeface="Arial"/>
              </a:rPr>
              <a:t>local </a:t>
            </a:r>
            <a:r>
              <a:rPr sz="1050" spc="-40" dirty="0">
                <a:latin typeface="Arial"/>
                <a:cs typeface="Arial"/>
              </a:rPr>
              <a:t>10.440,00 </a:t>
            </a:r>
            <a:r>
              <a:rPr sz="1050" spc="-50" dirty="0">
                <a:latin typeface="Arial"/>
                <a:cs typeface="Arial"/>
              </a:rPr>
              <a:t>€; </a:t>
            </a:r>
            <a:r>
              <a:rPr sz="1050" spc="-30" dirty="0">
                <a:latin typeface="Arial"/>
                <a:cs typeface="Arial"/>
              </a:rPr>
              <a:t>Electricidad </a:t>
            </a:r>
            <a:r>
              <a:rPr sz="1050" spc="-40" dirty="0">
                <a:latin typeface="Arial"/>
                <a:cs typeface="Arial"/>
              </a:rPr>
              <a:t>1.800,00 </a:t>
            </a:r>
            <a:r>
              <a:rPr sz="1050" spc="-60" dirty="0">
                <a:latin typeface="Arial"/>
                <a:cs typeface="Arial"/>
              </a:rPr>
              <a:t>€ </a:t>
            </a:r>
            <a:r>
              <a:rPr sz="1050" spc="-75" dirty="0">
                <a:latin typeface="Arial"/>
                <a:cs typeface="Arial"/>
              </a:rPr>
              <a:t>; </a:t>
            </a:r>
            <a:r>
              <a:rPr sz="1050" spc="-65" dirty="0">
                <a:latin typeface="Arial"/>
                <a:cs typeface="Arial"/>
              </a:rPr>
              <a:t>Coste  </a:t>
            </a:r>
            <a:r>
              <a:rPr sz="1050" spc="-15" dirty="0">
                <a:latin typeface="Arial"/>
                <a:cs typeface="Arial"/>
              </a:rPr>
              <a:t>unitario</a:t>
            </a:r>
            <a:r>
              <a:rPr sz="1050" spc="-21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productos </a:t>
            </a:r>
            <a:r>
              <a:rPr sz="1050" spc="-45" dirty="0">
                <a:latin typeface="Arial"/>
                <a:cs typeface="Arial"/>
              </a:rPr>
              <a:t>vendidos </a:t>
            </a:r>
            <a:r>
              <a:rPr sz="1050" spc="-55" dirty="0">
                <a:latin typeface="Arial"/>
                <a:cs typeface="Arial"/>
              </a:rPr>
              <a:t>10,00 </a:t>
            </a:r>
            <a:r>
              <a:rPr sz="1050" spc="-60" dirty="0">
                <a:latin typeface="Arial"/>
                <a:cs typeface="Arial"/>
              </a:rPr>
              <a:t>€ </a:t>
            </a:r>
            <a:r>
              <a:rPr sz="1050" spc="-40" dirty="0">
                <a:latin typeface="Arial"/>
                <a:cs typeface="Arial"/>
              </a:rPr>
              <a:t>la </a:t>
            </a:r>
            <a:r>
              <a:rPr sz="1050" spc="-35" dirty="0">
                <a:latin typeface="Arial"/>
                <a:cs typeface="Arial"/>
              </a:rPr>
              <a:t>unidad; </a:t>
            </a:r>
            <a:r>
              <a:rPr sz="1050" spc="-75" dirty="0">
                <a:latin typeface="Arial"/>
                <a:cs typeface="Arial"/>
              </a:rPr>
              <a:t>Asesora-  </a:t>
            </a:r>
            <a:r>
              <a:rPr sz="1050" spc="-15" dirty="0">
                <a:latin typeface="Arial"/>
                <a:cs typeface="Arial"/>
              </a:rPr>
              <a:t>miento </a:t>
            </a:r>
            <a:r>
              <a:rPr sz="1050" spc="-35" dirty="0">
                <a:latin typeface="Arial"/>
                <a:cs typeface="Arial"/>
              </a:rPr>
              <a:t>fiscal </a:t>
            </a:r>
            <a:r>
              <a:rPr sz="1050" spc="-30" dirty="0">
                <a:latin typeface="Arial"/>
                <a:cs typeface="Arial"/>
              </a:rPr>
              <a:t>3.900,00</a:t>
            </a:r>
            <a:r>
              <a:rPr sz="1050" spc="-135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€.</a:t>
            </a:r>
            <a:endParaRPr sz="1050">
              <a:latin typeface="Arial"/>
              <a:cs typeface="Arial"/>
            </a:endParaRPr>
          </a:p>
          <a:p>
            <a:pPr marL="125730" marR="5080" indent="-125730">
              <a:lnSpc>
                <a:spcPts val="1200"/>
              </a:lnSpc>
              <a:spcBef>
                <a:spcPts val="570"/>
              </a:spcBef>
              <a:buAutoNum type="arabicPeriod"/>
              <a:tabLst>
                <a:tab pos="125730" algn="l"/>
              </a:tabLst>
            </a:pPr>
            <a:r>
              <a:rPr sz="1050" spc="-25" dirty="0">
                <a:latin typeface="Arial"/>
                <a:cs typeface="Arial"/>
              </a:rPr>
              <a:t>Determina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costes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fijos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variables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calcúlalos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para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unas  </a:t>
            </a:r>
            <a:r>
              <a:rPr sz="1050" spc="-40" dirty="0">
                <a:latin typeface="Arial"/>
                <a:cs typeface="Arial"/>
              </a:rPr>
              <a:t>ventas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5" dirty="0">
                <a:latin typeface="Arial"/>
                <a:cs typeface="Arial"/>
              </a:rPr>
              <a:t>1.575</a:t>
            </a:r>
            <a:r>
              <a:rPr sz="1050" spc="-11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unidades</a:t>
            </a:r>
            <a:endParaRPr sz="1050">
              <a:latin typeface="Arial"/>
              <a:cs typeface="Arial"/>
            </a:endParaRPr>
          </a:p>
          <a:p>
            <a:pPr marL="142875" marR="5080" indent="-142875">
              <a:lnSpc>
                <a:spcPts val="1200"/>
              </a:lnSpc>
              <a:spcBef>
                <a:spcPts val="565"/>
              </a:spcBef>
              <a:buAutoNum type="arabicPeriod"/>
              <a:tabLst>
                <a:tab pos="142875" algn="l"/>
              </a:tabLst>
            </a:pPr>
            <a:r>
              <a:rPr sz="1050" spc="-55" dirty="0">
                <a:latin typeface="Arial"/>
                <a:cs typeface="Arial"/>
              </a:rPr>
              <a:t>Representa </a:t>
            </a:r>
            <a:r>
              <a:rPr sz="1050" spc="-25" dirty="0">
                <a:latin typeface="Arial"/>
                <a:cs typeface="Arial"/>
              </a:rPr>
              <a:t>gráficamente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55" dirty="0">
                <a:latin typeface="Arial"/>
                <a:cs typeface="Arial"/>
              </a:rPr>
              <a:t>las </a:t>
            </a:r>
            <a:r>
              <a:rPr sz="1050" spc="-35" dirty="0">
                <a:latin typeface="Arial"/>
                <a:cs typeface="Arial"/>
              </a:rPr>
              <a:t>unidades </a:t>
            </a:r>
            <a:r>
              <a:rPr sz="1050" spc="-50" dirty="0">
                <a:latin typeface="Arial"/>
                <a:cs typeface="Arial"/>
              </a:rPr>
              <a:t>ven-  </a:t>
            </a:r>
            <a:r>
              <a:rPr sz="1050" spc="-40" dirty="0">
                <a:latin typeface="Arial"/>
                <a:cs typeface="Arial"/>
              </a:rPr>
              <a:t>didas siguientes: </a:t>
            </a:r>
            <a:r>
              <a:rPr sz="1050" spc="-60" dirty="0">
                <a:latin typeface="Arial"/>
                <a:cs typeface="Arial"/>
              </a:rPr>
              <a:t>1.575; </a:t>
            </a:r>
            <a:r>
              <a:rPr sz="1050" spc="-45" dirty="0">
                <a:latin typeface="Arial"/>
                <a:cs typeface="Arial"/>
              </a:rPr>
              <a:t>2.075;2.575;</a:t>
            </a:r>
            <a:r>
              <a:rPr sz="1050" spc="-10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3.075.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050" b="1" spc="-60" dirty="0">
                <a:latin typeface="Arial"/>
                <a:cs typeface="Arial"/>
              </a:rPr>
              <a:t>Solución:</a:t>
            </a:r>
            <a:endParaRPr sz="1050">
              <a:latin typeface="Arial"/>
              <a:cs typeface="Arial"/>
            </a:endParaRPr>
          </a:p>
          <a:p>
            <a:pPr marL="156210" marR="5080" indent="-144145">
              <a:lnSpc>
                <a:spcPts val="1200"/>
              </a:lnSpc>
              <a:spcBef>
                <a:spcPts val="595"/>
              </a:spcBef>
            </a:pPr>
            <a:r>
              <a:rPr sz="1050" spc="-114" dirty="0">
                <a:latin typeface="Arial"/>
                <a:cs typeface="Arial"/>
              </a:rPr>
              <a:t>1. </a:t>
            </a:r>
            <a:r>
              <a:rPr sz="1050" spc="-70" dirty="0">
                <a:latin typeface="Arial"/>
                <a:cs typeface="Arial"/>
              </a:rPr>
              <a:t>Costes </a:t>
            </a:r>
            <a:r>
              <a:rPr sz="1050" spc="-25" dirty="0">
                <a:latin typeface="Arial"/>
                <a:cs typeface="Arial"/>
              </a:rPr>
              <a:t>fijos </a:t>
            </a:r>
            <a:r>
              <a:rPr sz="1050" spc="-55" dirty="0">
                <a:latin typeface="Arial"/>
                <a:cs typeface="Arial"/>
              </a:rPr>
              <a:t>son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20" dirty="0">
                <a:latin typeface="Arial"/>
                <a:cs typeface="Arial"/>
              </a:rPr>
              <a:t>alquiler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5" dirty="0">
                <a:latin typeface="Arial"/>
                <a:cs typeface="Arial"/>
              </a:rPr>
              <a:t>local, la </a:t>
            </a:r>
            <a:r>
              <a:rPr sz="1050" spc="-20" dirty="0">
                <a:latin typeface="Arial"/>
                <a:cs typeface="Arial"/>
              </a:rPr>
              <a:t>electricidad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80" dirty="0">
                <a:latin typeface="Arial"/>
                <a:cs typeface="Arial"/>
              </a:rPr>
              <a:t>ase-  </a:t>
            </a:r>
            <a:r>
              <a:rPr sz="1050" spc="-35" dirty="0">
                <a:latin typeface="Arial"/>
                <a:cs typeface="Arial"/>
              </a:rPr>
              <a:t>soramiento </a:t>
            </a:r>
            <a:r>
              <a:rPr sz="1050" spc="-40" dirty="0">
                <a:latin typeface="Arial"/>
                <a:cs typeface="Arial"/>
              </a:rPr>
              <a:t>fiscal, </a:t>
            </a:r>
            <a:r>
              <a:rPr sz="1050" spc="-80" dirty="0">
                <a:latin typeface="Arial"/>
                <a:cs typeface="Arial"/>
              </a:rPr>
              <a:t>es</a:t>
            </a:r>
            <a:r>
              <a:rPr sz="1050" spc="-11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decir,</a:t>
            </a:r>
            <a:endParaRPr sz="1050">
              <a:latin typeface="Arial"/>
              <a:cs typeface="Arial"/>
            </a:endParaRPr>
          </a:p>
          <a:p>
            <a:pPr marL="156845">
              <a:lnSpc>
                <a:spcPct val="100000"/>
              </a:lnSpc>
              <a:spcBef>
                <a:spcPts val="475"/>
              </a:spcBef>
            </a:pPr>
            <a:r>
              <a:rPr sz="1050" spc="-40" dirty="0">
                <a:latin typeface="Arial"/>
                <a:cs typeface="Arial"/>
              </a:rPr>
              <a:t>10.440,00 </a:t>
            </a:r>
            <a:r>
              <a:rPr sz="1050" spc="-50" dirty="0">
                <a:latin typeface="Arial"/>
                <a:cs typeface="Arial"/>
              </a:rPr>
              <a:t>€+1.800,00 </a:t>
            </a:r>
            <a:r>
              <a:rPr sz="1050" spc="-35" dirty="0">
                <a:latin typeface="Arial"/>
                <a:cs typeface="Arial"/>
              </a:rPr>
              <a:t>€+3.900,00= </a:t>
            </a:r>
            <a:r>
              <a:rPr sz="1050" spc="-65" dirty="0">
                <a:latin typeface="Arial"/>
                <a:cs typeface="Arial"/>
              </a:rPr>
              <a:t>16.140,00</a:t>
            </a:r>
            <a:r>
              <a:rPr sz="1050" spc="-114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€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ts val="1200"/>
              </a:lnSpc>
              <a:spcBef>
                <a:spcPts val="600"/>
              </a:spcBef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60" dirty="0">
                <a:latin typeface="Arial"/>
                <a:cs typeface="Arial"/>
              </a:rPr>
              <a:t>costes </a:t>
            </a:r>
            <a:r>
              <a:rPr sz="1050" spc="-45" dirty="0">
                <a:latin typeface="Arial"/>
                <a:cs typeface="Arial"/>
              </a:rPr>
              <a:t>variables </a:t>
            </a:r>
            <a:r>
              <a:rPr sz="1050" spc="-55" dirty="0">
                <a:latin typeface="Arial"/>
                <a:cs typeface="Arial"/>
              </a:rPr>
              <a:t>son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60" dirty="0">
                <a:latin typeface="Arial"/>
                <a:cs typeface="Arial"/>
              </a:rPr>
              <a:t>costes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productos </a:t>
            </a:r>
            <a:r>
              <a:rPr sz="1050" spc="-40" dirty="0">
                <a:latin typeface="Arial"/>
                <a:cs typeface="Arial"/>
              </a:rPr>
              <a:t>vendidos,  en </a:t>
            </a:r>
            <a:r>
              <a:rPr sz="1050" spc="-45" dirty="0">
                <a:latin typeface="Arial"/>
                <a:cs typeface="Arial"/>
              </a:rPr>
              <a:t>este </a:t>
            </a:r>
            <a:r>
              <a:rPr sz="1050" spc="-65" dirty="0">
                <a:latin typeface="Arial"/>
                <a:cs typeface="Arial"/>
              </a:rPr>
              <a:t>caso </a:t>
            </a:r>
            <a:r>
              <a:rPr sz="1050" spc="-50" dirty="0">
                <a:latin typeface="Arial"/>
                <a:cs typeface="Arial"/>
              </a:rPr>
              <a:t>10,00€ </a:t>
            </a:r>
            <a:r>
              <a:rPr sz="1050" spc="-105" dirty="0">
                <a:latin typeface="Arial"/>
                <a:cs typeface="Arial"/>
              </a:rPr>
              <a:t>X </a:t>
            </a:r>
            <a:r>
              <a:rPr sz="1050" spc="-65" dirty="0">
                <a:latin typeface="Arial"/>
                <a:cs typeface="Arial"/>
              </a:rPr>
              <a:t>1575 </a:t>
            </a:r>
            <a:r>
              <a:rPr sz="1050" spc="-40" dirty="0">
                <a:latin typeface="Arial"/>
                <a:cs typeface="Arial"/>
              </a:rPr>
              <a:t>unidades </a:t>
            </a:r>
            <a:r>
              <a:rPr sz="1050" spc="-50" dirty="0">
                <a:latin typeface="Arial"/>
                <a:cs typeface="Arial"/>
              </a:rPr>
              <a:t>= </a:t>
            </a:r>
            <a:r>
              <a:rPr sz="1050" spc="-60" dirty="0">
                <a:latin typeface="Arial"/>
                <a:cs typeface="Arial"/>
              </a:rPr>
              <a:t>15.750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€.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4396944" y="6847268"/>
            <a:ext cx="30968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5" dirty="0">
                <a:latin typeface="Arial"/>
                <a:cs typeface="Arial"/>
              </a:rPr>
              <a:t>2. Calculamos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5" dirty="0">
                <a:latin typeface="Arial"/>
                <a:cs typeface="Arial"/>
              </a:rPr>
              <a:t>coste </a:t>
            </a:r>
            <a:r>
              <a:rPr sz="1050" spc="-15" dirty="0">
                <a:latin typeface="Arial"/>
                <a:cs typeface="Arial"/>
              </a:rPr>
              <a:t>fijo, </a:t>
            </a:r>
            <a:r>
              <a:rPr sz="1050" spc="-35" dirty="0">
                <a:latin typeface="Arial"/>
                <a:cs typeface="Arial"/>
              </a:rPr>
              <a:t>variable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dirty="0">
                <a:latin typeface="Arial"/>
                <a:cs typeface="Arial"/>
              </a:rPr>
              <a:t>total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60" dirty="0">
                <a:latin typeface="Arial"/>
                <a:cs typeface="Arial"/>
              </a:rPr>
              <a:t>cada</a:t>
            </a:r>
            <a:r>
              <a:rPr sz="1050" spc="-165" dirty="0">
                <a:latin typeface="Arial"/>
                <a:cs typeface="Arial"/>
              </a:rPr>
              <a:t> </a:t>
            </a:r>
            <a:r>
              <a:rPr sz="1050" spc="-70" dirty="0">
                <a:latin typeface="Arial"/>
                <a:cs typeface="Arial"/>
              </a:rPr>
              <a:t>caso: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214" name="object 214"/>
          <p:cNvGraphicFramePr>
            <a:graphicFrameLocks noGrp="1"/>
          </p:cNvGraphicFramePr>
          <p:nvPr/>
        </p:nvGraphicFramePr>
        <p:xfrm>
          <a:off x="4554005" y="7065048"/>
          <a:ext cx="3202940" cy="896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401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20" dirty="0">
                          <a:latin typeface="Arial"/>
                          <a:cs typeface="Arial"/>
                        </a:rPr>
                        <a:t>Un.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vendidas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marL="736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1.575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5" dirty="0">
                          <a:latin typeface="Arial"/>
                          <a:cs typeface="Arial"/>
                        </a:rPr>
                        <a:t>2.075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2.575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3.075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1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Coste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variable</a:t>
                      </a:r>
                      <a:r>
                        <a:rPr sz="9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(€)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45" dirty="0">
                          <a:latin typeface="Arial"/>
                          <a:cs typeface="Arial"/>
                        </a:rPr>
                        <a:t>15.750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20.750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25.750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30.750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02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60" dirty="0">
                          <a:latin typeface="Arial"/>
                          <a:cs typeface="Arial"/>
                        </a:rPr>
                        <a:t>Costes. </a:t>
                      </a:r>
                      <a:r>
                        <a:rPr sz="900" b="1" spc="-40" dirty="0">
                          <a:latin typeface="Arial"/>
                          <a:cs typeface="Arial"/>
                        </a:rPr>
                        <a:t>Fijos</a:t>
                      </a:r>
                      <a:r>
                        <a:rPr sz="9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(€)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16.140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16.140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16.140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70" dirty="0">
                          <a:latin typeface="Arial"/>
                          <a:cs typeface="Arial"/>
                        </a:rPr>
                        <a:t>16.140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1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65" dirty="0">
                          <a:latin typeface="Arial"/>
                          <a:cs typeface="Arial"/>
                        </a:rPr>
                        <a:t>Costes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totales</a:t>
                      </a:r>
                      <a:r>
                        <a:rPr sz="900" b="1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(€)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solidFill>
                      <a:srgbClr val="66C1BE"/>
                    </a:solidFill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31.890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36.890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41.890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46.890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5" name="object 215"/>
          <p:cNvGrpSpPr/>
          <p:nvPr/>
        </p:nvGrpSpPr>
        <p:grpSpPr>
          <a:xfrm>
            <a:off x="720002" y="6629717"/>
            <a:ext cx="7200265" cy="3159125"/>
            <a:chOff x="720002" y="6629717"/>
            <a:chExt cx="7200265" cy="3159125"/>
          </a:xfrm>
        </p:grpSpPr>
        <p:sp>
          <p:nvSpPr>
            <p:cNvPr id="216" name="object 216"/>
            <p:cNvSpPr/>
            <p:nvPr/>
          </p:nvSpPr>
          <p:spPr>
            <a:xfrm>
              <a:off x="723177" y="6758889"/>
              <a:ext cx="7193915" cy="3027045"/>
            </a:xfrm>
            <a:custGeom>
              <a:avLst/>
              <a:gdLst/>
              <a:ahLst/>
              <a:cxnLst/>
              <a:rect l="l" t="t" r="r" b="b"/>
              <a:pathLst>
                <a:path w="7193915" h="3027045">
                  <a:moveTo>
                    <a:pt x="7193648" y="356819"/>
                  </a:moveTo>
                  <a:lnTo>
                    <a:pt x="7193648" y="0"/>
                  </a:lnTo>
                  <a:lnTo>
                    <a:pt x="6836829" y="0"/>
                  </a:lnTo>
                  <a:lnTo>
                    <a:pt x="140817" y="0"/>
                  </a:lnTo>
                  <a:lnTo>
                    <a:pt x="101758" y="5599"/>
                  </a:lnTo>
                  <a:lnTo>
                    <a:pt x="35232" y="42491"/>
                  </a:lnTo>
                  <a:lnTo>
                    <a:pt x="10032" y="82091"/>
                  </a:lnTo>
                  <a:lnTo>
                    <a:pt x="0" y="140817"/>
                  </a:lnTo>
                  <a:lnTo>
                    <a:pt x="0" y="2669819"/>
                  </a:lnTo>
                  <a:lnTo>
                    <a:pt x="0" y="2720796"/>
                  </a:lnTo>
                  <a:lnTo>
                    <a:pt x="0" y="3026638"/>
                  </a:lnTo>
                  <a:lnTo>
                    <a:pt x="356819" y="3026638"/>
                  </a:lnTo>
                  <a:lnTo>
                    <a:pt x="7052817" y="3026638"/>
                  </a:lnTo>
                  <a:lnTo>
                    <a:pt x="7065247" y="3025866"/>
                  </a:lnTo>
                  <a:lnTo>
                    <a:pt x="7125390" y="3008388"/>
                  </a:lnTo>
                  <a:lnTo>
                    <a:pt x="7158415" y="2984147"/>
                  </a:lnTo>
                  <a:lnTo>
                    <a:pt x="7183615" y="2944547"/>
                  </a:lnTo>
                  <a:lnTo>
                    <a:pt x="7193648" y="2885821"/>
                  </a:lnTo>
                  <a:lnTo>
                    <a:pt x="7193648" y="356819"/>
                  </a:lnTo>
                  <a:close/>
                </a:path>
              </a:pathLst>
            </a:custGeom>
            <a:ln w="6350">
              <a:solidFill>
                <a:srgbClr val="FDC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32397" y="6629717"/>
              <a:ext cx="1188085" cy="216535"/>
            </a:xfrm>
            <a:custGeom>
              <a:avLst/>
              <a:gdLst/>
              <a:ahLst/>
              <a:cxnLst/>
              <a:rect l="l" t="t" r="r" b="b"/>
              <a:pathLst>
                <a:path w="1188085" h="216534">
                  <a:moveTo>
                    <a:pt x="1187996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187996" y="216001"/>
                  </a:lnTo>
                  <a:lnTo>
                    <a:pt x="1187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8" name="object 218"/>
          <p:cNvSpPr txBox="1"/>
          <p:nvPr/>
        </p:nvSpPr>
        <p:spPr>
          <a:xfrm>
            <a:off x="1099694" y="6642468"/>
            <a:ext cx="8604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latin typeface="Arial"/>
                <a:cs typeface="Arial"/>
              </a:rPr>
              <a:t>Caso </a:t>
            </a:r>
            <a:r>
              <a:rPr sz="1000" b="1" spc="-45" dirty="0">
                <a:latin typeface="Arial"/>
                <a:cs typeface="Arial"/>
              </a:rPr>
              <a:t>práctico</a:t>
            </a:r>
            <a:r>
              <a:rPr sz="1000" b="1" spc="-145" dirty="0">
                <a:latin typeface="Arial"/>
                <a:cs typeface="Arial"/>
              </a:rPr>
              <a:t> </a:t>
            </a:r>
            <a:r>
              <a:rPr sz="1000" b="1" spc="-6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9" name="object 219"/>
          <p:cNvGrpSpPr/>
          <p:nvPr/>
        </p:nvGrpSpPr>
        <p:grpSpPr>
          <a:xfrm>
            <a:off x="709461" y="6475171"/>
            <a:ext cx="7032625" cy="3164205"/>
            <a:chOff x="709461" y="6475171"/>
            <a:chExt cx="7032625" cy="3164205"/>
          </a:xfrm>
        </p:grpSpPr>
        <p:sp>
          <p:nvSpPr>
            <p:cNvPr id="220" name="object 220"/>
            <p:cNvSpPr/>
            <p:nvPr/>
          </p:nvSpPr>
          <p:spPr>
            <a:xfrm>
              <a:off x="709461" y="647517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55994" y="6521704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70"/>
                  </a:lnTo>
                  <a:lnTo>
                    <a:pt x="204127" y="280670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805914" y="6565697"/>
              <a:ext cx="195799" cy="186157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550398" y="8060702"/>
              <a:ext cx="3188335" cy="1575435"/>
            </a:xfrm>
            <a:custGeom>
              <a:avLst/>
              <a:gdLst/>
              <a:ahLst/>
              <a:cxnLst/>
              <a:rect l="l" t="t" r="r" b="b"/>
              <a:pathLst>
                <a:path w="3188334" h="1575434">
                  <a:moveTo>
                    <a:pt x="0" y="1575003"/>
                  </a:moveTo>
                  <a:lnTo>
                    <a:pt x="3188131" y="1575003"/>
                  </a:lnTo>
                  <a:lnTo>
                    <a:pt x="3188131" y="0"/>
                  </a:lnTo>
                  <a:lnTo>
                    <a:pt x="0" y="0"/>
                  </a:lnTo>
                  <a:lnTo>
                    <a:pt x="0" y="157500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4" name="object 224"/>
          <p:cNvSpPr txBox="1"/>
          <p:nvPr/>
        </p:nvSpPr>
        <p:spPr>
          <a:xfrm>
            <a:off x="6965150" y="8632914"/>
            <a:ext cx="55753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4700"/>
              </a:lnSpc>
              <a:spcBef>
                <a:spcPts val="100"/>
              </a:spcBef>
            </a:pPr>
            <a:r>
              <a:rPr sz="800" spc="-75" dirty="0">
                <a:latin typeface="Arial"/>
                <a:cs typeface="Arial"/>
              </a:rPr>
              <a:t>Ctes. </a:t>
            </a:r>
            <a:r>
              <a:rPr sz="800" spc="-45" dirty="0">
                <a:latin typeface="Arial"/>
                <a:cs typeface="Arial"/>
              </a:rPr>
              <a:t>fijos  </a:t>
            </a:r>
            <a:r>
              <a:rPr sz="800" spc="-75" dirty="0">
                <a:latin typeface="Arial"/>
                <a:cs typeface="Arial"/>
              </a:rPr>
              <a:t>Ctes. variables  Ctes.</a:t>
            </a:r>
            <a:r>
              <a:rPr sz="800" spc="-60" dirty="0">
                <a:latin typeface="Arial"/>
                <a:cs typeface="Arial"/>
              </a:rPr>
              <a:t> </a:t>
            </a:r>
            <a:r>
              <a:rPr sz="800" spc="-55" dirty="0">
                <a:latin typeface="Arial"/>
                <a:cs typeface="Arial"/>
              </a:rPr>
              <a:t>totales</a:t>
            </a:r>
            <a:endParaRPr sz="800">
              <a:latin typeface="Arial"/>
              <a:cs typeface="Arial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5573650" y="8981287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5" h="102234">
                <a:moveTo>
                  <a:pt x="50914" y="0"/>
                </a:moveTo>
                <a:lnTo>
                  <a:pt x="0" y="50914"/>
                </a:lnTo>
                <a:lnTo>
                  <a:pt x="50914" y="101828"/>
                </a:lnTo>
                <a:lnTo>
                  <a:pt x="101828" y="50914"/>
                </a:lnTo>
                <a:lnTo>
                  <a:pt x="50914" y="0"/>
                </a:lnTo>
                <a:close/>
              </a:path>
            </a:pathLst>
          </a:custGeom>
          <a:solidFill>
            <a:srgbClr val="009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 txBox="1"/>
          <p:nvPr/>
        </p:nvSpPr>
        <p:spPr>
          <a:xfrm>
            <a:off x="4942917" y="8106867"/>
            <a:ext cx="473709" cy="140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800" spc="-55" dirty="0">
                <a:latin typeface="Arial"/>
                <a:cs typeface="Arial"/>
              </a:rPr>
              <a:t>50.000,00</a:t>
            </a:r>
            <a:r>
              <a:rPr sz="800" spc="-120" dirty="0">
                <a:latin typeface="Arial"/>
                <a:cs typeface="Arial"/>
              </a:rPr>
              <a:t> </a:t>
            </a:r>
            <a:r>
              <a:rPr sz="800" spc="-125" dirty="0">
                <a:latin typeface="Arial"/>
                <a:cs typeface="Arial"/>
              </a:rPr>
              <a:t>€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800" spc="-55" dirty="0">
                <a:latin typeface="Arial"/>
                <a:cs typeface="Arial"/>
              </a:rPr>
              <a:t>45.000,00</a:t>
            </a:r>
            <a:r>
              <a:rPr sz="800" spc="-110" dirty="0">
                <a:latin typeface="Arial"/>
                <a:cs typeface="Arial"/>
              </a:rPr>
              <a:t> </a:t>
            </a:r>
            <a:r>
              <a:rPr sz="800" spc="-125" dirty="0">
                <a:latin typeface="Arial"/>
                <a:cs typeface="Arial"/>
              </a:rPr>
              <a:t>€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800" spc="-55" dirty="0">
                <a:latin typeface="Arial"/>
                <a:cs typeface="Arial"/>
              </a:rPr>
              <a:t>40.000,00</a:t>
            </a:r>
            <a:r>
              <a:rPr sz="800" spc="-120" dirty="0">
                <a:latin typeface="Arial"/>
                <a:cs typeface="Arial"/>
              </a:rPr>
              <a:t> </a:t>
            </a:r>
            <a:r>
              <a:rPr sz="800" spc="-125" dirty="0">
                <a:latin typeface="Arial"/>
                <a:cs typeface="Arial"/>
              </a:rPr>
              <a:t>€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800" spc="-55" dirty="0">
                <a:latin typeface="Arial"/>
                <a:cs typeface="Arial"/>
              </a:rPr>
              <a:t>35.000,00</a:t>
            </a:r>
            <a:r>
              <a:rPr sz="800" spc="-114" dirty="0">
                <a:latin typeface="Arial"/>
                <a:cs typeface="Arial"/>
              </a:rPr>
              <a:t> </a:t>
            </a:r>
            <a:r>
              <a:rPr sz="800" spc="-125" dirty="0">
                <a:latin typeface="Arial"/>
                <a:cs typeface="Arial"/>
              </a:rPr>
              <a:t>€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800" spc="-55" dirty="0">
                <a:latin typeface="Arial"/>
                <a:cs typeface="Arial"/>
              </a:rPr>
              <a:t>30.000,00</a:t>
            </a:r>
            <a:r>
              <a:rPr sz="800" spc="-125" dirty="0">
                <a:latin typeface="Arial"/>
                <a:cs typeface="Arial"/>
              </a:rPr>
              <a:t> €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800" spc="-55" dirty="0">
                <a:latin typeface="Arial"/>
                <a:cs typeface="Arial"/>
              </a:rPr>
              <a:t>25.000,00</a:t>
            </a:r>
            <a:r>
              <a:rPr sz="800" spc="-130" dirty="0">
                <a:latin typeface="Arial"/>
                <a:cs typeface="Arial"/>
              </a:rPr>
              <a:t> </a:t>
            </a:r>
            <a:r>
              <a:rPr sz="800" spc="-125" dirty="0">
                <a:latin typeface="Arial"/>
                <a:cs typeface="Arial"/>
              </a:rPr>
              <a:t>€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800" spc="-55" dirty="0">
                <a:latin typeface="Arial"/>
                <a:cs typeface="Arial"/>
              </a:rPr>
              <a:t>20.000,00</a:t>
            </a:r>
            <a:r>
              <a:rPr sz="800" spc="-125" dirty="0">
                <a:latin typeface="Arial"/>
                <a:cs typeface="Arial"/>
              </a:rPr>
              <a:t> €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800" spc="-55" dirty="0">
                <a:latin typeface="Arial"/>
                <a:cs typeface="Arial"/>
              </a:rPr>
              <a:t>15.000,00</a:t>
            </a:r>
            <a:r>
              <a:rPr sz="800" spc="-130" dirty="0">
                <a:latin typeface="Arial"/>
                <a:cs typeface="Arial"/>
              </a:rPr>
              <a:t> </a:t>
            </a:r>
            <a:r>
              <a:rPr sz="800" spc="-125" dirty="0">
                <a:latin typeface="Arial"/>
                <a:cs typeface="Arial"/>
              </a:rPr>
              <a:t>€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800" spc="-60" dirty="0">
                <a:latin typeface="Arial"/>
                <a:cs typeface="Arial"/>
              </a:rPr>
              <a:t>10.000,00</a:t>
            </a:r>
            <a:r>
              <a:rPr sz="800" spc="-100" dirty="0">
                <a:latin typeface="Arial"/>
                <a:cs typeface="Arial"/>
              </a:rPr>
              <a:t> </a:t>
            </a:r>
            <a:r>
              <a:rPr sz="800" spc="-125" dirty="0">
                <a:latin typeface="Arial"/>
                <a:cs typeface="Arial"/>
              </a:rPr>
              <a:t>€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800" spc="-55" dirty="0">
                <a:latin typeface="Arial"/>
                <a:cs typeface="Arial"/>
              </a:rPr>
              <a:t>5.000,00</a:t>
            </a:r>
            <a:r>
              <a:rPr sz="800" spc="-120" dirty="0">
                <a:latin typeface="Arial"/>
                <a:cs typeface="Arial"/>
              </a:rPr>
              <a:t> </a:t>
            </a:r>
            <a:r>
              <a:rPr sz="800" spc="-125" dirty="0">
                <a:latin typeface="Arial"/>
                <a:cs typeface="Arial"/>
              </a:rPr>
              <a:t>€</a:t>
            </a:r>
            <a:endParaRPr sz="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0"/>
              </a:spcBef>
            </a:pPr>
            <a:r>
              <a:rPr sz="800" spc="-125" dirty="0">
                <a:latin typeface="Arial"/>
                <a:cs typeface="Arial"/>
              </a:rPr>
              <a:t>–</a:t>
            </a:r>
            <a:r>
              <a:rPr sz="800" spc="-135" dirty="0">
                <a:latin typeface="Arial"/>
                <a:cs typeface="Arial"/>
              </a:rPr>
              <a:t> </a:t>
            </a:r>
            <a:r>
              <a:rPr sz="800" spc="-125" dirty="0">
                <a:latin typeface="Arial"/>
                <a:cs typeface="Arial"/>
              </a:rPr>
              <a:t>€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27" name="object 227"/>
          <p:cNvGrpSpPr/>
          <p:nvPr/>
        </p:nvGrpSpPr>
        <p:grpSpPr>
          <a:xfrm>
            <a:off x="5436426" y="8169554"/>
            <a:ext cx="1141730" cy="1313180"/>
            <a:chOff x="5436426" y="8169554"/>
            <a:chExt cx="1141730" cy="1313180"/>
          </a:xfrm>
        </p:grpSpPr>
        <p:sp>
          <p:nvSpPr>
            <p:cNvPr id="228" name="object 228"/>
            <p:cNvSpPr/>
            <p:nvPr/>
          </p:nvSpPr>
          <p:spPr>
            <a:xfrm>
              <a:off x="5439601" y="8302727"/>
              <a:ext cx="1135380" cy="0"/>
            </a:xfrm>
            <a:custGeom>
              <a:avLst/>
              <a:gdLst/>
              <a:ahLst/>
              <a:cxnLst/>
              <a:rect l="l" t="t" r="r" b="b"/>
              <a:pathLst>
                <a:path w="1135379">
                  <a:moveTo>
                    <a:pt x="0" y="0"/>
                  </a:moveTo>
                  <a:lnTo>
                    <a:pt x="113538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439601" y="8175917"/>
              <a:ext cx="1135380" cy="0"/>
            </a:xfrm>
            <a:custGeom>
              <a:avLst/>
              <a:gdLst/>
              <a:ahLst/>
              <a:cxnLst/>
              <a:rect l="l" t="t" r="r" b="b"/>
              <a:pathLst>
                <a:path w="1135379">
                  <a:moveTo>
                    <a:pt x="0" y="0"/>
                  </a:moveTo>
                  <a:lnTo>
                    <a:pt x="113538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5439601" y="8429549"/>
              <a:ext cx="1135380" cy="0"/>
            </a:xfrm>
            <a:custGeom>
              <a:avLst/>
              <a:gdLst/>
              <a:ahLst/>
              <a:cxnLst/>
              <a:rect l="l" t="t" r="r" b="b"/>
              <a:pathLst>
                <a:path w="1135379">
                  <a:moveTo>
                    <a:pt x="0" y="0"/>
                  </a:moveTo>
                  <a:lnTo>
                    <a:pt x="113538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439601" y="8556358"/>
              <a:ext cx="1135380" cy="0"/>
            </a:xfrm>
            <a:custGeom>
              <a:avLst/>
              <a:gdLst/>
              <a:ahLst/>
              <a:cxnLst/>
              <a:rect l="l" t="t" r="r" b="b"/>
              <a:pathLst>
                <a:path w="1135379">
                  <a:moveTo>
                    <a:pt x="0" y="0"/>
                  </a:moveTo>
                  <a:lnTo>
                    <a:pt x="113538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439601" y="8683180"/>
              <a:ext cx="1135380" cy="381000"/>
            </a:xfrm>
            <a:custGeom>
              <a:avLst/>
              <a:gdLst/>
              <a:ahLst/>
              <a:cxnLst/>
              <a:rect l="l" t="t" r="r" b="b"/>
              <a:pathLst>
                <a:path w="1135379" h="381000">
                  <a:moveTo>
                    <a:pt x="0" y="0"/>
                  </a:moveTo>
                  <a:lnTo>
                    <a:pt x="959662" y="0"/>
                  </a:lnTo>
                </a:path>
                <a:path w="1135379" h="381000">
                  <a:moveTo>
                    <a:pt x="1031659" y="0"/>
                  </a:moveTo>
                  <a:lnTo>
                    <a:pt x="1135380" y="0"/>
                  </a:lnTo>
                </a:path>
                <a:path w="1135379" h="381000">
                  <a:moveTo>
                    <a:pt x="0" y="126809"/>
                  </a:moveTo>
                  <a:lnTo>
                    <a:pt x="688289" y="126809"/>
                  </a:lnTo>
                </a:path>
                <a:path w="1135379" h="381000">
                  <a:moveTo>
                    <a:pt x="760285" y="126809"/>
                  </a:moveTo>
                  <a:lnTo>
                    <a:pt x="1135380" y="126809"/>
                  </a:lnTo>
                </a:path>
                <a:path w="1135379" h="381000">
                  <a:moveTo>
                    <a:pt x="0" y="253618"/>
                  </a:moveTo>
                  <a:lnTo>
                    <a:pt x="416915" y="253618"/>
                  </a:lnTo>
                </a:path>
                <a:path w="1135379" h="381000">
                  <a:moveTo>
                    <a:pt x="488911" y="253618"/>
                  </a:moveTo>
                  <a:lnTo>
                    <a:pt x="1135380" y="253618"/>
                  </a:lnTo>
                </a:path>
                <a:path w="1135379" h="381000">
                  <a:moveTo>
                    <a:pt x="0" y="380441"/>
                  </a:moveTo>
                  <a:lnTo>
                    <a:pt x="145542" y="380441"/>
                  </a:lnTo>
                </a:path>
                <a:path w="1135379" h="381000">
                  <a:moveTo>
                    <a:pt x="217538" y="380441"/>
                  </a:moveTo>
                  <a:lnTo>
                    <a:pt x="1135380" y="38044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439601" y="9190431"/>
              <a:ext cx="1135380" cy="0"/>
            </a:xfrm>
            <a:custGeom>
              <a:avLst/>
              <a:gdLst/>
              <a:ahLst/>
              <a:cxnLst/>
              <a:rect l="l" t="t" r="r" b="b"/>
              <a:pathLst>
                <a:path w="1135379">
                  <a:moveTo>
                    <a:pt x="0" y="0"/>
                  </a:moveTo>
                  <a:lnTo>
                    <a:pt x="113538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5439601" y="9317253"/>
              <a:ext cx="1135380" cy="0"/>
            </a:xfrm>
            <a:custGeom>
              <a:avLst/>
              <a:gdLst/>
              <a:ahLst/>
              <a:cxnLst/>
              <a:rect l="l" t="t" r="r" b="b"/>
              <a:pathLst>
                <a:path w="1135379">
                  <a:moveTo>
                    <a:pt x="0" y="0"/>
                  </a:moveTo>
                  <a:lnTo>
                    <a:pt x="113538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756822" y="8172729"/>
              <a:ext cx="0" cy="1306830"/>
            </a:xfrm>
            <a:custGeom>
              <a:avLst/>
              <a:gdLst/>
              <a:ahLst/>
              <a:cxnLst/>
              <a:rect l="l" t="t" r="r" b="b"/>
              <a:pathLst>
                <a:path h="1306829">
                  <a:moveTo>
                    <a:pt x="0" y="130680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484597" y="8172729"/>
              <a:ext cx="0" cy="1306830"/>
            </a:xfrm>
            <a:custGeom>
              <a:avLst/>
              <a:gdLst/>
              <a:ahLst/>
              <a:cxnLst/>
              <a:rect l="l" t="t" r="r" b="b"/>
              <a:pathLst>
                <a:path h="1306829">
                  <a:moveTo>
                    <a:pt x="0" y="130680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028208" y="8172729"/>
              <a:ext cx="0" cy="1306830"/>
            </a:xfrm>
            <a:custGeom>
              <a:avLst/>
              <a:gdLst/>
              <a:ahLst/>
              <a:cxnLst/>
              <a:rect l="l" t="t" r="r" b="b"/>
              <a:pathLst>
                <a:path h="1306829">
                  <a:moveTo>
                    <a:pt x="0" y="130680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299582" y="8172729"/>
              <a:ext cx="0" cy="1306830"/>
            </a:xfrm>
            <a:custGeom>
              <a:avLst/>
              <a:gdLst/>
              <a:ahLst/>
              <a:cxnLst/>
              <a:rect l="l" t="t" r="r" b="b"/>
              <a:pathLst>
                <a:path h="1306829">
                  <a:moveTo>
                    <a:pt x="0" y="130680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570943" y="8172729"/>
              <a:ext cx="0" cy="1306830"/>
            </a:xfrm>
            <a:custGeom>
              <a:avLst/>
              <a:gdLst/>
              <a:ahLst/>
              <a:cxnLst/>
              <a:rect l="l" t="t" r="r" b="b"/>
              <a:pathLst>
                <a:path h="1306829">
                  <a:moveTo>
                    <a:pt x="0" y="130680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5439601" y="9444063"/>
              <a:ext cx="1135380" cy="0"/>
            </a:xfrm>
            <a:custGeom>
              <a:avLst/>
              <a:gdLst/>
              <a:ahLst/>
              <a:cxnLst/>
              <a:rect l="l" t="t" r="r" b="b"/>
              <a:pathLst>
                <a:path w="1135379">
                  <a:moveTo>
                    <a:pt x="0" y="0"/>
                  </a:moveTo>
                  <a:lnTo>
                    <a:pt x="113538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1" name="object 241"/>
          <p:cNvSpPr txBox="1"/>
          <p:nvPr/>
        </p:nvSpPr>
        <p:spPr>
          <a:xfrm>
            <a:off x="5512232" y="9450438"/>
            <a:ext cx="10414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60" dirty="0">
                <a:latin typeface="Arial"/>
                <a:cs typeface="Arial"/>
              </a:rPr>
              <a:t>1.575 </a:t>
            </a:r>
            <a:r>
              <a:rPr sz="800" spc="-65" dirty="0">
                <a:latin typeface="Arial"/>
                <a:cs typeface="Arial"/>
              </a:rPr>
              <a:t>2.075 </a:t>
            </a:r>
            <a:r>
              <a:rPr sz="800" spc="-60" dirty="0">
                <a:latin typeface="Arial"/>
                <a:cs typeface="Arial"/>
              </a:rPr>
              <a:t>2.575</a:t>
            </a:r>
            <a:r>
              <a:rPr sz="800" spc="20" dirty="0">
                <a:latin typeface="Arial"/>
                <a:cs typeface="Arial"/>
              </a:rPr>
              <a:t> </a:t>
            </a:r>
            <a:r>
              <a:rPr sz="800" spc="-70" dirty="0">
                <a:latin typeface="Arial"/>
                <a:cs typeface="Arial"/>
              </a:rPr>
              <a:t>3.075</a:t>
            </a:r>
            <a:endParaRPr sz="800">
              <a:latin typeface="Arial"/>
              <a:cs typeface="Arial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6830183" y="9397809"/>
            <a:ext cx="3949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165" dirty="0">
                <a:latin typeface="Arial"/>
                <a:cs typeface="Arial"/>
              </a:rPr>
              <a:t>U</a:t>
            </a:r>
            <a:r>
              <a:rPr sz="800" spc="-155" dirty="0">
                <a:latin typeface="Arial"/>
                <a:cs typeface="Arial"/>
              </a:rPr>
              <a:t>N</a:t>
            </a:r>
            <a:r>
              <a:rPr sz="800" spc="-55" dirty="0">
                <a:latin typeface="Arial"/>
                <a:cs typeface="Arial"/>
              </a:rPr>
              <a:t>I</a:t>
            </a:r>
            <a:r>
              <a:rPr sz="800" spc="-175" dirty="0">
                <a:latin typeface="Arial"/>
                <a:cs typeface="Arial"/>
              </a:rPr>
              <a:t>D</a:t>
            </a:r>
            <a:r>
              <a:rPr sz="800" spc="-150" dirty="0">
                <a:latin typeface="Arial"/>
                <a:cs typeface="Arial"/>
              </a:rPr>
              <a:t>AD</a:t>
            </a:r>
            <a:r>
              <a:rPr sz="800" spc="-180" dirty="0">
                <a:latin typeface="Arial"/>
                <a:cs typeface="Arial"/>
              </a:rPr>
              <a:t>E</a:t>
            </a:r>
            <a:r>
              <a:rPr sz="800" spc="-140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43" name="object 243"/>
          <p:cNvGrpSpPr/>
          <p:nvPr/>
        </p:nvGrpSpPr>
        <p:grpSpPr>
          <a:xfrm>
            <a:off x="5582387" y="8215909"/>
            <a:ext cx="1340485" cy="867410"/>
            <a:chOff x="5582387" y="8215909"/>
            <a:chExt cx="1340485" cy="867410"/>
          </a:xfrm>
        </p:grpSpPr>
        <p:sp>
          <p:nvSpPr>
            <p:cNvPr id="244" name="object 244"/>
            <p:cNvSpPr/>
            <p:nvPr/>
          </p:nvSpPr>
          <p:spPr>
            <a:xfrm>
              <a:off x="5585144" y="8625916"/>
              <a:ext cx="1263650" cy="457200"/>
            </a:xfrm>
            <a:custGeom>
              <a:avLst/>
              <a:gdLst/>
              <a:ahLst/>
              <a:cxnLst/>
              <a:rect l="l" t="t" r="r" b="b"/>
              <a:pathLst>
                <a:path w="1263650" h="457200">
                  <a:moveTo>
                    <a:pt x="71996" y="385203"/>
                  </a:moveTo>
                  <a:lnTo>
                    <a:pt x="0" y="385203"/>
                  </a:lnTo>
                  <a:lnTo>
                    <a:pt x="0" y="457200"/>
                  </a:lnTo>
                  <a:lnTo>
                    <a:pt x="71996" y="457200"/>
                  </a:lnTo>
                  <a:lnTo>
                    <a:pt x="71996" y="385203"/>
                  </a:lnTo>
                  <a:close/>
                </a:path>
                <a:path w="1263650" h="457200">
                  <a:moveTo>
                    <a:pt x="343369" y="253796"/>
                  </a:moveTo>
                  <a:lnTo>
                    <a:pt x="271373" y="253796"/>
                  </a:lnTo>
                  <a:lnTo>
                    <a:pt x="271373" y="325793"/>
                  </a:lnTo>
                  <a:lnTo>
                    <a:pt x="343369" y="325793"/>
                  </a:lnTo>
                  <a:lnTo>
                    <a:pt x="343369" y="253796"/>
                  </a:lnTo>
                  <a:close/>
                </a:path>
                <a:path w="1263650" h="457200">
                  <a:moveTo>
                    <a:pt x="614730" y="128231"/>
                  </a:moveTo>
                  <a:lnTo>
                    <a:pt x="542747" y="128231"/>
                  </a:lnTo>
                  <a:lnTo>
                    <a:pt x="542747" y="200228"/>
                  </a:lnTo>
                  <a:lnTo>
                    <a:pt x="614730" y="200228"/>
                  </a:lnTo>
                  <a:lnTo>
                    <a:pt x="614730" y="128231"/>
                  </a:lnTo>
                  <a:close/>
                </a:path>
                <a:path w="1263650" h="457200">
                  <a:moveTo>
                    <a:pt x="886117" y="0"/>
                  </a:moveTo>
                  <a:lnTo>
                    <a:pt x="814120" y="0"/>
                  </a:lnTo>
                  <a:lnTo>
                    <a:pt x="814120" y="71996"/>
                  </a:lnTo>
                  <a:lnTo>
                    <a:pt x="886117" y="71996"/>
                  </a:lnTo>
                  <a:lnTo>
                    <a:pt x="886117" y="0"/>
                  </a:lnTo>
                  <a:close/>
                </a:path>
                <a:path w="1263650" h="457200">
                  <a:moveTo>
                    <a:pt x="1263624" y="214350"/>
                  </a:moveTo>
                  <a:lnTo>
                    <a:pt x="1191628" y="214350"/>
                  </a:lnTo>
                  <a:lnTo>
                    <a:pt x="1191628" y="286346"/>
                  </a:lnTo>
                  <a:lnTo>
                    <a:pt x="1263624" y="286346"/>
                  </a:lnTo>
                  <a:lnTo>
                    <a:pt x="1263624" y="214350"/>
                  </a:lnTo>
                  <a:close/>
                </a:path>
              </a:pathLst>
            </a:custGeom>
            <a:solidFill>
              <a:srgbClr val="E104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838178" y="8672461"/>
              <a:ext cx="1025525" cy="410845"/>
            </a:xfrm>
            <a:custGeom>
              <a:avLst/>
              <a:gdLst/>
              <a:ahLst/>
              <a:cxnLst/>
              <a:rect l="l" t="t" r="r" b="b"/>
              <a:pathLst>
                <a:path w="1025525" h="410845">
                  <a:moveTo>
                    <a:pt x="101828" y="359740"/>
                  </a:moveTo>
                  <a:lnTo>
                    <a:pt x="50914" y="308825"/>
                  </a:lnTo>
                  <a:lnTo>
                    <a:pt x="0" y="359740"/>
                  </a:lnTo>
                  <a:lnTo>
                    <a:pt x="50914" y="410654"/>
                  </a:lnTo>
                  <a:lnTo>
                    <a:pt x="101828" y="359740"/>
                  </a:lnTo>
                  <a:close/>
                </a:path>
                <a:path w="1025525" h="410845">
                  <a:moveTo>
                    <a:pt x="376618" y="359740"/>
                  </a:moveTo>
                  <a:lnTo>
                    <a:pt x="325704" y="308825"/>
                  </a:lnTo>
                  <a:lnTo>
                    <a:pt x="274789" y="359740"/>
                  </a:lnTo>
                  <a:lnTo>
                    <a:pt x="325704" y="410654"/>
                  </a:lnTo>
                  <a:lnTo>
                    <a:pt x="376618" y="359740"/>
                  </a:lnTo>
                  <a:close/>
                </a:path>
                <a:path w="1025525" h="410845">
                  <a:moveTo>
                    <a:pt x="648004" y="359740"/>
                  </a:moveTo>
                  <a:lnTo>
                    <a:pt x="597090" y="308825"/>
                  </a:lnTo>
                  <a:lnTo>
                    <a:pt x="546176" y="359740"/>
                  </a:lnTo>
                  <a:lnTo>
                    <a:pt x="597090" y="410654"/>
                  </a:lnTo>
                  <a:lnTo>
                    <a:pt x="648004" y="359740"/>
                  </a:lnTo>
                  <a:close/>
                </a:path>
                <a:path w="1025525" h="410845">
                  <a:moveTo>
                    <a:pt x="1025499" y="50914"/>
                  </a:moveTo>
                  <a:lnTo>
                    <a:pt x="974585" y="0"/>
                  </a:lnTo>
                  <a:lnTo>
                    <a:pt x="923671" y="50914"/>
                  </a:lnTo>
                  <a:lnTo>
                    <a:pt x="974585" y="101828"/>
                  </a:lnTo>
                  <a:lnTo>
                    <a:pt x="1025499" y="50914"/>
                  </a:lnTo>
                  <a:close/>
                </a:path>
              </a:pathLst>
            </a:custGeom>
            <a:solidFill>
              <a:srgbClr val="009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5626876" y="8267979"/>
              <a:ext cx="814705" cy="367665"/>
            </a:xfrm>
            <a:custGeom>
              <a:avLst/>
              <a:gdLst/>
              <a:ahLst/>
              <a:cxnLst/>
              <a:rect l="l" t="t" r="r" b="b"/>
              <a:pathLst>
                <a:path w="814704" h="367665">
                  <a:moveTo>
                    <a:pt x="0" y="367118"/>
                  </a:moveTo>
                  <a:lnTo>
                    <a:pt x="814120" y="0"/>
                  </a:lnTo>
                </a:path>
              </a:pathLst>
            </a:custGeom>
            <a:ln w="12699">
              <a:solidFill>
                <a:srgbClr val="00A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582388" y="8215909"/>
              <a:ext cx="1272540" cy="828675"/>
            </a:xfrm>
            <a:custGeom>
              <a:avLst/>
              <a:gdLst/>
              <a:ahLst/>
              <a:cxnLst/>
              <a:rect l="l" t="t" r="r" b="b"/>
              <a:pathLst>
                <a:path w="1272540" h="828675">
                  <a:moveTo>
                    <a:pt x="83743" y="458304"/>
                  </a:moveTo>
                  <a:lnTo>
                    <a:pt x="41871" y="386308"/>
                  </a:lnTo>
                  <a:lnTo>
                    <a:pt x="0" y="458304"/>
                  </a:lnTo>
                  <a:lnTo>
                    <a:pt x="83743" y="458304"/>
                  </a:lnTo>
                  <a:close/>
                </a:path>
                <a:path w="1272540" h="828675">
                  <a:moveTo>
                    <a:pt x="351993" y="325628"/>
                  </a:moveTo>
                  <a:lnTo>
                    <a:pt x="310121" y="253631"/>
                  </a:lnTo>
                  <a:lnTo>
                    <a:pt x="268249" y="325628"/>
                  </a:lnTo>
                  <a:lnTo>
                    <a:pt x="351993" y="325628"/>
                  </a:lnTo>
                  <a:close/>
                </a:path>
                <a:path w="1272540" h="828675">
                  <a:moveTo>
                    <a:pt x="623366" y="202107"/>
                  </a:moveTo>
                  <a:lnTo>
                    <a:pt x="581494" y="130111"/>
                  </a:lnTo>
                  <a:lnTo>
                    <a:pt x="539623" y="202107"/>
                  </a:lnTo>
                  <a:lnTo>
                    <a:pt x="623366" y="202107"/>
                  </a:lnTo>
                  <a:close/>
                </a:path>
                <a:path w="1272540" h="828675">
                  <a:moveTo>
                    <a:pt x="894740" y="71996"/>
                  </a:moveTo>
                  <a:lnTo>
                    <a:pt x="852868" y="0"/>
                  </a:lnTo>
                  <a:lnTo>
                    <a:pt x="810996" y="71996"/>
                  </a:lnTo>
                  <a:lnTo>
                    <a:pt x="894740" y="71996"/>
                  </a:lnTo>
                  <a:close/>
                </a:path>
                <a:path w="1272540" h="828675">
                  <a:moveTo>
                    <a:pt x="1272247" y="828382"/>
                  </a:moveTo>
                  <a:lnTo>
                    <a:pt x="1230376" y="756386"/>
                  </a:lnTo>
                  <a:lnTo>
                    <a:pt x="1188504" y="828382"/>
                  </a:lnTo>
                  <a:lnTo>
                    <a:pt x="1272247" y="828382"/>
                  </a:lnTo>
                  <a:close/>
                </a:path>
              </a:pathLst>
            </a:custGeom>
            <a:solidFill>
              <a:srgbClr val="00A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5666144" y="9032201"/>
              <a:ext cx="772160" cy="0"/>
            </a:xfrm>
            <a:custGeom>
              <a:avLst/>
              <a:gdLst/>
              <a:ahLst/>
              <a:cxnLst/>
              <a:rect l="l" t="t" r="r" b="b"/>
              <a:pathLst>
                <a:path w="772160">
                  <a:moveTo>
                    <a:pt x="0" y="0"/>
                  </a:moveTo>
                  <a:lnTo>
                    <a:pt x="771740" y="0"/>
                  </a:lnTo>
                </a:path>
              </a:pathLst>
            </a:custGeom>
            <a:ln w="12700">
              <a:solidFill>
                <a:srgbClr val="009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703201" y="8726017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09">
                  <a:moveTo>
                    <a:pt x="0" y="0"/>
                  </a:moveTo>
                  <a:lnTo>
                    <a:pt x="219138" y="0"/>
                  </a:lnTo>
                </a:path>
              </a:pathLst>
            </a:custGeom>
            <a:ln w="12700">
              <a:solidFill>
                <a:srgbClr val="009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703201" y="8869908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09">
                  <a:moveTo>
                    <a:pt x="0" y="0"/>
                  </a:moveTo>
                  <a:lnTo>
                    <a:pt x="219138" y="0"/>
                  </a:lnTo>
                </a:path>
              </a:pathLst>
            </a:custGeom>
            <a:ln w="1270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703201" y="9013761"/>
              <a:ext cx="219710" cy="0"/>
            </a:xfrm>
            <a:custGeom>
              <a:avLst/>
              <a:gdLst/>
              <a:ahLst/>
              <a:cxnLst/>
              <a:rect l="l" t="t" r="r" b="b"/>
              <a:pathLst>
                <a:path w="219709">
                  <a:moveTo>
                    <a:pt x="0" y="0"/>
                  </a:moveTo>
                  <a:lnTo>
                    <a:pt x="219138" y="0"/>
                  </a:lnTo>
                </a:path>
              </a:pathLst>
            </a:custGeom>
            <a:ln w="12700">
              <a:solidFill>
                <a:srgbClr val="00A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5621135" y="8679992"/>
              <a:ext cx="814705" cy="367665"/>
            </a:xfrm>
            <a:custGeom>
              <a:avLst/>
              <a:gdLst/>
              <a:ahLst/>
              <a:cxnLst/>
              <a:rect l="l" t="t" r="r" b="b"/>
              <a:pathLst>
                <a:path w="814704" h="367665">
                  <a:moveTo>
                    <a:pt x="0" y="367118"/>
                  </a:moveTo>
                  <a:lnTo>
                    <a:pt x="814120" y="0"/>
                  </a:lnTo>
                </a:path>
              </a:pathLst>
            </a:custGeom>
            <a:ln w="12699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251" y="0"/>
            <a:ext cx="1965325" cy="699135"/>
            <a:chOff x="-3251" y="0"/>
            <a:chExt cx="1965325" cy="6991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61984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10" h="209550">
                  <a:moveTo>
                    <a:pt x="0" y="141257"/>
                  </a:moveTo>
                  <a:lnTo>
                    <a:pt x="46739" y="127290"/>
                  </a:lnTo>
                  <a:lnTo>
                    <a:pt x="103253" y="114824"/>
                  </a:lnTo>
                  <a:lnTo>
                    <a:pt x="160184" y="106158"/>
                  </a:lnTo>
                  <a:lnTo>
                    <a:pt x="217101" y="100921"/>
                  </a:lnTo>
                  <a:lnTo>
                    <a:pt x="273574" y="98745"/>
                  </a:lnTo>
                  <a:lnTo>
                    <a:pt x="329173" y="99259"/>
                  </a:lnTo>
                  <a:lnTo>
                    <a:pt x="383469" y="102095"/>
                  </a:lnTo>
                  <a:lnTo>
                    <a:pt x="436033" y="106881"/>
                  </a:lnTo>
                  <a:lnTo>
                    <a:pt x="486433" y="113249"/>
                  </a:lnTo>
                  <a:lnTo>
                    <a:pt x="534241" y="120828"/>
                  </a:lnTo>
                  <a:lnTo>
                    <a:pt x="579027" y="129249"/>
                  </a:lnTo>
                  <a:lnTo>
                    <a:pt x="620361" y="138143"/>
                  </a:lnTo>
                  <a:lnTo>
                    <a:pt x="657813" y="147138"/>
                  </a:lnTo>
                  <a:lnTo>
                    <a:pt x="719354" y="163958"/>
                  </a:lnTo>
                  <a:lnTo>
                    <a:pt x="742583" y="171043"/>
                  </a:lnTo>
                  <a:lnTo>
                    <a:pt x="795806" y="185729"/>
                  </a:lnTo>
                  <a:lnTo>
                    <a:pt x="848005" y="196165"/>
                  </a:lnTo>
                  <a:lnTo>
                    <a:pt x="899304" y="202774"/>
                  </a:lnTo>
                  <a:lnTo>
                    <a:pt x="949828" y="205976"/>
                  </a:lnTo>
                  <a:lnTo>
                    <a:pt x="999704" y="206192"/>
                  </a:lnTo>
                  <a:lnTo>
                    <a:pt x="1049056" y="203843"/>
                  </a:lnTo>
                  <a:lnTo>
                    <a:pt x="1098010" y="199352"/>
                  </a:lnTo>
                  <a:lnTo>
                    <a:pt x="1146691" y="193138"/>
                  </a:lnTo>
                  <a:lnTo>
                    <a:pt x="1195225" y="185623"/>
                  </a:lnTo>
                  <a:lnTo>
                    <a:pt x="1243737" y="177228"/>
                  </a:lnTo>
                  <a:lnTo>
                    <a:pt x="1303147" y="166564"/>
                  </a:lnTo>
                  <a:lnTo>
                    <a:pt x="1350918" y="157877"/>
                  </a:lnTo>
                  <a:lnTo>
                    <a:pt x="1399186" y="148883"/>
                  </a:lnTo>
                  <a:lnTo>
                    <a:pt x="1447833" y="139492"/>
                  </a:lnTo>
                  <a:lnTo>
                    <a:pt x="1496742" y="129616"/>
                  </a:lnTo>
                  <a:lnTo>
                    <a:pt x="1545794" y="119166"/>
                  </a:lnTo>
                  <a:lnTo>
                    <a:pt x="1594871" y="108055"/>
                  </a:lnTo>
                  <a:lnTo>
                    <a:pt x="1643853" y="96194"/>
                  </a:lnTo>
                  <a:lnTo>
                    <a:pt x="1692624" y="83495"/>
                  </a:lnTo>
                  <a:lnTo>
                    <a:pt x="1741065" y="69869"/>
                  </a:lnTo>
                  <a:lnTo>
                    <a:pt x="1789057" y="55227"/>
                  </a:lnTo>
                  <a:lnTo>
                    <a:pt x="1836483" y="39482"/>
                  </a:lnTo>
                  <a:lnTo>
                    <a:pt x="1883223" y="22545"/>
                  </a:lnTo>
                  <a:lnTo>
                    <a:pt x="1929161" y="4328"/>
                  </a:lnTo>
                  <a:lnTo>
                    <a:pt x="1939109" y="0"/>
                  </a:lnTo>
                </a:path>
                <a:path w="1946910" h="209550">
                  <a:moveTo>
                    <a:pt x="1946554" y="0"/>
                  </a:moveTo>
                  <a:lnTo>
                    <a:pt x="1884400" y="25278"/>
                  </a:lnTo>
                  <a:lnTo>
                    <a:pt x="1837606" y="42240"/>
                  </a:lnTo>
                  <a:lnTo>
                    <a:pt x="1790132" y="58007"/>
                  </a:lnTo>
                  <a:lnTo>
                    <a:pt x="1742097" y="72667"/>
                  </a:lnTo>
                  <a:lnTo>
                    <a:pt x="1693617" y="86308"/>
                  </a:lnTo>
                  <a:lnTo>
                    <a:pt x="1644811" y="99020"/>
                  </a:lnTo>
                  <a:lnTo>
                    <a:pt x="1595798" y="110890"/>
                  </a:lnTo>
                  <a:lnTo>
                    <a:pt x="1546694" y="122009"/>
                  </a:lnTo>
                  <a:lnTo>
                    <a:pt x="1497617" y="132464"/>
                  </a:lnTo>
                  <a:lnTo>
                    <a:pt x="1448687" y="142344"/>
                  </a:lnTo>
                  <a:lnTo>
                    <a:pt x="1400020" y="151738"/>
                  </a:lnTo>
                  <a:lnTo>
                    <a:pt x="1351734" y="160734"/>
                  </a:lnTo>
                  <a:lnTo>
                    <a:pt x="1303949" y="169421"/>
                  </a:lnTo>
                  <a:lnTo>
                    <a:pt x="1256780" y="177888"/>
                  </a:lnTo>
                  <a:lnTo>
                    <a:pt x="1195654" y="188547"/>
                  </a:lnTo>
                  <a:lnTo>
                    <a:pt x="1147013" y="196088"/>
                  </a:lnTo>
                  <a:lnTo>
                    <a:pt x="1098219" y="202322"/>
                  </a:lnTo>
                  <a:lnTo>
                    <a:pt x="1049146" y="206827"/>
                  </a:lnTo>
                  <a:lnTo>
                    <a:pt x="999665" y="209181"/>
                  </a:lnTo>
                  <a:lnTo>
                    <a:pt x="949651" y="208961"/>
                  </a:lnTo>
                  <a:lnTo>
                    <a:pt x="898975" y="205744"/>
                  </a:lnTo>
                  <a:lnTo>
                    <a:pt x="847510" y="199108"/>
                  </a:lnTo>
                  <a:lnTo>
                    <a:pt x="795130" y="188630"/>
                  </a:lnTo>
                  <a:lnTo>
                    <a:pt x="741706" y="173888"/>
                  </a:lnTo>
                  <a:lnTo>
                    <a:pt x="718531" y="166819"/>
                  </a:lnTo>
                  <a:lnTo>
                    <a:pt x="690198" y="158746"/>
                  </a:lnTo>
                  <a:lnTo>
                    <a:pt x="619775" y="141058"/>
                  </a:lnTo>
                  <a:lnTo>
                    <a:pt x="578542" y="132181"/>
                  </a:lnTo>
                  <a:lnTo>
                    <a:pt x="533868" y="123774"/>
                  </a:lnTo>
                  <a:lnTo>
                    <a:pt x="486182" y="116206"/>
                  </a:lnTo>
                  <a:lnTo>
                    <a:pt x="435912" y="109844"/>
                  </a:lnTo>
                  <a:lnTo>
                    <a:pt x="383487" y="105059"/>
                  </a:lnTo>
                  <a:lnTo>
                    <a:pt x="329337" y="102217"/>
                  </a:lnTo>
                  <a:lnTo>
                    <a:pt x="273890" y="101689"/>
                  </a:lnTo>
                  <a:lnTo>
                    <a:pt x="217575" y="103842"/>
                  </a:lnTo>
                  <a:lnTo>
                    <a:pt x="160823" y="109046"/>
                  </a:lnTo>
                  <a:lnTo>
                    <a:pt x="104060" y="117669"/>
                  </a:lnTo>
                  <a:lnTo>
                    <a:pt x="47718" y="130080"/>
                  </a:lnTo>
                  <a:lnTo>
                    <a:pt x="0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936418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0" y="136640"/>
                  </a:moveTo>
                  <a:lnTo>
                    <a:pt x="48631" y="122062"/>
                  </a:lnTo>
                  <a:lnTo>
                    <a:pt x="104757" y="109613"/>
                  </a:lnTo>
                  <a:lnTo>
                    <a:pt x="161290" y="100926"/>
                  </a:lnTo>
                  <a:lnTo>
                    <a:pt x="217804" y="95634"/>
                  </a:lnTo>
                  <a:lnTo>
                    <a:pt x="273873" y="93372"/>
                  </a:lnTo>
                  <a:lnTo>
                    <a:pt x="329070" y="93775"/>
                  </a:lnTo>
                  <a:lnTo>
                    <a:pt x="382971" y="96478"/>
                  </a:lnTo>
                  <a:lnTo>
                    <a:pt x="435148" y="101117"/>
                  </a:lnTo>
                  <a:lnTo>
                    <a:pt x="485176" y="107325"/>
                  </a:lnTo>
                  <a:lnTo>
                    <a:pt x="532628" y="114737"/>
                  </a:lnTo>
                  <a:lnTo>
                    <a:pt x="577079" y="122989"/>
                  </a:lnTo>
                  <a:lnTo>
                    <a:pt x="618102" y="131715"/>
                  </a:lnTo>
                  <a:lnTo>
                    <a:pt x="655271" y="140550"/>
                  </a:lnTo>
                  <a:lnTo>
                    <a:pt x="716343" y="157087"/>
                  </a:lnTo>
                  <a:lnTo>
                    <a:pt x="739395" y="164058"/>
                  </a:lnTo>
                  <a:lnTo>
                    <a:pt x="786166" y="177140"/>
                  </a:lnTo>
                  <a:lnTo>
                    <a:pt x="832260" y="186966"/>
                  </a:lnTo>
                  <a:lnTo>
                    <a:pt x="877989" y="193756"/>
                  </a:lnTo>
                  <a:lnTo>
                    <a:pt x="923663" y="197731"/>
                  </a:lnTo>
                  <a:lnTo>
                    <a:pt x="969595" y="199109"/>
                  </a:lnTo>
                  <a:lnTo>
                    <a:pt x="1016095" y="198111"/>
                  </a:lnTo>
                  <a:lnTo>
                    <a:pt x="1063475" y="194956"/>
                  </a:lnTo>
                  <a:lnTo>
                    <a:pt x="1112046" y="189865"/>
                  </a:lnTo>
                  <a:lnTo>
                    <a:pt x="1162119" y="183057"/>
                  </a:lnTo>
                  <a:lnTo>
                    <a:pt x="1214006" y="174752"/>
                  </a:lnTo>
                  <a:lnTo>
                    <a:pt x="1225525" y="172758"/>
                  </a:lnTo>
                  <a:lnTo>
                    <a:pt x="1231913" y="171653"/>
                  </a:lnTo>
                  <a:lnTo>
                    <a:pt x="1238289" y="170510"/>
                  </a:lnTo>
                  <a:lnTo>
                    <a:pt x="1253999" y="167741"/>
                  </a:lnTo>
                  <a:lnTo>
                    <a:pt x="1300846" y="159477"/>
                  </a:lnTo>
                  <a:lnTo>
                    <a:pt x="1348306" y="150996"/>
                  </a:lnTo>
                  <a:lnTo>
                    <a:pt x="1396261" y="142208"/>
                  </a:lnTo>
                  <a:lnTo>
                    <a:pt x="1444594" y="133025"/>
                  </a:lnTo>
                  <a:lnTo>
                    <a:pt x="1493186" y="123357"/>
                  </a:lnTo>
                  <a:lnTo>
                    <a:pt x="1541920" y="113115"/>
                  </a:lnTo>
                  <a:lnTo>
                    <a:pt x="1590678" y="102211"/>
                  </a:lnTo>
                  <a:lnTo>
                    <a:pt x="1639343" y="90554"/>
                  </a:lnTo>
                  <a:lnTo>
                    <a:pt x="1687797" y="78057"/>
                  </a:lnTo>
                  <a:lnTo>
                    <a:pt x="1735923" y="64630"/>
                  </a:lnTo>
                  <a:lnTo>
                    <a:pt x="1783603" y="50184"/>
                  </a:lnTo>
                  <a:lnTo>
                    <a:pt x="1830720" y="34630"/>
                  </a:lnTo>
                  <a:lnTo>
                    <a:pt x="1877155" y="17879"/>
                  </a:lnTo>
                  <a:lnTo>
                    <a:pt x="1922391" y="0"/>
                  </a:lnTo>
                </a:path>
                <a:path w="1930400" h="202565">
                  <a:moveTo>
                    <a:pt x="1929925" y="0"/>
                  </a:moveTo>
                  <a:lnTo>
                    <a:pt x="1878338" y="20623"/>
                  </a:lnTo>
                  <a:lnTo>
                    <a:pt x="1831849" y="37399"/>
                  </a:lnTo>
                  <a:lnTo>
                    <a:pt x="1784684" y="52973"/>
                  </a:lnTo>
                  <a:lnTo>
                    <a:pt x="1736960" y="67437"/>
                  </a:lnTo>
                  <a:lnTo>
                    <a:pt x="1688795" y="80878"/>
                  </a:lnTo>
                  <a:lnTo>
                    <a:pt x="1640305" y="93387"/>
                  </a:lnTo>
                  <a:lnTo>
                    <a:pt x="1591608" y="105053"/>
                  </a:lnTo>
                  <a:lnTo>
                    <a:pt x="1542822" y="115965"/>
                  </a:lnTo>
                  <a:lnTo>
                    <a:pt x="1494062" y="126212"/>
                  </a:lnTo>
                  <a:lnTo>
                    <a:pt x="1445447" y="135885"/>
                  </a:lnTo>
                  <a:lnTo>
                    <a:pt x="1397093" y="145072"/>
                  </a:lnTo>
                  <a:lnTo>
                    <a:pt x="1349118" y="153862"/>
                  </a:lnTo>
                  <a:lnTo>
                    <a:pt x="1301639" y="162345"/>
                  </a:lnTo>
                  <a:lnTo>
                    <a:pt x="1254773" y="170611"/>
                  </a:lnTo>
                  <a:lnTo>
                    <a:pt x="1238797" y="173418"/>
                  </a:lnTo>
                  <a:lnTo>
                    <a:pt x="1232460" y="174561"/>
                  </a:lnTo>
                  <a:lnTo>
                    <a:pt x="1226110" y="175666"/>
                  </a:lnTo>
                  <a:lnTo>
                    <a:pt x="1219785" y="176758"/>
                  </a:lnTo>
                  <a:lnTo>
                    <a:pt x="1214489" y="177685"/>
                  </a:lnTo>
                  <a:lnTo>
                    <a:pt x="1162492" y="186011"/>
                  </a:lnTo>
                  <a:lnTo>
                    <a:pt x="1112308" y="192835"/>
                  </a:lnTo>
                  <a:lnTo>
                    <a:pt x="1063623" y="197938"/>
                  </a:lnTo>
                  <a:lnTo>
                    <a:pt x="1016126" y="201097"/>
                  </a:lnTo>
                  <a:lnTo>
                    <a:pt x="969501" y="202093"/>
                  </a:lnTo>
                  <a:lnTo>
                    <a:pt x="923436" y="200705"/>
                  </a:lnTo>
                  <a:lnTo>
                    <a:pt x="877618" y="196713"/>
                  </a:lnTo>
                  <a:lnTo>
                    <a:pt x="831732" y="189896"/>
                  </a:lnTo>
                  <a:lnTo>
                    <a:pt x="785466" y="180033"/>
                  </a:lnTo>
                  <a:lnTo>
                    <a:pt x="738506" y="166903"/>
                  </a:lnTo>
                  <a:lnTo>
                    <a:pt x="715510" y="159948"/>
                  </a:lnTo>
                  <a:lnTo>
                    <a:pt x="687394" y="152007"/>
                  </a:lnTo>
                  <a:lnTo>
                    <a:pt x="617507" y="134628"/>
                  </a:lnTo>
                  <a:lnTo>
                    <a:pt x="576586" y="125918"/>
                  </a:lnTo>
                  <a:lnTo>
                    <a:pt x="532246" y="117679"/>
                  </a:lnTo>
                  <a:lnTo>
                    <a:pt x="484915" y="110277"/>
                  </a:lnTo>
                  <a:lnTo>
                    <a:pt x="435016" y="104075"/>
                  </a:lnTo>
                  <a:lnTo>
                    <a:pt x="382976" y="99438"/>
                  </a:lnTo>
                  <a:lnTo>
                    <a:pt x="329219" y="96729"/>
                  </a:lnTo>
                  <a:lnTo>
                    <a:pt x="274171" y="96313"/>
                  </a:lnTo>
                  <a:lnTo>
                    <a:pt x="218257" y="98555"/>
                  </a:lnTo>
                  <a:lnTo>
                    <a:pt x="161904" y="103817"/>
                  </a:lnTo>
                  <a:lnTo>
                    <a:pt x="105535" y="112466"/>
                  </a:lnTo>
                  <a:lnTo>
                    <a:pt x="49577" y="124864"/>
                  </a:lnTo>
                  <a:lnTo>
                    <a:pt x="0" y="1397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11062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0" y="130463"/>
                  </a:moveTo>
                  <a:lnTo>
                    <a:pt x="49347" y="115620"/>
                  </a:lnTo>
                  <a:lnTo>
                    <a:pt x="105084" y="103185"/>
                  </a:lnTo>
                  <a:lnTo>
                    <a:pt x="161221" y="94473"/>
                  </a:lnTo>
                  <a:lnTo>
                    <a:pt x="217335" y="89122"/>
                  </a:lnTo>
                  <a:lnTo>
                    <a:pt x="273005" y="86773"/>
                  </a:lnTo>
                  <a:lnTo>
                    <a:pt x="327806" y="87064"/>
                  </a:lnTo>
                  <a:lnTo>
                    <a:pt x="381317" y="89635"/>
                  </a:lnTo>
                  <a:lnTo>
                    <a:pt x="433114" y="94124"/>
                  </a:lnTo>
                  <a:lnTo>
                    <a:pt x="482776" y="100172"/>
                  </a:lnTo>
                  <a:lnTo>
                    <a:pt x="529879" y="107418"/>
                  </a:lnTo>
                  <a:lnTo>
                    <a:pt x="574001" y="115501"/>
                  </a:lnTo>
                  <a:lnTo>
                    <a:pt x="614720" y="124059"/>
                  </a:lnTo>
                  <a:lnTo>
                    <a:pt x="684254" y="141162"/>
                  </a:lnTo>
                  <a:lnTo>
                    <a:pt x="735102" y="155841"/>
                  </a:lnTo>
                  <a:lnTo>
                    <a:pt x="786775" y="169995"/>
                  </a:lnTo>
                  <a:lnTo>
                    <a:pt x="837664" y="180219"/>
                  </a:lnTo>
                  <a:lnTo>
                    <a:pt x="888194" y="186810"/>
                  </a:lnTo>
                  <a:lnTo>
                    <a:pt x="938791" y="190066"/>
                  </a:lnTo>
                  <a:lnTo>
                    <a:pt x="989878" y="190284"/>
                  </a:lnTo>
                  <a:lnTo>
                    <a:pt x="1041882" y="187763"/>
                  </a:lnTo>
                  <a:lnTo>
                    <a:pt x="1095225" y="182800"/>
                  </a:lnTo>
                  <a:lnTo>
                    <a:pt x="1150333" y="175693"/>
                  </a:lnTo>
                  <a:lnTo>
                    <a:pt x="1207631" y="166738"/>
                  </a:lnTo>
                  <a:lnTo>
                    <a:pt x="1221766" y="164325"/>
                  </a:lnTo>
                  <a:lnTo>
                    <a:pt x="1228904" y="163093"/>
                  </a:lnTo>
                  <a:lnTo>
                    <a:pt x="1300164" y="150763"/>
                  </a:lnTo>
                  <a:lnTo>
                    <a:pt x="1350323" y="141943"/>
                  </a:lnTo>
                  <a:lnTo>
                    <a:pt x="1401020" y="132767"/>
                  </a:lnTo>
                  <a:lnTo>
                    <a:pt x="1452115" y="123126"/>
                  </a:lnTo>
                  <a:lnTo>
                    <a:pt x="1503468" y="112912"/>
                  </a:lnTo>
                  <a:lnTo>
                    <a:pt x="1554938" y="102019"/>
                  </a:lnTo>
                  <a:lnTo>
                    <a:pt x="1606387" y="90338"/>
                  </a:lnTo>
                  <a:lnTo>
                    <a:pt x="1657673" y="77762"/>
                  </a:lnTo>
                  <a:lnTo>
                    <a:pt x="1708657" y="64182"/>
                  </a:lnTo>
                  <a:lnTo>
                    <a:pt x="1759197" y="49492"/>
                  </a:lnTo>
                  <a:lnTo>
                    <a:pt x="1809155" y="33583"/>
                  </a:lnTo>
                  <a:lnTo>
                    <a:pt x="1858390" y="16348"/>
                  </a:lnTo>
                  <a:lnTo>
                    <a:pt x="1900750" y="0"/>
                  </a:lnTo>
                </a:path>
                <a:path w="1909445" h="193675">
                  <a:moveTo>
                    <a:pt x="1908872" y="0"/>
                  </a:moveTo>
                  <a:lnTo>
                    <a:pt x="1859740" y="19004"/>
                  </a:lnTo>
                  <a:lnTo>
                    <a:pt x="1810494" y="36255"/>
                  </a:lnTo>
                  <a:lnTo>
                    <a:pt x="1760533" y="52177"/>
                  </a:lnTo>
                  <a:lnTo>
                    <a:pt x="1709996" y="66879"/>
                  </a:lnTo>
                  <a:lnTo>
                    <a:pt x="1659021" y="80468"/>
                  </a:lnTo>
                  <a:lnTo>
                    <a:pt x="1607748" y="93053"/>
                  </a:lnTo>
                  <a:lnTo>
                    <a:pt x="1556318" y="104741"/>
                  </a:lnTo>
                  <a:lnTo>
                    <a:pt x="1504868" y="115639"/>
                  </a:lnTo>
                  <a:lnTo>
                    <a:pt x="1453540" y="125857"/>
                  </a:lnTo>
                  <a:lnTo>
                    <a:pt x="1402471" y="135502"/>
                  </a:lnTo>
                  <a:lnTo>
                    <a:pt x="1351802" y="144682"/>
                  </a:lnTo>
                  <a:lnTo>
                    <a:pt x="1301672" y="153504"/>
                  </a:lnTo>
                  <a:lnTo>
                    <a:pt x="1252221" y="162077"/>
                  </a:lnTo>
                  <a:lnTo>
                    <a:pt x="1232307" y="165519"/>
                  </a:lnTo>
                  <a:lnTo>
                    <a:pt x="1224205" y="166954"/>
                  </a:lnTo>
                  <a:lnTo>
                    <a:pt x="1156267" y="177799"/>
                  </a:lnTo>
                  <a:lnTo>
                    <a:pt x="1106271" y="184486"/>
                  </a:lnTo>
                  <a:lnTo>
                    <a:pt x="1057776" y="189478"/>
                  </a:lnTo>
                  <a:lnTo>
                    <a:pt x="1010471" y="192557"/>
                  </a:lnTo>
                  <a:lnTo>
                    <a:pt x="964045" y="193506"/>
                  </a:lnTo>
                  <a:lnTo>
                    <a:pt x="918188" y="192108"/>
                  </a:lnTo>
                  <a:lnTo>
                    <a:pt x="872588" y="188144"/>
                  </a:lnTo>
                  <a:lnTo>
                    <a:pt x="826935" y="181397"/>
                  </a:lnTo>
                  <a:lnTo>
                    <a:pt x="780918" y="171650"/>
                  </a:lnTo>
                  <a:lnTo>
                    <a:pt x="734226" y="158686"/>
                  </a:lnTo>
                  <a:lnTo>
                    <a:pt x="711409" y="151846"/>
                  </a:lnTo>
                  <a:lnTo>
                    <a:pt x="683512" y="144039"/>
                  </a:lnTo>
                  <a:lnTo>
                    <a:pt x="614161" y="126969"/>
                  </a:lnTo>
                  <a:lnTo>
                    <a:pt x="573551" y="118425"/>
                  </a:lnTo>
                  <a:lnTo>
                    <a:pt x="529547" y="110355"/>
                  </a:lnTo>
                  <a:lnTo>
                    <a:pt x="482571" y="103118"/>
                  </a:lnTo>
                  <a:lnTo>
                    <a:pt x="433043" y="97074"/>
                  </a:lnTo>
                  <a:lnTo>
                    <a:pt x="381387" y="92584"/>
                  </a:lnTo>
                  <a:lnTo>
                    <a:pt x="328022" y="90007"/>
                  </a:lnTo>
                  <a:lnTo>
                    <a:pt x="273372" y="89703"/>
                  </a:lnTo>
                  <a:lnTo>
                    <a:pt x="217858" y="92032"/>
                  </a:lnTo>
                  <a:lnTo>
                    <a:pt x="161901" y="97353"/>
                  </a:lnTo>
                  <a:lnTo>
                    <a:pt x="105923" y="106027"/>
                  </a:lnTo>
                  <a:lnTo>
                    <a:pt x="50346" y="118413"/>
                  </a:lnTo>
                  <a:lnTo>
                    <a:pt x="0" y="133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893753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0" y="122584"/>
                  </a:moveTo>
                  <a:lnTo>
                    <a:pt x="49579" y="107651"/>
                  </a:lnTo>
                  <a:lnTo>
                    <a:pt x="104834" y="95291"/>
                  </a:lnTo>
                  <a:lnTo>
                    <a:pt x="160491" y="86609"/>
                  </a:lnTo>
                  <a:lnTo>
                    <a:pt x="216133" y="81248"/>
                  </a:lnTo>
                  <a:lnTo>
                    <a:pt x="271339" y="78854"/>
                  </a:lnTo>
                  <a:lnTo>
                    <a:pt x="325689" y="79070"/>
                  </a:lnTo>
                  <a:lnTo>
                    <a:pt x="378764" y="81540"/>
                  </a:lnTo>
                  <a:lnTo>
                    <a:pt x="430143" y="85909"/>
                  </a:lnTo>
                  <a:lnTo>
                    <a:pt x="479408" y="91820"/>
                  </a:lnTo>
                  <a:lnTo>
                    <a:pt x="526137" y="98918"/>
                  </a:lnTo>
                  <a:lnTo>
                    <a:pt x="569911" y="106847"/>
                  </a:lnTo>
                  <a:lnTo>
                    <a:pt x="610311" y="115250"/>
                  </a:lnTo>
                  <a:lnTo>
                    <a:pt x="679308" y="132058"/>
                  </a:lnTo>
                  <a:lnTo>
                    <a:pt x="729768" y="146495"/>
                  </a:lnTo>
                  <a:lnTo>
                    <a:pt x="781111" y="160457"/>
                  </a:lnTo>
                  <a:lnTo>
                    <a:pt x="831702" y="170554"/>
                  </a:lnTo>
                  <a:lnTo>
                    <a:pt x="881962" y="177078"/>
                  </a:lnTo>
                  <a:lnTo>
                    <a:pt x="932313" y="180321"/>
                  </a:lnTo>
                  <a:lnTo>
                    <a:pt x="983175" y="180576"/>
                  </a:lnTo>
                  <a:lnTo>
                    <a:pt x="1034969" y="178137"/>
                  </a:lnTo>
                  <a:lnTo>
                    <a:pt x="1088116" y="173297"/>
                  </a:lnTo>
                  <a:lnTo>
                    <a:pt x="1143036" y="166347"/>
                  </a:lnTo>
                  <a:lnTo>
                    <a:pt x="1200151" y="157582"/>
                  </a:lnTo>
                  <a:lnTo>
                    <a:pt x="1246696" y="149758"/>
                  </a:lnTo>
                  <a:lnTo>
                    <a:pt x="1295838" y="141399"/>
                  </a:lnTo>
                  <a:lnTo>
                    <a:pt x="1345654" y="132793"/>
                  </a:lnTo>
                  <a:lnTo>
                    <a:pt x="1396005" y="123831"/>
                  </a:lnTo>
                  <a:lnTo>
                    <a:pt x="1446751" y="114407"/>
                  </a:lnTo>
                  <a:lnTo>
                    <a:pt x="1497754" y="104410"/>
                  </a:lnTo>
                  <a:lnTo>
                    <a:pt x="1548874" y="93733"/>
                  </a:lnTo>
                  <a:lnTo>
                    <a:pt x="1599972" y="82267"/>
                  </a:lnTo>
                  <a:lnTo>
                    <a:pt x="1650909" y="69904"/>
                  </a:lnTo>
                  <a:lnTo>
                    <a:pt x="1701545" y="56535"/>
                  </a:lnTo>
                  <a:lnTo>
                    <a:pt x="1751742" y="42052"/>
                  </a:lnTo>
                  <a:lnTo>
                    <a:pt x="1801361" y="26346"/>
                  </a:lnTo>
                  <a:lnTo>
                    <a:pt x="1850261" y="9309"/>
                  </a:lnTo>
                  <a:lnTo>
                    <a:pt x="1874467" y="0"/>
                  </a:lnTo>
                </a:path>
                <a:path w="1882775" h="184150">
                  <a:moveTo>
                    <a:pt x="1882707" y="0"/>
                  </a:moveTo>
                  <a:lnTo>
                    <a:pt x="1802714" y="29013"/>
                  </a:lnTo>
                  <a:lnTo>
                    <a:pt x="1753099" y="44731"/>
                  </a:lnTo>
                  <a:lnTo>
                    <a:pt x="1702911" y="59225"/>
                  </a:lnTo>
                  <a:lnTo>
                    <a:pt x="1652290" y="72603"/>
                  </a:lnTo>
                  <a:lnTo>
                    <a:pt x="1601373" y="84974"/>
                  </a:lnTo>
                  <a:lnTo>
                    <a:pt x="1550300" y="96446"/>
                  </a:lnTo>
                  <a:lnTo>
                    <a:pt x="1499208" y="107129"/>
                  </a:lnTo>
                  <a:lnTo>
                    <a:pt x="1448237" y="117131"/>
                  </a:lnTo>
                  <a:lnTo>
                    <a:pt x="1397524" y="126561"/>
                  </a:lnTo>
                  <a:lnTo>
                    <a:pt x="1347208" y="135527"/>
                  </a:lnTo>
                  <a:lnTo>
                    <a:pt x="1297428" y="144137"/>
                  </a:lnTo>
                  <a:lnTo>
                    <a:pt x="1248322" y="152502"/>
                  </a:lnTo>
                  <a:lnTo>
                    <a:pt x="1206526" y="159563"/>
                  </a:lnTo>
                  <a:lnTo>
                    <a:pt x="1143396" y="169298"/>
                  </a:lnTo>
                  <a:lnTo>
                    <a:pt x="1088351" y="176269"/>
                  </a:lnTo>
                  <a:lnTo>
                    <a:pt x="1035076" y="181121"/>
                  </a:lnTo>
                  <a:lnTo>
                    <a:pt x="983147" y="183561"/>
                  </a:lnTo>
                  <a:lnTo>
                    <a:pt x="932141" y="183295"/>
                  </a:lnTo>
                  <a:lnTo>
                    <a:pt x="881635" y="180029"/>
                  </a:lnTo>
                  <a:lnTo>
                    <a:pt x="831205" y="173468"/>
                  </a:lnTo>
                  <a:lnTo>
                    <a:pt x="780427" y="163319"/>
                  </a:lnTo>
                  <a:lnTo>
                    <a:pt x="728879" y="149289"/>
                  </a:lnTo>
                  <a:lnTo>
                    <a:pt x="706233" y="142561"/>
                  </a:lnTo>
                  <a:lnTo>
                    <a:pt x="678546" y="134886"/>
                  </a:lnTo>
                  <a:lnTo>
                    <a:pt x="609724" y="118115"/>
                  </a:lnTo>
                  <a:lnTo>
                    <a:pt x="569428" y="109728"/>
                  </a:lnTo>
                  <a:lnTo>
                    <a:pt x="525767" y="101814"/>
                  </a:lnTo>
                  <a:lnTo>
                    <a:pt x="479161" y="94728"/>
                  </a:lnTo>
                  <a:lnTo>
                    <a:pt x="430029" y="88824"/>
                  </a:lnTo>
                  <a:lnTo>
                    <a:pt x="378789" y="84457"/>
                  </a:lnTo>
                  <a:lnTo>
                    <a:pt x="325862" y="81981"/>
                  </a:lnTo>
                  <a:lnTo>
                    <a:pt x="271667" y="81753"/>
                  </a:lnTo>
                  <a:lnTo>
                    <a:pt x="216621" y="84126"/>
                  </a:lnTo>
                  <a:lnTo>
                    <a:pt x="161146" y="89456"/>
                  </a:lnTo>
                  <a:lnTo>
                    <a:pt x="105660" y="98097"/>
                  </a:lnTo>
                  <a:lnTo>
                    <a:pt x="50581" y="110404"/>
                  </a:lnTo>
                  <a:lnTo>
                    <a:pt x="0" y="1256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59449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30" h="173355">
                  <a:moveTo>
                    <a:pt x="0" y="113474"/>
                  </a:moveTo>
                  <a:lnTo>
                    <a:pt x="48506" y="98822"/>
                  </a:lnTo>
                  <a:lnTo>
                    <a:pt x="103335" y="86496"/>
                  </a:lnTo>
                  <a:lnTo>
                    <a:pt x="158564" y="77808"/>
                  </a:lnTo>
                  <a:lnTo>
                    <a:pt x="213777" y="72405"/>
                  </a:lnTo>
                  <a:lnTo>
                    <a:pt x="268558" y="69937"/>
                  </a:lnTo>
                  <a:lnTo>
                    <a:pt x="322490" y="70053"/>
                  </a:lnTo>
                  <a:lnTo>
                    <a:pt x="375156" y="72401"/>
                  </a:lnTo>
                  <a:lnTo>
                    <a:pt x="426139" y="76630"/>
                  </a:lnTo>
                  <a:lnTo>
                    <a:pt x="475024" y="82388"/>
                  </a:lnTo>
                  <a:lnTo>
                    <a:pt x="521394" y="89325"/>
                  </a:lnTo>
                  <a:lnTo>
                    <a:pt x="564831" y="97089"/>
                  </a:lnTo>
                  <a:lnTo>
                    <a:pt x="604920" y="105328"/>
                  </a:lnTo>
                  <a:lnTo>
                    <a:pt x="673385" y="121829"/>
                  </a:lnTo>
                  <a:lnTo>
                    <a:pt x="723456" y="136017"/>
                  </a:lnTo>
                  <a:lnTo>
                    <a:pt x="774546" y="149818"/>
                  </a:lnTo>
                  <a:lnTo>
                    <a:pt x="824895" y="159809"/>
                  </a:lnTo>
                  <a:lnTo>
                    <a:pt x="874920" y="166278"/>
                  </a:lnTo>
                  <a:lnTo>
                    <a:pt x="925041" y="169515"/>
                  </a:lnTo>
                  <a:lnTo>
                    <a:pt x="975677" y="169809"/>
                  </a:lnTo>
                  <a:lnTo>
                    <a:pt x="1027245" y="167448"/>
                  </a:lnTo>
                  <a:lnTo>
                    <a:pt x="1080164" y="162722"/>
                  </a:lnTo>
                  <a:lnTo>
                    <a:pt x="1134853" y="155921"/>
                  </a:lnTo>
                  <a:lnTo>
                    <a:pt x="1191731" y="147333"/>
                  </a:lnTo>
                  <a:lnTo>
                    <a:pt x="1215734" y="143383"/>
                  </a:lnTo>
                  <a:lnTo>
                    <a:pt x="1241946" y="139027"/>
                  </a:lnTo>
                  <a:lnTo>
                    <a:pt x="1290731" y="130881"/>
                  </a:lnTo>
                  <a:lnTo>
                    <a:pt x="1340184" y="122492"/>
                  </a:lnTo>
                  <a:lnTo>
                    <a:pt x="1390169" y="113750"/>
                  </a:lnTo>
                  <a:lnTo>
                    <a:pt x="1440546" y="104546"/>
                  </a:lnTo>
                  <a:lnTo>
                    <a:pt x="1491178" y="94770"/>
                  </a:lnTo>
                  <a:lnTo>
                    <a:pt x="1541927" y="84315"/>
                  </a:lnTo>
                  <a:lnTo>
                    <a:pt x="1592654" y="73069"/>
                  </a:lnTo>
                  <a:lnTo>
                    <a:pt x="1643222" y="60925"/>
                  </a:lnTo>
                  <a:lnTo>
                    <a:pt x="1693492" y="47773"/>
                  </a:lnTo>
                  <a:lnTo>
                    <a:pt x="1743327" y="33503"/>
                  </a:lnTo>
                  <a:lnTo>
                    <a:pt x="1792587" y="18006"/>
                  </a:lnTo>
                  <a:lnTo>
                    <a:pt x="1841136" y="1174"/>
                  </a:lnTo>
                  <a:lnTo>
                    <a:pt x="1844201" y="0"/>
                  </a:lnTo>
                </a:path>
                <a:path w="1852930" h="173355">
                  <a:moveTo>
                    <a:pt x="1852541" y="0"/>
                  </a:moveTo>
                  <a:lnTo>
                    <a:pt x="1793671" y="20793"/>
                  </a:lnTo>
                  <a:lnTo>
                    <a:pt x="1744359" y="36313"/>
                  </a:lnTo>
                  <a:lnTo>
                    <a:pt x="1694478" y="50602"/>
                  </a:lnTo>
                  <a:lnTo>
                    <a:pt x="1644167" y="63770"/>
                  </a:lnTo>
                  <a:lnTo>
                    <a:pt x="1593562" y="75927"/>
                  </a:lnTo>
                  <a:lnTo>
                    <a:pt x="1542803" y="87183"/>
                  </a:lnTo>
                  <a:lnTo>
                    <a:pt x="1492025" y="97646"/>
                  </a:lnTo>
                  <a:lnTo>
                    <a:pt x="1441367" y="107428"/>
                  </a:lnTo>
                  <a:lnTo>
                    <a:pt x="1390966" y="116636"/>
                  </a:lnTo>
                  <a:lnTo>
                    <a:pt x="1340960" y="125382"/>
                  </a:lnTo>
                  <a:lnTo>
                    <a:pt x="1291487" y="133774"/>
                  </a:lnTo>
                  <a:lnTo>
                    <a:pt x="1242683" y="141923"/>
                  </a:lnTo>
                  <a:lnTo>
                    <a:pt x="1212457" y="146952"/>
                  </a:lnTo>
                  <a:lnTo>
                    <a:pt x="1205675" y="148082"/>
                  </a:lnTo>
                  <a:lnTo>
                    <a:pt x="1135174" y="158864"/>
                  </a:lnTo>
                  <a:lnTo>
                    <a:pt x="1080330" y="165681"/>
                  </a:lnTo>
                  <a:lnTo>
                    <a:pt x="1027260" y="170414"/>
                  </a:lnTo>
                  <a:lnTo>
                    <a:pt x="975545" y="172775"/>
                  </a:lnTo>
                  <a:lnTo>
                    <a:pt x="924764" y="172474"/>
                  </a:lnTo>
                  <a:lnTo>
                    <a:pt x="874499" y="169222"/>
                  </a:lnTo>
                  <a:lnTo>
                    <a:pt x="824328" y="162729"/>
                  </a:lnTo>
                  <a:lnTo>
                    <a:pt x="773833" y="152705"/>
                  </a:lnTo>
                  <a:lnTo>
                    <a:pt x="722593" y="138862"/>
                  </a:lnTo>
                  <a:lnTo>
                    <a:pt x="700122" y="132246"/>
                  </a:lnTo>
                  <a:lnTo>
                    <a:pt x="672649" y="124703"/>
                  </a:lnTo>
                  <a:lnTo>
                    <a:pt x="604358" y="108235"/>
                  </a:lnTo>
                  <a:lnTo>
                    <a:pt x="564373" y="100010"/>
                  </a:lnTo>
                  <a:lnTo>
                    <a:pt x="521048" y="92258"/>
                  </a:lnTo>
                  <a:lnTo>
                    <a:pt x="474801" y="85331"/>
                  </a:lnTo>
                  <a:lnTo>
                    <a:pt x="426045" y="79578"/>
                  </a:lnTo>
                  <a:lnTo>
                    <a:pt x="375198" y="75349"/>
                  </a:lnTo>
                  <a:lnTo>
                    <a:pt x="322676" y="72995"/>
                  </a:lnTo>
                  <a:lnTo>
                    <a:pt x="268893" y="72867"/>
                  </a:lnTo>
                  <a:lnTo>
                    <a:pt x="214266" y="75314"/>
                  </a:lnTo>
                  <a:lnTo>
                    <a:pt x="159211" y="80687"/>
                  </a:lnTo>
                  <a:lnTo>
                    <a:pt x="104143" y="89336"/>
                  </a:lnTo>
                  <a:lnTo>
                    <a:pt x="49479" y="101612"/>
                  </a:lnTo>
                  <a:lnTo>
                    <a:pt x="0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829269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0" y="102845"/>
                  </a:moveTo>
                  <a:lnTo>
                    <a:pt x="56077" y="86531"/>
                  </a:lnTo>
                  <a:lnTo>
                    <a:pt x="113802" y="74329"/>
                  </a:lnTo>
                  <a:lnTo>
                    <a:pt x="171863" y="66068"/>
                  </a:lnTo>
                  <a:lnTo>
                    <a:pt x="229770" y="61335"/>
                  </a:lnTo>
                  <a:lnTo>
                    <a:pt x="287032" y="59719"/>
                  </a:lnTo>
                  <a:lnTo>
                    <a:pt x="343158" y="60810"/>
                  </a:lnTo>
                  <a:lnTo>
                    <a:pt x="397658" y="64194"/>
                  </a:lnTo>
                  <a:lnTo>
                    <a:pt x="450042" y="69461"/>
                  </a:lnTo>
                  <a:lnTo>
                    <a:pt x="499817" y="76200"/>
                  </a:lnTo>
                  <a:lnTo>
                    <a:pt x="546494" y="83999"/>
                  </a:lnTo>
                  <a:lnTo>
                    <a:pt x="589582" y="92447"/>
                  </a:lnTo>
                  <a:lnTo>
                    <a:pt x="628590" y="101132"/>
                  </a:lnTo>
                  <a:lnTo>
                    <a:pt x="692405" y="117569"/>
                  </a:lnTo>
                  <a:lnTo>
                    <a:pt x="716230" y="124498"/>
                  </a:lnTo>
                  <a:lnTo>
                    <a:pt x="767006" y="138128"/>
                  </a:lnTo>
                  <a:lnTo>
                    <a:pt x="817071" y="148007"/>
                  </a:lnTo>
                  <a:lnTo>
                    <a:pt x="866839" y="154422"/>
                  </a:lnTo>
                  <a:lnTo>
                    <a:pt x="916725" y="157657"/>
                  </a:lnTo>
                  <a:lnTo>
                    <a:pt x="967145" y="157995"/>
                  </a:lnTo>
                  <a:lnTo>
                    <a:pt x="1018512" y="155724"/>
                  </a:lnTo>
                  <a:lnTo>
                    <a:pt x="1071241" y="151126"/>
                  </a:lnTo>
                  <a:lnTo>
                    <a:pt x="1125748" y="144487"/>
                  </a:lnTo>
                  <a:lnTo>
                    <a:pt x="1182447" y="136093"/>
                  </a:lnTo>
                  <a:lnTo>
                    <a:pt x="1235597" y="127444"/>
                  </a:lnTo>
                  <a:lnTo>
                    <a:pt x="1284064" y="119514"/>
                  </a:lnTo>
                  <a:lnTo>
                    <a:pt x="1333197" y="111343"/>
                  </a:lnTo>
                  <a:lnTo>
                    <a:pt x="1382857" y="102820"/>
                  </a:lnTo>
                  <a:lnTo>
                    <a:pt x="1432908" y="93836"/>
                  </a:lnTo>
                  <a:lnTo>
                    <a:pt x="1483213" y="84281"/>
                  </a:lnTo>
                  <a:lnTo>
                    <a:pt x="1533634" y="74044"/>
                  </a:lnTo>
                  <a:lnTo>
                    <a:pt x="1584034" y="63015"/>
                  </a:lnTo>
                  <a:lnTo>
                    <a:pt x="1634277" y="51084"/>
                  </a:lnTo>
                  <a:lnTo>
                    <a:pt x="1684224" y="38140"/>
                  </a:lnTo>
                  <a:lnTo>
                    <a:pt x="1733739" y="24075"/>
                  </a:lnTo>
                  <a:lnTo>
                    <a:pt x="1782684" y="8777"/>
                  </a:lnTo>
                  <a:lnTo>
                    <a:pt x="1808128" y="0"/>
                  </a:lnTo>
                </a:path>
                <a:path w="1817370" h="161290">
                  <a:moveTo>
                    <a:pt x="1817239" y="0"/>
                  </a:moveTo>
                  <a:lnTo>
                    <a:pt x="1734769" y="26872"/>
                  </a:lnTo>
                  <a:lnTo>
                    <a:pt x="1685207" y="40957"/>
                  </a:lnTo>
                  <a:lnTo>
                    <a:pt x="1635218" y="53916"/>
                  </a:lnTo>
                  <a:lnTo>
                    <a:pt x="1584938" y="65860"/>
                  </a:lnTo>
                  <a:lnTo>
                    <a:pt x="1534503" y="76899"/>
                  </a:lnTo>
                  <a:lnTo>
                    <a:pt x="1484052" y="87144"/>
                  </a:lnTo>
                  <a:lnTo>
                    <a:pt x="1433719" y="96706"/>
                  </a:lnTo>
                  <a:lnTo>
                    <a:pt x="1383641" y="105694"/>
                  </a:lnTo>
                  <a:lnTo>
                    <a:pt x="1333956" y="114220"/>
                  </a:lnTo>
                  <a:lnTo>
                    <a:pt x="1284799" y="122394"/>
                  </a:lnTo>
                  <a:lnTo>
                    <a:pt x="1236308" y="130327"/>
                  </a:lnTo>
                  <a:lnTo>
                    <a:pt x="1197979" y="136588"/>
                  </a:lnTo>
                  <a:lnTo>
                    <a:pt x="1190410" y="137833"/>
                  </a:lnTo>
                  <a:lnTo>
                    <a:pt x="1126068" y="147440"/>
                  </a:lnTo>
                  <a:lnTo>
                    <a:pt x="1071414" y="154092"/>
                  </a:lnTo>
                  <a:lnTo>
                    <a:pt x="1018540" y="158697"/>
                  </a:lnTo>
                  <a:lnTo>
                    <a:pt x="967029" y="160971"/>
                  </a:lnTo>
                  <a:lnTo>
                    <a:pt x="916466" y="160626"/>
                  </a:lnTo>
                  <a:lnTo>
                    <a:pt x="866434" y="157379"/>
                  </a:lnTo>
                  <a:lnTo>
                    <a:pt x="816517" y="150944"/>
                  </a:lnTo>
                  <a:lnTo>
                    <a:pt x="766300" y="141035"/>
                  </a:lnTo>
                  <a:lnTo>
                    <a:pt x="715366" y="127368"/>
                  </a:lnTo>
                  <a:lnTo>
                    <a:pt x="691606" y="120449"/>
                  </a:lnTo>
                  <a:lnTo>
                    <a:pt x="662308" y="112534"/>
                  </a:lnTo>
                  <a:lnTo>
                    <a:pt x="589063" y="95358"/>
                  </a:lnTo>
                  <a:lnTo>
                    <a:pt x="546093" y="86918"/>
                  </a:lnTo>
                  <a:lnTo>
                    <a:pt x="499545" y="79124"/>
                  </a:lnTo>
                  <a:lnTo>
                    <a:pt x="449908" y="72387"/>
                  </a:lnTo>
                  <a:lnTo>
                    <a:pt x="397671" y="67117"/>
                  </a:lnTo>
                  <a:lnTo>
                    <a:pt x="343325" y="63724"/>
                  </a:lnTo>
                  <a:lnTo>
                    <a:pt x="287358" y="62619"/>
                  </a:lnTo>
                  <a:lnTo>
                    <a:pt x="230259" y="64213"/>
                  </a:lnTo>
                  <a:lnTo>
                    <a:pt x="172519" y="68915"/>
                  </a:lnTo>
                  <a:lnTo>
                    <a:pt x="114627" y="77137"/>
                  </a:lnTo>
                  <a:lnTo>
                    <a:pt x="57073" y="89289"/>
                  </a:lnTo>
                  <a:lnTo>
                    <a:pt x="345" y="105781"/>
                  </a:lnTo>
                  <a:lnTo>
                    <a:pt x="0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788367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4" h="148590">
                  <a:moveTo>
                    <a:pt x="0" y="91250"/>
                  </a:moveTo>
                  <a:lnTo>
                    <a:pt x="53230" y="75716"/>
                  </a:lnTo>
                  <a:lnTo>
                    <a:pt x="110505" y="63543"/>
                  </a:lnTo>
                  <a:lnTo>
                    <a:pt x="168111" y="55267"/>
                  </a:lnTo>
                  <a:lnTo>
                    <a:pt x="225563" y="50482"/>
                  </a:lnTo>
                  <a:lnTo>
                    <a:pt x="282374" y="48781"/>
                  </a:lnTo>
                  <a:lnTo>
                    <a:pt x="338058" y="49759"/>
                  </a:lnTo>
                  <a:lnTo>
                    <a:pt x="392126" y="53009"/>
                  </a:lnTo>
                  <a:lnTo>
                    <a:pt x="444094" y="58126"/>
                  </a:lnTo>
                  <a:lnTo>
                    <a:pt x="493474" y="64702"/>
                  </a:lnTo>
                  <a:lnTo>
                    <a:pt x="539780" y="72333"/>
                  </a:lnTo>
                  <a:lnTo>
                    <a:pt x="582526" y="80613"/>
                  </a:lnTo>
                  <a:lnTo>
                    <a:pt x="621223" y="89134"/>
                  </a:lnTo>
                  <a:lnTo>
                    <a:pt x="684530" y="105279"/>
                  </a:lnTo>
                  <a:lnTo>
                    <a:pt x="708165" y="112090"/>
                  </a:lnTo>
                  <a:lnTo>
                    <a:pt x="758623" y="125529"/>
                  </a:lnTo>
                  <a:lnTo>
                    <a:pt x="808400" y="135282"/>
                  </a:lnTo>
                  <a:lnTo>
                    <a:pt x="857905" y="141630"/>
                  </a:lnTo>
                  <a:lnTo>
                    <a:pt x="907551" y="144852"/>
                  </a:lnTo>
                  <a:lnTo>
                    <a:pt x="957748" y="145229"/>
                  </a:lnTo>
                  <a:lnTo>
                    <a:pt x="1008907" y="143040"/>
                  </a:lnTo>
                  <a:lnTo>
                    <a:pt x="1061438" y="138568"/>
                  </a:lnTo>
                  <a:lnTo>
                    <a:pt x="1115753" y="132090"/>
                  </a:lnTo>
                  <a:lnTo>
                    <a:pt x="1172262" y="123888"/>
                  </a:lnTo>
                  <a:lnTo>
                    <a:pt x="1180186" y="122644"/>
                  </a:lnTo>
                  <a:lnTo>
                    <a:pt x="1188086" y="121425"/>
                  </a:lnTo>
                  <a:lnTo>
                    <a:pt x="1195998" y="120104"/>
                  </a:lnTo>
                  <a:lnTo>
                    <a:pt x="1228319" y="114935"/>
                  </a:lnTo>
                  <a:lnTo>
                    <a:pt x="1276477" y="107216"/>
                  </a:lnTo>
                  <a:lnTo>
                    <a:pt x="1325295" y="99259"/>
                  </a:lnTo>
                  <a:lnTo>
                    <a:pt x="1374638" y="90953"/>
                  </a:lnTo>
                  <a:lnTo>
                    <a:pt x="1424368" y="82186"/>
                  </a:lnTo>
                  <a:lnTo>
                    <a:pt x="1474350" y="72848"/>
                  </a:lnTo>
                  <a:lnTo>
                    <a:pt x="1524449" y="62827"/>
                  </a:lnTo>
                  <a:lnTo>
                    <a:pt x="1574527" y="52013"/>
                  </a:lnTo>
                  <a:lnTo>
                    <a:pt x="1624448" y="40294"/>
                  </a:lnTo>
                  <a:lnTo>
                    <a:pt x="1674077" y="27559"/>
                  </a:lnTo>
                  <a:lnTo>
                    <a:pt x="1723277" y="13697"/>
                  </a:lnTo>
                  <a:lnTo>
                    <a:pt x="1767393" y="0"/>
                  </a:lnTo>
                </a:path>
                <a:path w="1777364" h="148590">
                  <a:moveTo>
                    <a:pt x="1777007" y="0"/>
                  </a:moveTo>
                  <a:lnTo>
                    <a:pt x="1724571" y="16417"/>
                  </a:lnTo>
                  <a:lnTo>
                    <a:pt x="1675375" y="30290"/>
                  </a:lnTo>
                  <a:lnTo>
                    <a:pt x="1625755" y="43034"/>
                  </a:lnTo>
                  <a:lnTo>
                    <a:pt x="1575847" y="54761"/>
                  </a:lnTo>
                  <a:lnTo>
                    <a:pt x="1525786" y="65581"/>
                  </a:lnTo>
                  <a:lnTo>
                    <a:pt x="1475709" y="75607"/>
                  </a:lnTo>
                  <a:lnTo>
                    <a:pt x="1425751" y="84949"/>
                  </a:lnTo>
                  <a:lnTo>
                    <a:pt x="1376047" y="93718"/>
                  </a:lnTo>
                  <a:lnTo>
                    <a:pt x="1326733" y="102026"/>
                  </a:lnTo>
                  <a:lnTo>
                    <a:pt x="1277945" y="109984"/>
                  </a:lnTo>
                  <a:lnTo>
                    <a:pt x="1229818" y="117703"/>
                  </a:lnTo>
                  <a:lnTo>
                    <a:pt x="1196480" y="123050"/>
                  </a:lnTo>
                  <a:lnTo>
                    <a:pt x="1188543" y="124333"/>
                  </a:lnTo>
                  <a:lnTo>
                    <a:pt x="1116069" y="135030"/>
                  </a:lnTo>
                  <a:lnTo>
                    <a:pt x="1061606" y="141522"/>
                  </a:lnTo>
                  <a:lnTo>
                    <a:pt x="1008930" y="146004"/>
                  </a:lnTo>
                  <a:lnTo>
                    <a:pt x="957628" y="148194"/>
                  </a:lnTo>
                  <a:lnTo>
                    <a:pt x="907288" y="147812"/>
                  </a:lnTo>
                  <a:lnTo>
                    <a:pt x="857498" y="144576"/>
                  </a:lnTo>
                  <a:lnTo>
                    <a:pt x="807845" y="138206"/>
                  </a:lnTo>
                  <a:lnTo>
                    <a:pt x="757917" y="128419"/>
                  </a:lnTo>
                  <a:lnTo>
                    <a:pt x="707302" y="114935"/>
                  </a:lnTo>
                  <a:lnTo>
                    <a:pt x="683725" y="108138"/>
                  </a:lnTo>
                  <a:lnTo>
                    <a:pt x="654655" y="100367"/>
                  </a:lnTo>
                  <a:lnTo>
                    <a:pt x="581979" y="83522"/>
                  </a:lnTo>
                  <a:lnTo>
                    <a:pt x="539345" y="75258"/>
                  </a:lnTo>
                  <a:lnTo>
                    <a:pt x="493160" y="67639"/>
                  </a:lnTo>
                  <a:lnTo>
                    <a:pt x="443911" y="61070"/>
                  </a:lnTo>
                  <a:lnTo>
                    <a:pt x="392083" y="55956"/>
                  </a:lnTo>
                  <a:lnTo>
                    <a:pt x="338163" y="52703"/>
                  </a:lnTo>
                  <a:lnTo>
                    <a:pt x="282635" y="51714"/>
                  </a:lnTo>
                  <a:lnTo>
                    <a:pt x="225987" y="53396"/>
                  </a:lnTo>
                  <a:lnTo>
                    <a:pt x="168703" y="58152"/>
                  </a:lnTo>
                  <a:lnTo>
                    <a:pt x="111269" y="66388"/>
                  </a:lnTo>
                  <a:lnTo>
                    <a:pt x="54171" y="78508"/>
                  </a:lnTo>
                  <a:lnTo>
                    <a:pt x="0" y="943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1745608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0" y="78479"/>
                  </a:moveTo>
                  <a:lnTo>
                    <a:pt x="49519" y="63984"/>
                  </a:lnTo>
                  <a:lnTo>
                    <a:pt x="106344" y="51842"/>
                  </a:lnTo>
                  <a:lnTo>
                    <a:pt x="163498" y="43553"/>
                  </a:lnTo>
                  <a:lnTo>
                    <a:pt x="220499" y="38716"/>
                  </a:lnTo>
                  <a:lnTo>
                    <a:pt x="276865" y="36931"/>
                  </a:lnTo>
                  <a:lnTo>
                    <a:pt x="332112" y="37797"/>
                  </a:lnTo>
                  <a:lnTo>
                    <a:pt x="385757" y="40913"/>
                  </a:lnTo>
                  <a:lnTo>
                    <a:pt x="437318" y="45878"/>
                  </a:lnTo>
                  <a:lnTo>
                    <a:pt x="486312" y="52293"/>
                  </a:lnTo>
                  <a:lnTo>
                    <a:pt x="532256" y="59755"/>
                  </a:lnTo>
                  <a:lnTo>
                    <a:pt x="574667" y="67865"/>
                  </a:lnTo>
                  <a:lnTo>
                    <a:pt x="613063" y="76222"/>
                  </a:lnTo>
                  <a:lnTo>
                    <a:pt x="675875" y="92074"/>
                  </a:lnTo>
                  <a:lnTo>
                    <a:pt x="699326" y="98768"/>
                  </a:lnTo>
                  <a:lnTo>
                    <a:pt x="749473" y="112020"/>
                  </a:lnTo>
                  <a:lnTo>
                    <a:pt x="798966" y="121649"/>
                  </a:lnTo>
                  <a:lnTo>
                    <a:pt x="848212" y="127932"/>
                  </a:lnTo>
                  <a:lnTo>
                    <a:pt x="897619" y="131143"/>
                  </a:lnTo>
                  <a:lnTo>
                    <a:pt x="947593" y="131559"/>
                  </a:lnTo>
                  <a:lnTo>
                    <a:pt x="998543" y="129455"/>
                  </a:lnTo>
                  <a:lnTo>
                    <a:pt x="1050875" y="125107"/>
                  </a:lnTo>
                  <a:lnTo>
                    <a:pt x="1104996" y="118791"/>
                  </a:lnTo>
                  <a:lnTo>
                    <a:pt x="1161314" y="110782"/>
                  </a:lnTo>
                  <a:lnTo>
                    <a:pt x="1220890" y="101473"/>
                  </a:lnTo>
                  <a:lnTo>
                    <a:pt x="1268688" y="93968"/>
                  </a:lnTo>
                  <a:lnTo>
                    <a:pt x="1317143" y="86227"/>
                  </a:lnTo>
                  <a:lnTo>
                    <a:pt x="1366118" y="78138"/>
                  </a:lnTo>
                  <a:lnTo>
                    <a:pt x="1415480" y="69591"/>
                  </a:lnTo>
                  <a:lnTo>
                    <a:pt x="1465092" y="60472"/>
                  </a:lnTo>
                  <a:lnTo>
                    <a:pt x="1514821" y="50671"/>
                  </a:lnTo>
                  <a:lnTo>
                    <a:pt x="1564529" y="40074"/>
                  </a:lnTo>
                  <a:lnTo>
                    <a:pt x="1614084" y="28572"/>
                  </a:lnTo>
                  <a:lnTo>
                    <a:pt x="1663348" y="16051"/>
                  </a:lnTo>
                  <a:lnTo>
                    <a:pt x="1712187" y="2400"/>
                  </a:lnTo>
                  <a:lnTo>
                    <a:pt x="1719969" y="0"/>
                  </a:lnTo>
                </a:path>
                <a:path w="1730375" h="134620">
                  <a:moveTo>
                    <a:pt x="1730090" y="0"/>
                  </a:moveTo>
                  <a:lnTo>
                    <a:pt x="1664144" y="18928"/>
                  </a:lnTo>
                  <a:lnTo>
                    <a:pt x="1614811" y="31466"/>
                  </a:lnTo>
                  <a:lnTo>
                    <a:pt x="1565192" y="42981"/>
                  </a:lnTo>
                  <a:lnTo>
                    <a:pt x="1515423" y="53587"/>
                  </a:lnTo>
                  <a:lnTo>
                    <a:pt x="1465637" y="63394"/>
                  </a:lnTo>
                  <a:lnTo>
                    <a:pt x="1415970" y="72516"/>
                  </a:lnTo>
                  <a:lnTo>
                    <a:pt x="1366557" y="81064"/>
                  </a:lnTo>
                  <a:lnTo>
                    <a:pt x="1317531" y="89152"/>
                  </a:lnTo>
                  <a:lnTo>
                    <a:pt x="1269028" y="96891"/>
                  </a:lnTo>
                  <a:lnTo>
                    <a:pt x="1221182" y="104394"/>
                  </a:lnTo>
                  <a:lnTo>
                    <a:pt x="1185381" y="110007"/>
                  </a:lnTo>
                  <a:lnTo>
                    <a:pt x="1177469" y="111277"/>
                  </a:lnTo>
                  <a:lnTo>
                    <a:pt x="1105295" y="121757"/>
                  </a:lnTo>
                  <a:lnTo>
                    <a:pt x="1051030" y="128078"/>
                  </a:lnTo>
                  <a:lnTo>
                    <a:pt x="998558" y="132427"/>
                  </a:lnTo>
                  <a:lnTo>
                    <a:pt x="947467" y="134528"/>
                  </a:lnTo>
                  <a:lnTo>
                    <a:pt x="897351" y="134104"/>
                  </a:lnTo>
                  <a:lnTo>
                    <a:pt x="847800" y="130878"/>
                  </a:lnTo>
                  <a:lnTo>
                    <a:pt x="798405" y="124574"/>
                  </a:lnTo>
                  <a:lnTo>
                    <a:pt x="748758" y="114915"/>
                  </a:lnTo>
                  <a:lnTo>
                    <a:pt x="698450" y="101625"/>
                  </a:lnTo>
                  <a:lnTo>
                    <a:pt x="675063" y="94944"/>
                  </a:lnTo>
                  <a:lnTo>
                    <a:pt x="646226" y="87309"/>
                  </a:lnTo>
                  <a:lnTo>
                    <a:pt x="574132" y="70776"/>
                  </a:lnTo>
                  <a:lnTo>
                    <a:pt x="531838" y="62677"/>
                  </a:lnTo>
                  <a:lnTo>
                    <a:pt x="486021" y="55223"/>
                  </a:lnTo>
                  <a:lnTo>
                    <a:pt x="437164" y="48814"/>
                  </a:lnTo>
                  <a:lnTo>
                    <a:pt x="385748" y="43848"/>
                  </a:lnTo>
                  <a:lnTo>
                    <a:pt x="332255" y="40727"/>
                  </a:lnTo>
                  <a:lnTo>
                    <a:pt x="277167" y="39849"/>
                  </a:lnTo>
                  <a:lnTo>
                    <a:pt x="220965" y="41614"/>
                  </a:lnTo>
                  <a:lnTo>
                    <a:pt x="164130" y="46421"/>
                  </a:lnTo>
                  <a:lnTo>
                    <a:pt x="107146" y="54671"/>
                  </a:lnTo>
                  <a:lnTo>
                    <a:pt x="50493" y="66763"/>
                  </a:lnTo>
                  <a:lnTo>
                    <a:pt x="0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700206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0" y="64687"/>
                  </a:moveTo>
                  <a:lnTo>
                    <a:pt x="45063" y="51454"/>
                  </a:lnTo>
                  <a:lnTo>
                    <a:pt x="101448" y="39337"/>
                  </a:lnTo>
                  <a:lnTo>
                    <a:pt x="158158" y="31030"/>
                  </a:lnTo>
                  <a:lnTo>
                    <a:pt x="214714" y="26138"/>
                  </a:lnTo>
                  <a:lnTo>
                    <a:pt x="270636" y="24265"/>
                  </a:lnTo>
                  <a:lnTo>
                    <a:pt x="325447" y="25016"/>
                  </a:lnTo>
                  <a:lnTo>
                    <a:pt x="378667" y="27995"/>
                  </a:lnTo>
                  <a:lnTo>
                    <a:pt x="429819" y="32808"/>
                  </a:lnTo>
                  <a:lnTo>
                    <a:pt x="478422" y="39059"/>
                  </a:lnTo>
                  <a:lnTo>
                    <a:pt x="523998" y="46352"/>
                  </a:lnTo>
                  <a:lnTo>
                    <a:pt x="566069" y="54292"/>
                  </a:lnTo>
                  <a:lnTo>
                    <a:pt x="604156" y="62484"/>
                  </a:lnTo>
                  <a:lnTo>
                    <a:pt x="666463" y="78043"/>
                  </a:lnTo>
                  <a:lnTo>
                    <a:pt x="689725" y="84619"/>
                  </a:lnTo>
                  <a:lnTo>
                    <a:pt x="739576" y="97688"/>
                  </a:lnTo>
                  <a:lnTo>
                    <a:pt x="788797" y="107197"/>
                  </a:lnTo>
                  <a:lnTo>
                    <a:pt x="837791" y="113416"/>
                  </a:lnTo>
                  <a:lnTo>
                    <a:pt x="886964" y="116617"/>
                  </a:lnTo>
                  <a:lnTo>
                    <a:pt x="936718" y="117072"/>
                  </a:lnTo>
                  <a:lnTo>
                    <a:pt x="987458" y="115051"/>
                  </a:lnTo>
                  <a:lnTo>
                    <a:pt x="1039587" y="110827"/>
                  </a:lnTo>
                  <a:lnTo>
                    <a:pt x="1093510" y="104669"/>
                  </a:lnTo>
                  <a:lnTo>
                    <a:pt x="1149630" y="96850"/>
                  </a:lnTo>
                  <a:lnTo>
                    <a:pt x="1173112" y="93230"/>
                  </a:lnTo>
                  <a:lnTo>
                    <a:pt x="1211593" y="87325"/>
                  </a:lnTo>
                  <a:lnTo>
                    <a:pt x="1259108" y="80035"/>
                  </a:lnTo>
                  <a:lnTo>
                    <a:pt x="1307275" y="72512"/>
                  </a:lnTo>
                  <a:lnTo>
                    <a:pt x="1355960" y="64643"/>
                  </a:lnTo>
                  <a:lnTo>
                    <a:pt x="1405029" y="56315"/>
                  </a:lnTo>
                  <a:lnTo>
                    <a:pt x="1454348" y="47414"/>
                  </a:lnTo>
                  <a:lnTo>
                    <a:pt x="1503782" y="37829"/>
                  </a:lnTo>
                  <a:lnTo>
                    <a:pt x="1553197" y="27446"/>
                  </a:lnTo>
                  <a:lnTo>
                    <a:pt x="1602460" y="16152"/>
                  </a:lnTo>
                  <a:lnTo>
                    <a:pt x="1651435" y="3835"/>
                  </a:lnTo>
                  <a:lnTo>
                    <a:pt x="1665278" y="0"/>
                  </a:lnTo>
                </a:path>
                <a:path w="1676400" h="120650">
                  <a:moveTo>
                    <a:pt x="1676395" y="0"/>
                  </a:moveTo>
                  <a:lnTo>
                    <a:pt x="1603487" y="18960"/>
                  </a:lnTo>
                  <a:lnTo>
                    <a:pt x="1554199" y="30268"/>
                  </a:lnTo>
                  <a:lnTo>
                    <a:pt x="1504763" y="40662"/>
                  </a:lnTo>
                  <a:lnTo>
                    <a:pt x="1455312" y="50256"/>
                  </a:lnTo>
                  <a:lnTo>
                    <a:pt x="1405979" y="59164"/>
                  </a:lnTo>
                  <a:lnTo>
                    <a:pt x="1356899" y="67498"/>
                  </a:lnTo>
                  <a:lnTo>
                    <a:pt x="1308205" y="75373"/>
                  </a:lnTo>
                  <a:lnTo>
                    <a:pt x="1260030" y="82901"/>
                  </a:lnTo>
                  <a:lnTo>
                    <a:pt x="1212508" y="90195"/>
                  </a:lnTo>
                  <a:lnTo>
                    <a:pt x="1173582" y="96164"/>
                  </a:lnTo>
                  <a:lnTo>
                    <a:pt x="1165708" y="97421"/>
                  </a:lnTo>
                  <a:lnTo>
                    <a:pt x="1093801" y="107623"/>
                  </a:lnTo>
                  <a:lnTo>
                    <a:pt x="1039729" y="113785"/>
                  </a:lnTo>
                  <a:lnTo>
                    <a:pt x="987454" y="118012"/>
                  </a:lnTo>
                  <a:lnTo>
                    <a:pt x="936571" y="120030"/>
                  </a:lnTo>
                  <a:lnTo>
                    <a:pt x="886676" y="119567"/>
                  </a:lnTo>
                  <a:lnTo>
                    <a:pt x="837364" y="116353"/>
                  </a:lnTo>
                  <a:lnTo>
                    <a:pt x="788229" y="110114"/>
                  </a:lnTo>
                  <a:lnTo>
                    <a:pt x="738868" y="100580"/>
                  </a:lnTo>
                  <a:lnTo>
                    <a:pt x="688874" y="87477"/>
                  </a:lnTo>
                  <a:lnTo>
                    <a:pt x="665675" y="80915"/>
                  </a:lnTo>
                  <a:lnTo>
                    <a:pt x="637071" y="73420"/>
                  </a:lnTo>
                  <a:lnTo>
                    <a:pt x="565554" y="57208"/>
                  </a:lnTo>
                  <a:lnTo>
                    <a:pt x="523598" y="49279"/>
                  </a:lnTo>
                  <a:lnTo>
                    <a:pt x="478147" y="41994"/>
                  </a:lnTo>
                  <a:lnTo>
                    <a:pt x="429679" y="35748"/>
                  </a:lnTo>
                  <a:lnTo>
                    <a:pt x="378671" y="30935"/>
                  </a:lnTo>
                  <a:lnTo>
                    <a:pt x="325601" y="27949"/>
                  </a:lnTo>
                  <a:lnTo>
                    <a:pt x="270947" y="27184"/>
                  </a:lnTo>
                  <a:lnTo>
                    <a:pt x="215188" y="29035"/>
                  </a:lnTo>
                  <a:lnTo>
                    <a:pt x="158799" y="33896"/>
                  </a:lnTo>
                  <a:lnTo>
                    <a:pt x="102260" y="42162"/>
                  </a:lnTo>
                  <a:lnTo>
                    <a:pt x="46048" y="54227"/>
                  </a:lnTo>
                  <a:lnTo>
                    <a:pt x="0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653228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5" h="104775">
                  <a:moveTo>
                    <a:pt x="0" y="49766"/>
                  </a:moveTo>
                  <a:lnTo>
                    <a:pt x="40495" y="37817"/>
                  </a:lnTo>
                  <a:lnTo>
                    <a:pt x="96503" y="25690"/>
                  </a:lnTo>
                  <a:lnTo>
                    <a:pt x="152802" y="17346"/>
                  </a:lnTo>
                  <a:lnTo>
                    <a:pt x="208921" y="12393"/>
                  </a:lnTo>
                  <a:lnTo>
                    <a:pt x="264387" y="10439"/>
                  </a:lnTo>
                  <a:lnTo>
                    <a:pt x="318730" y="11092"/>
                  </a:lnTo>
                  <a:lnTo>
                    <a:pt x="371478" y="13962"/>
                  </a:lnTo>
                  <a:lnTo>
                    <a:pt x="422159" y="18655"/>
                  </a:lnTo>
                  <a:lnTo>
                    <a:pt x="470302" y="24780"/>
                  </a:lnTo>
                  <a:lnTo>
                    <a:pt x="515435" y="31945"/>
                  </a:lnTo>
                  <a:lnTo>
                    <a:pt x="557087" y="39758"/>
                  </a:lnTo>
                  <a:lnTo>
                    <a:pt x="594786" y="47828"/>
                  </a:lnTo>
                  <a:lnTo>
                    <a:pt x="656439" y="63171"/>
                  </a:lnTo>
                  <a:lnTo>
                    <a:pt x="679451" y="69660"/>
                  </a:lnTo>
                  <a:lnTo>
                    <a:pt x="729182" y="82513"/>
                  </a:lnTo>
                  <a:lnTo>
                    <a:pt x="778256" y="91878"/>
                  </a:lnTo>
                  <a:lnTo>
                    <a:pt x="827077" y="98022"/>
                  </a:lnTo>
                  <a:lnTo>
                    <a:pt x="876049" y="101210"/>
                  </a:lnTo>
                  <a:lnTo>
                    <a:pt x="925576" y="101709"/>
                  </a:lnTo>
                  <a:lnTo>
                    <a:pt x="976062" y="99785"/>
                  </a:lnTo>
                  <a:lnTo>
                    <a:pt x="1027910" y="95703"/>
                  </a:lnTo>
                  <a:lnTo>
                    <a:pt x="1081525" y="89730"/>
                  </a:lnTo>
                  <a:lnTo>
                    <a:pt x="1137311" y="82131"/>
                  </a:lnTo>
                  <a:lnTo>
                    <a:pt x="1145071" y="80975"/>
                  </a:lnTo>
                  <a:lnTo>
                    <a:pt x="1152843" y="79820"/>
                  </a:lnTo>
                  <a:lnTo>
                    <a:pt x="1160679" y="78613"/>
                  </a:lnTo>
                  <a:lnTo>
                    <a:pt x="1202386" y="72352"/>
                  </a:lnTo>
                  <a:lnTo>
                    <a:pt x="1249562" y="65274"/>
                  </a:lnTo>
                  <a:lnTo>
                    <a:pt x="1297386" y="57965"/>
                  </a:lnTo>
                  <a:lnTo>
                    <a:pt x="1345725" y="50311"/>
                  </a:lnTo>
                  <a:lnTo>
                    <a:pt x="1394445" y="42200"/>
                  </a:lnTo>
                  <a:lnTo>
                    <a:pt x="1443414" y="33516"/>
                  </a:lnTo>
                  <a:lnTo>
                    <a:pt x="1492498" y="24147"/>
                  </a:lnTo>
                  <a:lnTo>
                    <a:pt x="1541565" y="13979"/>
                  </a:lnTo>
                  <a:lnTo>
                    <a:pt x="1590480" y="2897"/>
                  </a:lnTo>
                  <a:lnTo>
                    <a:pt x="1602119" y="0"/>
                  </a:lnTo>
                </a:path>
                <a:path w="1614805" h="104775">
                  <a:moveTo>
                    <a:pt x="1614459" y="0"/>
                  </a:moveTo>
                  <a:lnTo>
                    <a:pt x="1542637" y="16794"/>
                  </a:lnTo>
                  <a:lnTo>
                    <a:pt x="1493560" y="26970"/>
                  </a:lnTo>
                  <a:lnTo>
                    <a:pt x="1444469" y="36345"/>
                  </a:lnTo>
                  <a:lnTo>
                    <a:pt x="1395497" y="45033"/>
                  </a:lnTo>
                  <a:lnTo>
                    <a:pt x="1346775" y="53149"/>
                  </a:lnTo>
                  <a:lnTo>
                    <a:pt x="1298437" y="60805"/>
                  </a:lnTo>
                  <a:lnTo>
                    <a:pt x="1250614" y="68116"/>
                  </a:lnTo>
                  <a:lnTo>
                    <a:pt x="1203440" y="75197"/>
                  </a:lnTo>
                  <a:lnTo>
                    <a:pt x="1161149" y="81534"/>
                  </a:lnTo>
                  <a:lnTo>
                    <a:pt x="1154583" y="82563"/>
                  </a:lnTo>
                  <a:lnTo>
                    <a:pt x="1148004" y="83528"/>
                  </a:lnTo>
                  <a:lnTo>
                    <a:pt x="1141489" y="84480"/>
                  </a:lnTo>
                  <a:lnTo>
                    <a:pt x="1137705" y="85039"/>
                  </a:lnTo>
                  <a:lnTo>
                    <a:pt x="1081825" y="92669"/>
                  </a:lnTo>
                  <a:lnTo>
                    <a:pt x="1028114" y="98666"/>
                  </a:lnTo>
                  <a:lnTo>
                    <a:pt x="976164" y="102765"/>
                  </a:lnTo>
                  <a:lnTo>
                    <a:pt x="925568" y="104698"/>
                  </a:lnTo>
                  <a:lnTo>
                    <a:pt x="875921" y="104198"/>
                  </a:lnTo>
                  <a:lnTo>
                    <a:pt x="826814" y="100998"/>
                  </a:lnTo>
                  <a:lnTo>
                    <a:pt x="777843" y="94831"/>
                  </a:lnTo>
                  <a:lnTo>
                    <a:pt x="728599" y="85431"/>
                  </a:lnTo>
                  <a:lnTo>
                    <a:pt x="678676" y="72530"/>
                  </a:lnTo>
                  <a:lnTo>
                    <a:pt x="655719" y="66053"/>
                  </a:lnTo>
                  <a:lnTo>
                    <a:pt x="627408" y="58659"/>
                  </a:lnTo>
                  <a:lnTo>
                    <a:pt x="556607" y="42681"/>
                  </a:lnTo>
                  <a:lnTo>
                    <a:pt x="515060" y="34879"/>
                  </a:lnTo>
                  <a:lnTo>
                    <a:pt x="470041" y="27722"/>
                  </a:lnTo>
                  <a:lnTo>
                    <a:pt x="422022" y="21602"/>
                  </a:lnTo>
                  <a:lnTo>
                    <a:pt x="371473" y="16909"/>
                  </a:lnTo>
                  <a:lnTo>
                    <a:pt x="318866" y="14033"/>
                  </a:lnTo>
                  <a:lnTo>
                    <a:pt x="264671" y="13367"/>
                  </a:lnTo>
                  <a:lnTo>
                    <a:pt x="209359" y="15299"/>
                  </a:lnTo>
                  <a:lnTo>
                    <a:pt x="153400" y="20222"/>
                  </a:lnTo>
                  <a:lnTo>
                    <a:pt x="97264" y="28526"/>
                  </a:lnTo>
                  <a:lnTo>
                    <a:pt x="41424" y="40601"/>
                  </a:lnTo>
                  <a:lnTo>
                    <a:pt x="0" y="528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553164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0" y="34069"/>
                  </a:moveTo>
                  <a:lnTo>
                    <a:pt x="34884" y="23740"/>
                  </a:lnTo>
                  <a:lnTo>
                    <a:pt x="90452" y="11639"/>
                  </a:lnTo>
                  <a:lnTo>
                    <a:pt x="146304" y="3279"/>
                  </a:lnTo>
                  <a:lnTo>
                    <a:pt x="182777" y="0"/>
                  </a:lnTo>
                </a:path>
                <a:path w="1542415" h="88900">
                  <a:moveTo>
                    <a:pt x="368526" y="0"/>
                  </a:moveTo>
                  <a:lnTo>
                    <a:pt x="413483" y="4066"/>
                  </a:lnTo>
                  <a:lnTo>
                    <a:pt x="461232" y="10034"/>
                  </a:lnTo>
                  <a:lnTo>
                    <a:pt x="505994" y="17037"/>
                  </a:lnTo>
                  <a:lnTo>
                    <a:pt x="547302" y="24688"/>
                  </a:lnTo>
                  <a:lnTo>
                    <a:pt x="584690" y="32600"/>
                  </a:lnTo>
                  <a:lnTo>
                    <a:pt x="645834" y="47662"/>
                  </a:lnTo>
                  <a:lnTo>
                    <a:pt x="668656" y="54038"/>
                  </a:lnTo>
                  <a:lnTo>
                    <a:pt x="718152" y="66715"/>
                  </a:lnTo>
                  <a:lnTo>
                    <a:pt x="766994" y="75964"/>
                  </a:lnTo>
                  <a:lnTo>
                    <a:pt x="815584" y="82047"/>
                  </a:lnTo>
                  <a:lnTo>
                    <a:pt x="864324" y="85226"/>
                  </a:lnTo>
                  <a:lnTo>
                    <a:pt x="913615" y="85761"/>
                  </a:lnTo>
                  <a:lnTo>
                    <a:pt x="963861" y="83916"/>
                  </a:lnTo>
                  <a:lnTo>
                    <a:pt x="1015463" y="79952"/>
                  </a:lnTo>
                  <a:lnTo>
                    <a:pt x="1068824" y="74130"/>
                  </a:lnTo>
                  <a:lnTo>
                    <a:pt x="1124344" y="66713"/>
                  </a:lnTo>
                  <a:lnTo>
                    <a:pt x="1147624" y="63271"/>
                  </a:lnTo>
                  <a:lnTo>
                    <a:pt x="1192137" y="56756"/>
                  </a:lnTo>
                  <a:lnTo>
                    <a:pt x="1239004" y="49891"/>
                  </a:lnTo>
                  <a:lnTo>
                    <a:pt x="1286515" y="42799"/>
                  </a:lnTo>
                  <a:lnTo>
                    <a:pt x="1334538" y="35363"/>
                  </a:lnTo>
                  <a:lnTo>
                    <a:pt x="1382941" y="27469"/>
                  </a:lnTo>
                  <a:lnTo>
                    <a:pt x="1431592" y="19003"/>
                  </a:lnTo>
                  <a:lnTo>
                    <a:pt x="1480358" y="9850"/>
                  </a:lnTo>
                  <a:lnTo>
                    <a:pt x="1528599" y="0"/>
                  </a:lnTo>
                </a:path>
                <a:path w="1542415" h="88900">
                  <a:moveTo>
                    <a:pt x="1542304" y="0"/>
                  </a:moveTo>
                  <a:lnTo>
                    <a:pt x="1481487" y="12662"/>
                  </a:lnTo>
                  <a:lnTo>
                    <a:pt x="1432722" y="21821"/>
                  </a:lnTo>
                  <a:lnTo>
                    <a:pt x="1384075" y="30291"/>
                  </a:lnTo>
                  <a:lnTo>
                    <a:pt x="1335679" y="38188"/>
                  </a:lnTo>
                  <a:lnTo>
                    <a:pt x="1287665" y="45626"/>
                  </a:lnTo>
                  <a:lnTo>
                    <a:pt x="1240163" y="52721"/>
                  </a:lnTo>
                  <a:lnTo>
                    <a:pt x="1193305" y="59588"/>
                  </a:lnTo>
                  <a:lnTo>
                    <a:pt x="1148081" y="66205"/>
                  </a:lnTo>
                  <a:lnTo>
                    <a:pt x="1140270" y="67399"/>
                  </a:lnTo>
                  <a:lnTo>
                    <a:pt x="1069139" y="77088"/>
                  </a:lnTo>
                  <a:lnTo>
                    <a:pt x="1015652" y="82919"/>
                  </a:lnTo>
                  <a:lnTo>
                    <a:pt x="963923" y="86887"/>
                  </a:lnTo>
                  <a:lnTo>
                    <a:pt x="913548" y="88731"/>
                  </a:lnTo>
                  <a:lnTo>
                    <a:pt x="864123" y="88188"/>
                  </a:lnTo>
                  <a:lnTo>
                    <a:pt x="815243" y="84994"/>
                  </a:lnTo>
                  <a:lnTo>
                    <a:pt x="766504" y="78888"/>
                  </a:lnTo>
                  <a:lnTo>
                    <a:pt x="717501" y="69605"/>
                  </a:lnTo>
                  <a:lnTo>
                    <a:pt x="667830" y="56883"/>
                  </a:lnTo>
                  <a:lnTo>
                    <a:pt x="645067" y="50522"/>
                  </a:lnTo>
                  <a:lnTo>
                    <a:pt x="616996" y="43263"/>
                  </a:lnTo>
                  <a:lnTo>
                    <a:pt x="546794" y="27597"/>
                  </a:lnTo>
                  <a:lnTo>
                    <a:pt x="505595" y="19960"/>
                  </a:lnTo>
                  <a:lnTo>
                    <a:pt x="460953" y="12969"/>
                  </a:lnTo>
                  <a:lnTo>
                    <a:pt x="413334" y="7009"/>
                  </a:lnTo>
                  <a:lnTo>
                    <a:pt x="363204" y="2466"/>
                  </a:lnTo>
                  <a:lnTo>
                    <a:pt x="316257" y="0"/>
                  </a:lnTo>
                </a:path>
                <a:path w="1542415" h="88900">
                  <a:moveTo>
                    <a:pt x="234790" y="0"/>
                  </a:moveTo>
                  <a:lnTo>
                    <a:pt x="202411" y="1192"/>
                  </a:lnTo>
                  <a:lnTo>
                    <a:pt x="146899" y="6171"/>
                  </a:lnTo>
                  <a:lnTo>
                    <a:pt x="91208" y="14495"/>
                  </a:lnTo>
                  <a:lnTo>
                    <a:pt x="35804" y="26549"/>
                  </a:lnTo>
                  <a:lnTo>
                    <a:pt x="0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471040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0" y="17561"/>
                  </a:moveTo>
                  <a:lnTo>
                    <a:pt x="28686" y="9038"/>
                  </a:lnTo>
                  <a:lnTo>
                    <a:pt x="69943" y="0"/>
                  </a:lnTo>
                </a:path>
                <a:path w="1456690" h="72390">
                  <a:moveTo>
                    <a:pt x="486414" y="0"/>
                  </a:moveTo>
                  <a:lnTo>
                    <a:pt x="536941" y="8957"/>
                  </a:lnTo>
                  <a:lnTo>
                    <a:pt x="606734" y="24344"/>
                  </a:lnTo>
                  <a:lnTo>
                    <a:pt x="657264" y="37744"/>
                  </a:lnTo>
                  <a:lnTo>
                    <a:pt x="706432" y="50234"/>
                  </a:lnTo>
                  <a:lnTo>
                    <a:pt x="754979" y="59359"/>
                  </a:lnTo>
                  <a:lnTo>
                    <a:pt x="803305" y="65378"/>
                  </a:lnTo>
                  <a:lnTo>
                    <a:pt x="851807" y="68548"/>
                  </a:lnTo>
                  <a:lnTo>
                    <a:pt x="900883" y="69126"/>
                  </a:lnTo>
                  <a:lnTo>
                    <a:pt x="950930" y="67370"/>
                  </a:lnTo>
                  <a:lnTo>
                    <a:pt x="1002347" y="63537"/>
                  </a:lnTo>
                  <a:lnTo>
                    <a:pt x="1055532" y="57885"/>
                  </a:lnTo>
                  <a:lnTo>
                    <a:pt x="1110882" y="50672"/>
                  </a:lnTo>
                  <a:lnTo>
                    <a:pt x="1122924" y="48930"/>
                  </a:lnTo>
                  <a:lnTo>
                    <a:pt x="1143150" y="46026"/>
                  </a:lnTo>
                  <a:lnTo>
                    <a:pt x="1164943" y="42905"/>
                  </a:lnTo>
                  <a:lnTo>
                    <a:pt x="1181685" y="40512"/>
                  </a:lnTo>
                  <a:lnTo>
                    <a:pt x="1231349" y="33406"/>
                  </a:lnTo>
                  <a:lnTo>
                    <a:pt x="1281731" y="26035"/>
                  </a:lnTo>
                  <a:lnTo>
                    <a:pt x="1332671" y="18258"/>
                  </a:lnTo>
                  <a:lnTo>
                    <a:pt x="1384011" y="9936"/>
                  </a:lnTo>
                  <a:lnTo>
                    <a:pt x="1435591" y="927"/>
                  </a:lnTo>
                  <a:lnTo>
                    <a:pt x="1440463" y="0"/>
                  </a:lnTo>
                </a:path>
                <a:path w="1456690" h="72390">
                  <a:moveTo>
                    <a:pt x="1456357" y="0"/>
                  </a:moveTo>
                  <a:lnTo>
                    <a:pt x="1385024" y="12771"/>
                  </a:lnTo>
                  <a:lnTo>
                    <a:pt x="1333679" y="21095"/>
                  </a:lnTo>
                  <a:lnTo>
                    <a:pt x="1282736" y="28871"/>
                  </a:lnTo>
                  <a:lnTo>
                    <a:pt x="1232353" y="36241"/>
                  </a:lnTo>
                  <a:lnTo>
                    <a:pt x="1182688" y="43345"/>
                  </a:lnTo>
                  <a:lnTo>
                    <a:pt x="1170549" y="45074"/>
                  </a:lnTo>
                  <a:lnTo>
                    <a:pt x="1158461" y="46797"/>
                  </a:lnTo>
                  <a:lnTo>
                    <a:pt x="1146428" y="48518"/>
                  </a:lnTo>
                  <a:lnTo>
                    <a:pt x="1134454" y="50241"/>
                  </a:lnTo>
                  <a:lnTo>
                    <a:pt x="1126694" y="51396"/>
                  </a:lnTo>
                  <a:lnTo>
                    <a:pt x="1118972" y="52501"/>
                  </a:lnTo>
                  <a:lnTo>
                    <a:pt x="1055825" y="60821"/>
                  </a:lnTo>
                  <a:lnTo>
                    <a:pt x="1002527" y="66494"/>
                  </a:lnTo>
                  <a:lnTo>
                    <a:pt x="950995" y="70342"/>
                  </a:lnTo>
                  <a:lnTo>
                    <a:pt x="900829" y="72106"/>
                  </a:lnTo>
                  <a:lnTo>
                    <a:pt x="851627" y="71528"/>
                  </a:lnTo>
                  <a:lnTo>
                    <a:pt x="802990" y="68349"/>
                  </a:lnTo>
                  <a:lnTo>
                    <a:pt x="754517" y="62312"/>
                  </a:lnTo>
                  <a:lnTo>
                    <a:pt x="705809" y="53157"/>
                  </a:lnTo>
                  <a:lnTo>
                    <a:pt x="656464" y="40627"/>
                  </a:lnTo>
                  <a:lnTo>
                    <a:pt x="633897" y="34378"/>
                  </a:lnTo>
                  <a:lnTo>
                    <a:pt x="606066" y="27251"/>
                  </a:lnTo>
                  <a:lnTo>
                    <a:pt x="573433" y="19629"/>
                  </a:lnTo>
                  <a:lnTo>
                    <a:pt x="536460" y="11890"/>
                  </a:lnTo>
                  <a:lnTo>
                    <a:pt x="495608" y="4416"/>
                  </a:lnTo>
                  <a:lnTo>
                    <a:pt x="466982" y="0"/>
                  </a:lnTo>
                </a:path>
                <a:path w="1456690" h="72390">
                  <a:moveTo>
                    <a:pt x="83725" y="0"/>
                  </a:moveTo>
                  <a:lnTo>
                    <a:pt x="29622" y="11840"/>
                  </a:lnTo>
                  <a:lnTo>
                    <a:pt x="0" y="206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361398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5" h="55244">
                  <a:moveTo>
                    <a:pt x="0" y="388"/>
                  </a:moveTo>
                  <a:lnTo>
                    <a:pt x="1363" y="0"/>
                  </a:lnTo>
                </a:path>
                <a:path w="1353185" h="55244">
                  <a:moveTo>
                    <a:pt x="561440" y="0"/>
                  </a:moveTo>
                  <a:lnTo>
                    <a:pt x="591526" y="6832"/>
                  </a:lnTo>
                  <a:lnTo>
                    <a:pt x="621415" y="14339"/>
                  </a:lnTo>
                  <a:lnTo>
                    <a:pt x="645427" y="20904"/>
                  </a:lnTo>
                  <a:lnTo>
                    <a:pt x="694331" y="33203"/>
                  </a:lnTo>
                  <a:lnTo>
                    <a:pt x="742628" y="42202"/>
                  </a:lnTo>
                  <a:lnTo>
                    <a:pt x="790713" y="48154"/>
                  </a:lnTo>
                  <a:lnTo>
                    <a:pt x="838982" y="51311"/>
                  </a:lnTo>
                  <a:lnTo>
                    <a:pt x="887830" y="51927"/>
                  </a:lnTo>
                  <a:lnTo>
                    <a:pt x="937653" y="50254"/>
                  </a:lnTo>
                  <a:lnTo>
                    <a:pt x="988846" y="46547"/>
                  </a:lnTo>
                  <a:lnTo>
                    <a:pt x="1041805" y="41056"/>
                  </a:lnTo>
                  <a:lnTo>
                    <a:pt x="1096925" y="34036"/>
                  </a:lnTo>
                  <a:lnTo>
                    <a:pt x="1119976" y="30785"/>
                  </a:lnTo>
                  <a:lnTo>
                    <a:pt x="1132475" y="29032"/>
                  </a:lnTo>
                  <a:lnTo>
                    <a:pt x="1145034" y="27278"/>
                  </a:lnTo>
                  <a:lnTo>
                    <a:pt x="1157654" y="25522"/>
                  </a:lnTo>
                  <a:lnTo>
                    <a:pt x="1170331" y="23762"/>
                  </a:lnTo>
                  <a:lnTo>
                    <a:pt x="1219671" y="16881"/>
                  </a:lnTo>
                  <a:lnTo>
                    <a:pt x="1269722" y="9737"/>
                  </a:lnTo>
                  <a:lnTo>
                    <a:pt x="1320329" y="2190"/>
                  </a:lnTo>
                  <a:lnTo>
                    <a:pt x="1334132" y="0"/>
                  </a:lnTo>
                </a:path>
                <a:path w="1353185" h="55244">
                  <a:moveTo>
                    <a:pt x="1353183" y="0"/>
                  </a:moveTo>
                  <a:lnTo>
                    <a:pt x="1270866" y="12589"/>
                  </a:lnTo>
                  <a:lnTo>
                    <a:pt x="1220826" y="19735"/>
                  </a:lnTo>
                  <a:lnTo>
                    <a:pt x="1171500" y="26619"/>
                  </a:lnTo>
                  <a:lnTo>
                    <a:pt x="1158632" y="28408"/>
                  </a:lnTo>
                  <a:lnTo>
                    <a:pt x="1145823" y="30193"/>
                  </a:lnTo>
                  <a:lnTo>
                    <a:pt x="1133077" y="31975"/>
                  </a:lnTo>
                  <a:lnTo>
                    <a:pt x="1120395" y="33757"/>
                  </a:lnTo>
                  <a:lnTo>
                    <a:pt x="1112787" y="34785"/>
                  </a:lnTo>
                  <a:lnTo>
                    <a:pt x="1105218" y="35839"/>
                  </a:lnTo>
                  <a:lnTo>
                    <a:pt x="1097738" y="36906"/>
                  </a:lnTo>
                  <a:lnTo>
                    <a:pt x="1042370" y="43963"/>
                  </a:lnTo>
                  <a:lnTo>
                    <a:pt x="989191" y="49481"/>
                  </a:lnTo>
                  <a:lnTo>
                    <a:pt x="937801" y="53206"/>
                  </a:lnTo>
                  <a:lnTo>
                    <a:pt x="887798" y="54885"/>
                  </a:lnTo>
                  <a:lnTo>
                    <a:pt x="838784" y="54266"/>
                  </a:lnTo>
                  <a:lnTo>
                    <a:pt x="790358" y="51095"/>
                  </a:lnTo>
                  <a:lnTo>
                    <a:pt x="742118" y="45121"/>
                  </a:lnTo>
                  <a:lnTo>
                    <a:pt x="693667" y="36090"/>
                  </a:lnTo>
                  <a:lnTo>
                    <a:pt x="644602" y="23749"/>
                  </a:lnTo>
                  <a:lnTo>
                    <a:pt x="620656" y="17199"/>
                  </a:lnTo>
                  <a:lnTo>
                    <a:pt x="590850" y="9707"/>
                  </a:lnTo>
                  <a:lnTo>
                    <a:pt x="555733" y="1724"/>
                  </a:lnTo>
                  <a:lnTo>
                    <a:pt x="547160" y="0"/>
                  </a:lnTo>
                </a:path>
                <a:path w="1353185" h="55244">
                  <a:moveTo>
                    <a:pt x="12007" y="0"/>
                  </a:moveTo>
                  <a:lnTo>
                    <a:pt x="0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3300" y="0"/>
              <a:ext cx="667960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807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11266" y="0"/>
                  </a:moveTo>
                  <a:lnTo>
                    <a:pt x="72993" y="15658"/>
                  </a:lnTo>
                  <a:lnTo>
                    <a:pt x="121041" y="24535"/>
                  </a:lnTo>
                  <a:lnTo>
                    <a:pt x="168889" y="30421"/>
                  </a:lnTo>
                  <a:lnTo>
                    <a:pt x="216929" y="33565"/>
                  </a:lnTo>
                  <a:lnTo>
                    <a:pt x="265555" y="34216"/>
                  </a:lnTo>
                  <a:lnTo>
                    <a:pt x="315159" y="32621"/>
                  </a:lnTo>
                  <a:lnTo>
                    <a:pt x="366133" y="29030"/>
                  </a:lnTo>
                  <a:lnTo>
                    <a:pt x="418872" y="23691"/>
                  </a:lnTo>
                  <a:lnTo>
                    <a:pt x="473767" y="16853"/>
                  </a:lnTo>
                  <a:lnTo>
                    <a:pt x="496703" y="13716"/>
                  </a:lnTo>
                  <a:lnTo>
                    <a:pt x="510007" y="11898"/>
                  </a:lnTo>
                  <a:lnTo>
                    <a:pt x="523380" y="10080"/>
                  </a:lnTo>
                  <a:lnTo>
                    <a:pt x="536819" y="8258"/>
                  </a:lnTo>
                  <a:lnTo>
                    <a:pt x="550323" y="6426"/>
                  </a:lnTo>
                  <a:lnTo>
                    <a:pt x="597616" y="0"/>
                  </a:lnTo>
                </a:path>
                <a:path w="619125" h="37465">
                  <a:moveTo>
                    <a:pt x="619042" y="0"/>
                  </a:moveTo>
                  <a:lnTo>
                    <a:pt x="599878" y="2666"/>
                  </a:lnTo>
                  <a:lnTo>
                    <a:pt x="550882" y="9322"/>
                  </a:lnTo>
                  <a:lnTo>
                    <a:pt x="537330" y="11158"/>
                  </a:lnTo>
                  <a:lnTo>
                    <a:pt x="523845" y="12989"/>
                  </a:lnTo>
                  <a:lnTo>
                    <a:pt x="510428" y="14815"/>
                  </a:lnTo>
                  <a:lnTo>
                    <a:pt x="497084" y="16637"/>
                  </a:lnTo>
                  <a:lnTo>
                    <a:pt x="474148" y="19837"/>
                  </a:lnTo>
                  <a:lnTo>
                    <a:pt x="427643" y="25753"/>
                  </a:lnTo>
                  <a:lnTo>
                    <a:pt x="380332" y="30891"/>
                  </a:lnTo>
                  <a:lnTo>
                    <a:pt x="332178" y="34790"/>
                  </a:lnTo>
                  <a:lnTo>
                    <a:pt x="283145" y="36990"/>
                  </a:lnTo>
                  <a:lnTo>
                    <a:pt x="233197" y="37031"/>
                  </a:lnTo>
                  <a:lnTo>
                    <a:pt x="182299" y="34450"/>
                  </a:lnTo>
                  <a:lnTo>
                    <a:pt x="130414" y="28787"/>
                  </a:lnTo>
                  <a:lnTo>
                    <a:pt x="77506" y="19583"/>
                  </a:lnTo>
                  <a:lnTo>
                    <a:pt x="23539" y="6375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5235" y="0"/>
              <a:ext cx="513205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671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14583" y="0"/>
                  </a:moveTo>
                  <a:lnTo>
                    <a:pt x="59893" y="7809"/>
                  </a:lnTo>
                  <a:lnTo>
                    <a:pt x="111377" y="13390"/>
                  </a:lnTo>
                  <a:lnTo>
                    <a:pt x="161897" y="15955"/>
                  </a:lnTo>
                  <a:lnTo>
                    <a:pt x="211487" y="15956"/>
                  </a:lnTo>
                  <a:lnTo>
                    <a:pt x="260179" y="13843"/>
                  </a:lnTo>
                  <a:lnTo>
                    <a:pt x="308007" y="10066"/>
                  </a:lnTo>
                  <a:lnTo>
                    <a:pt x="355005" y="5077"/>
                  </a:lnTo>
                  <a:lnTo>
                    <a:pt x="395799" y="0"/>
                  </a:lnTo>
                </a:path>
                <a:path w="419100" h="19050">
                  <a:moveTo>
                    <a:pt x="418550" y="0"/>
                  </a:moveTo>
                  <a:lnTo>
                    <a:pt x="355258" y="8065"/>
                  </a:lnTo>
                  <a:lnTo>
                    <a:pt x="308131" y="13056"/>
                  </a:lnTo>
                  <a:lnTo>
                    <a:pt x="260172" y="16829"/>
                  </a:lnTo>
                  <a:lnTo>
                    <a:pt x="211348" y="18935"/>
                  </a:lnTo>
                  <a:lnTo>
                    <a:pt x="161626" y="18920"/>
                  </a:lnTo>
                  <a:lnTo>
                    <a:pt x="110973" y="16334"/>
                  </a:lnTo>
                  <a:lnTo>
                    <a:pt x="59357" y="10723"/>
                  </a:lnTo>
                  <a:lnTo>
                    <a:pt x="6743" y="1636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8797" y="0"/>
              <a:ext cx="138943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7757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0"/>
              <a:ext cx="2000" cy="102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222" y="0"/>
                  </a:moveTo>
                  <a:lnTo>
                    <a:pt x="0" y="10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24868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30" h="194945">
                  <a:moveTo>
                    <a:pt x="0" y="173342"/>
                  </a:moveTo>
                  <a:lnTo>
                    <a:pt x="1660" y="160754"/>
                  </a:lnTo>
                  <a:lnTo>
                    <a:pt x="3802" y="142089"/>
                  </a:lnTo>
                  <a:lnTo>
                    <a:pt x="5721" y="123540"/>
                  </a:lnTo>
                  <a:lnTo>
                    <a:pt x="7514" y="105206"/>
                  </a:lnTo>
                  <a:lnTo>
                    <a:pt x="9834" y="81710"/>
                  </a:lnTo>
                  <a:lnTo>
                    <a:pt x="12404" y="57861"/>
                  </a:lnTo>
                  <a:lnTo>
                    <a:pt x="15440" y="33697"/>
                  </a:lnTo>
                  <a:lnTo>
                    <a:pt x="19160" y="9258"/>
                  </a:lnTo>
                  <a:lnTo>
                    <a:pt x="21061" y="0"/>
                  </a:lnTo>
                </a:path>
                <a:path w="24130" h="194945">
                  <a:moveTo>
                    <a:pt x="24110" y="0"/>
                  </a:moveTo>
                  <a:lnTo>
                    <a:pt x="15385" y="58078"/>
                  </a:lnTo>
                  <a:lnTo>
                    <a:pt x="10511" y="105219"/>
                  </a:lnTo>
                  <a:lnTo>
                    <a:pt x="8707" y="123641"/>
                  </a:lnTo>
                  <a:lnTo>
                    <a:pt x="6771" y="142284"/>
                  </a:lnTo>
                  <a:lnTo>
                    <a:pt x="4607" y="161051"/>
                  </a:lnTo>
                  <a:lnTo>
                    <a:pt x="2117" y="179844"/>
                  </a:lnTo>
                  <a:lnTo>
                    <a:pt x="894" y="188360"/>
                  </a:lnTo>
                  <a:lnTo>
                    <a:pt x="0" y="1944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0"/>
              <a:ext cx="48938" cy="3144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60" h="312420">
                  <a:moveTo>
                    <a:pt x="0" y="299447"/>
                  </a:moveTo>
                  <a:lnTo>
                    <a:pt x="17006" y="213613"/>
                  </a:lnTo>
                  <a:lnTo>
                    <a:pt x="24879" y="160595"/>
                  </a:lnTo>
                  <a:lnTo>
                    <a:pt x="31014" y="105194"/>
                  </a:lnTo>
                  <a:lnTo>
                    <a:pt x="33459" y="81688"/>
                  </a:lnTo>
                  <a:lnTo>
                    <a:pt x="36153" y="57830"/>
                  </a:lnTo>
                  <a:lnTo>
                    <a:pt x="39306" y="33661"/>
                  </a:lnTo>
                  <a:lnTo>
                    <a:pt x="43130" y="9220"/>
                  </a:lnTo>
                  <a:lnTo>
                    <a:pt x="45055" y="0"/>
                  </a:lnTo>
                </a:path>
                <a:path w="48260" h="312420">
                  <a:moveTo>
                    <a:pt x="48106" y="0"/>
                  </a:moveTo>
                  <a:lnTo>
                    <a:pt x="39101" y="58173"/>
                  </a:lnTo>
                  <a:lnTo>
                    <a:pt x="33973" y="105435"/>
                  </a:lnTo>
                  <a:lnTo>
                    <a:pt x="32076" y="123757"/>
                  </a:lnTo>
                  <a:lnTo>
                    <a:pt x="30055" y="142293"/>
                  </a:lnTo>
                  <a:lnTo>
                    <a:pt x="24019" y="188153"/>
                  </a:lnTo>
                  <a:lnTo>
                    <a:pt x="20079" y="213359"/>
                  </a:lnTo>
                  <a:lnTo>
                    <a:pt x="19864" y="214693"/>
                  </a:lnTo>
                  <a:lnTo>
                    <a:pt x="10742" y="266944"/>
                  </a:lnTo>
                  <a:lnTo>
                    <a:pt x="0" y="3124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73785" cy="3811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0" y="366524"/>
                  </a:moveTo>
                  <a:lnTo>
                    <a:pt x="18968" y="315855"/>
                  </a:lnTo>
                  <a:lnTo>
                    <a:pt x="30760" y="266471"/>
                  </a:lnTo>
                  <a:lnTo>
                    <a:pt x="39912" y="214744"/>
                  </a:lnTo>
                  <a:lnTo>
                    <a:pt x="40255" y="212661"/>
                  </a:lnTo>
                  <a:lnTo>
                    <a:pt x="41641" y="204334"/>
                  </a:lnTo>
                  <a:lnTo>
                    <a:pt x="48148" y="160517"/>
                  </a:lnTo>
                  <a:lnTo>
                    <a:pt x="54542" y="105435"/>
                  </a:lnTo>
                  <a:lnTo>
                    <a:pt x="57122" y="81861"/>
                  </a:lnTo>
                  <a:lnTo>
                    <a:pt x="59949" y="57937"/>
                  </a:lnTo>
                  <a:lnTo>
                    <a:pt x="63229" y="33708"/>
                  </a:lnTo>
                  <a:lnTo>
                    <a:pt x="67166" y="9220"/>
                  </a:lnTo>
                  <a:lnTo>
                    <a:pt x="69119" y="0"/>
                  </a:lnTo>
                </a:path>
                <a:path w="72390" h="372745">
                  <a:moveTo>
                    <a:pt x="72163" y="0"/>
                  </a:moveTo>
                  <a:lnTo>
                    <a:pt x="62884" y="58361"/>
                  </a:lnTo>
                  <a:lnTo>
                    <a:pt x="57489" y="105829"/>
                  </a:lnTo>
                  <a:lnTo>
                    <a:pt x="55507" y="124024"/>
                  </a:lnTo>
                  <a:lnTo>
                    <a:pt x="53406" y="142428"/>
                  </a:lnTo>
                  <a:lnTo>
                    <a:pt x="47207" y="187985"/>
                  </a:lnTo>
                  <a:lnTo>
                    <a:pt x="33718" y="266952"/>
                  </a:lnTo>
                  <a:lnTo>
                    <a:pt x="21844" y="316660"/>
                  </a:lnTo>
                  <a:lnTo>
                    <a:pt x="4015" y="365365"/>
                  </a:lnTo>
                  <a:lnTo>
                    <a:pt x="0" y="37263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0"/>
              <a:ext cx="98723" cy="4149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0" y="407264"/>
                  </a:moveTo>
                  <a:lnTo>
                    <a:pt x="24094" y="363958"/>
                  </a:lnTo>
                  <a:lnTo>
                    <a:pt x="41845" y="315912"/>
                  </a:lnTo>
                  <a:lnTo>
                    <a:pt x="53705" y="266856"/>
                  </a:lnTo>
                  <a:lnTo>
                    <a:pt x="62924" y="215493"/>
                  </a:lnTo>
                  <a:lnTo>
                    <a:pt x="71484" y="160532"/>
                  </a:lnTo>
                  <a:lnTo>
                    <a:pt x="78101" y="105867"/>
                  </a:lnTo>
                  <a:lnTo>
                    <a:pt x="80821" y="82193"/>
                  </a:lnTo>
                  <a:lnTo>
                    <a:pt x="83784" y="58165"/>
                  </a:lnTo>
                  <a:lnTo>
                    <a:pt x="87195" y="33833"/>
                  </a:lnTo>
                  <a:lnTo>
                    <a:pt x="91258" y="9245"/>
                  </a:lnTo>
                  <a:lnTo>
                    <a:pt x="93246" y="0"/>
                  </a:lnTo>
                </a:path>
                <a:path w="96520" h="413384">
                  <a:moveTo>
                    <a:pt x="96282" y="0"/>
                  </a:moveTo>
                  <a:lnTo>
                    <a:pt x="86776" y="58259"/>
                  </a:lnTo>
                  <a:lnTo>
                    <a:pt x="81136" y="105600"/>
                  </a:lnTo>
                  <a:lnTo>
                    <a:pt x="79053" y="123824"/>
                  </a:lnTo>
                  <a:lnTo>
                    <a:pt x="76847" y="142252"/>
                  </a:lnTo>
                  <a:lnTo>
                    <a:pt x="70420" y="187820"/>
                  </a:lnTo>
                  <a:lnTo>
                    <a:pt x="56603" y="267630"/>
                  </a:lnTo>
                  <a:lnTo>
                    <a:pt x="44671" y="316928"/>
                  </a:lnTo>
                  <a:lnTo>
                    <a:pt x="26791" y="365245"/>
                  </a:lnTo>
                  <a:lnTo>
                    <a:pt x="0" y="413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0"/>
              <a:ext cx="121004" cy="45038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0" y="440192"/>
                  </a:moveTo>
                  <a:lnTo>
                    <a:pt x="46951" y="363645"/>
                  </a:lnTo>
                  <a:lnTo>
                    <a:pt x="64786" y="315807"/>
                  </a:lnTo>
                  <a:lnTo>
                    <a:pt x="76722" y="266964"/>
                  </a:lnTo>
                  <a:lnTo>
                    <a:pt x="86022" y="215823"/>
                  </a:lnTo>
                  <a:lnTo>
                    <a:pt x="94837" y="160451"/>
                  </a:lnTo>
                  <a:lnTo>
                    <a:pt x="101706" y="105905"/>
                  </a:lnTo>
                  <a:lnTo>
                    <a:pt x="104552" y="82208"/>
                  </a:lnTo>
                  <a:lnTo>
                    <a:pt x="107639" y="58166"/>
                  </a:lnTo>
                  <a:lnTo>
                    <a:pt x="111166" y="33828"/>
                  </a:lnTo>
                  <a:lnTo>
                    <a:pt x="115333" y="9245"/>
                  </a:lnTo>
                  <a:lnTo>
                    <a:pt x="117355" y="0"/>
                  </a:lnTo>
                </a:path>
                <a:path w="120650" h="445770">
                  <a:moveTo>
                    <a:pt x="120406" y="0"/>
                  </a:moveTo>
                  <a:lnTo>
                    <a:pt x="110577" y="58608"/>
                  </a:lnTo>
                  <a:lnTo>
                    <a:pt x="104640" y="106286"/>
                  </a:lnTo>
                  <a:lnTo>
                    <a:pt x="102486" y="124307"/>
                  </a:lnTo>
                  <a:lnTo>
                    <a:pt x="100219" y="142530"/>
                  </a:lnTo>
                  <a:lnTo>
                    <a:pt x="93685" y="187690"/>
                  </a:lnTo>
                  <a:lnTo>
                    <a:pt x="79583" y="267876"/>
                  </a:lnTo>
                  <a:lnTo>
                    <a:pt x="67584" y="316922"/>
                  </a:lnTo>
                  <a:lnTo>
                    <a:pt x="49637" y="365005"/>
                  </a:lnTo>
                  <a:lnTo>
                    <a:pt x="22458" y="413448"/>
                  </a:lnTo>
                  <a:lnTo>
                    <a:pt x="0" y="445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0"/>
              <a:ext cx="145943" cy="4830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80" h="476250">
                  <a:moveTo>
                    <a:pt x="0" y="470890"/>
                  </a:moveTo>
                  <a:lnTo>
                    <a:pt x="42718" y="411327"/>
                  </a:lnTo>
                  <a:lnTo>
                    <a:pt x="69768" y="363464"/>
                  </a:lnTo>
                  <a:lnTo>
                    <a:pt x="87654" y="315918"/>
                  </a:lnTo>
                  <a:lnTo>
                    <a:pt x="99640" y="267391"/>
                  </a:lnTo>
                  <a:lnTo>
                    <a:pt x="108987" y="216585"/>
                  </a:lnTo>
                  <a:lnTo>
                    <a:pt x="115337" y="178599"/>
                  </a:lnTo>
                  <a:lnTo>
                    <a:pt x="123040" y="124043"/>
                  </a:lnTo>
                  <a:lnTo>
                    <a:pt x="125281" y="106108"/>
                  </a:lnTo>
                  <a:lnTo>
                    <a:pt x="128263" y="82381"/>
                  </a:lnTo>
                  <a:lnTo>
                    <a:pt x="131487" y="58308"/>
                  </a:lnTo>
                  <a:lnTo>
                    <a:pt x="135141" y="33945"/>
                  </a:lnTo>
                  <a:lnTo>
                    <a:pt x="139416" y="9347"/>
                  </a:lnTo>
                  <a:lnTo>
                    <a:pt x="141488" y="0"/>
                  </a:lnTo>
                </a:path>
                <a:path w="144780" h="476250">
                  <a:moveTo>
                    <a:pt x="144520" y="0"/>
                  </a:moveTo>
                  <a:lnTo>
                    <a:pt x="134419" y="58726"/>
                  </a:lnTo>
                  <a:lnTo>
                    <a:pt x="128228" y="106425"/>
                  </a:lnTo>
                  <a:lnTo>
                    <a:pt x="125979" y="124391"/>
                  </a:lnTo>
                  <a:lnTo>
                    <a:pt x="123621" y="142560"/>
                  </a:lnTo>
                  <a:lnTo>
                    <a:pt x="116903" y="187584"/>
                  </a:lnTo>
                  <a:lnTo>
                    <a:pt x="102446" y="268515"/>
                  </a:lnTo>
                  <a:lnTo>
                    <a:pt x="90388" y="317172"/>
                  </a:lnTo>
                  <a:lnTo>
                    <a:pt x="72386" y="364891"/>
                  </a:lnTo>
                  <a:lnTo>
                    <a:pt x="45157" y="412991"/>
                  </a:lnTo>
                  <a:lnTo>
                    <a:pt x="8252" y="465229"/>
                  </a:lnTo>
                  <a:lnTo>
                    <a:pt x="0" y="4757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0"/>
              <a:ext cx="170865" cy="50959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10" h="503555">
                  <a:moveTo>
                    <a:pt x="0" y="498741"/>
                  </a:moveTo>
                  <a:lnTo>
                    <a:pt x="28322" y="462960"/>
                  </a:lnTo>
                  <a:lnTo>
                    <a:pt x="65385" y="410895"/>
                  </a:lnTo>
                  <a:lnTo>
                    <a:pt x="92499" y="363324"/>
                  </a:lnTo>
                  <a:lnTo>
                    <a:pt x="110447" y="316083"/>
                  </a:lnTo>
                  <a:lnTo>
                    <a:pt x="122491" y="267881"/>
                  </a:lnTo>
                  <a:lnTo>
                    <a:pt x="131895" y="217423"/>
                  </a:lnTo>
                  <a:lnTo>
                    <a:pt x="138461" y="179044"/>
                  </a:lnTo>
                  <a:lnTo>
                    <a:pt x="146426" y="124425"/>
                  </a:lnTo>
                  <a:lnTo>
                    <a:pt x="148748" y="106616"/>
                  </a:lnTo>
                  <a:lnTo>
                    <a:pt x="151878" y="82775"/>
                  </a:lnTo>
                  <a:lnTo>
                    <a:pt x="155239" y="58592"/>
                  </a:lnTo>
                  <a:lnTo>
                    <a:pt x="159023" y="34126"/>
                  </a:lnTo>
                  <a:lnTo>
                    <a:pt x="163417" y="9435"/>
                  </a:lnTo>
                  <a:lnTo>
                    <a:pt x="165533" y="0"/>
                  </a:lnTo>
                </a:path>
                <a:path w="168910" h="503555">
                  <a:moveTo>
                    <a:pt x="168565" y="0"/>
                  </a:moveTo>
                  <a:lnTo>
                    <a:pt x="158186" y="58924"/>
                  </a:lnTo>
                  <a:lnTo>
                    <a:pt x="151733" y="106768"/>
                  </a:lnTo>
                  <a:lnTo>
                    <a:pt x="149404" y="124639"/>
                  </a:lnTo>
                  <a:lnTo>
                    <a:pt x="146964" y="142709"/>
                  </a:lnTo>
                  <a:lnTo>
                    <a:pt x="140069" y="187513"/>
                  </a:lnTo>
                  <a:lnTo>
                    <a:pt x="125295" y="268937"/>
                  </a:lnTo>
                  <a:lnTo>
                    <a:pt x="113188" y="317296"/>
                  </a:lnTo>
                  <a:lnTo>
                    <a:pt x="95128" y="364731"/>
                  </a:lnTo>
                  <a:lnTo>
                    <a:pt x="67824" y="412559"/>
                  </a:lnTo>
                  <a:lnTo>
                    <a:pt x="30731" y="464706"/>
                  </a:lnTo>
                  <a:lnTo>
                    <a:pt x="0" y="5035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0"/>
              <a:ext cx="192888" cy="5397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0" y="523802"/>
                  </a:moveTo>
                  <a:lnTo>
                    <a:pt x="50699" y="462447"/>
                  </a:lnTo>
                  <a:lnTo>
                    <a:pt x="87967" y="410463"/>
                  </a:lnTo>
                  <a:lnTo>
                    <a:pt x="115137" y="363188"/>
                  </a:lnTo>
                  <a:lnTo>
                    <a:pt x="133138" y="316250"/>
                  </a:lnTo>
                  <a:lnTo>
                    <a:pt x="145239" y="268362"/>
                  </a:lnTo>
                  <a:lnTo>
                    <a:pt x="154706" y="218236"/>
                  </a:lnTo>
                  <a:lnTo>
                    <a:pt x="161348" y="180149"/>
                  </a:lnTo>
                  <a:lnTo>
                    <a:pt x="169709" y="124767"/>
                  </a:lnTo>
                  <a:lnTo>
                    <a:pt x="172105" y="107111"/>
                  </a:lnTo>
                  <a:lnTo>
                    <a:pt x="175381" y="83167"/>
                  </a:lnTo>
                  <a:lnTo>
                    <a:pt x="178891" y="58883"/>
                  </a:lnTo>
                  <a:lnTo>
                    <a:pt x="182819" y="34313"/>
                  </a:lnTo>
                  <a:lnTo>
                    <a:pt x="187345" y="9512"/>
                  </a:lnTo>
                  <a:lnTo>
                    <a:pt x="189509" y="0"/>
                  </a:lnTo>
                </a:path>
                <a:path w="193040" h="528320">
                  <a:moveTo>
                    <a:pt x="192521" y="0"/>
                  </a:moveTo>
                  <a:lnTo>
                    <a:pt x="181812" y="59272"/>
                  </a:lnTo>
                  <a:lnTo>
                    <a:pt x="175064" y="107365"/>
                  </a:lnTo>
                  <a:lnTo>
                    <a:pt x="172662" y="125071"/>
                  </a:lnTo>
                  <a:lnTo>
                    <a:pt x="170155" y="142973"/>
                  </a:lnTo>
                  <a:lnTo>
                    <a:pt x="163127" y="187429"/>
                  </a:lnTo>
                  <a:lnTo>
                    <a:pt x="148126" y="269148"/>
                  </a:lnTo>
                  <a:lnTo>
                    <a:pt x="135957" y="317283"/>
                  </a:lnTo>
                  <a:lnTo>
                    <a:pt x="117822" y="364504"/>
                  </a:lnTo>
                  <a:lnTo>
                    <a:pt x="90418" y="412127"/>
                  </a:lnTo>
                  <a:lnTo>
                    <a:pt x="53066" y="464268"/>
                  </a:lnTo>
                  <a:lnTo>
                    <a:pt x="17768" y="508657"/>
                  </a:lnTo>
                  <a:lnTo>
                    <a:pt x="0" y="5282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0"/>
              <a:ext cx="217595" cy="55565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5" h="551815">
                  <a:moveTo>
                    <a:pt x="0" y="547116"/>
                  </a:moveTo>
                  <a:lnTo>
                    <a:pt x="37637" y="506192"/>
                  </a:lnTo>
                  <a:lnTo>
                    <a:pt x="72931" y="461996"/>
                  </a:lnTo>
                  <a:lnTo>
                    <a:pt x="110390" y="410032"/>
                  </a:lnTo>
                  <a:lnTo>
                    <a:pt x="137634" y="363041"/>
                  </a:lnTo>
                  <a:lnTo>
                    <a:pt x="155706" y="316406"/>
                  </a:lnTo>
                  <a:lnTo>
                    <a:pt x="167874" y="268845"/>
                  </a:lnTo>
                  <a:lnTo>
                    <a:pt x="177408" y="219075"/>
                  </a:lnTo>
                  <a:lnTo>
                    <a:pt x="178716" y="211849"/>
                  </a:lnTo>
                  <a:lnTo>
                    <a:pt x="179961" y="205118"/>
                  </a:lnTo>
                  <a:lnTo>
                    <a:pt x="181142" y="198348"/>
                  </a:lnTo>
                  <a:lnTo>
                    <a:pt x="182336" y="191503"/>
                  </a:lnTo>
                  <a:lnTo>
                    <a:pt x="184622" y="178409"/>
                  </a:lnTo>
                  <a:lnTo>
                    <a:pt x="187587" y="160592"/>
                  </a:lnTo>
                  <a:lnTo>
                    <a:pt x="190332" y="142741"/>
                  </a:lnTo>
                  <a:lnTo>
                    <a:pt x="192918" y="124967"/>
                  </a:lnTo>
                  <a:lnTo>
                    <a:pt x="195404" y="107378"/>
                  </a:lnTo>
                  <a:lnTo>
                    <a:pt x="198798" y="83395"/>
                  </a:lnTo>
                  <a:lnTo>
                    <a:pt x="202429" y="59074"/>
                  </a:lnTo>
                  <a:lnTo>
                    <a:pt x="206472" y="34476"/>
                  </a:lnTo>
                  <a:lnTo>
                    <a:pt x="211101" y="9665"/>
                  </a:lnTo>
                  <a:lnTo>
                    <a:pt x="213333" y="0"/>
                  </a:lnTo>
                </a:path>
                <a:path w="216535" h="551815">
                  <a:moveTo>
                    <a:pt x="216372" y="0"/>
                  </a:moveTo>
                  <a:lnTo>
                    <a:pt x="205359" y="59466"/>
                  </a:lnTo>
                  <a:lnTo>
                    <a:pt x="198338" y="107632"/>
                  </a:lnTo>
                  <a:lnTo>
                    <a:pt x="195847" y="125264"/>
                  </a:lnTo>
                  <a:lnTo>
                    <a:pt x="193250" y="143092"/>
                  </a:lnTo>
                  <a:lnTo>
                    <a:pt x="190489" y="161009"/>
                  </a:lnTo>
                  <a:lnTo>
                    <a:pt x="187505" y="178905"/>
                  </a:lnTo>
                  <a:lnTo>
                    <a:pt x="185981" y="187680"/>
                  </a:lnTo>
                  <a:lnTo>
                    <a:pt x="184533" y="195999"/>
                  </a:lnTo>
                  <a:lnTo>
                    <a:pt x="183111" y="204203"/>
                  </a:lnTo>
                  <a:lnTo>
                    <a:pt x="170754" y="269629"/>
                  </a:lnTo>
                  <a:lnTo>
                    <a:pt x="158515" y="317449"/>
                  </a:lnTo>
                  <a:lnTo>
                    <a:pt x="140312" y="364383"/>
                  </a:lnTo>
                  <a:lnTo>
                    <a:pt x="112841" y="411747"/>
                  </a:lnTo>
                  <a:lnTo>
                    <a:pt x="75302" y="463812"/>
                  </a:lnTo>
                  <a:lnTo>
                    <a:pt x="39901" y="508122"/>
                  </a:lnTo>
                  <a:lnTo>
                    <a:pt x="5644" y="545844"/>
                  </a:lnTo>
                  <a:lnTo>
                    <a:pt x="0" y="55119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0"/>
              <a:ext cx="242190" cy="57379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0" y="567269"/>
                  </a:moveTo>
                  <a:lnTo>
                    <a:pt x="59600" y="505658"/>
                  </a:lnTo>
                  <a:lnTo>
                    <a:pt x="95004" y="461544"/>
                  </a:lnTo>
                  <a:lnTo>
                    <a:pt x="132659" y="409663"/>
                  </a:lnTo>
                  <a:lnTo>
                    <a:pt x="160001" y="362901"/>
                  </a:lnTo>
                  <a:lnTo>
                    <a:pt x="178150" y="316512"/>
                  </a:lnTo>
                  <a:lnTo>
                    <a:pt x="190384" y="269214"/>
                  </a:lnTo>
                  <a:lnTo>
                    <a:pt x="199981" y="219722"/>
                  </a:lnTo>
                  <a:lnTo>
                    <a:pt x="201429" y="211785"/>
                  </a:lnTo>
                  <a:lnTo>
                    <a:pt x="202750" y="204597"/>
                  </a:lnTo>
                  <a:lnTo>
                    <a:pt x="204033" y="197319"/>
                  </a:lnTo>
                  <a:lnTo>
                    <a:pt x="205341" y="189979"/>
                  </a:lnTo>
                  <a:lnTo>
                    <a:pt x="207398" y="178371"/>
                  </a:lnTo>
                  <a:lnTo>
                    <a:pt x="210427" y="160668"/>
                  </a:lnTo>
                  <a:lnTo>
                    <a:pt x="213245" y="142930"/>
                  </a:lnTo>
                  <a:lnTo>
                    <a:pt x="215908" y="125266"/>
                  </a:lnTo>
                  <a:lnTo>
                    <a:pt x="218473" y="107784"/>
                  </a:lnTo>
                  <a:lnTo>
                    <a:pt x="222016" y="83733"/>
                  </a:lnTo>
                  <a:lnTo>
                    <a:pt x="225789" y="59342"/>
                  </a:lnTo>
                  <a:lnTo>
                    <a:pt x="229965" y="34677"/>
                  </a:lnTo>
                  <a:lnTo>
                    <a:pt x="234716" y="9804"/>
                  </a:lnTo>
                  <a:lnTo>
                    <a:pt x="237013" y="0"/>
                  </a:lnTo>
                </a:path>
                <a:path w="240665" h="571500">
                  <a:moveTo>
                    <a:pt x="240090" y="0"/>
                  </a:moveTo>
                  <a:lnTo>
                    <a:pt x="228712" y="59948"/>
                  </a:lnTo>
                  <a:lnTo>
                    <a:pt x="221394" y="108394"/>
                  </a:lnTo>
                  <a:lnTo>
                    <a:pt x="218822" y="125848"/>
                  </a:lnTo>
                  <a:lnTo>
                    <a:pt x="210319" y="178892"/>
                  </a:lnTo>
                  <a:lnTo>
                    <a:pt x="207182" y="196596"/>
                  </a:lnTo>
                  <a:lnTo>
                    <a:pt x="205785" y="204495"/>
                  </a:lnTo>
                  <a:lnTo>
                    <a:pt x="193299" y="269833"/>
                  </a:lnTo>
                  <a:lnTo>
                    <a:pt x="180990" y="317450"/>
                  </a:lnTo>
                  <a:lnTo>
                    <a:pt x="162701" y="364193"/>
                  </a:lnTo>
                  <a:lnTo>
                    <a:pt x="135122" y="411378"/>
                  </a:lnTo>
                  <a:lnTo>
                    <a:pt x="97345" y="463393"/>
                  </a:lnTo>
                  <a:lnTo>
                    <a:pt x="61820" y="507630"/>
                  </a:lnTo>
                  <a:lnTo>
                    <a:pt x="27554" y="545254"/>
                  </a:lnTo>
                  <a:lnTo>
                    <a:pt x="0" y="5713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0"/>
              <a:ext cx="264515" cy="59260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60" h="589915">
                  <a:moveTo>
                    <a:pt x="0" y="585711"/>
                  </a:moveTo>
                  <a:lnTo>
                    <a:pt x="47201" y="542587"/>
                  </a:lnTo>
                  <a:lnTo>
                    <a:pt x="81364" y="505158"/>
                  </a:lnTo>
                  <a:lnTo>
                    <a:pt x="116887" y="461114"/>
                  </a:lnTo>
                  <a:lnTo>
                    <a:pt x="154759" y="409295"/>
                  </a:lnTo>
                  <a:lnTo>
                    <a:pt x="182157" y="362819"/>
                  </a:lnTo>
                  <a:lnTo>
                    <a:pt x="200357" y="316723"/>
                  </a:lnTo>
                  <a:lnTo>
                    <a:pt x="212640" y="269729"/>
                  </a:lnTo>
                  <a:lnTo>
                    <a:pt x="222285" y="220560"/>
                  </a:lnTo>
                  <a:lnTo>
                    <a:pt x="223936" y="211721"/>
                  </a:lnTo>
                  <a:lnTo>
                    <a:pt x="225397" y="203936"/>
                  </a:lnTo>
                  <a:lnTo>
                    <a:pt x="226819" y="196075"/>
                  </a:lnTo>
                  <a:lnTo>
                    <a:pt x="228267" y="188125"/>
                  </a:lnTo>
                  <a:lnTo>
                    <a:pt x="230032" y="178396"/>
                  </a:lnTo>
                  <a:lnTo>
                    <a:pt x="233074" y="160958"/>
                  </a:lnTo>
                  <a:lnTo>
                    <a:pt x="235926" y="143481"/>
                  </a:lnTo>
                  <a:lnTo>
                    <a:pt x="238638" y="126076"/>
                  </a:lnTo>
                  <a:lnTo>
                    <a:pt x="241259" y="108851"/>
                  </a:lnTo>
                  <a:lnTo>
                    <a:pt x="244968" y="84571"/>
                  </a:lnTo>
                  <a:lnTo>
                    <a:pt x="248911" y="59951"/>
                  </a:lnTo>
                  <a:lnTo>
                    <a:pt x="253253" y="35058"/>
                  </a:lnTo>
                  <a:lnTo>
                    <a:pt x="258163" y="9956"/>
                  </a:lnTo>
                  <a:lnTo>
                    <a:pt x="260528" y="0"/>
                  </a:lnTo>
                </a:path>
                <a:path w="264160" h="589915">
                  <a:moveTo>
                    <a:pt x="263597" y="0"/>
                  </a:moveTo>
                  <a:lnTo>
                    <a:pt x="251843" y="60536"/>
                  </a:lnTo>
                  <a:lnTo>
                    <a:pt x="244193" y="109423"/>
                  </a:lnTo>
                  <a:lnTo>
                    <a:pt x="241570" y="126628"/>
                  </a:lnTo>
                  <a:lnTo>
                    <a:pt x="238855" y="144017"/>
                  </a:lnTo>
                  <a:lnTo>
                    <a:pt x="236002" y="161483"/>
                  </a:lnTo>
                  <a:lnTo>
                    <a:pt x="232966" y="178917"/>
                  </a:lnTo>
                  <a:lnTo>
                    <a:pt x="230578" y="191922"/>
                  </a:lnTo>
                  <a:lnTo>
                    <a:pt x="229334" y="198767"/>
                  </a:lnTo>
                  <a:lnTo>
                    <a:pt x="228102" y="205549"/>
                  </a:lnTo>
                  <a:lnTo>
                    <a:pt x="226844" y="212255"/>
                  </a:lnTo>
                  <a:lnTo>
                    <a:pt x="225282" y="220649"/>
                  </a:lnTo>
                  <a:lnTo>
                    <a:pt x="215583" y="270182"/>
                  </a:lnTo>
                  <a:lnTo>
                    <a:pt x="203213" y="317547"/>
                  </a:lnTo>
                  <a:lnTo>
                    <a:pt x="184856" y="364060"/>
                  </a:lnTo>
                  <a:lnTo>
                    <a:pt x="157198" y="411035"/>
                  </a:lnTo>
                  <a:lnTo>
                    <a:pt x="119225" y="462974"/>
                  </a:lnTo>
                  <a:lnTo>
                    <a:pt x="83587" y="507134"/>
                  </a:lnTo>
                  <a:lnTo>
                    <a:pt x="49289" y="544682"/>
                  </a:lnTo>
                  <a:lnTo>
                    <a:pt x="15339" y="576783"/>
                  </a:lnTo>
                  <a:lnTo>
                    <a:pt x="0" y="5895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0"/>
              <a:ext cx="287809" cy="610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0" y="601776"/>
                  </a:moveTo>
                  <a:lnTo>
                    <a:pt x="34996" y="573951"/>
                  </a:lnTo>
                  <a:lnTo>
                    <a:pt x="76504" y="533966"/>
                  </a:lnTo>
                  <a:lnTo>
                    <a:pt x="114139" y="491422"/>
                  </a:lnTo>
                  <a:lnTo>
                    <a:pt x="147606" y="448909"/>
                  </a:lnTo>
                  <a:lnTo>
                    <a:pt x="176613" y="409016"/>
                  </a:lnTo>
                  <a:lnTo>
                    <a:pt x="204154" y="362611"/>
                  </a:lnTo>
                  <a:lnTo>
                    <a:pt x="222452" y="316608"/>
                  </a:lnTo>
                  <a:lnTo>
                    <a:pt x="234805" y="269724"/>
                  </a:lnTo>
                  <a:lnTo>
                    <a:pt x="244508" y="220675"/>
                  </a:lnTo>
                  <a:lnTo>
                    <a:pt x="246197" y="211709"/>
                  </a:lnTo>
                  <a:lnTo>
                    <a:pt x="247441" y="205156"/>
                  </a:lnTo>
                  <a:lnTo>
                    <a:pt x="248660" y="198539"/>
                  </a:lnTo>
                  <a:lnTo>
                    <a:pt x="249905" y="191834"/>
                  </a:lnTo>
                  <a:lnTo>
                    <a:pt x="252394" y="178372"/>
                  </a:lnTo>
                  <a:lnTo>
                    <a:pt x="255515" y="161004"/>
                  </a:lnTo>
                  <a:lnTo>
                    <a:pt x="258451" y="143591"/>
                  </a:lnTo>
                  <a:lnTo>
                    <a:pt x="261251" y="126242"/>
                  </a:lnTo>
                  <a:lnTo>
                    <a:pt x="263964" y="109068"/>
                  </a:lnTo>
                  <a:lnTo>
                    <a:pt x="267806" y="84788"/>
                  </a:lnTo>
                  <a:lnTo>
                    <a:pt x="271878" y="60171"/>
                  </a:lnTo>
                  <a:lnTo>
                    <a:pt x="276342" y="35285"/>
                  </a:lnTo>
                  <a:lnTo>
                    <a:pt x="281363" y="10198"/>
                  </a:lnTo>
                  <a:lnTo>
                    <a:pt x="283817" y="0"/>
                  </a:lnTo>
                </a:path>
                <a:path w="287020" h="605790">
                  <a:moveTo>
                    <a:pt x="286844" y="0"/>
                  </a:moveTo>
                  <a:lnTo>
                    <a:pt x="274830" y="60519"/>
                  </a:lnTo>
                  <a:lnTo>
                    <a:pt x="266948" y="109207"/>
                  </a:lnTo>
                  <a:lnTo>
                    <a:pt x="264221" y="126470"/>
                  </a:lnTo>
                  <a:lnTo>
                    <a:pt x="261402" y="143915"/>
                  </a:lnTo>
                  <a:lnTo>
                    <a:pt x="258444" y="161433"/>
                  </a:lnTo>
                  <a:lnTo>
                    <a:pt x="255303" y="178918"/>
                  </a:lnTo>
                  <a:lnTo>
                    <a:pt x="252877" y="192037"/>
                  </a:lnTo>
                  <a:lnTo>
                    <a:pt x="251620" y="198857"/>
                  </a:lnTo>
                  <a:lnTo>
                    <a:pt x="250388" y="205588"/>
                  </a:lnTo>
                  <a:lnTo>
                    <a:pt x="249105" y="212255"/>
                  </a:lnTo>
                  <a:lnTo>
                    <a:pt x="247340" y="221615"/>
                  </a:lnTo>
                  <a:lnTo>
                    <a:pt x="237585" y="270790"/>
                  </a:lnTo>
                  <a:lnTo>
                    <a:pt x="225161" y="317822"/>
                  </a:lnTo>
                  <a:lnTo>
                    <a:pt x="206747" y="364024"/>
                  </a:lnTo>
                  <a:lnTo>
                    <a:pt x="179026" y="410705"/>
                  </a:lnTo>
                  <a:lnTo>
                    <a:pt x="149920" y="450722"/>
                  </a:lnTo>
                  <a:lnTo>
                    <a:pt x="116344" y="493373"/>
                  </a:lnTo>
                  <a:lnTo>
                    <a:pt x="78583" y="536057"/>
                  </a:lnTo>
                  <a:lnTo>
                    <a:pt x="36926" y="576174"/>
                  </a:lnTo>
                  <a:lnTo>
                    <a:pt x="17438" y="592387"/>
                  </a:lnTo>
                  <a:lnTo>
                    <a:pt x="0" y="6054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0"/>
              <a:ext cx="311742" cy="62799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80" h="619760">
                  <a:moveTo>
                    <a:pt x="0" y="615737"/>
                  </a:moveTo>
                  <a:lnTo>
                    <a:pt x="36726" y="589552"/>
                  </a:lnTo>
                  <a:lnTo>
                    <a:pt x="97660" y="533510"/>
                  </a:lnTo>
                  <a:lnTo>
                    <a:pt x="135345" y="491068"/>
                  </a:lnTo>
                  <a:lnTo>
                    <a:pt x="168971" y="448582"/>
                  </a:lnTo>
                  <a:lnTo>
                    <a:pt x="198191" y="408673"/>
                  </a:lnTo>
                  <a:lnTo>
                    <a:pt x="225759" y="362616"/>
                  </a:lnTo>
                  <a:lnTo>
                    <a:pt x="244101" y="316978"/>
                  </a:lnTo>
                  <a:lnTo>
                    <a:pt x="256509" y="270479"/>
                  </a:lnTo>
                  <a:lnTo>
                    <a:pt x="266275" y="221843"/>
                  </a:lnTo>
                  <a:lnTo>
                    <a:pt x="274492" y="178409"/>
                  </a:lnTo>
                  <a:lnTo>
                    <a:pt x="283545" y="126631"/>
                  </a:lnTo>
                  <a:lnTo>
                    <a:pt x="286329" y="109563"/>
                  </a:lnTo>
                  <a:lnTo>
                    <a:pt x="290313" y="85196"/>
                  </a:lnTo>
                  <a:lnTo>
                    <a:pt x="294523" y="60493"/>
                  </a:lnTo>
                  <a:lnTo>
                    <a:pt x="299119" y="35528"/>
                  </a:lnTo>
                  <a:lnTo>
                    <a:pt x="304261" y="10376"/>
                  </a:lnTo>
                  <a:lnTo>
                    <a:pt x="306796" y="0"/>
                  </a:lnTo>
                </a:path>
                <a:path w="309880" h="619760">
                  <a:moveTo>
                    <a:pt x="309875" y="0"/>
                  </a:moveTo>
                  <a:lnTo>
                    <a:pt x="297446" y="61096"/>
                  </a:lnTo>
                  <a:lnTo>
                    <a:pt x="289224" y="110160"/>
                  </a:lnTo>
                  <a:lnTo>
                    <a:pt x="286441" y="127205"/>
                  </a:lnTo>
                  <a:lnTo>
                    <a:pt x="283568" y="144431"/>
                  </a:lnTo>
                  <a:lnTo>
                    <a:pt x="275221" y="190481"/>
                  </a:lnTo>
                  <a:lnTo>
                    <a:pt x="259428" y="270976"/>
                  </a:lnTo>
                  <a:lnTo>
                    <a:pt x="246933" y="317825"/>
                  </a:lnTo>
                  <a:lnTo>
                    <a:pt x="228428" y="363858"/>
                  </a:lnTo>
                  <a:lnTo>
                    <a:pt x="200578" y="410388"/>
                  </a:lnTo>
                  <a:lnTo>
                    <a:pt x="171260" y="450429"/>
                  </a:lnTo>
                  <a:lnTo>
                    <a:pt x="137531" y="493057"/>
                  </a:lnTo>
                  <a:lnTo>
                    <a:pt x="99746" y="535644"/>
                  </a:lnTo>
                  <a:lnTo>
                    <a:pt x="58262" y="575564"/>
                  </a:lnTo>
                  <a:lnTo>
                    <a:pt x="18881" y="606715"/>
                  </a:lnTo>
                  <a:lnTo>
                    <a:pt x="0" y="6193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0"/>
              <a:ext cx="335437" cy="6321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0" y="627901"/>
                  </a:moveTo>
                  <a:lnTo>
                    <a:pt x="37926" y="603896"/>
                  </a:lnTo>
                  <a:lnTo>
                    <a:pt x="77307" y="572732"/>
                  </a:lnTo>
                  <a:lnTo>
                    <a:pt x="118676" y="532971"/>
                  </a:lnTo>
                  <a:lnTo>
                    <a:pt x="156407" y="490579"/>
                  </a:lnTo>
                  <a:lnTo>
                    <a:pt x="190126" y="448163"/>
                  </a:lnTo>
                  <a:lnTo>
                    <a:pt x="219458" y="408330"/>
                  </a:lnTo>
                  <a:lnTo>
                    <a:pt x="247114" y="362498"/>
                  </a:lnTo>
                  <a:lnTo>
                    <a:pt x="265529" y="317095"/>
                  </a:lnTo>
                  <a:lnTo>
                    <a:pt x="278003" y="270847"/>
                  </a:lnTo>
                  <a:lnTo>
                    <a:pt x="287835" y="222479"/>
                  </a:lnTo>
                  <a:lnTo>
                    <a:pt x="296293" y="178460"/>
                  </a:lnTo>
                  <a:lnTo>
                    <a:pt x="305512" y="127127"/>
                  </a:lnTo>
                  <a:lnTo>
                    <a:pt x="312501" y="85739"/>
                  </a:lnTo>
                  <a:lnTo>
                    <a:pt x="316861" y="60933"/>
                  </a:lnTo>
                  <a:lnTo>
                    <a:pt x="321601" y="35867"/>
                  </a:lnTo>
                  <a:lnTo>
                    <a:pt x="326875" y="10617"/>
                  </a:lnTo>
                  <a:lnTo>
                    <a:pt x="329497" y="0"/>
                  </a:lnTo>
                </a:path>
                <a:path w="332740" h="631825">
                  <a:moveTo>
                    <a:pt x="332585" y="0"/>
                  </a:moveTo>
                  <a:lnTo>
                    <a:pt x="319718" y="61947"/>
                  </a:lnTo>
                  <a:lnTo>
                    <a:pt x="311152" y="111620"/>
                  </a:lnTo>
                  <a:lnTo>
                    <a:pt x="308332" y="128326"/>
                  </a:lnTo>
                  <a:lnTo>
                    <a:pt x="305429" y="145204"/>
                  </a:lnTo>
                  <a:lnTo>
                    <a:pt x="302410" y="162146"/>
                  </a:lnTo>
                  <a:lnTo>
                    <a:pt x="299239" y="179045"/>
                  </a:lnTo>
                  <a:lnTo>
                    <a:pt x="297585" y="187483"/>
                  </a:lnTo>
                  <a:lnTo>
                    <a:pt x="295971" y="195829"/>
                  </a:lnTo>
                  <a:lnTo>
                    <a:pt x="294387" y="204092"/>
                  </a:lnTo>
                  <a:lnTo>
                    <a:pt x="292826" y="212280"/>
                  </a:lnTo>
                  <a:lnTo>
                    <a:pt x="290730" y="223139"/>
                  </a:lnTo>
                  <a:lnTo>
                    <a:pt x="280856" y="271732"/>
                  </a:lnTo>
                  <a:lnTo>
                    <a:pt x="268310" y="318216"/>
                  </a:lnTo>
                  <a:lnTo>
                    <a:pt x="249766" y="363898"/>
                  </a:lnTo>
                  <a:lnTo>
                    <a:pt x="221896" y="410083"/>
                  </a:lnTo>
                  <a:lnTo>
                    <a:pt x="192402" y="450071"/>
                  </a:lnTo>
                  <a:lnTo>
                    <a:pt x="158531" y="492633"/>
                  </a:lnTo>
                  <a:lnTo>
                    <a:pt x="120682" y="535138"/>
                  </a:lnTo>
                  <a:lnTo>
                    <a:pt x="79250" y="574954"/>
                  </a:lnTo>
                  <a:lnTo>
                    <a:pt x="39602" y="606330"/>
                  </a:lnTo>
                  <a:lnTo>
                    <a:pt x="19494" y="619796"/>
                  </a:lnTo>
                  <a:lnTo>
                    <a:pt x="0" y="6313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0"/>
              <a:ext cx="355667" cy="64606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0" y="638165"/>
                  </a:moveTo>
                  <a:lnTo>
                    <a:pt x="38171" y="617044"/>
                  </a:lnTo>
                  <a:lnTo>
                    <a:pt x="78170" y="588645"/>
                  </a:lnTo>
                  <a:lnTo>
                    <a:pt x="139287" y="532495"/>
                  </a:lnTo>
                  <a:lnTo>
                    <a:pt x="177065" y="490185"/>
                  </a:lnTo>
                  <a:lnTo>
                    <a:pt x="210907" y="447841"/>
                  </a:lnTo>
                  <a:lnTo>
                    <a:pt x="240402" y="408076"/>
                  </a:lnTo>
                  <a:lnTo>
                    <a:pt x="268139" y="362491"/>
                  </a:lnTo>
                  <a:lnTo>
                    <a:pt x="286614" y="317353"/>
                  </a:lnTo>
                  <a:lnTo>
                    <a:pt x="299130" y="271387"/>
                  </a:lnTo>
                  <a:lnTo>
                    <a:pt x="308994" y="223316"/>
                  </a:lnTo>
                  <a:lnTo>
                    <a:pt x="317757" y="178587"/>
                  </a:lnTo>
                  <a:lnTo>
                    <a:pt x="327083" y="128045"/>
                  </a:lnTo>
                  <a:lnTo>
                    <a:pt x="329987" y="111378"/>
                  </a:lnTo>
                  <a:lnTo>
                    <a:pt x="334298" y="86675"/>
                  </a:lnTo>
                  <a:lnTo>
                    <a:pt x="338835" y="61636"/>
                  </a:lnTo>
                  <a:lnTo>
                    <a:pt x="343745" y="36344"/>
                  </a:lnTo>
                  <a:lnTo>
                    <a:pt x="349177" y="10883"/>
                  </a:lnTo>
                  <a:lnTo>
                    <a:pt x="351901" y="0"/>
                  </a:lnTo>
                </a:path>
                <a:path w="354965" h="641985">
                  <a:moveTo>
                    <a:pt x="354967" y="0"/>
                  </a:moveTo>
                  <a:lnTo>
                    <a:pt x="341700" y="62455"/>
                  </a:lnTo>
                  <a:lnTo>
                    <a:pt x="332820" y="112369"/>
                  </a:lnTo>
                  <a:lnTo>
                    <a:pt x="329935" y="128910"/>
                  </a:lnTo>
                  <a:lnTo>
                    <a:pt x="326974" y="145621"/>
                  </a:lnTo>
                  <a:lnTo>
                    <a:pt x="323904" y="162393"/>
                  </a:lnTo>
                  <a:lnTo>
                    <a:pt x="320691" y="179120"/>
                  </a:lnTo>
                  <a:lnTo>
                    <a:pt x="319218" y="186499"/>
                  </a:lnTo>
                  <a:lnTo>
                    <a:pt x="317808" y="193776"/>
                  </a:lnTo>
                  <a:lnTo>
                    <a:pt x="301997" y="272274"/>
                  </a:lnTo>
                  <a:lnTo>
                    <a:pt x="289393" y="318479"/>
                  </a:lnTo>
                  <a:lnTo>
                    <a:pt x="270782" y="363896"/>
                  </a:lnTo>
                  <a:lnTo>
                    <a:pt x="242827" y="409828"/>
                  </a:lnTo>
                  <a:lnTo>
                    <a:pt x="212152" y="451137"/>
                  </a:lnTo>
                  <a:lnTo>
                    <a:pt x="178178" y="493558"/>
                  </a:lnTo>
                  <a:lnTo>
                    <a:pt x="140804" y="535253"/>
                  </a:lnTo>
                  <a:lnTo>
                    <a:pt x="99927" y="574382"/>
                  </a:lnTo>
                  <a:lnTo>
                    <a:pt x="59963" y="606007"/>
                  </a:lnTo>
                  <a:lnTo>
                    <a:pt x="19104" y="631774"/>
                  </a:lnTo>
                  <a:lnTo>
                    <a:pt x="0" y="6414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0"/>
              <a:ext cx="378655" cy="65983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0" y="647026"/>
                  </a:moveTo>
                  <a:lnTo>
                    <a:pt x="37444" y="629018"/>
                  </a:lnTo>
                  <a:lnTo>
                    <a:pt x="78289" y="603249"/>
                  </a:lnTo>
                  <a:lnTo>
                    <a:pt x="118305" y="571576"/>
                  </a:lnTo>
                  <a:lnTo>
                    <a:pt x="159500" y="532070"/>
                  </a:lnTo>
                  <a:lnTo>
                    <a:pt x="197320" y="489862"/>
                  </a:lnTo>
                  <a:lnTo>
                    <a:pt x="231303" y="447576"/>
                  </a:lnTo>
                  <a:lnTo>
                    <a:pt x="260990" y="407835"/>
                  </a:lnTo>
                  <a:lnTo>
                    <a:pt x="288836" y="362380"/>
                  </a:lnTo>
                  <a:lnTo>
                    <a:pt x="307397" y="317403"/>
                  </a:lnTo>
                  <a:lnTo>
                    <a:pt x="319988" y="271623"/>
                  </a:lnTo>
                  <a:lnTo>
                    <a:pt x="329925" y="223761"/>
                  </a:lnTo>
                  <a:lnTo>
                    <a:pt x="334342" y="201362"/>
                  </a:lnTo>
                  <a:lnTo>
                    <a:pt x="335824" y="193862"/>
                  </a:lnTo>
                  <a:lnTo>
                    <a:pt x="337335" y="186290"/>
                  </a:lnTo>
                  <a:lnTo>
                    <a:pt x="338879" y="178638"/>
                  </a:lnTo>
                  <a:lnTo>
                    <a:pt x="342131" y="162088"/>
                  </a:lnTo>
                  <a:lnTo>
                    <a:pt x="345257" y="145472"/>
                  </a:lnTo>
                  <a:lnTo>
                    <a:pt x="348283" y="128903"/>
                  </a:lnTo>
                  <a:lnTo>
                    <a:pt x="351236" y="112496"/>
                  </a:lnTo>
                  <a:lnTo>
                    <a:pt x="355725" y="87583"/>
                  </a:lnTo>
                  <a:lnTo>
                    <a:pt x="360435" y="62333"/>
                  </a:lnTo>
                  <a:lnTo>
                    <a:pt x="365514" y="36828"/>
                  </a:lnTo>
                  <a:lnTo>
                    <a:pt x="371111" y="11150"/>
                  </a:lnTo>
                  <a:lnTo>
                    <a:pt x="373936" y="0"/>
                  </a:lnTo>
                </a:path>
                <a:path w="377190" h="650240">
                  <a:moveTo>
                    <a:pt x="376991" y="0"/>
                  </a:moveTo>
                  <a:lnTo>
                    <a:pt x="368436" y="37350"/>
                  </a:lnTo>
                  <a:lnTo>
                    <a:pt x="358692" y="87851"/>
                  </a:lnTo>
                  <a:lnTo>
                    <a:pt x="351256" y="129153"/>
                  </a:lnTo>
                  <a:lnTo>
                    <a:pt x="348212" y="145826"/>
                  </a:lnTo>
                  <a:lnTo>
                    <a:pt x="332783" y="224523"/>
                  </a:lnTo>
                  <a:lnTo>
                    <a:pt x="322796" y="272591"/>
                  </a:lnTo>
                  <a:lnTo>
                    <a:pt x="310131" y="318584"/>
                  </a:lnTo>
                  <a:lnTo>
                    <a:pt x="291444" y="363803"/>
                  </a:lnTo>
                  <a:lnTo>
                    <a:pt x="263390" y="409549"/>
                  </a:lnTo>
                  <a:lnTo>
                    <a:pt x="232612" y="450756"/>
                  </a:lnTo>
                  <a:lnTo>
                    <a:pt x="198552" y="493090"/>
                  </a:lnTo>
                  <a:lnTo>
                    <a:pt x="161122" y="534718"/>
                  </a:lnTo>
                  <a:lnTo>
                    <a:pt x="120235" y="573811"/>
                  </a:lnTo>
                  <a:lnTo>
                    <a:pt x="79996" y="605666"/>
                  </a:lnTo>
                  <a:lnTo>
                    <a:pt x="38879" y="631596"/>
                  </a:lnTo>
                  <a:lnTo>
                    <a:pt x="13086" y="644728"/>
                  </a:lnTo>
                  <a:lnTo>
                    <a:pt x="0" y="650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0"/>
              <a:ext cx="401259" cy="66080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80" h="657860">
                  <a:moveTo>
                    <a:pt x="0" y="654585"/>
                  </a:moveTo>
                  <a:lnTo>
                    <a:pt x="56770" y="628865"/>
                  </a:lnTo>
                  <a:lnTo>
                    <a:pt x="97899" y="602926"/>
                  </a:lnTo>
                  <a:lnTo>
                    <a:pt x="138189" y="571042"/>
                  </a:lnTo>
                  <a:lnTo>
                    <a:pt x="178742" y="532295"/>
                  </a:lnTo>
                  <a:lnTo>
                    <a:pt x="216077" y="490901"/>
                  </a:lnTo>
                  <a:lnTo>
                    <a:pt x="250209" y="448718"/>
                  </a:lnTo>
                  <a:lnTo>
                    <a:pt x="281153" y="407606"/>
                  </a:lnTo>
                  <a:lnTo>
                    <a:pt x="309112" y="362284"/>
                  </a:lnTo>
                  <a:lnTo>
                    <a:pt x="327751" y="317455"/>
                  </a:lnTo>
                  <a:lnTo>
                    <a:pt x="340402" y="271835"/>
                  </a:lnTo>
                  <a:lnTo>
                    <a:pt x="350394" y="224142"/>
                  </a:lnTo>
                  <a:lnTo>
                    <a:pt x="352832" y="211924"/>
                  </a:lnTo>
                  <a:lnTo>
                    <a:pt x="354471" y="203759"/>
                  </a:lnTo>
                  <a:lnTo>
                    <a:pt x="356134" y="195521"/>
                  </a:lnTo>
                  <a:lnTo>
                    <a:pt x="357826" y="187195"/>
                  </a:lnTo>
                  <a:lnTo>
                    <a:pt x="359550" y="178765"/>
                  </a:lnTo>
                  <a:lnTo>
                    <a:pt x="362845" y="162394"/>
                  </a:lnTo>
                  <a:lnTo>
                    <a:pt x="366019" y="145953"/>
                  </a:lnTo>
                  <a:lnTo>
                    <a:pt x="369096" y="129557"/>
                  </a:lnTo>
                  <a:lnTo>
                    <a:pt x="372098" y="113322"/>
                  </a:lnTo>
                  <a:lnTo>
                    <a:pt x="376753" y="88273"/>
                  </a:lnTo>
                  <a:lnTo>
                    <a:pt x="381629" y="62887"/>
                  </a:lnTo>
                  <a:lnTo>
                    <a:pt x="386868" y="37248"/>
                  </a:lnTo>
                  <a:lnTo>
                    <a:pt x="392609" y="11442"/>
                  </a:lnTo>
                  <a:lnTo>
                    <a:pt x="395550" y="0"/>
                  </a:lnTo>
                </a:path>
                <a:path w="398780" h="657860">
                  <a:moveTo>
                    <a:pt x="398616" y="0"/>
                  </a:moveTo>
                  <a:lnTo>
                    <a:pt x="389795" y="37792"/>
                  </a:lnTo>
                  <a:lnTo>
                    <a:pt x="379720" y="88588"/>
                  </a:lnTo>
                  <a:lnTo>
                    <a:pt x="372062" y="129859"/>
                  </a:lnTo>
                  <a:lnTo>
                    <a:pt x="368964" y="146342"/>
                  </a:lnTo>
                  <a:lnTo>
                    <a:pt x="365767" y="162872"/>
                  </a:lnTo>
                  <a:lnTo>
                    <a:pt x="362446" y="179336"/>
                  </a:lnTo>
                  <a:lnTo>
                    <a:pt x="360998" y="186397"/>
                  </a:lnTo>
                  <a:lnTo>
                    <a:pt x="359614" y="193332"/>
                  </a:lnTo>
                  <a:lnTo>
                    <a:pt x="343156" y="273164"/>
                  </a:lnTo>
                  <a:lnTo>
                    <a:pt x="330429" y="318874"/>
                  </a:lnTo>
                  <a:lnTo>
                    <a:pt x="311674" y="363827"/>
                  </a:lnTo>
                  <a:lnTo>
                    <a:pt x="283541" y="409320"/>
                  </a:lnTo>
                  <a:lnTo>
                    <a:pt x="252582" y="450498"/>
                  </a:lnTo>
                  <a:lnTo>
                    <a:pt x="218392" y="492774"/>
                  </a:lnTo>
                  <a:lnTo>
                    <a:pt x="180926" y="534309"/>
                  </a:lnTo>
                  <a:lnTo>
                    <a:pt x="140145" y="573265"/>
                  </a:lnTo>
                  <a:lnTo>
                    <a:pt x="99553" y="605386"/>
                  </a:lnTo>
                  <a:lnTo>
                    <a:pt x="58141" y="631507"/>
                  </a:lnTo>
                  <a:lnTo>
                    <a:pt x="6546" y="655521"/>
                  </a:lnTo>
                  <a:lnTo>
                    <a:pt x="0" y="65773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0"/>
              <a:ext cx="420179" cy="67423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0" y="660906"/>
                  </a:moveTo>
                  <a:lnTo>
                    <a:pt x="50499" y="641605"/>
                  </a:lnTo>
                  <a:lnTo>
                    <a:pt x="96541" y="616406"/>
                  </a:lnTo>
                  <a:lnTo>
                    <a:pt x="137369" y="587401"/>
                  </a:lnTo>
                  <a:lnTo>
                    <a:pt x="198155" y="531860"/>
                  </a:lnTo>
                  <a:lnTo>
                    <a:pt x="235544" y="490534"/>
                  </a:lnTo>
                  <a:lnTo>
                    <a:pt x="269789" y="448412"/>
                  </a:lnTo>
                  <a:lnTo>
                    <a:pt x="300879" y="407352"/>
                  </a:lnTo>
                  <a:lnTo>
                    <a:pt x="328878" y="362369"/>
                  </a:lnTo>
                  <a:lnTo>
                    <a:pt x="347561" y="317879"/>
                  </a:lnTo>
                  <a:lnTo>
                    <a:pt x="360258" y="272605"/>
                  </a:lnTo>
                  <a:lnTo>
                    <a:pt x="370297" y="225272"/>
                  </a:lnTo>
                  <a:lnTo>
                    <a:pt x="374387" y="205054"/>
                  </a:lnTo>
                  <a:lnTo>
                    <a:pt x="375707" y="198605"/>
                  </a:lnTo>
                  <a:lnTo>
                    <a:pt x="377042" y="192096"/>
                  </a:lnTo>
                  <a:lnTo>
                    <a:pt x="378400" y="185526"/>
                  </a:lnTo>
                  <a:lnTo>
                    <a:pt x="379784" y="178892"/>
                  </a:lnTo>
                  <a:lnTo>
                    <a:pt x="383124" y="162654"/>
                  </a:lnTo>
                  <a:lnTo>
                    <a:pt x="386355" y="146346"/>
                  </a:lnTo>
                  <a:lnTo>
                    <a:pt x="389498" y="130084"/>
                  </a:lnTo>
                  <a:lnTo>
                    <a:pt x="392573" y="113982"/>
                  </a:lnTo>
                  <a:lnTo>
                    <a:pt x="397382" y="88836"/>
                  </a:lnTo>
                  <a:lnTo>
                    <a:pt x="402409" y="63352"/>
                  </a:lnTo>
                  <a:lnTo>
                    <a:pt x="407789" y="37617"/>
                  </a:lnTo>
                  <a:lnTo>
                    <a:pt x="413655" y="11721"/>
                  </a:lnTo>
                  <a:lnTo>
                    <a:pt x="416708" y="0"/>
                  </a:lnTo>
                </a:path>
                <a:path w="420370" h="664210">
                  <a:moveTo>
                    <a:pt x="419782" y="0"/>
                  </a:moveTo>
                  <a:lnTo>
                    <a:pt x="410677" y="38326"/>
                  </a:lnTo>
                  <a:lnTo>
                    <a:pt x="400259" y="89617"/>
                  </a:lnTo>
                  <a:lnTo>
                    <a:pt x="392390" y="130860"/>
                  </a:lnTo>
                  <a:lnTo>
                    <a:pt x="389260" y="147070"/>
                  </a:lnTo>
                  <a:lnTo>
                    <a:pt x="386037" y="163326"/>
                  </a:lnTo>
                  <a:lnTo>
                    <a:pt x="382705" y="179514"/>
                  </a:lnTo>
                  <a:lnTo>
                    <a:pt x="381003" y="187667"/>
                  </a:lnTo>
                  <a:lnTo>
                    <a:pt x="379365" y="195668"/>
                  </a:lnTo>
                  <a:lnTo>
                    <a:pt x="363090" y="273556"/>
                  </a:lnTo>
                  <a:lnTo>
                    <a:pt x="350304" y="319052"/>
                  </a:lnTo>
                  <a:lnTo>
                    <a:pt x="331484" y="363810"/>
                  </a:lnTo>
                  <a:lnTo>
                    <a:pt x="303279" y="409130"/>
                  </a:lnTo>
                  <a:lnTo>
                    <a:pt x="272148" y="450249"/>
                  </a:lnTo>
                  <a:lnTo>
                    <a:pt x="237823" y="492461"/>
                  </a:lnTo>
                  <a:lnTo>
                    <a:pt x="200299" y="533920"/>
                  </a:lnTo>
                  <a:lnTo>
                    <a:pt x="159566" y="572782"/>
                  </a:lnTo>
                  <a:lnTo>
                    <a:pt x="118753" y="605081"/>
                  </a:lnTo>
                  <a:lnTo>
                    <a:pt x="77130" y="631342"/>
                  </a:lnTo>
                  <a:lnTo>
                    <a:pt x="25924" y="655230"/>
                  </a:lnTo>
                  <a:lnTo>
                    <a:pt x="0" y="6640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0"/>
              <a:ext cx="441847" cy="67468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0" y="665836"/>
                  </a:moveTo>
                  <a:lnTo>
                    <a:pt x="43665" y="652256"/>
                  </a:lnTo>
                  <a:lnTo>
                    <a:pt x="94006" y="628713"/>
                  </a:lnTo>
                  <a:lnTo>
                    <a:pt x="135680" y="602414"/>
                  </a:lnTo>
                  <a:lnTo>
                    <a:pt x="176620" y="570001"/>
                  </a:lnTo>
                  <a:lnTo>
                    <a:pt x="216975" y="531561"/>
                  </a:lnTo>
                  <a:lnTo>
                    <a:pt x="254387" y="490350"/>
                  </a:lnTo>
                  <a:lnTo>
                    <a:pt x="288785" y="448257"/>
                  </a:lnTo>
                  <a:lnTo>
                    <a:pt x="320104" y="407174"/>
                  </a:lnTo>
                  <a:lnTo>
                    <a:pt x="348209" y="362390"/>
                  </a:lnTo>
                  <a:lnTo>
                    <a:pt x="366970" y="318115"/>
                  </a:lnTo>
                  <a:lnTo>
                    <a:pt x="379726" y="273079"/>
                  </a:lnTo>
                  <a:lnTo>
                    <a:pt x="389815" y="226009"/>
                  </a:lnTo>
                  <a:lnTo>
                    <a:pt x="394729" y="202120"/>
                  </a:lnTo>
                  <a:lnTo>
                    <a:pt x="396304" y="194551"/>
                  </a:lnTo>
                  <a:lnTo>
                    <a:pt x="397892" y="186867"/>
                  </a:lnTo>
                  <a:lnTo>
                    <a:pt x="399594" y="179044"/>
                  </a:lnTo>
                  <a:lnTo>
                    <a:pt x="402884" y="163360"/>
                  </a:lnTo>
                  <a:lnTo>
                    <a:pt x="406080" y="147605"/>
                  </a:lnTo>
                  <a:lnTo>
                    <a:pt x="409195" y="131888"/>
                  </a:lnTo>
                  <a:lnTo>
                    <a:pt x="412243" y="116319"/>
                  </a:lnTo>
                  <a:lnTo>
                    <a:pt x="417288" y="90684"/>
                  </a:lnTo>
                  <a:lnTo>
                    <a:pt x="422550" y="64706"/>
                  </a:lnTo>
                  <a:lnTo>
                    <a:pt x="428168" y="38480"/>
                  </a:lnTo>
                  <a:lnTo>
                    <a:pt x="434277" y="12103"/>
                  </a:lnTo>
                  <a:lnTo>
                    <a:pt x="437393" y="0"/>
                  </a:lnTo>
                </a:path>
                <a:path w="440690" h="669290">
                  <a:moveTo>
                    <a:pt x="440447" y="0"/>
                  </a:moveTo>
                  <a:lnTo>
                    <a:pt x="431085" y="39039"/>
                  </a:lnTo>
                  <a:lnTo>
                    <a:pt x="420260" y="90980"/>
                  </a:lnTo>
                  <a:lnTo>
                    <a:pt x="415240" y="116497"/>
                  </a:lnTo>
                  <a:lnTo>
                    <a:pt x="412156" y="132166"/>
                  </a:lnTo>
                  <a:lnTo>
                    <a:pt x="409011" y="147991"/>
                  </a:lnTo>
                  <a:lnTo>
                    <a:pt x="405789" y="163861"/>
                  </a:lnTo>
                  <a:lnTo>
                    <a:pt x="402476" y="179666"/>
                  </a:lnTo>
                  <a:lnTo>
                    <a:pt x="400692" y="188093"/>
                  </a:lnTo>
                  <a:lnTo>
                    <a:pt x="398951" y="196410"/>
                  </a:lnTo>
                  <a:lnTo>
                    <a:pt x="397245" y="204628"/>
                  </a:lnTo>
                  <a:lnTo>
                    <a:pt x="395568" y="212763"/>
                  </a:lnTo>
                  <a:lnTo>
                    <a:pt x="392672" y="226936"/>
                  </a:lnTo>
                  <a:lnTo>
                    <a:pt x="382516" y="274174"/>
                  </a:lnTo>
                  <a:lnTo>
                    <a:pt x="369679" y="319390"/>
                  </a:lnTo>
                  <a:lnTo>
                    <a:pt x="350803" y="363880"/>
                  </a:lnTo>
                  <a:lnTo>
                    <a:pt x="322530" y="408939"/>
                  </a:lnTo>
                  <a:lnTo>
                    <a:pt x="291161" y="450087"/>
                  </a:lnTo>
                  <a:lnTo>
                    <a:pt x="256680" y="492274"/>
                  </a:lnTo>
                  <a:lnTo>
                    <a:pt x="219142" y="533626"/>
                  </a:lnTo>
                  <a:lnTo>
                    <a:pt x="178601" y="572274"/>
                  </a:lnTo>
                  <a:lnTo>
                    <a:pt x="137507" y="604807"/>
                  </a:lnTo>
                  <a:lnTo>
                    <a:pt x="95594" y="631253"/>
                  </a:lnTo>
                  <a:lnTo>
                    <a:pt x="44816" y="654996"/>
                  </a:lnTo>
                  <a:lnTo>
                    <a:pt x="18613" y="663975"/>
                  </a:lnTo>
                  <a:lnTo>
                    <a:pt x="0" y="6689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0"/>
              <a:ext cx="463076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0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0" y="669974"/>
                  </a:moveTo>
                  <a:lnTo>
                    <a:pt x="62177" y="652014"/>
                  </a:lnTo>
                  <a:lnTo>
                    <a:pt x="112236" y="628548"/>
                  </a:lnTo>
                  <a:lnTo>
                    <a:pt x="154197" y="602065"/>
                  </a:lnTo>
                  <a:lnTo>
                    <a:pt x="195433" y="569429"/>
                  </a:lnTo>
                  <a:lnTo>
                    <a:pt x="235924" y="530863"/>
                  </a:lnTo>
                  <a:lnTo>
                    <a:pt x="273346" y="489711"/>
                  </a:lnTo>
                  <a:lnTo>
                    <a:pt x="307671" y="447807"/>
                  </a:lnTo>
                  <a:lnTo>
                    <a:pt x="338867" y="406984"/>
                  </a:lnTo>
                  <a:lnTo>
                    <a:pt x="366869" y="362838"/>
                  </a:lnTo>
                  <a:lnTo>
                    <a:pt x="385592" y="319193"/>
                  </a:lnTo>
                  <a:lnTo>
                    <a:pt x="398355" y="274794"/>
                  </a:lnTo>
                  <a:lnTo>
                    <a:pt x="408476" y="228383"/>
                  </a:lnTo>
                  <a:lnTo>
                    <a:pt x="413515" y="204150"/>
                  </a:lnTo>
                  <a:lnTo>
                    <a:pt x="415242" y="195940"/>
                  </a:lnTo>
                  <a:lnTo>
                    <a:pt x="417021" y="187632"/>
                  </a:lnTo>
                  <a:lnTo>
                    <a:pt x="418852" y="179209"/>
                  </a:lnTo>
                  <a:lnTo>
                    <a:pt x="422228" y="163464"/>
                  </a:lnTo>
                  <a:lnTo>
                    <a:pt x="425522" y="147643"/>
                  </a:lnTo>
                  <a:lnTo>
                    <a:pt x="428746" y="131860"/>
                  </a:lnTo>
                  <a:lnTo>
                    <a:pt x="431907" y="116230"/>
                  </a:lnTo>
                  <a:lnTo>
                    <a:pt x="437069" y="90694"/>
                  </a:lnTo>
                  <a:lnTo>
                    <a:pt x="442445" y="64822"/>
                  </a:lnTo>
                  <a:lnTo>
                    <a:pt x="448159" y="38704"/>
                  </a:lnTo>
                  <a:lnTo>
                    <a:pt x="454336" y="12433"/>
                  </a:lnTo>
                  <a:lnTo>
                    <a:pt x="457585" y="0"/>
                  </a:lnTo>
                </a:path>
                <a:path w="461009" h="673100">
                  <a:moveTo>
                    <a:pt x="460659" y="0"/>
                  </a:moveTo>
                  <a:lnTo>
                    <a:pt x="451031" y="39457"/>
                  </a:lnTo>
                  <a:lnTo>
                    <a:pt x="439911" y="91584"/>
                  </a:lnTo>
                  <a:lnTo>
                    <a:pt x="434740" y="117195"/>
                  </a:lnTo>
                  <a:lnTo>
                    <a:pt x="431599" y="132740"/>
                  </a:lnTo>
                  <a:lnTo>
                    <a:pt x="428397" y="148439"/>
                  </a:lnTo>
                  <a:lnTo>
                    <a:pt x="425122" y="164178"/>
                  </a:lnTo>
                  <a:lnTo>
                    <a:pt x="421760" y="179844"/>
                  </a:lnTo>
                  <a:lnTo>
                    <a:pt x="419932" y="188266"/>
                  </a:lnTo>
                  <a:lnTo>
                    <a:pt x="418156" y="196568"/>
                  </a:lnTo>
                  <a:lnTo>
                    <a:pt x="416424" y="204763"/>
                  </a:lnTo>
                  <a:lnTo>
                    <a:pt x="414724" y="212864"/>
                  </a:lnTo>
                  <a:lnTo>
                    <a:pt x="411321" y="229222"/>
                  </a:lnTo>
                  <a:lnTo>
                    <a:pt x="401148" y="275822"/>
                  </a:lnTo>
                  <a:lnTo>
                    <a:pt x="388308" y="320427"/>
                  </a:lnTo>
                  <a:lnTo>
                    <a:pt x="369458" y="364317"/>
                  </a:lnTo>
                  <a:lnTo>
                    <a:pt x="341255" y="408774"/>
                  </a:lnTo>
                  <a:lnTo>
                    <a:pt x="309889" y="449765"/>
                  </a:lnTo>
                  <a:lnTo>
                    <a:pt x="275415" y="491813"/>
                  </a:lnTo>
                  <a:lnTo>
                    <a:pt x="237888" y="533061"/>
                  </a:lnTo>
                  <a:lnTo>
                    <a:pt x="197364" y="571652"/>
                  </a:lnTo>
                  <a:lnTo>
                    <a:pt x="155855" y="604527"/>
                  </a:lnTo>
                  <a:lnTo>
                    <a:pt x="113595" y="631202"/>
                  </a:lnTo>
                  <a:lnTo>
                    <a:pt x="63196" y="654818"/>
                  </a:lnTo>
                  <a:lnTo>
                    <a:pt x="10445" y="670928"/>
                  </a:lnTo>
                  <a:lnTo>
                    <a:pt x="0" y="6729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0"/>
              <a:ext cx="480420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0" y="673362"/>
                  </a:moveTo>
                  <a:lnTo>
                    <a:pt x="54403" y="660683"/>
                  </a:lnTo>
                  <a:lnTo>
                    <a:pt x="105025" y="641071"/>
                  </a:lnTo>
                  <a:lnTo>
                    <a:pt x="150933" y="615857"/>
                  </a:lnTo>
                  <a:lnTo>
                    <a:pt x="192636" y="586218"/>
                  </a:lnTo>
                  <a:lnTo>
                    <a:pt x="253719" y="530565"/>
                  </a:lnTo>
                  <a:lnTo>
                    <a:pt x="291172" y="489499"/>
                  </a:lnTo>
                  <a:lnTo>
                    <a:pt x="325644" y="447629"/>
                  </a:lnTo>
                  <a:lnTo>
                    <a:pt x="357054" y="406806"/>
                  </a:lnTo>
                  <a:lnTo>
                    <a:pt x="385125" y="362889"/>
                  </a:lnTo>
                  <a:lnTo>
                    <a:pt x="403909" y="319494"/>
                  </a:lnTo>
                  <a:lnTo>
                    <a:pt x="416727" y="275365"/>
                  </a:lnTo>
                  <a:lnTo>
                    <a:pt x="426904" y="229248"/>
                  </a:lnTo>
                  <a:lnTo>
                    <a:pt x="432153" y="204310"/>
                  </a:lnTo>
                  <a:lnTo>
                    <a:pt x="433906" y="196109"/>
                  </a:lnTo>
                  <a:lnTo>
                    <a:pt x="435714" y="187805"/>
                  </a:lnTo>
                  <a:lnTo>
                    <a:pt x="437584" y="179387"/>
                  </a:lnTo>
                  <a:lnTo>
                    <a:pt x="440917" y="164123"/>
                  </a:lnTo>
                  <a:lnTo>
                    <a:pt x="444177" y="148785"/>
                  </a:lnTo>
                  <a:lnTo>
                    <a:pt x="447373" y="133483"/>
                  </a:lnTo>
                  <a:lnTo>
                    <a:pt x="450513" y="118326"/>
                  </a:lnTo>
                  <a:lnTo>
                    <a:pt x="455903" y="92358"/>
                  </a:lnTo>
                  <a:lnTo>
                    <a:pt x="461508" y="66048"/>
                  </a:lnTo>
                  <a:lnTo>
                    <a:pt x="467451" y="39493"/>
                  </a:lnTo>
                  <a:lnTo>
                    <a:pt x="473856" y="12789"/>
                  </a:lnTo>
                  <a:lnTo>
                    <a:pt x="477243" y="0"/>
                  </a:lnTo>
                </a:path>
                <a:path w="480695" h="676910">
                  <a:moveTo>
                    <a:pt x="480306" y="0"/>
                  </a:moveTo>
                  <a:lnTo>
                    <a:pt x="470314" y="40303"/>
                  </a:lnTo>
                  <a:lnTo>
                    <a:pt x="458725" y="93381"/>
                  </a:lnTo>
                  <a:lnTo>
                    <a:pt x="450187" y="134498"/>
                  </a:lnTo>
                  <a:lnTo>
                    <a:pt x="447013" y="149682"/>
                  </a:lnTo>
                  <a:lnTo>
                    <a:pt x="443779" y="164905"/>
                  </a:lnTo>
                  <a:lnTo>
                    <a:pt x="440480" y="180061"/>
                  </a:lnTo>
                  <a:lnTo>
                    <a:pt x="438613" y="188459"/>
                  </a:lnTo>
                  <a:lnTo>
                    <a:pt x="436814" y="196748"/>
                  </a:lnTo>
                  <a:lnTo>
                    <a:pt x="435070" y="204942"/>
                  </a:lnTo>
                  <a:lnTo>
                    <a:pt x="433368" y="213055"/>
                  </a:lnTo>
                  <a:lnTo>
                    <a:pt x="429787" y="230022"/>
                  </a:lnTo>
                  <a:lnTo>
                    <a:pt x="419556" y="276348"/>
                  </a:lnTo>
                  <a:lnTo>
                    <a:pt x="406655" y="320700"/>
                  </a:lnTo>
                  <a:lnTo>
                    <a:pt x="387737" y="364357"/>
                  </a:lnTo>
                  <a:lnTo>
                    <a:pt x="359454" y="408597"/>
                  </a:lnTo>
                  <a:lnTo>
                    <a:pt x="327969" y="449502"/>
                  </a:lnTo>
                  <a:lnTo>
                    <a:pt x="293398" y="491469"/>
                  </a:lnTo>
                  <a:lnTo>
                    <a:pt x="255812" y="532654"/>
                  </a:lnTo>
                  <a:lnTo>
                    <a:pt x="215284" y="571208"/>
                  </a:lnTo>
                  <a:lnTo>
                    <a:pt x="173529" y="604279"/>
                  </a:lnTo>
                  <a:lnTo>
                    <a:pt x="131032" y="631101"/>
                  </a:lnTo>
                  <a:lnTo>
                    <a:pt x="81024" y="654585"/>
                  </a:lnTo>
                  <a:lnTo>
                    <a:pt x="28721" y="670725"/>
                  </a:lnTo>
                  <a:lnTo>
                    <a:pt x="2636" y="675998"/>
                  </a:lnTo>
                  <a:lnTo>
                    <a:pt x="0" y="67636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0"/>
              <a:ext cx="500580" cy="6881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0"/>
              <a:ext cx="499745" cy="679450"/>
            </a:xfrm>
            <a:custGeom>
              <a:avLst/>
              <a:gdLst/>
              <a:ahLst/>
              <a:cxnLst/>
              <a:rect l="l" t="t" r="r" b="b"/>
              <a:pathLst>
                <a:path w="499745" h="679450">
                  <a:moveTo>
                    <a:pt x="0" y="675833"/>
                  </a:moveTo>
                  <a:lnTo>
                    <a:pt x="45755" y="667651"/>
                  </a:lnTo>
                  <a:lnTo>
                    <a:pt x="97187" y="651644"/>
                  </a:lnTo>
                  <a:lnTo>
                    <a:pt x="146390" y="628484"/>
                  </a:lnTo>
                  <a:lnTo>
                    <a:pt x="188882" y="601657"/>
                  </a:lnTo>
                  <a:lnTo>
                    <a:pt x="230680" y="568553"/>
                  </a:lnTo>
                  <a:lnTo>
                    <a:pt x="270949" y="530271"/>
                  </a:lnTo>
                  <a:lnTo>
                    <a:pt x="308462" y="489286"/>
                  </a:lnTo>
                  <a:lnTo>
                    <a:pt x="343092" y="447463"/>
                  </a:lnTo>
                  <a:lnTo>
                    <a:pt x="374710" y="406666"/>
                  </a:lnTo>
                  <a:lnTo>
                    <a:pt x="402854" y="362916"/>
                  </a:lnTo>
                  <a:lnTo>
                    <a:pt x="421702" y="319698"/>
                  </a:lnTo>
                  <a:lnTo>
                    <a:pt x="434580" y="275759"/>
                  </a:lnTo>
                  <a:lnTo>
                    <a:pt x="444814" y="229844"/>
                  </a:lnTo>
                  <a:lnTo>
                    <a:pt x="446008" y="224167"/>
                  </a:lnTo>
                  <a:lnTo>
                    <a:pt x="447227" y="218414"/>
                  </a:lnTo>
                  <a:lnTo>
                    <a:pt x="448497" y="212572"/>
                  </a:lnTo>
                  <a:lnTo>
                    <a:pt x="450214" y="204501"/>
                  </a:lnTo>
                  <a:lnTo>
                    <a:pt x="451988" y="196322"/>
                  </a:lnTo>
                  <a:lnTo>
                    <a:pt x="453818" y="188030"/>
                  </a:lnTo>
                  <a:lnTo>
                    <a:pt x="455698" y="179615"/>
                  </a:lnTo>
                  <a:lnTo>
                    <a:pt x="459027" y="164716"/>
                  </a:lnTo>
                  <a:lnTo>
                    <a:pt x="462286" y="149774"/>
                  </a:lnTo>
                  <a:lnTo>
                    <a:pt x="465503" y="134788"/>
                  </a:lnTo>
                  <a:lnTo>
                    <a:pt x="468703" y="119760"/>
                  </a:lnTo>
                  <a:lnTo>
                    <a:pt x="474297" y="93526"/>
                  </a:lnTo>
                  <a:lnTo>
                    <a:pt x="480106" y="66952"/>
                  </a:lnTo>
                  <a:lnTo>
                    <a:pt x="486246" y="40138"/>
                  </a:lnTo>
                  <a:lnTo>
                    <a:pt x="492833" y="13182"/>
                  </a:lnTo>
                  <a:lnTo>
                    <a:pt x="496376" y="0"/>
                  </a:lnTo>
                </a:path>
                <a:path w="499745" h="679450">
                  <a:moveTo>
                    <a:pt x="499437" y="0"/>
                  </a:moveTo>
                  <a:lnTo>
                    <a:pt x="489107" y="40940"/>
                  </a:lnTo>
                  <a:lnTo>
                    <a:pt x="477133" y="94489"/>
                  </a:lnTo>
                  <a:lnTo>
                    <a:pt x="471523" y="120802"/>
                  </a:lnTo>
                  <a:lnTo>
                    <a:pt x="468336" y="135728"/>
                  </a:lnTo>
                  <a:lnTo>
                    <a:pt x="465141" y="150617"/>
                  </a:lnTo>
                  <a:lnTo>
                    <a:pt x="461907" y="165470"/>
                  </a:lnTo>
                  <a:lnTo>
                    <a:pt x="458607" y="180289"/>
                  </a:lnTo>
                  <a:lnTo>
                    <a:pt x="456715" y="188663"/>
                  </a:lnTo>
                  <a:lnTo>
                    <a:pt x="454897" y="196943"/>
                  </a:lnTo>
                  <a:lnTo>
                    <a:pt x="453133" y="205126"/>
                  </a:lnTo>
                  <a:lnTo>
                    <a:pt x="451406" y="213207"/>
                  </a:lnTo>
                  <a:lnTo>
                    <a:pt x="450136" y="219074"/>
                  </a:lnTo>
                  <a:lnTo>
                    <a:pt x="437424" y="276733"/>
                  </a:lnTo>
                  <a:lnTo>
                    <a:pt x="424459" y="320905"/>
                  </a:lnTo>
                  <a:lnTo>
                    <a:pt x="405451" y="364383"/>
                  </a:lnTo>
                  <a:lnTo>
                    <a:pt x="377035" y="408444"/>
                  </a:lnTo>
                  <a:lnTo>
                    <a:pt x="345285" y="449400"/>
                  </a:lnTo>
                  <a:lnTo>
                    <a:pt x="310539" y="491362"/>
                  </a:lnTo>
                  <a:lnTo>
                    <a:pt x="272938" y="532449"/>
                  </a:lnTo>
                  <a:lnTo>
                    <a:pt x="232623" y="570775"/>
                  </a:lnTo>
                  <a:lnTo>
                    <a:pt x="190591" y="604067"/>
                  </a:lnTo>
                  <a:lnTo>
                    <a:pt x="147825" y="631062"/>
                  </a:lnTo>
                  <a:lnTo>
                    <a:pt x="98252" y="654400"/>
                  </a:lnTo>
                  <a:lnTo>
                    <a:pt x="46441" y="670547"/>
                  </a:lnTo>
                  <a:lnTo>
                    <a:pt x="20384" y="675900"/>
                  </a:lnTo>
                  <a:lnTo>
                    <a:pt x="0" y="6788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058" y="0"/>
              <a:ext cx="483143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0" y="677722"/>
                  </a:moveTo>
                  <a:lnTo>
                    <a:pt x="62854" y="667499"/>
                  </a:lnTo>
                  <a:lnTo>
                    <a:pt x="113730" y="651503"/>
                  </a:lnTo>
                  <a:lnTo>
                    <a:pt x="162473" y="628497"/>
                  </a:lnTo>
                  <a:lnTo>
                    <a:pt x="205271" y="601478"/>
                  </a:lnTo>
                  <a:lnTo>
                    <a:pt x="247411" y="568096"/>
                  </a:lnTo>
                  <a:lnTo>
                    <a:pt x="287613" y="529924"/>
                  </a:lnTo>
                  <a:lnTo>
                    <a:pt x="325166" y="489027"/>
                  </a:lnTo>
                  <a:lnTo>
                    <a:pt x="359910" y="447275"/>
                  </a:lnTo>
                  <a:lnTo>
                    <a:pt x="391683" y="406539"/>
                  </a:lnTo>
                  <a:lnTo>
                    <a:pt x="419967" y="362939"/>
                  </a:lnTo>
                  <a:lnTo>
                    <a:pt x="438908" y="319887"/>
                  </a:lnTo>
                  <a:lnTo>
                    <a:pt x="451847" y="276130"/>
                  </a:lnTo>
                  <a:lnTo>
                    <a:pt x="462130" y="230415"/>
                  </a:lnTo>
                  <a:lnTo>
                    <a:pt x="463361" y="224612"/>
                  </a:lnTo>
                  <a:lnTo>
                    <a:pt x="464619" y="218731"/>
                  </a:lnTo>
                  <a:lnTo>
                    <a:pt x="465927" y="212762"/>
                  </a:lnTo>
                  <a:lnTo>
                    <a:pt x="467668" y="204684"/>
                  </a:lnTo>
                  <a:lnTo>
                    <a:pt x="469464" y="196511"/>
                  </a:lnTo>
                  <a:lnTo>
                    <a:pt x="471317" y="188222"/>
                  </a:lnTo>
                  <a:lnTo>
                    <a:pt x="473229" y="179793"/>
                  </a:lnTo>
                  <a:lnTo>
                    <a:pt x="476591" y="165044"/>
                  </a:lnTo>
                  <a:lnTo>
                    <a:pt x="479892" y="150247"/>
                  </a:lnTo>
                  <a:lnTo>
                    <a:pt x="483157" y="135402"/>
                  </a:lnTo>
                  <a:lnTo>
                    <a:pt x="486412" y="120510"/>
                  </a:lnTo>
                  <a:lnTo>
                    <a:pt x="492182" y="94177"/>
                  </a:lnTo>
                  <a:lnTo>
                    <a:pt x="498155" y="67503"/>
                  </a:lnTo>
                  <a:lnTo>
                    <a:pt x="504445" y="40596"/>
                  </a:lnTo>
                  <a:lnTo>
                    <a:pt x="511164" y="13563"/>
                  </a:lnTo>
                  <a:lnTo>
                    <a:pt x="514921" y="0"/>
                  </a:lnTo>
                </a:path>
                <a:path w="518159" h="680720">
                  <a:moveTo>
                    <a:pt x="517982" y="0"/>
                  </a:moveTo>
                  <a:lnTo>
                    <a:pt x="507291" y="41397"/>
                  </a:lnTo>
                  <a:lnTo>
                    <a:pt x="495000" y="95102"/>
                  </a:lnTo>
                  <a:lnTo>
                    <a:pt x="485989" y="136309"/>
                  </a:lnTo>
                  <a:lnTo>
                    <a:pt x="482742" y="151075"/>
                  </a:lnTo>
                  <a:lnTo>
                    <a:pt x="479457" y="165799"/>
                  </a:lnTo>
                  <a:lnTo>
                    <a:pt x="476112" y="180479"/>
                  </a:lnTo>
                  <a:lnTo>
                    <a:pt x="474198" y="188877"/>
                  </a:lnTo>
                  <a:lnTo>
                    <a:pt x="472353" y="197162"/>
                  </a:lnTo>
                  <a:lnTo>
                    <a:pt x="470565" y="205345"/>
                  </a:lnTo>
                  <a:lnTo>
                    <a:pt x="468822" y="213436"/>
                  </a:lnTo>
                  <a:lnTo>
                    <a:pt x="467527" y="219379"/>
                  </a:lnTo>
                  <a:lnTo>
                    <a:pt x="454695" y="276975"/>
                  </a:lnTo>
                  <a:lnTo>
                    <a:pt x="441667" y="321003"/>
                  </a:lnTo>
                  <a:lnTo>
                    <a:pt x="422575" y="364372"/>
                  </a:lnTo>
                  <a:lnTo>
                    <a:pt x="394045" y="408368"/>
                  </a:lnTo>
                  <a:lnTo>
                    <a:pt x="362082" y="449278"/>
                  </a:lnTo>
                  <a:lnTo>
                    <a:pt x="327187" y="491172"/>
                  </a:lnTo>
                  <a:lnTo>
                    <a:pt x="289551" y="532151"/>
                  </a:lnTo>
                  <a:lnTo>
                    <a:pt x="249366" y="570318"/>
                  </a:lnTo>
                  <a:lnTo>
                    <a:pt x="206929" y="603938"/>
                  </a:lnTo>
                  <a:lnTo>
                    <a:pt x="163845" y="631139"/>
                  </a:lnTo>
                  <a:lnTo>
                    <a:pt x="114775" y="654300"/>
                  </a:lnTo>
                  <a:lnTo>
                    <a:pt x="63553" y="670394"/>
                  </a:lnTo>
                  <a:lnTo>
                    <a:pt x="11080" y="679711"/>
                  </a:lnTo>
                  <a:lnTo>
                    <a:pt x="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7273" y="0"/>
              <a:ext cx="511985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0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0" y="679248"/>
                  </a:moveTo>
                  <a:lnTo>
                    <a:pt x="53642" y="672843"/>
                  </a:lnTo>
                  <a:lnTo>
                    <a:pt x="104852" y="660228"/>
                  </a:lnTo>
                  <a:lnTo>
                    <a:pt x="154044" y="640922"/>
                  </a:lnTo>
                  <a:lnTo>
                    <a:pt x="199629" y="615811"/>
                  </a:lnTo>
                  <a:lnTo>
                    <a:pt x="242103" y="585599"/>
                  </a:lnTo>
                  <a:lnTo>
                    <a:pt x="303229" y="530053"/>
                  </a:lnTo>
                  <a:lnTo>
                    <a:pt x="340841" y="489201"/>
                  </a:lnTo>
                  <a:lnTo>
                    <a:pt x="375859" y="447343"/>
                  </a:lnTo>
                  <a:lnTo>
                    <a:pt x="408028" y="406412"/>
                  </a:lnTo>
                  <a:lnTo>
                    <a:pt x="436439" y="362955"/>
                  </a:lnTo>
                  <a:lnTo>
                    <a:pt x="455464" y="320060"/>
                  </a:lnTo>
                  <a:lnTo>
                    <a:pt x="468462" y="276473"/>
                  </a:lnTo>
                  <a:lnTo>
                    <a:pt x="478792" y="230937"/>
                  </a:lnTo>
                  <a:lnTo>
                    <a:pt x="481357" y="219049"/>
                  </a:lnTo>
                  <a:lnTo>
                    <a:pt x="482691" y="212979"/>
                  </a:lnTo>
                  <a:lnTo>
                    <a:pt x="493364" y="166002"/>
                  </a:lnTo>
                  <a:lnTo>
                    <a:pt x="496572" y="151925"/>
                  </a:lnTo>
                  <a:lnTo>
                    <a:pt x="499752" y="137803"/>
                  </a:lnTo>
                  <a:lnTo>
                    <a:pt x="502922" y="123634"/>
                  </a:lnTo>
                  <a:lnTo>
                    <a:pt x="508983" y="96647"/>
                  </a:lnTo>
                  <a:lnTo>
                    <a:pt x="515257" y="69307"/>
                  </a:lnTo>
                  <a:lnTo>
                    <a:pt x="521849" y="41724"/>
                  </a:lnTo>
                  <a:lnTo>
                    <a:pt x="528868" y="14008"/>
                  </a:lnTo>
                  <a:lnTo>
                    <a:pt x="532784" y="0"/>
                  </a:lnTo>
                </a:path>
                <a:path w="535940" h="682625">
                  <a:moveTo>
                    <a:pt x="535873" y="0"/>
                  </a:moveTo>
                  <a:lnTo>
                    <a:pt x="524796" y="42205"/>
                  </a:lnTo>
                  <a:lnTo>
                    <a:pt x="512040" y="96671"/>
                  </a:lnTo>
                  <a:lnTo>
                    <a:pt x="502801" y="137831"/>
                  </a:lnTo>
                  <a:lnTo>
                    <a:pt x="499569" y="152173"/>
                  </a:lnTo>
                  <a:lnTo>
                    <a:pt x="496309" y="166469"/>
                  </a:lnTo>
                  <a:lnTo>
                    <a:pt x="493003" y="180721"/>
                  </a:lnTo>
                  <a:lnTo>
                    <a:pt x="491061" y="189129"/>
                  </a:lnTo>
                  <a:lnTo>
                    <a:pt x="489187" y="197405"/>
                  </a:lnTo>
                  <a:lnTo>
                    <a:pt x="487370" y="205563"/>
                  </a:lnTo>
                  <a:lnTo>
                    <a:pt x="485599" y="213614"/>
                  </a:lnTo>
                  <a:lnTo>
                    <a:pt x="484240" y="219786"/>
                  </a:lnTo>
                  <a:lnTo>
                    <a:pt x="482920" y="225857"/>
                  </a:lnTo>
                  <a:lnTo>
                    <a:pt x="481637" y="231851"/>
                  </a:lnTo>
                  <a:lnTo>
                    <a:pt x="471232" y="277568"/>
                  </a:lnTo>
                  <a:lnTo>
                    <a:pt x="458145" y="321351"/>
                  </a:lnTo>
                  <a:lnTo>
                    <a:pt x="438996" y="364482"/>
                  </a:lnTo>
                  <a:lnTo>
                    <a:pt x="410403" y="408241"/>
                  </a:lnTo>
                  <a:lnTo>
                    <a:pt x="378193" y="449211"/>
                  </a:lnTo>
                  <a:lnTo>
                    <a:pt x="343105" y="491142"/>
                  </a:lnTo>
                  <a:lnTo>
                    <a:pt x="305379" y="532123"/>
                  </a:lnTo>
                  <a:lnTo>
                    <a:pt x="265254" y="570242"/>
                  </a:lnTo>
                  <a:lnTo>
                    <a:pt x="222712" y="603939"/>
                  </a:lnTo>
                  <a:lnTo>
                    <a:pt x="179580" y="631177"/>
                  </a:lnTo>
                  <a:lnTo>
                    <a:pt x="130837" y="654196"/>
                  </a:lnTo>
                  <a:lnTo>
                    <a:pt x="79999" y="670242"/>
                  </a:lnTo>
                  <a:lnTo>
                    <a:pt x="27632" y="679753"/>
                  </a:lnTo>
                  <a:lnTo>
                    <a:pt x="463" y="682196"/>
                  </a:lnTo>
                  <a:lnTo>
                    <a:pt x="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197" y="0"/>
              <a:ext cx="537726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0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5" h="683260">
                  <a:moveTo>
                    <a:pt x="0" y="679955"/>
                  </a:moveTo>
                  <a:lnTo>
                    <a:pt x="43200" y="676848"/>
                  </a:lnTo>
                  <a:lnTo>
                    <a:pt x="95064" y="667245"/>
                  </a:lnTo>
                  <a:lnTo>
                    <a:pt x="145005" y="651316"/>
                  </a:lnTo>
                  <a:lnTo>
                    <a:pt x="192918" y="628625"/>
                  </a:lnTo>
                  <a:lnTo>
                    <a:pt x="236101" y="601350"/>
                  </a:lnTo>
                  <a:lnTo>
                    <a:pt x="278731" y="567588"/>
                  </a:lnTo>
                  <a:lnTo>
                    <a:pt x="318155" y="530280"/>
                  </a:lnTo>
                  <a:lnTo>
                    <a:pt x="355308" y="490141"/>
                  </a:lnTo>
                  <a:lnTo>
                    <a:pt x="390415" y="448406"/>
                  </a:lnTo>
                  <a:lnTo>
                    <a:pt x="423702" y="406311"/>
                  </a:lnTo>
                  <a:lnTo>
                    <a:pt x="452183" y="363066"/>
                  </a:lnTo>
                  <a:lnTo>
                    <a:pt x="471270" y="320394"/>
                  </a:lnTo>
                  <a:lnTo>
                    <a:pt x="484327" y="277043"/>
                  </a:lnTo>
                  <a:lnTo>
                    <a:pt x="494720" y="231762"/>
                  </a:lnTo>
                  <a:lnTo>
                    <a:pt x="496041" y="225679"/>
                  </a:lnTo>
                  <a:lnTo>
                    <a:pt x="497387" y="219507"/>
                  </a:lnTo>
                  <a:lnTo>
                    <a:pt x="498784" y="213220"/>
                  </a:lnTo>
                  <a:lnTo>
                    <a:pt x="500568" y="205150"/>
                  </a:lnTo>
                  <a:lnTo>
                    <a:pt x="502413" y="196990"/>
                  </a:lnTo>
                  <a:lnTo>
                    <a:pt x="504321" y="188724"/>
                  </a:lnTo>
                  <a:lnTo>
                    <a:pt x="506290" y="180340"/>
                  </a:lnTo>
                  <a:lnTo>
                    <a:pt x="509548" y="166602"/>
                  </a:lnTo>
                  <a:lnTo>
                    <a:pt x="512762" y="152819"/>
                  </a:lnTo>
                  <a:lnTo>
                    <a:pt x="515950" y="138988"/>
                  </a:lnTo>
                  <a:lnTo>
                    <a:pt x="519130" y="125108"/>
                  </a:lnTo>
                  <a:lnTo>
                    <a:pt x="525399" y="97846"/>
                  </a:lnTo>
                  <a:lnTo>
                    <a:pt x="531876" y="70239"/>
                  </a:lnTo>
                  <a:lnTo>
                    <a:pt x="538670" y="42395"/>
                  </a:lnTo>
                  <a:lnTo>
                    <a:pt x="545889" y="14427"/>
                  </a:lnTo>
                  <a:lnTo>
                    <a:pt x="549973" y="0"/>
                  </a:lnTo>
                </a:path>
                <a:path w="553085" h="683260">
                  <a:moveTo>
                    <a:pt x="553046" y="0"/>
                  </a:moveTo>
                  <a:lnTo>
                    <a:pt x="541512" y="43254"/>
                  </a:lnTo>
                  <a:lnTo>
                    <a:pt x="528190" y="98942"/>
                  </a:lnTo>
                  <a:lnTo>
                    <a:pt x="518748" y="140062"/>
                  </a:lnTo>
                  <a:lnTo>
                    <a:pt x="515590" y="153757"/>
                  </a:lnTo>
                  <a:lnTo>
                    <a:pt x="512408" y="167412"/>
                  </a:lnTo>
                  <a:lnTo>
                    <a:pt x="509186" y="181026"/>
                  </a:lnTo>
                  <a:lnTo>
                    <a:pt x="507213" y="189413"/>
                  </a:lnTo>
                  <a:lnTo>
                    <a:pt x="505312" y="197669"/>
                  </a:lnTo>
                  <a:lnTo>
                    <a:pt x="503478" y="205811"/>
                  </a:lnTo>
                  <a:lnTo>
                    <a:pt x="501705" y="213855"/>
                  </a:lnTo>
                  <a:lnTo>
                    <a:pt x="500308" y="220091"/>
                  </a:lnTo>
                  <a:lnTo>
                    <a:pt x="487197" y="277854"/>
                  </a:lnTo>
                  <a:lnTo>
                    <a:pt x="474043" y="321502"/>
                  </a:lnTo>
                  <a:lnTo>
                    <a:pt x="454800" y="364505"/>
                  </a:lnTo>
                  <a:lnTo>
                    <a:pt x="426077" y="408140"/>
                  </a:lnTo>
                  <a:lnTo>
                    <a:pt x="392719" y="450299"/>
                  </a:lnTo>
                  <a:lnTo>
                    <a:pt x="357524" y="492119"/>
                  </a:lnTo>
                  <a:lnTo>
                    <a:pt x="320255" y="532366"/>
                  </a:lnTo>
                  <a:lnTo>
                    <a:pt x="280675" y="569811"/>
                  </a:lnTo>
                  <a:lnTo>
                    <a:pt x="237771" y="603799"/>
                  </a:lnTo>
                  <a:lnTo>
                    <a:pt x="194315" y="631253"/>
                  </a:lnTo>
                  <a:lnTo>
                    <a:pt x="146066" y="654090"/>
                  </a:lnTo>
                  <a:lnTo>
                    <a:pt x="95788" y="670115"/>
                  </a:lnTo>
                  <a:lnTo>
                    <a:pt x="43653" y="679801"/>
                  </a:lnTo>
                  <a:lnTo>
                    <a:pt x="16448" y="682337"/>
                  </a:lnTo>
                  <a:lnTo>
                    <a:pt x="0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0" y="0"/>
              <a:ext cx="571604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0" y="680473"/>
                  </a:moveTo>
                  <a:lnTo>
                    <a:pt x="58276" y="676932"/>
                  </a:lnTo>
                  <a:lnTo>
                    <a:pt x="110119" y="667131"/>
                  </a:lnTo>
                  <a:lnTo>
                    <a:pt x="159480" y="651224"/>
                  </a:lnTo>
                  <a:lnTo>
                    <a:pt x="206880" y="628726"/>
                  </a:lnTo>
                  <a:lnTo>
                    <a:pt x="250384" y="601232"/>
                  </a:lnTo>
                  <a:lnTo>
                    <a:pt x="293392" y="567156"/>
                  </a:lnTo>
                  <a:lnTo>
                    <a:pt x="332776" y="529954"/>
                  </a:lnTo>
                  <a:lnTo>
                    <a:pt x="369984" y="489909"/>
                  </a:lnTo>
                  <a:lnTo>
                    <a:pt x="405219" y="448263"/>
                  </a:lnTo>
                  <a:lnTo>
                    <a:pt x="438680" y="406260"/>
                  </a:lnTo>
                  <a:lnTo>
                    <a:pt x="467262" y="363143"/>
                  </a:lnTo>
                  <a:lnTo>
                    <a:pt x="486428" y="320621"/>
                  </a:lnTo>
                  <a:lnTo>
                    <a:pt x="499547" y="277437"/>
                  </a:lnTo>
                  <a:lnTo>
                    <a:pt x="509991" y="232334"/>
                  </a:lnTo>
                  <a:lnTo>
                    <a:pt x="511350" y="226136"/>
                  </a:lnTo>
                  <a:lnTo>
                    <a:pt x="512747" y="219837"/>
                  </a:lnTo>
                  <a:lnTo>
                    <a:pt x="514182" y="213436"/>
                  </a:lnTo>
                  <a:lnTo>
                    <a:pt x="515969" y="205402"/>
                  </a:lnTo>
                  <a:lnTo>
                    <a:pt x="517828" y="197258"/>
                  </a:lnTo>
                  <a:lnTo>
                    <a:pt x="519766" y="188992"/>
                  </a:lnTo>
                  <a:lnTo>
                    <a:pt x="521789" y="180594"/>
                  </a:lnTo>
                  <a:lnTo>
                    <a:pt x="524624" y="168783"/>
                  </a:lnTo>
                  <a:lnTo>
                    <a:pt x="527441" y="156935"/>
                  </a:lnTo>
                  <a:lnTo>
                    <a:pt x="530247" y="145052"/>
                  </a:lnTo>
                  <a:lnTo>
                    <a:pt x="533054" y="133134"/>
                  </a:lnTo>
                  <a:lnTo>
                    <a:pt x="539921" y="104026"/>
                  </a:lnTo>
                  <a:lnTo>
                    <a:pt x="547003" y="74539"/>
                  </a:lnTo>
                  <a:lnTo>
                    <a:pt x="554398" y="44791"/>
                  </a:lnTo>
                  <a:lnTo>
                    <a:pt x="562201" y="14897"/>
                  </a:lnTo>
                  <a:lnTo>
                    <a:pt x="566493" y="0"/>
                  </a:lnTo>
                </a:path>
                <a:path w="569595" h="683895">
                  <a:moveTo>
                    <a:pt x="569547" y="0"/>
                  </a:moveTo>
                  <a:lnTo>
                    <a:pt x="557254" y="45536"/>
                  </a:lnTo>
                  <a:lnTo>
                    <a:pt x="542796" y="104752"/>
                  </a:lnTo>
                  <a:lnTo>
                    <a:pt x="533120" y="145766"/>
                  </a:lnTo>
                  <a:lnTo>
                    <a:pt x="530317" y="157642"/>
                  </a:lnTo>
                  <a:lnTo>
                    <a:pt x="527505" y="169484"/>
                  </a:lnTo>
                  <a:lnTo>
                    <a:pt x="524672" y="181292"/>
                  </a:lnTo>
                  <a:lnTo>
                    <a:pt x="522664" y="189668"/>
                  </a:lnTo>
                  <a:lnTo>
                    <a:pt x="520730" y="197923"/>
                  </a:lnTo>
                  <a:lnTo>
                    <a:pt x="518866" y="206063"/>
                  </a:lnTo>
                  <a:lnTo>
                    <a:pt x="517065" y="214096"/>
                  </a:lnTo>
                  <a:lnTo>
                    <a:pt x="515630" y="220472"/>
                  </a:lnTo>
                  <a:lnTo>
                    <a:pt x="502394" y="278284"/>
                  </a:lnTo>
                  <a:lnTo>
                    <a:pt x="489183" y="321757"/>
                  </a:lnTo>
                  <a:lnTo>
                    <a:pt x="469860" y="364607"/>
                  </a:lnTo>
                  <a:lnTo>
                    <a:pt x="441017" y="408114"/>
                  </a:lnTo>
                  <a:lnTo>
                    <a:pt x="407524" y="450161"/>
                  </a:lnTo>
                  <a:lnTo>
                    <a:pt x="372224" y="491872"/>
                  </a:lnTo>
                  <a:lnTo>
                    <a:pt x="334900" y="532024"/>
                  </a:lnTo>
                  <a:lnTo>
                    <a:pt x="295335" y="569392"/>
                  </a:lnTo>
                  <a:lnTo>
                    <a:pt x="252021" y="603713"/>
                  </a:lnTo>
                  <a:lnTo>
                    <a:pt x="208201" y="631406"/>
                  </a:lnTo>
                  <a:lnTo>
                    <a:pt x="160509" y="654047"/>
                  </a:lnTo>
                  <a:lnTo>
                    <a:pt x="110855" y="670039"/>
                  </a:lnTo>
                  <a:lnTo>
                    <a:pt x="58568" y="679889"/>
                  </a:lnTo>
                  <a:lnTo>
                    <a:pt x="3756" y="683539"/>
                  </a:lnTo>
                  <a:lnTo>
                    <a:pt x="0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500" y="0"/>
              <a:ext cx="516013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0" y="680374"/>
                  </a:moveTo>
                  <a:lnTo>
                    <a:pt x="45710" y="679728"/>
                  </a:lnTo>
                  <a:lnTo>
                    <a:pt x="98679" y="672878"/>
                  </a:lnTo>
                  <a:lnTo>
                    <a:pt x="149130" y="659933"/>
                  </a:lnTo>
                  <a:lnTo>
                    <a:pt x="196791" y="640913"/>
                  </a:lnTo>
                  <a:lnTo>
                    <a:pt x="242146" y="615837"/>
                  </a:lnTo>
                  <a:lnTo>
                    <a:pt x="285622" y="584883"/>
                  </a:lnTo>
                  <a:lnTo>
                    <a:pt x="346561" y="529778"/>
                  </a:lnTo>
                  <a:lnTo>
                    <a:pt x="383789" y="489830"/>
                  </a:lnTo>
                  <a:lnTo>
                    <a:pt x="419177" y="448209"/>
                  </a:lnTo>
                  <a:lnTo>
                    <a:pt x="452873" y="406184"/>
                  </a:lnTo>
                  <a:lnTo>
                    <a:pt x="481574" y="363209"/>
                  </a:lnTo>
                  <a:lnTo>
                    <a:pt x="500821" y="320831"/>
                  </a:lnTo>
                  <a:lnTo>
                    <a:pt x="514002" y="277800"/>
                  </a:lnTo>
                  <a:lnTo>
                    <a:pt x="524501" y="232867"/>
                  </a:lnTo>
                  <a:lnTo>
                    <a:pt x="525898" y="226581"/>
                  </a:lnTo>
                  <a:lnTo>
                    <a:pt x="527320" y="220193"/>
                  </a:lnTo>
                  <a:lnTo>
                    <a:pt x="536515" y="180886"/>
                  </a:lnTo>
                  <a:lnTo>
                    <a:pt x="539307" y="169473"/>
                  </a:lnTo>
                  <a:lnTo>
                    <a:pt x="542087" y="158021"/>
                  </a:lnTo>
                  <a:lnTo>
                    <a:pt x="544862" y="146534"/>
                  </a:lnTo>
                  <a:lnTo>
                    <a:pt x="547640" y="135014"/>
                  </a:lnTo>
                  <a:lnTo>
                    <a:pt x="554745" y="105542"/>
                  </a:lnTo>
                  <a:lnTo>
                    <a:pt x="562062" y="75692"/>
                  </a:lnTo>
                  <a:lnTo>
                    <a:pt x="569687" y="45585"/>
                  </a:lnTo>
                  <a:lnTo>
                    <a:pt x="577714" y="15342"/>
                  </a:lnTo>
                  <a:lnTo>
                    <a:pt x="582191" y="0"/>
                  </a:lnTo>
                </a:path>
                <a:path w="585470" h="683895">
                  <a:moveTo>
                    <a:pt x="585309" y="0"/>
                  </a:moveTo>
                  <a:lnTo>
                    <a:pt x="572436" y="46835"/>
                  </a:lnTo>
                  <a:lnTo>
                    <a:pt x="557263" y="107664"/>
                  </a:lnTo>
                  <a:lnTo>
                    <a:pt x="547395" y="148620"/>
                  </a:lnTo>
                  <a:lnTo>
                    <a:pt x="544733" y="159645"/>
                  </a:lnTo>
                  <a:lnTo>
                    <a:pt x="542064" y="170642"/>
                  </a:lnTo>
                  <a:lnTo>
                    <a:pt x="539385" y="181610"/>
                  </a:lnTo>
                  <a:lnTo>
                    <a:pt x="537343" y="189976"/>
                  </a:lnTo>
                  <a:lnTo>
                    <a:pt x="528819" y="227140"/>
                  </a:lnTo>
                  <a:lnTo>
                    <a:pt x="527434" y="233363"/>
                  </a:lnTo>
                  <a:lnTo>
                    <a:pt x="516880" y="278592"/>
                  </a:lnTo>
                  <a:lnTo>
                    <a:pt x="503606" y="321923"/>
                  </a:lnTo>
                  <a:lnTo>
                    <a:pt x="484193" y="364640"/>
                  </a:lnTo>
                  <a:lnTo>
                    <a:pt x="455222" y="408026"/>
                  </a:lnTo>
                  <a:lnTo>
                    <a:pt x="421445" y="450130"/>
                  </a:lnTo>
                  <a:lnTo>
                    <a:pt x="385966" y="491839"/>
                  </a:lnTo>
                  <a:lnTo>
                    <a:pt x="348634" y="531891"/>
                  </a:lnTo>
                  <a:lnTo>
                    <a:pt x="309299" y="569024"/>
                  </a:lnTo>
                  <a:lnTo>
                    <a:pt x="265671" y="603595"/>
                  </a:lnTo>
                  <a:lnTo>
                    <a:pt x="221567" y="631469"/>
                  </a:lnTo>
                  <a:lnTo>
                    <a:pt x="174317" y="653953"/>
                  </a:lnTo>
                  <a:lnTo>
                    <a:pt x="125162" y="669950"/>
                  </a:lnTo>
                  <a:lnTo>
                    <a:pt x="72938" y="679985"/>
                  </a:lnTo>
                  <a:lnTo>
                    <a:pt x="18152" y="683781"/>
                  </a:lnTo>
                  <a:lnTo>
                    <a:pt x="0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9243" y="0"/>
              <a:ext cx="541630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0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10" h="684530">
                  <a:moveTo>
                    <a:pt x="0" y="680382"/>
                  </a:moveTo>
                  <a:lnTo>
                    <a:pt x="59254" y="679866"/>
                  </a:lnTo>
                  <a:lnTo>
                    <a:pt x="112439" y="672807"/>
                  </a:lnTo>
                  <a:lnTo>
                    <a:pt x="162381" y="659810"/>
                  </a:lnTo>
                  <a:lnTo>
                    <a:pt x="209605" y="640857"/>
                  </a:lnTo>
                  <a:lnTo>
                    <a:pt x="254884" y="615794"/>
                  </a:lnTo>
                  <a:lnTo>
                    <a:pt x="298639" y="584644"/>
                  </a:lnTo>
                  <a:lnTo>
                    <a:pt x="359592" y="529570"/>
                  </a:lnTo>
                  <a:lnTo>
                    <a:pt x="396855" y="489715"/>
                  </a:lnTo>
                  <a:lnTo>
                    <a:pt x="432392" y="448150"/>
                  </a:lnTo>
                  <a:lnTo>
                    <a:pt x="466307" y="406158"/>
                  </a:lnTo>
                  <a:lnTo>
                    <a:pt x="495089" y="363327"/>
                  </a:lnTo>
                  <a:lnTo>
                    <a:pt x="514409" y="321127"/>
                  </a:lnTo>
                  <a:lnTo>
                    <a:pt x="527655" y="278301"/>
                  </a:lnTo>
                  <a:lnTo>
                    <a:pt x="538214" y="233591"/>
                  </a:lnTo>
                  <a:lnTo>
                    <a:pt x="541110" y="220624"/>
                  </a:lnTo>
                  <a:lnTo>
                    <a:pt x="542646" y="213982"/>
                  </a:lnTo>
                  <a:lnTo>
                    <a:pt x="553038" y="170782"/>
                  </a:lnTo>
                  <a:lnTo>
                    <a:pt x="555624" y="160342"/>
                  </a:lnTo>
                  <a:lnTo>
                    <a:pt x="558208" y="149871"/>
                  </a:lnTo>
                  <a:lnTo>
                    <a:pt x="560795" y="139369"/>
                  </a:lnTo>
                  <a:lnTo>
                    <a:pt x="568294" y="108948"/>
                  </a:lnTo>
                  <a:lnTo>
                    <a:pt x="576012" y="78136"/>
                  </a:lnTo>
                  <a:lnTo>
                    <a:pt x="584040" y="47058"/>
                  </a:lnTo>
                  <a:lnTo>
                    <a:pt x="592468" y="15837"/>
                  </a:lnTo>
                  <a:lnTo>
                    <a:pt x="597138" y="0"/>
                  </a:lnTo>
                </a:path>
                <a:path w="600710" h="684530">
                  <a:moveTo>
                    <a:pt x="600252" y="0"/>
                  </a:moveTo>
                  <a:lnTo>
                    <a:pt x="586956" y="47689"/>
                  </a:lnTo>
                  <a:lnTo>
                    <a:pt x="571284" y="109254"/>
                  </a:lnTo>
                  <a:lnTo>
                    <a:pt x="561194" y="150166"/>
                  </a:lnTo>
                  <a:lnTo>
                    <a:pt x="558577" y="160780"/>
                  </a:lnTo>
                  <a:lnTo>
                    <a:pt x="555957" y="171363"/>
                  </a:lnTo>
                  <a:lnTo>
                    <a:pt x="553327" y="181914"/>
                  </a:lnTo>
                  <a:lnTo>
                    <a:pt x="551255" y="190284"/>
                  </a:lnTo>
                  <a:lnTo>
                    <a:pt x="549279" y="198521"/>
                  </a:lnTo>
                  <a:lnTo>
                    <a:pt x="547383" y="206637"/>
                  </a:lnTo>
                  <a:lnTo>
                    <a:pt x="545555" y="214642"/>
                  </a:lnTo>
                  <a:lnTo>
                    <a:pt x="544031" y="221259"/>
                  </a:lnTo>
                  <a:lnTo>
                    <a:pt x="542570" y="227761"/>
                  </a:lnTo>
                  <a:lnTo>
                    <a:pt x="541135" y="234162"/>
                  </a:lnTo>
                  <a:lnTo>
                    <a:pt x="530507" y="279153"/>
                  </a:lnTo>
                  <a:lnTo>
                    <a:pt x="517164" y="322267"/>
                  </a:lnTo>
                  <a:lnTo>
                    <a:pt x="497687" y="364787"/>
                  </a:lnTo>
                  <a:lnTo>
                    <a:pt x="468656" y="408000"/>
                  </a:lnTo>
                  <a:lnTo>
                    <a:pt x="434696" y="450044"/>
                  </a:lnTo>
                  <a:lnTo>
                    <a:pt x="399087" y="491682"/>
                  </a:lnTo>
                  <a:lnTo>
                    <a:pt x="361709" y="531646"/>
                  </a:lnTo>
                  <a:lnTo>
                    <a:pt x="322441" y="568668"/>
                  </a:lnTo>
                  <a:lnTo>
                    <a:pt x="278488" y="603516"/>
                  </a:lnTo>
                  <a:lnTo>
                    <a:pt x="234087" y="631583"/>
                  </a:lnTo>
                  <a:lnTo>
                    <a:pt x="187296" y="653894"/>
                  </a:lnTo>
                  <a:lnTo>
                    <a:pt x="138647" y="669861"/>
                  </a:lnTo>
                  <a:lnTo>
                    <a:pt x="86529" y="680053"/>
                  </a:lnTo>
                  <a:lnTo>
                    <a:pt x="31763" y="684072"/>
                  </a:lnTo>
                  <a:lnTo>
                    <a:pt x="0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0"/>
              <a:ext cx="616220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0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80" h="684530">
                  <a:moveTo>
                    <a:pt x="0" y="680534"/>
                  </a:moveTo>
                  <a:lnTo>
                    <a:pt x="44498" y="681393"/>
                  </a:lnTo>
                  <a:lnTo>
                    <a:pt x="98943" y="677221"/>
                  </a:lnTo>
                  <a:lnTo>
                    <a:pt x="150606" y="666953"/>
                  </a:lnTo>
                  <a:lnTo>
                    <a:pt x="198317" y="651127"/>
                  </a:lnTo>
                  <a:lnTo>
                    <a:pt x="244256" y="629158"/>
                  </a:lnTo>
                  <a:lnTo>
                    <a:pt x="288738" y="601042"/>
                  </a:lnTo>
                  <a:lnTo>
                    <a:pt x="332839" y="566077"/>
                  </a:lnTo>
                  <a:lnTo>
                    <a:pt x="371831" y="529352"/>
                  </a:lnTo>
                  <a:lnTo>
                    <a:pt x="409127" y="489590"/>
                  </a:lnTo>
                  <a:lnTo>
                    <a:pt x="444795" y="448082"/>
                  </a:lnTo>
                  <a:lnTo>
                    <a:pt x="478901" y="406121"/>
                  </a:lnTo>
                  <a:lnTo>
                    <a:pt x="507786" y="363439"/>
                  </a:lnTo>
                  <a:lnTo>
                    <a:pt x="527174" y="321404"/>
                  </a:lnTo>
                  <a:lnTo>
                    <a:pt x="540466" y="278756"/>
                  </a:lnTo>
                  <a:lnTo>
                    <a:pt x="551063" y="234239"/>
                  </a:lnTo>
                  <a:lnTo>
                    <a:pt x="554060" y="221043"/>
                  </a:lnTo>
                  <a:lnTo>
                    <a:pt x="555635" y="214249"/>
                  </a:lnTo>
                  <a:lnTo>
                    <a:pt x="565932" y="172187"/>
                  </a:lnTo>
                  <a:lnTo>
                    <a:pt x="568289" y="162854"/>
                  </a:lnTo>
                  <a:lnTo>
                    <a:pt x="570643" y="153494"/>
                  </a:lnTo>
                  <a:lnTo>
                    <a:pt x="572996" y="144107"/>
                  </a:lnTo>
                  <a:lnTo>
                    <a:pt x="580933" y="112639"/>
                  </a:lnTo>
                  <a:lnTo>
                    <a:pt x="589088" y="80767"/>
                  </a:lnTo>
                  <a:lnTo>
                    <a:pt x="597550" y="48622"/>
                  </a:lnTo>
                  <a:lnTo>
                    <a:pt x="606409" y="16332"/>
                  </a:lnTo>
                  <a:lnTo>
                    <a:pt x="611277" y="0"/>
                  </a:lnTo>
                </a:path>
                <a:path w="614680" h="684530">
                  <a:moveTo>
                    <a:pt x="614407" y="0"/>
                  </a:moveTo>
                  <a:lnTo>
                    <a:pt x="600462" y="49260"/>
                  </a:lnTo>
                  <a:lnTo>
                    <a:pt x="583911" y="112962"/>
                  </a:lnTo>
                  <a:lnTo>
                    <a:pt x="573627" y="153807"/>
                  </a:lnTo>
                  <a:lnTo>
                    <a:pt x="571235" y="163304"/>
                  </a:lnTo>
                  <a:lnTo>
                    <a:pt x="568840" y="172776"/>
                  </a:lnTo>
                  <a:lnTo>
                    <a:pt x="566442" y="182220"/>
                  </a:lnTo>
                  <a:lnTo>
                    <a:pt x="564336" y="190583"/>
                  </a:lnTo>
                  <a:lnTo>
                    <a:pt x="555457" y="228295"/>
                  </a:lnTo>
                  <a:lnTo>
                    <a:pt x="553984" y="234810"/>
                  </a:lnTo>
                  <a:lnTo>
                    <a:pt x="543320" y="279617"/>
                  </a:lnTo>
                  <a:lnTo>
                    <a:pt x="529931" y="322558"/>
                  </a:lnTo>
                  <a:lnTo>
                    <a:pt x="510373" y="364912"/>
                  </a:lnTo>
                  <a:lnTo>
                    <a:pt x="481200" y="407962"/>
                  </a:lnTo>
                  <a:lnTo>
                    <a:pt x="447114" y="449930"/>
                  </a:lnTo>
                  <a:lnTo>
                    <a:pt x="411410" y="491490"/>
                  </a:lnTo>
                  <a:lnTo>
                    <a:pt x="373997" y="531374"/>
                  </a:lnTo>
                  <a:lnTo>
                    <a:pt x="334782" y="568312"/>
                  </a:lnTo>
                  <a:lnTo>
                    <a:pt x="290414" y="603493"/>
                  </a:lnTo>
                  <a:lnTo>
                    <a:pt x="245666" y="631787"/>
                  </a:lnTo>
                  <a:lnTo>
                    <a:pt x="199401" y="653901"/>
                  </a:lnTo>
                  <a:lnTo>
                    <a:pt x="151356" y="669823"/>
                  </a:lnTo>
                  <a:lnTo>
                    <a:pt x="99260" y="680180"/>
                  </a:lnTo>
                  <a:lnTo>
                    <a:pt x="44574" y="684365"/>
                  </a:lnTo>
                  <a:lnTo>
                    <a:pt x="0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0661" y="0"/>
              <a:ext cx="520044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0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0" y="680520"/>
                  </a:moveTo>
                  <a:lnTo>
                    <a:pt x="3546" y="680822"/>
                  </a:lnTo>
                  <a:lnTo>
                    <a:pt x="56437" y="681672"/>
                  </a:lnTo>
                  <a:lnTo>
                    <a:pt x="83811" y="680293"/>
                  </a:lnTo>
                  <a:lnTo>
                    <a:pt x="136901" y="672901"/>
                  </a:lnTo>
                  <a:lnTo>
                    <a:pt x="186285" y="659736"/>
                  </a:lnTo>
                  <a:lnTo>
                    <a:pt x="232388" y="641020"/>
                  </a:lnTo>
                  <a:lnTo>
                    <a:pt x="277499" y="615990"/>
                  </a:lnTo>
                  <a:lnTo>
                    <a:pt x="322004" y="584287"/>
                  </a:lnTo>
                  <a:lnTo>
                    <a:pt x="383140" y="529163"/>
                  </a:lnTo>
                  <a:lnTo>
                    <a:pt x="420475" y="489497"/>
                  </a:lnTo>
                  <a:lnTo>
                    <a:pt x="456302" y="448033"/>
                  </a:lnTo>
                  <a:lnTo>
                    <a:pt x="490637" y="406082"/>
                  </a:lnTo>
                  <a:lnTo>
                    <a:pt x="519645" y="363527"/>
                  </a:lnTo>
                  <a:lnTo>
                    <a:pt x="539124" y="321624"/>
                  </a:lnTo>
                  <a:lnTo>
                    <a:pt x="552486" y="279116"/>
                  </a:lnTo>
                  <a:lnTo>
                    <a:pt x="563142" y="234746"/>
                  </a:lnTo>
                  <a:lnTo>
                    <a:pt x="566190" y="221398"/>
                  </a:lnTo>
                  <a:lnTo>
                    <a:pt x="567803" y="214528"/>
                  </a:lnTo>
                  <a:lnTo>
                    <a:pt x="578046" y="173261"/>
                  </a:lnTo>
                  <a:lnTo>
                    <a:pt x="580261" y="164658"/>
                  </a:lnTo>
                  <a:lnTo>
                    <a:pt x="582476" y="156031"/>
                  </a:lnTo>
                  <a:lnTo>
                    <a:pt x="584694" y="147383"/>
                  </a:lnTo>
                  <a:lnTo>
                    <a:pt x="592959" y="115225"/>
                  </a:lnTo>
                  <a:lnTo>
                    <a:pt x="601451" y="82657"/>
                  </a:lnTo>
                  <a:lnTo>
                    <a:pt x="610257" y="49814"/>
                  </a:lnTo>
                  <a:lnTo>
                    <a:pt x="619466" y="16827"/>
                  </a:lnTo>
                  <a:lnTo>
                    <a:pt x="624539" y="0"/>
                  </a:lnTo>
                </a:path>
                <a:path w="628015" h="685165">
                  <a:moveTo>
                    <a:pt x="627662" y="0"/>
                  </a:moveTo>
                  <a:lnTo>
                    <a:pt x="613081" y="50831"/>
                  </a:lnTo>
                  <a:lnTo>
                    <a:pt x="595660" y="116629"/>
                  </a:lnTo>
                  <a:lnTo>
                    <a:pt x="585175" y="157405"/>
                  </a:lnTo>
                  <a:lnTo>
                    <a:pt x="583017" y="165814"/>
                  </a:lnTo>
                  <a:lnTo>
                    <a:pt x="580859" y="174198"/>
                  </a:lnTo>
                  <a:lnTo>
                    <a:pt x="578699" y="182562"/>
                  </a:lnTo>
                  <a:lnTo>
                    <a:pt x="576572" y="190936"/>
                  </a:lnTo>
                  <a:lnTo>
                    <a:pt x="567561" y="228739"/>
                  </a:lnTo>
                  <a:lnTo>
                    <a:pt x="566050" y="235343"/>
                  </a:lnTo>
                  <a:lnTo>
                    <a:pt x="555328" y="280001"/>
                  </a:lnTo>
                  <a:lnTo>
                    <a:pt x="541874" y="322798"/>
                  </a:lnTo>
                  <a:lnTo>
                    <a:pt x="522236" y="365020"/>
                  </a:lnTo>
                  <a:lnTo>
                    <a:pt x="492961" y="407949"/>
                  </a:lnTo>
                  <a:lnTo>
                    <a:pt x="458574" y="449955"/>
                  </a:lnTo>
                  <a:lnTo>
                    <a:pt x="422676" y="491494"/>
                  </a:lnTo>
                  <a:lnTo>
                    <a:pt x="385241" y="531259"/>
                  </a:lnTo>
                  <a:lnTo>
                    <a:pt x="346238" y="567943"/>
                  </a:lnTo>
                  <a:lnTo>
                    <a:pt x="301568" y="603411"/>
                  </a:lnTo>
                  <a:lnTo>
                    <a:pt x="256487" y="631926"/>
                  </a:lnTo>
                  <a:lnTo>
                    <a:pt x="210723" y="653856"/>
                  </a:lnTo>
                  <a:lnTo>
                    <a:pt x="163206" y="669747"/>
                  </a:lnTo>
                  <a:lnTo>
                    <a:pt x="111212" y="680302"/>
                  </a:lnTo>
                  <a:lnTo>
                    <a:pt x="56513" y="684656"/>
                  </a:lnTo>
                  <a:lnTo>
                    <a:pt x="3437" y="683804"/>
                  </a:lnTo>
                  <a:lnTo>
                    <a:pt x="0" y="6835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0"/>
              <a:ext cx="640347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80" h="685165">
                  <a:moveTo>
                    <a:pt x="0" y="680096"/>
                  </a:moveTo>
                  <a:lnTo>
                    <a:pt x="14620" y="681291"/>
                  </a:lnTo>
                  <a:lnTo>
                    <a:pt x="67464" y="681964"/>
                  </a:lnTo>
                  <a:lnTo>
                    <a:pt x="94953" y="680492"/>
                  </a:lnTo>
                  <a:lnTo>
                    <a:pt x="147991" y="672929"/>
                  </a:lnTo>
                  <a:lnTo>
                    <a:pt x="196927" y="659705"/>
                  </a:lnTo>
                  <a:lnTo>
                    <a:pt x="242525" y="641111"/>
                  </a:lnTo>
                  <a:lnTo>
                    <a:pt x="287552" y="616104"/>
                  </a:lnTo>
                  <a:lnTo>
                    <a:pt x="332410" y="584144"/>
                  </a:lnTo>
                  <a:lnTo>
                    <a:pt x="391485" y="531215"/>
                  </a:lnTo>
                  <a:lnTo>
                    <a:pt x="427351" y="493531"/>
                  </a:lnTo>
                  <a:lnTo>
                    <a:pt x="463635" y="451946"/>
                  </a:lnTo>
                  <a:lnTo>
                    <a:pt x="501474" y="406057"/>
                  </a:lnTo>
                  <a:lnTo>
                    <a:pt x="530609" y="363627"/>
                  </a:lnTo>
                  <a:lnTo>
                    <a:pt x="550177" y="321871"/>
                  </a:lnTo>
                  <a:lnTo>
                    <a:pt x="563609" y="279530"/>
                  </a:lnTo>
                  <a:lnTo>
                    <a:pt x="574334" y="235343"/>
                  </a:lnTo>
                  <a:lnTo>
                    <a:pt x="575871" y="228650"/>
                  </a:lnTo>
                  <a:lnTo>
                    <a:pt x="577446" y="221830"/>
                  </a:lnTo>
                  <a:lnTo>
                    <a:pt x="579097" y="214871"/>
                  </a:lnTo>
                  <a:lnTo>
                    <a:pt x="581104" y="206382"/>
                  </a:lnTo>
                  <a:lnTo>
                    <a:pt x="583115" y="198140"/>
                  </a:lnTo>
                  <a:lnTo>
                    <a:pt x="594502" y="154304"/>
                  </a:lnTo>
                  <a:lnTo>
                    <a:pt x="612442" y="86421"/>
                  </a:lnTo>
                  <a:lnTo>
                    <a:pt x="631687" y="17348"/>
                  </a:lnTo>
                  <a:lnTo>
                    <a:pt x="636971" y="0"/>
                  </a:lnTo>
                </a:path>
                <a:path w="640080" h="685165">
                  <a:moveTo>
                    <a:pt x="640071" y="0"/>
                  </a:moveTo>
                  <a:lnTo>
                    <a:pt x="624614" y="53131"/>
                  </a:lnTo>
                  <a:lnTo>
                    <a:pt x="605930" y="122415"/>
                  </a:lnTo>
                  <a:lnTo>
                    <a:pt x="590057" y="182930"/>
                  </a:lnTo>
                  <a:lnTo>
                    <a:pt x="581980" y="215569"/>
                  </a:lnTo>
                  <a:lnTo>
                    <a:pt x="580316" y="222580"/>
                  </a:lnTo>
                  <a:lnTo>
                    <a:pt x="578728" y="229450"/>
                  </a:lnTo>
                  <a:lnTo>
                    <a:pt x="577166" y="236219"/>
                  </a:lnTo>
                  <a:lnTo>
                    <a:pt x="566388" y="280622"/>
                  </a:lnTo>
                  <a:lnTo>
                    <a:pt x="552873" y="323188"/>
                  </a:lnTo>
                  <a:lnTo>
                    <a:pt x="533159" y="365198"/>
                  </a:lnTo>
                  <a:lnTo>
                    <a:pt x="503786" y="407936"/>
                  </a:lnTo>
                  <a:lnTo>
                    <a:pt x="465742" y="454021"/>
                  </a:lnTo>
                  <a:lnTo>
                    <a:pt x="429313" y="495742"/>
                  </a:lnTo>
                  <a:lnTo>
                    <a:pt x="393379" y="533489"/>
                  </a:lnTo>
                  <a:lnTo>
                    <a:pt x="356821" y="567651"/>
                  </a:lnTo>
                  <a:lnTo>
                    <a:pt x="311747" y="603396"/>
                  </a:lnTo>
                  <a:lnTo>
                    <a:pt x="266359" y="632091"/>
                  </a:lnTo>
                  <a:lnTo>
                    <a:pt x="221068" y="653854"/>
                  </a:lnTo>
                  <a:lnTo>
                    <a:pt x="174119" y="669721"/>
                  </a:lnTo>
                  <a:lnTo>
                    <a:pt x="122186" y="680421"/>
                  </a:lnTo>
                  <a:lnTo>
                    <a:pt x="67528" y="684949"/>
                  </a:lnTo>
                  <a:lnTo>
                    <a:pt x="14493" y="684271"/>
                  </a:lnTo>
                  <a:lnTo>
                    <a:pt x="0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0" y="0"/>
              <a:ext cx="653124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0" y="679849"/>
                  </a:moveTo>
                  <a:lnTo>
                    <a:pt x="24758" y="681788"/>
                  </a:lnTo>
                  <a:lnTo>
                    <a:pt x="77544" y="682295"/>
                  </a:lnTo>
                  <a:lnTo>
                    <a:pt x="104944" y="680737"/>
                  </a:lnTo>
                  <a:lnTo>
                    <a:pt x="157953" y="673002"/>
                  </a:lnTo>
                  <a:lnTo>
                    <a:pt x="206653" y="659680"/>
                  </a:lnTo>
                  <a:lnTo>
                    <a:pt x="251693" y="641204"/>
                  </a:lnTo>
                  <a:lnTo>
                    <a:pt x="296616" y="616216"/>
                  </a:lnTo>
                  <a:lnTo>
                    <a:pt x="341827" y="583989"/>
                  </a:lnTo>
                  <a:lnTo>
                    <a:pt x="400903" y="531123"/>
                  </a:lnTo>
                  <a:lnTo>
                    <a:pt x="436789" y="493558"/>
                  </a:lnTo>
                  <a:lnTo>
                    <a:pt x="473266" y="452010"/>
                  </a:lnTo>
                  <a:lnTo>
                    <a:pt x="511427" y="406095"/>
                  </a:lnTo>
                  <a:lnTo>
                    <a:pt x="540604" y="363875"/>
                  </a:lnTo>
                  <a:lnTo>
                    <a:pt x="560219" y="322350"/>
                  </a:lnTo>
                  <a:lnTo>
                    <a:pt x="573697" y="280260"/>
                  </a:lnTo>
                  <a:lnTo>
                    <a:pt x="584465" y="236347"/>
                  </a:lnTo>
                  <a:lnTo>
                    <a:pt x="586078" y="229425"/>
                  </a:lnTo>
                  <a:lnTo>
                    <a:pt x="587729" y="222390"/>
                  </a:lnTo>
                  <a:lnTo>
                    <a:pt x="597673" y="182524"/>
                  </a:lnTo>
                  <a:lnTo>
                    <a:pt x="611768" y="129665"/>
                  </a:lnTo>
                  <a:lnTo>
                    <a:pt x="621770" y="92680"/>
                  </a:lnTo>
                  <a:lnTo>
                    <a:pt x="632131" y="55364"/>
                  </a:lnTo>
                  <a:lnTo>
                    <a:pt x="642948" y="17856"/>
                  </a:lnTo>
                  <a:lnTo>
                    <a:pt x="648441" y="0"/>
                  </a:lnTo>
                </a:path>
                <a:path w="652145" h="685800">
                  <a:moveTo>
                    <a:pt x="651549" y="0"/>
                  </a:moveTo>
                  <a:lnTo>
                    <a:pt x="635430" y="54650"/>
                  </a:lnTo>
                  <a:lnTo>
                    <a:pt x="615864" y="125905"/>
                  </a:lnTo>
                  <a:lnTo>
                    <a:pt x="600505" y="183299"/>
                  </a:lnTo>
                  <a:lnTo>
                    <a:pt x="590574" y="222999"/>
                  </a:lnTo>
                  <a:lnTo>
                    <a:pt x="587360" y="236842"/>
                  </a:lnTo>
                  <a:lnTo>
                    <a:pt x="576544" y="281073"/>
                  </a:lnTo>
                  <a:lnTo>
                    <a:pt x="562978" y="323480"/>
                  </a:lnTo>
                  <a:lnTo>
                    <a:pt x="543185" y="365342"/>
                  </a:lnTo>
                  <a:lnTo>
                    <a:pt x="513688" y="407937"/>
                  </a:lnTo>
                  <a:lnTo>
                    <a:pt x="475563" y="453859"/>
                  </a:lnTo>
                  <a:lnTo>
                    <a:pt x="439064" y="495462"/>
                  </a:lnTo>
                  <a:lnTo>
                    <a:pt x="403072" y="533145"/>
                  </a:lnTo>
                  <a:lnTo>
                    <a:pt x="366469" y="567309"/>
                  </a:lnTo>
                  <a:lnTo>
                    <a:pt x="320973" y="603393"/>
                  </a:lnTo>
                  <a:lnTo>
                    <a:pt x="275220" y="632333"/>
                  </a:lnTo>
                  <a:lnTo>
                    <a:pt x="230489" y="653882"/>
                  </a:lnTo>
                  <a:lnTo>
                    <a:pt x="184148" y="669696"/>
                  </a:lnTo>
                  <a:lnTo>
                    <a:pt x="132229" y="680615"/>
                  </a:lnTo>
                  <a:lnTo>
                    <a:pt x="77633" y="685267"/>
                  </a:lnTo>
                  <a:lnTo>
                    <a:pt x="24667" y="684757"/>
                  </a:lnTo>
                  <a:lnTo>
                    <a:pt x="0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0847" y="0"/>
              <a:ext cx="52406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0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5" h="685800">
                  <a:moveTo>
                    <a:pt x="0" y="679745"/>
                  </a:moveTo>
                  <a:lnTo>
                    <a:pt x="33948" y="682285"/>
                  </a:lnTo>
                  <a:lnTo>
                    <a:pt x="86683" y="682625"/>
                  </a:lnTo>
                  <a:lnTo>
                    <a:pt x="114047" y="680989"/>
                  </a:lnTo>
                  <a:lnTo>
                    <a:pt x="167004" y="673093"/>
                  </a:lnTo>
                  <a:lnTo>
                    <a:pt x="215417" y="659683"/>
                  </a:lnTo>
                  <a:lnTo>
                    <a:pt x="259964" y="641307"/>
                  </a:lnTo>
                  <a:lnTo>
                    <a:pt x="304814" y="616335"/>
                  </a:lnTo>
                  <a:lnTo>
                    <a:pt x="350374" y="583856"/>
                  </a:lnTo>
                  <a:lnTo>
                    <a:pt x="409381" y="531097"/>
                  </a:lnTo>
                  <a:lnTo>
                    <a:pt x="445242" y="493644"/>
                  </a:lnTo>
                  <a:lnTo>
                    <a:pt x="481885" y="452098"/>
                  </a:lnTo>
                  <a:lnTo>
                    <a:pt x="520363" y="406108"/>
                  </a:lnTo>
                  <a:lnTo>
                    <a:pt x="549664" y="364019"/>
                  </a:lnTo>
                  <a:lnTo>
                    <a:pt x="569361" y="322637"/>
                  </a:lnTo>
                  <a:lnTo>
                    <a:pt x="582898" y="280703"/>
                  </a:lnTo>
                  <a:lnTo>
                    <a:pt x="593718" y="236956"/>
                  </a:lnTo>
                  <a:lnTo>
                    <a:pt x="597046" y="222821"/>
                  </a:lnTo>
                  <a:lnTo>
                    <a:pt x="598824" y="215531"/>
                  </a:lnTo>
                  <a:lnTo>
                    <a:pt x="610088" y="171907"/>
                  </a:lnTo>
                  <a:lnTo>
                    <a:pt x="620386" y="134133"/>
                  </a:lnTo>
                  <a:lnTo>
                    <a:pt x="630953" y="95869"/>
                  </a:lnTo>
                  <a:lnTo>
                    <a:pt x="641880" y="57257"/>
                  </a:lnTo>
                  <a:lnTo>
                    <a:pt x="653256" y="18440"/>
                  </a:lnTo>
                  <a:lnTo>
                    <a:pt x="658990" y="0"/>
                  </a:lnTo>
                </a:path>
                <a:path w="662305" h="685800">
                  <a:moveTo>
                    <a:pt x="662094" y="0"/>
                  </a:moveTo>
                  <a:lnTo>
                    <a:pt x="644949" y="57301"/>
                  </a:lnTo>
                  <a:lnTo>
                    <a:pt x="634239" y="95143"/>
                  </a:lnTo>
                  <a:lnTo>
                    <a:pt x="623884" y="132664"/>
                  </a:lnTo>
                  <a:lnTo>
                    <a:pt x="613797" y="169710"/>
                  </a:lnTo>
                  <a:lnTo>
                    <a:pt x="609987" y="183693"/>
                  </a:lnTo>
                  <a:lnTo>
                    <a:pt x="599941" y="223494"/>
                  </a:lnTo>
                  <a:lnTo>
                    <a:pt x="596626" y="237579"/>
                  </a:lnTo>
                  <a:lnTo>
                    <a:pt x="585734" y="281621"/>
                  </a:lnTo>
                  <a:lnTo>
                    <a:pt x="572095" y="323848"/>
                  </a:lnTo>
                  <a:lnTo>
                    <a:pt x="552233" y="365539"/>
                  </a:lnTo>
                  <a:lnTo>
                    <a:pt x="522674" y="407975"/>
                  </a:lnTo>
                  <a:lnTo>
                    <a:pt x="484149" y="454024"/>
                  </a:lnTo>
                  <a:lnTo>
                    <a:pt x="447438" y="495639"/>
                  </a:lnTo>
                  <a:lnTo>
                    <a:pt x="411476" y="533183"/>
                  </a:lnTo>
                  <a:lnTo>
                    <a:pt x="375202" y="567017"/>
                  </a:lnTo>
                  <a:lnTo>
                    <a:pt x="329285" y="603450"/>
                  </a:lnTo>
                  <a:lnTo>
                    <a:pt x="283178" y="632625"/>
                  </a:lnTo>
                  <a:lnTo>
                    <a:pt x="238967" y="653964"/>
                  </a:lnTo>
                  <a:lnTo>
                    <a:pt x="193224" y="669722"/>
                  </a:lnTo>
                  <a:lnTo>
                    <a:pt x="141409" y="680731"/>
                  </a:lnTo>
                  <a:lnTo>
                    <a:pt x="86785" y="685597"/>
                  </a:lnTo>
                  <a:lnTo>
                    <a:pt x="33839" y="685257"/>
                  </a:lnTo>
                  <a:lnTo>
                    <a:pt x="0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0" y="0"/>
              <a:ext cx="671891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30" h="686435">
                  <a:moveTo>
                    <a:pt x="0" y="679791"/>
                  </a:moveTo>
                  <a:lnTo>
                    <a:pt x="42146" y="682799"/>
                  </a:lnTo>
                  <a:lnTo>
                    <a:pt x="94824" y="682968"/>
                  </a:lnTo>
                  <a:lnTo>
                    <a:pt x="146635" y="678347"/>
                  </a:lnTo>
                  <a:lnTo>
                    <a:pt x="195997" y="668080"/>
                  </a:lnTo>
                  <a:lnTo>
                    <a:pt x="243251" y="652075"/>
                  </a:lnTo>
                  <a:lnTo>
                    <a:pt x="288740" y="630238"/>
                  </a:lnTo>
                  <a:lnTo>
                    <a:pt x="334900" y="601024"/>
                  </a:lnTo>
                  <a:lnTo>
                    <a:pt x="380955" y="564477"/>
                  </a:lnTo>
                  <a:lnTo>
                    <a:pt x="417157" y="530745"/>
                  </a:lnTo>
                  <a:lnTo>
                    <a:pt x="453083" y="493352"/>
                  </a:lnTo>
                  <a:lnTo>
                    <a:pt x="489788" y="451933"/>
                  </a:lnTo>
                  <a:lnTo>
                    <a:pt x="528326" y="406121"/>
                  </a:lnTo>
                  <a:lnTo>
                    <a:pt x="557758" y="364151"/>
                  </a:lnTo>
                  <a:lnTo>
                    <a:pt x="577549" y="322883"/>
                  </a:lnTo>
                  <a:lnTo>
                    <a:pt x="591157" y="281060"/>
                  </a:lnTo>
                  <a:lnTo>
                    <a:pt x="602037" y="237427"/>
                  </a:lnTo>
                  <a:lnTo>
                    <a:pt x="605137" y="224381"/>
                  </a:lnTo>
                  <a:lnTo>
                    <a:pt x="608379" y="211049"/>
                  </a:lnTo>
                  <a:lnTo>
                    <a:pt x="628608" y="136425"/>
                  </a:lnTo>
                  <a:lnTo>
                    <a:pt x="642079" y="88654"/>
                  </a:lnTo>
                  <a:lnTo>
                    <a:pt x="656186" y="40247"/>
                  </a:lnTo>
                  <a:lnTo>
                    <a:pt x="668481" y="0"/>
                  </a:lnTo>
                </a:path>
                <a:path w="671830" h="686435">
                  <a:moveTo>
                    <a:pt x="671566" y="0"/>
                  </a:moveTo>
                  <a:lnTo>
                    <a:pt x="658980" y="41223"/>
                  </a:lnTo>
                  <a:lnTo>
                    <a:pt x="644899" y="89577"/>
                  </a:lnTo>
                  <a:lnTo>
                    <a:pt x="631454" y="137298"/>
                  </a:lnTo>
                  <a:lnTo>
                    <a:pt x="618496" y="184087"/>
                  </a:lnTo>
                  <a:lnTo>
                    <a:pt x="608037" y="225058"/>
                  </a:lnTo>
                  <a:lnTo>
                    <a:pt x="604932" y="238074"/>
                  </a:lnTo>
                  <a:lnTo>
                    <a:pt x="593989" y="281972"/>
                  </a:lnTo>
                  <a:lnTo>
                    <a:pt x="580283" y="324074"/>
                  </a:lnTo>
                  <a:lnTo>
                    <a:pt x="560321" y="365663"/>
                  </a:lnTo>
                  <a:lnTo>
                    <a:pt x="530612" y="408026"/>
                  </a:lnTo>
                  <a:lnTo>
                    <a:pt x="491146" y="454899"/>
                  </a:lnTo>
                  <a:lnTo>
                    <a:pt x="454372" y="496384"/>
                  </a:lnTo>
                  <a:lnTo>
                    <a:pt x="418796" y="533372"/>
                  </a:lnTo>
                  <a:lnTo>
                    <a:pt x="382924" y="566750"/>
                  </a:lnTo>
                  <a:lnTo>
                    <a:pt x="336638" y="603469"/>
                  </a:lnTo>
                  <a:lnTo>
                    <a:pt x="290201" y="632854"/>
                  </a:lnTo>
                  <a:lnTo>
                    <a:pt x="244364" y="654863"/>
                  </a:lnTo>
                  <a:lnTo>
                    <a:pt x="196770" y="670984"/>
                  </a:lnTo>
                  <a:lnTo>
                    <a:pt x="147076" y="681312"/>
                  </a:lnTo>
                  <a:lnTo>
                    <a:pt x="94938" y="685940"/>
                  </a:lnTo>
                  <a:lnTo>
                    <a:pt x="42039" y="685767"/>
                  </a:lnTo>
                  <a:lnTo>
                    <a:pt x="0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-3251" y="9898288"/>
            <a:ext cx="351155" cy="365125"/>
            <a:chOff x="-3251" y="9898288"/>
            <a:chExt cx="351155" cy="365125"/>
          </a:xfrm>
        </p:grpSpPr>
        <p:sp>
          <p:nvSpPr>
            <p:cNvPr id="106" name="object 106"/>
            <p:cNvSpPr/>
            <p:nvPr/>
          </p:nvSpPr>
          <p:spPr>
            <a:xfrm>
              <a:off x="0" y="10205241"/>
              <a:ext cx="13700" cy="5475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10195920"/>
              <a:ext cx="15240" cy="64135"/>
            </a:xfrm>
            <a:custGeom>
              <a:avLst/>
              <a:gdLst/>
              <a:ahLst/>
              <a:cxnLst/>
              <a:rect l="l" t="t" r="r" b="b"/>
              <a:pathLst>
                <a:path w="15240" h="64134">
                  <a:moveTo>
                    <a:pt x="0" y="0"/>
                  </a:moveTo>
                  <a:lnTo>
                    <a:pt x="2397" y="7713"/>
                  </a:lnTo>
                  <a:lnTo>
                    <a:pt x="7803" y="27677"/>
                  </a:lnTo>
                  <a:lnTo>
                    <a:pt x="12500" y="47937"/>
                  </a:lnTo>
                  <a:lnTo>
                    <a:pt x="15120" y="64080"/>
                  </a:lnTo>
                </a:path>
                <a:path w="15240" h="64134">
                  <a:moveTo>
                    <a:pt x="12128" y="64080"/>
                  </a:moveTo>
                  <a:lnTo>
                    <a:pt x="9604" y="48521"/>
                  </a:lnTo>
                  <a:lnTo>
                    <a:pt x="4938" y="28377"/>
                  </a:lnTo>
                  <a:lnTo>
                    <a:pt x="0" y="101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0" y="10147599"/>
              <a:ext cx="33254" cy="11240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10143038"/>
              <a:ext cx="34925" cy="117475"/>
            </a:xfrm>
            <a:custGeom>
              <a:avLst/>
              <a:gdLst/>
              <a:ahLst/>
              <a:cxnLst/>
              <a:rect l="l" t="t" r="r" b="b"/>
              <a:pathLst>
                <a:path w="34925" h="117475">
                  <a:moveTo>
                    <a:pt x="0" y="0"/>
                  </a:moveTo>
                  <a:lnTo>
                    <a:pt x="14973" y="38109"/>
                  </a:lnTo>
                  <a:lnTo>
                    <a:pt x="26807" y="78566"/>
                  </a:lnTo>
                  <a:lnTo>
                    <a:pt x="31621" y="99295"/>
                  </a:lnTo>
                  <a:lnTo>
                    <a:pt x="34685" y="116962"/>
                  </a:lnTo>
                </a:path>
                <a:path w="34925" h="117475">
                  <a:moveTo>
                    <a:pt x="31500" y="116962"/>
                  </a:moveTo>
                  <a:lnTo>
                    <a:pt x="23938" y="79257"/>
                  </a:lnTo>
                  <a:lnTo>
                    <a:pt x="12157" y="39018"/>
                  </a:lnTo>
                  <a:lnTo>
                    <a:pt x="1014" y="8998"/>
                  </a:lnTo>
                  <a:lnTo>
                    <a:pt x="0" y="673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0" y="10113879"/>
              <a:ext cx="52800" cy="1461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0" y="10105495"/>
              <a:ext cx="54610" cy="154940"/>
            </a:xfrm>
            <a:custGeom>
              <a:avLst/>
              <a:gdLst/>
              <a:ahLst/>
              <a:cxnLst/>
              <a:rect l="l" t="t" r="r" b="b"/>
              <a:pathLst>
                <a:path w="54610" h="154940">
                  <a:moveTo>
                    <a:pt x="0" y="0"/>
                  </a:moveTo>
                  <a:lnTo>
                    <a:pt x="20288" y="37855"/>
                  </a:lnTo>
                  <a:lnTo>
                    <a:pt x="40171" y="93271"/>
                  </a:lnTo>
                  <a:lnTo>
                    <a:pt x="50831" y="135416"/>
                  </a:lnTo>
                  <a:lnTo>
                    <a:pt x="54147" y="154505"/>
                  </a:lnTo>
                </a:path>
                <a:path w="54610" h="154940">
                  <a:moveTo>
                    <a:pt x="51168" y="154505"/>
                  </a:moveTo>
                  <a:lnTo>
                    <a:pt x="43043" y="114914"/>
                  </a:lnTo>
                  <a:lnTo>
                    <a:pt x="30905" y="73737"/>
                  </a:lnTo>
                  <a:lnTo>
                    <a:pt x="17583" y="39048"/>
                  </a:lnTo>
                  <a:lnTo>
                    <a:pt x="0" y="62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0" y="10086087"/>
              <a:ext cx="72470" cy="17391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0" y="10075579"/>
              <a:ext cx="74295" cy="184785"/>
            </a:xfrm>
            <a:custGeom>
              <a:avLst/>
              <a:gdLst/>
              <a:ahLst/>
              <a:cxnLst/>
              <a:rect l="l" t="t" r="r" b="b"/>
              <a:pathLst>
                <a:path w="74295" h="184784">
                  <a:moveTo>
                    <a:pt x="0" y="0"/>
                  </a:moveTo>
                  <a:lnTo>
                    <a:pt x="39330" y="65573"/>
                  </a:lnTo>
                  <a:lnTo>
                    <a:pt x="59241" y="120775"/>
                  </a:lnTo>
                  <a:lnTo>
                    <a:pt x="70178" y="163846"/>
                  </a:lnTo>
                  <a:lnTo>
                    <a:pt x="73756" y="184421"/>
                  </a:lnTo>
                </a:path>
                <a:path w="74295" h="184784">
                  <a:moveTo>
                    <a:pt x="70765" y="184421"/>
                  </a:moveTo>
                  <a:lnTo>
                    <a:pt x="62261" y="142860"/>
                  </a:lnTo>
                  <a:lnTo>
                    <a:pt x="49767" y="100788"/>
                  </a:lnTo>
                  <a:lnTo>
                    <a:pt x="14172" y="24864"/>
                  </a:lnTo>
                  <a:lnTo>
                    <a:pt x="0" y="50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0" y="10060633"/>
              <a:ext cx="92091" cy="19936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0" y="10048851"/>
              <a:ext cx="93345" cy="211454"/>
            </a:xfrm>
            <a:custGeom>
              <a:avLst/>
              <a:gdLst/>
              <a:ahLst/>
              <a:cxnLst/>
              <a:rect l="l" t="t" r="r" b="b"/>
              <a:pathLst>
                <a:path w="93345" h="211454">
                  <a:moveTo>
                    <a:pt x="0" y="0"/>
                  </a:moveTo>
                  <a:lnTo>
                    <a:pt x="35687" y="48009"/>
                  </a:lnTo>
                  <a:lnTo>
                    <a:pt x="58309" y="90219"/>
                  </a:lnTo>
                  <a:lnTo>
                    <a:pt x="78248" y="145238"/>
                  </a:lnTo>
                  <a:lnTo>
                    <a:pt x="89487" y="189304"/>
                  </a:lnTo>
                  <a:lnTo>
                    <a:pt x="93288" y="211149"/>
                  </a:lnTo>
                </a:path>
                <a:path w="93345" h="211454">
                  <a:moveTo>
                    <a:pt x="90282" y="211149"/>
                  </a:moveTo>
                  <a:lnTo>
                    <a:pt x="81421" y="167789"/>
                  </a:lnTo>
                  <a:lnTo>
                    <a:pt x="68570" y="124808"/>
                  </a:lnTo>
                  <a:lnTo>
                    <a:pt x="33151" y="49496"/>
                  </a:lnTo>
                  <a:lnTo>
                    <a:pt x="4495" y="9351"/>
                  </a:lnTo>
                  <a:lnTo>
                    <a:pt x="0" y="436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0" y="10037952"/>
              <a:ext cx="111542" cy="22204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0" y="10025956"/>
              <a:ext cx="113030" cy="234315"/>
            </a:xfrm>
            <a:custGeom>
              <a:avLst/>
              <a:gdLst/>
              <a:ahLst/>
              <a:cxnLst/>
              <a:rect l="l" t="t" r="r" b="b"/>
              <a:pathLst>
                <a:path w="113030" h="234315">
                  <a:moveTo>
                    <a:pt x="0" y="0"/>
                  </a:moveTo>
                  <a:lnTo>
                    <a:pt x="25685" y="28472"/>
                  </a:lnTo>
                  <a:lnTo>
                    <a:pt x="54589" y="68930"/>
                  </a:lnTo>
                  <a:lnTo>
                    <a:pt x="77240" y="111120"/>
                  </a:lnTo>
                  <a:lnTo>
                    <a:pt x="97174" y="165906"/>
                  </a:lnTo>
                  <a:lnTo>
                    <a:pt x="108685" y="210878"/>
                  </a:lnTo>
                  <a:lnTo>
                    <a:pt x="112468" y="234044"/>
                  </a:lnTo>
                </a:path>
                <a:path w="113030" h="234315">
                  <a:moveTo>
                    <a:pt x="109694" y="234044"/>
                  </a:moveTo>
                  <a:lnTo>
                    <a:pt x="100497" y="189034"/>
                  </a:lnTo>
                  <a:lnTo>
                    <a:pt x="87265" y="145096"/>
                  </a:lnTo>
                  <a:lnTo>
                    <a:pt x="52061" y="70471"/>
                  </a:lnTo>
                  <a:lnTo>
                    <a:pt x="23398" y="30299"/>
                  </a:lnTo>
                  <a:lnTo>
                    <a:pt x="0" y="4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0" y="10016812"/>
              <a:ext cx="130841" cy="2431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0" y="10005571"/>
              <a:ext cx="132080" cy="254635"/>
            </a:xfrm>
            <a:custGeom>
              <a:avLst/>
              <a:gdLst/>
              <a:ahLst/>
              <a:cxnLst/>
              <a:rect l="l" t="t" r="r" b="b"/>
              <a:pathLst>
                <a:path w="132080" h="254634">
                  <a:moveTo>
                    <a:pt x="0" y="0"/>
                  </a:moveTo>
                  <a:lnTo>
                    <a:pt x="44396" y="47033"/>
                  </a:lnTo>
                  <a:lnTo>
                    <a:pt x="73320" y="87540"/>
                  </a:lnTo>
                  <a:lnTo>
                    <a:pt x="95959" y="129739"/>
                  </a:lnTo>
                  <a:lnTo>
                    <a:pt x="115919" y="184332"/>
                  </a:lnTo>
                  <a:lnTo>
                    <a:pt x="127735" y="230298"/>
                  </a:lnTo>
                  <a:lnTo>
                    <a:pt x="131682" y="254429"/>
                  </a:lnTo>
                </a:path>
                <a:path w="132080" h="254634">
                  <a:moveTo>
                    <a:pt x="128708" y="254429"/>
                  </a:moveTo>
                  <a:lnTo>
                    <a:pt x="119446" y="207849"/>
                  </a:lnTo>
                  <a:lnTo>
                    <a:pt x="105834" y="163006"/>
                  </a:lnTo>
                  <a:lnTo>
                    <a:pt x="70791" y="89060"/>
                  </a:lnTo>
                  <a:lnTo>
                    <a:pt x="42079" y="48844"/>
                  </a:lnTo>
                  <a:lnTo>
                    <a:pt x="8268" y="11327"/>
                  </a:lnTo>
                  <a:lnTo>
                    <a:pt x="0" y="39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9994066"/>
              <a:ext cx="149846" cy="2659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0" y="9987419"/>
              <a:ext cx="151130" cy="273050"/>
            </a:xfrm>
            <a:custGeom>
              <a:avLst/>
              <a:gdLst/>
              <a:ahLst/>
              <a:cxnLst/>
              <a:rect l="l" t="t" r="r" b="b"/>
              <a:pathLst>
                <a:path w="151130" h="273050">
                  <a:moveTo>
                    <a:pt x="0" y="0"/>
                  </a:moveTo>
                  <a:lnTo>
                    <a:pt x="28743" y="25761"/>
                  </a:lnTo>
                  <a:lnTo>
                    <a:pt x="62857" y="63634"/>
                  </a:lnTo>
                  <a:lnTo>
                    <a:pt x="91808" y="104179"/>
                  </a:lnTo>
                  <a:lnTo>
                    <a:pt x="114449" y="146367"/>
                  </a:lnTo>
                  <a:lnTo>
                    <a:pt x="134401" y="200680"/>
                  </a:lnTo>
                  <a:lnTo>
                    <a:pt x="146530" y="247637"/>
                  </a:lnTo>
                  <a:lnTo>
                    <a:pt x="150617" y="272581"/>
                  </a:lnTo>
                </a:path>
                <a:path w="151130" h="273050">
                  <a:moveTo>
                    <a:pt x="147623" y="272581"/>
                  </a:moveTo>
                  <a:lnTo>
                    <a:pt x="138092" y="224669"/>
                  </a:lnTo>
                  <a:lnTo>
                    <a:pt x="124112" y="178914"/>
                  </a:lnTo>
                  <a:lnTo>
                    <a:pt x="89243" y="105655"/>
                  </a:lnTo>
                  <a:lnTo>
                    <a:pt x="60494" y="65380"/>
                  </a:lnTo>
                  <a:lnTo>
                    <a:pt x="26625" y="27772"/>
                  </a:lnTo>
                  <a:lnTo>
                    <a:pt x="0" y="39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9978912"/>
              <a:ext cx="168473" cy="2810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0" y="9971244"/>
              <a:ext cx="169545" cy="288925"/>
            </a:xfrm>
            <a:custGeom>
              <a:avLst/>
              <a:gdLst/>
              <a:ahLst/>
              <a:cxnLst/>
              <a:rect l="l" t="t" r="r" b="b"/>
              <a:pathLst>
                <a:path w="169545" h="288925">
                  <a:moveTo>
                    <a:pt x="0" y="0"/>
                  </a:moveTo>
                  <a:lnTo>
                    <a:pt x="46793" y="40462"/>
                  </a:lnTo>
                  <a:lnTo>
                    <a:pt x="80966" y="78418"/>
                  </a:lnTo>
                  <a:lnTo>
                    <a:pt x="109948" y="119011"/>
                  </a:lnTo>
                  <a:lnTo>
                    <a:pt x="132590" y="161208"/>
                  </a:lnTo>
                  <a:lnTo>
                    <a:pt x="134914" y="166492"/>
                  </a:lnTo>
                  <a:lnTo>
                    <a:pt x="136044" y="169121"/>
                  </a:lnTo>
                  <a:lnTo>
                    <a:pt x="144818" y="191918"/>
                  </a:lnTo>
                  <a:lnTo>
                    <a:pt x="152577" y="215225"/>
                  </a:lnTo>
                  <a:lnTo>
                    <a:pt x="159312" y="238994"/>
                  </a:lnTo>
                  <a:lnTo>
                    <a:pt x="165013" y="263177"/>
                  </a:lnTo>
                  <a:lnTo>
                    <a:pt x="169209" y="288756"/>
                  </a:lnTo>
                </a:path>
                <a:path w="169545" h="288925">
                  <a:moveTo>
                    <a:pt x="166179" y="288756"/>
                  </a:moveTo>
                  <a:lnTo>
                    <a:pt x="156416" y="239776"/>
                  </a:lnTo>
                  <a:lnTo>
                    <a:pt x="142050" y="193093"/>
                  </a:lnTo>
                  <a:lnTo>
                    <a:pt x="107414" y="120515"/>
                  </a:lnTo>
                  <a:lnTo>
                    <a:pt x="78641" y="80210"/>
                  </a:lnTo>
                  <a:lnTo>
                    <a:pt x="44718" y="42526"/>
                  </a:lnTo>
                  <a:lnTo>
                    <a:pt x="6788" y="8487"/>
                  </a:lnTo>
                  <a:lnTo>
                    <a:pt x="0" y="35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0" y="9961989"/>
              <a:ext cx="186069" cy="29801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0" y="9957307"/>
              <a:ext cx="187325" cy="302895"/>
            </a:xfrm>
            <a:custGeom>
              <a:avLst/>
              <a:gdLst/>
              <a:ahLst/>
              <a:cxnLst/>
              <a:rect l="l" t="t" r="r" b="b"/>
              <a:pathLst>
                <a:path w="187325" h="302895">
                  <a:moveTo>
                    <a:pt x="0" y="0"/>
                  </a:moveTo>
                  <a:lnTo>
                    <a:pt x="64422" y="53255"/>
                  </a:lnTo>
                  <a:lnTo>
                    <a:pt x="98667" y="91295"/>
                  </a:lnTo>
                  <a:lnTo>
                    <a:pt x="127702" y="131932"/>
                  </a:lnTo>
                  <a:lnTo>
                    <a:pt x="150373" y="174130"/>
                  </a:lnTo>
                  <a:lnTo>
                    <a:pt x="170315" y="227873"/>
                  </a:lnTo>
                  <a:lnTo>
                    <a:pt x="183062" y="276809"/>
                  </a:lnTo>
                  <a:lnTo>
                    <a:pt x="187232" y="302693"/>
                  </a:lnTo>
                </a:path>
                <a:path w="187325" h="302895">
                  <a:moveTo>
                    <a:pt x="184200" y="302693"/>
                  </a:moveTo>
                  <a:lnTo>
                    <a:pt x="174343" y="252934"/>
                  </a:lnTo>
                  <a:lnTo>
                    <a:pt x="159589" y="205327"/>
                  </a:lnTo>
                  <a:lnTo>
                    <a:pt x="148683" y="177711"/>
                  </a:lnTo>
                  <a:lnTo>
                    <a:pt x="147629" y="175336"/>
                  </a:lnTo>
                  <a:lnTo>
                    <a:pt x="125160" y="133439"/>
                  </a:lnTo>
                  <a:lnTo>
                    <a:pt x="96364" y="93093"/>
                  </a:lnTo>
                  <a:lnTo>
                    <a:pt x="62387" y="55325"/>
                  </a:lnTo>
                  <a:lnTo>
                    <a:pt x="24373" y="21166"/>
                  </a:lnTo>
                  <a:lnTo>
                    <a:pt x="0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9946536"/>
              <a:ext cx="203671" cy="31346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0" y="9944291"/>
              <a:ext cx="205104" cy="316230"/>
            </a:xfrm>
            <a:custGeom>
              <a:avLst/>
              <a:gdLst/>
              <a:ahLst/>
              <a:cxnLst/>
              <a:rect l="l" t="t" r="r" b="b"/>
              <a:pathLst>
                <a:path w="205104" h="316229">
                  <a:moveTo>
                    <a:pt x="0" y="0"/>
                  </a:moveTo>
                  <a:lnTo>
                    <a:pt x="43233" y="30975"/>
                  </a:lnTo>
                  <a:lnTo>
                    <a:pt x="81619" y="65507"/>
                  </a:lnTo>
                  <a:lnTo>
                    <a:pt x="115915" y="103630"/>
                  </a:lnTo>
                  <a:lnTo>
                    <a:pt x="144967" y="144307"/>
                  </a:lnTo>
                  <a:lnTo>
                    <a:pt x="167619" y="186498"/>
                  </a:lnTo>
                  <a:lnTo>
                    <a:pt x="168762" y="189051"/>
                  </a:lnTo>
                  <a:lnTo>
                    <a:pt x="169524" y="190765"/>
                  </a:lnTo>
                  <a:lnTo>
                    <a:pt x="187611" y="240035"/>
                  </a:lnTo>
                  <a:lnTo>
                    <a:pt x="200639" y="289902"/>
                  </a:lnTo>
                  <a:lnTo>
                    <a:pt x="204804" y="315709"/>
                  </a:lnTo>
                </a:path>
                <a:path w="205104" h="316229">
                  <a:moveTo>
                    <a:pt x="201813" y="315709"/>
                  </a:moveTo>
                  <a:lnTo>
                    <a:pt x="191819" y="265441"/>
                  </a:lnTo>
                  <a:lnTo>
                    <a:pt x="176678" y="216944"/>
                  </a:lnTo>
                  <a:lnTo>
                    <a:pt x="142416" y="145772"/>
                  </a:lnTo>
                  <a:lnTo>
                    <a:pt x="113567" y="105374"/>
                  </a:lnTo>
                  <a:lnTo>
                    <a:pt x="79517" y="67518"/>
                  </a:lnTo>
                  <a:lnTo>
                    <a:pt x="41412" y="33235"/>
                  </a:lnTo>
                  <a:lnTo>
                    <a:pt x="399" y="3559"/>
                  </a:lnTo>
                  <a:lnTo>
                    <a:pt x="0" y="33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0" y="9936943"/>
              <a:ext cx="217529" cy="32305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0" y="9933817"/>
              <a:ext cx="219075" cy="326390"/>
            </a:xfrm>
            <a:custGeom>
              <a:avLst/>
              <a:gdLst/>
              <a:ahLst/>
              <a:cxnLst/>
              <a:rect l="l" t="t" r="r" b="b"/>
              <a:pathLst>
                <a:path w="219075" h="326390">
                  <a:moveTo>
                    <a:pt x="0" y="0"/>
                  </a:moveTo>
                  <a:lnTo>
                    <a:pt x="59213" y="39137"/>
                  </a:lnTo>
                  <a:lnTo>
                    <a:pt x="97144" y="72479"/>
                  </a:lnTo>
                  <a:lnTo>
                    <a:pt x="130816" y="109078"/>
                  </a:lnTo>
                  <a:lnTo>
                    <a:pt x="159088" y="147930"/>
                  </a:lnTo>
                  <a:lnTo>
                    <a:pt x="180816" y="188031"/>
                  </a:lnTo>
                  <a:lnTo>
                    <a:pt x="201174" y="245038"/>
                  </a:lnTo>
                  <a:lnTo>
                    <a:pt x="212617" y="290240"/>
                  </a:lnTo>
                  <a:lnTo>
                    <a:pt x="218904" y="326183"/>
                  </a:lnTo>
                </a:path>
                <a:path w="219075" h="326390">
                  <a:moveTo>
                    <a:pt x="215911" y="326183"/>
                  </a:moveTo>
                  <a:lnTo>
                    <a:pt x="204460" y="268194"/>
                  </a:lnTo>
                  <a:lnTo>
                    <a:pt x="191422" y="224004"/>
                  </a:lnTo>
                  <a:lnTo>
                    <a:pt x="156558" y="149428"/>
                  </a:lnTo>
                  <a:lnTo>
                    <a:pt x="128502" y="110859"/>
                  </a:lnTo>
                  <a:lnTo>
                    <a:pt x="95076" y="74528"/>
                  </a:lnTo>
                  <a:lnTo>
                    <a:pt x="57415" y="41431"/>
                  </a:lnTo>
                  <a:lnTo>
                    <a:pt x="16653" y="12564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0" y="9928089"/>
              <a:ext cx="233715" cy="33191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0" y="9924702"/>
              <a:ext cx="235585" cy="335915"/>
            </a:xfrm>
            <a:custGeom>
              <a:avLst/>
              <a:gdLst/>
              <a:ahLst/>
              <a:cxnLst/>
              <a:rect l="l" t="t" r="r" b="b"/>
              <a:pathLst>
                <a:path w="235585" h="335915">
                  <a:moveTo>
                    <a:pt x="0" y="0"/>
                  </a:moveTo>
                  <a:lnTo>
                    <a:pt x="33872" y="18827"/>
                  </a:lnTo>
                  <a:lnTo>
                    <a:pt x="75008" y="48022"/>
                  </a:lnTo>
                  <a:lnTo>
                    <a:pt x="113006" y="81432"/>
                  </a:lnTo>
                  <a:lnTo>
                    <a:pt x="146722" y="118051"/>
                  </a:lnTo>
                  <a:lnTo>
                    <a:pt x="175011" y="156873"/>
                  </a:lnTo>
                  <a:lnTo>
                    <a:pt x="196731" y="196892"/>
                  </a:lnTo>
                  <a:lnTo>
                    <a:pt x="217167" y="253982"/>
                  </a:lnTo>
                  <a:lnTo>
                    <a:pt x="228888" y="300143"/>
                  </a:lnTo>
                  <a:lnTo>
                    <a:pt x="235050" y="335298"/>
                  </a:lnTo>
                </a:path>
                <a:path w="235585" h="335915">
                  <a:moveTo>
                    <a:pt x="232039" y="335298"/>
                  </a:moveTo>
                  <a:lnTo>
                    <a:pt x="220583" y="277570"/>
                  </a:lnTo>
                  <a:lnTo>
                    <a:pt x="207199" y="232491"/>
                  </a:lnTo>
                  <a:lnTo>
                    <a:pt x="172458" y="158390"/>
                  </a:lnTo>
                  <a:lnTo>
                    <a:pt x="144396" y="119836"/>
                  </a:lnTo>
                  <a:lnTo>
                    <a:pt x="110936" y="83476"/>
                  </a:lnTo>
                  <a:lnTo>
                    <a:pt x="73215" y="50306"/>
                  </a:lnTo>
                  <a:lnTo>
                    <a:pt x="32369" y="21328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0" y="9921891"/>
              <a:ext cx="249101" cy="33810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0" y="9917214"/>
              <a:ext cx="250825" cy="342900"/>
            </a:xfrm>
            <a:custGeom>
              <a:avLst/>
              <a:gdLst/>
              <a:ahLst/>
              <a:cxnLst/>
              <a:rect l="l" t="t" r="r" b="b"/>
              <a:pathLst>
                <a:path w="250825" h="342900">
                  <a:moveTo>
                    <a:pt x="0" y="0"/>
                  </a:moveTo>
                  <a:lnTo>
                    <a:pt x="48873" y="26440"/>
                  </a:lnTo>
                  <a:lnTo>
                    <a:pt x="90097" y="55762"/>
                  </a:lnTo>
                  <a:lnTo>
                    <a:pt x="128154" y="89251"/>
                  </a:lnTo>
                  <a:lnTo>
                    <a:pt x="161901" y="125898"/>
                  </a:lnTo>
                  <a:lnTo>
                    <a:pt x="190191" y="164695"/>
                  </a:lnTo>
                  <a:lnTo>
                    <a:pt x="211879" y="204634"/>
                  </a:lnTo>
                  <a:lnTo>
                    <a:pt x="232426" y="261777"/>
                  </a:lnTo>
                  <a:lnTo>
                    <a:pt x="244441" y="308913"/>
                  </a:lnTo>
                  <a:lnTo>
                    <a:pt x="250387" y="342786"/>
                  </a:lnTo>
                </a:path>
                <a:path w="250825" h="342900">
                  <a:moveTo>
                    <a:pt x="247385" y="342786"/>
                  </a:moveTo>
                  <a:lnTo>
                    <a:pt x="236024" y="285870"/>
                  </a:lnTo>
                  <a:lnTo>
                    <a:pt x="222274" y="239848"/>
                  </a:lnTo>
                  <a:lnTo>
                    <a:pt x="187660" y="166179"/>
                  </a:lnTo>
                  <a:lnTo>
                    <a:pt x="159584" y="127656"/>
                  </a:lnTo>
                  <a:lnTo>
                    <a:pt x="126082" y="91272"/>
                  </a:lnTo>
                  <a:lnTo>
                    <a:pt x="88294" y="58028"/>
                  </a:lnTo>
                  <a:lnTo>
                    <a:pt x="47356" y="28925"/>
                  </a:lnTo>
                  <a:lnTo>
                    <a:pt x="4407" y="4964"/>
                  </a:lnTo>
                  <a:lnTo>
                    <a:pt x="0" y="317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0" y="9919213"/>
              <a:ext cx="263621" cy="34078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0" y="9911862"/>
              <a:ext cx="265430" cy="348615"/>
            </a:xfrm>
            <a:custGeom>
              <a:avLst/>
              <a:gdLst/>
              <a:ahLst/>
              <a:cxnLst/>
              <a:rect l="l" t="t" r="r" b="b"/>
              <a:pathLst>
                <a:path w="265430" h="348615">
                  <a:moveTo>
                    <a:pt x="0" y="0"/>
                  </a:moveTo>
                  <a:lnTo>
                    <a:pt x="63089" y="32429"/>
                  </a:lnTo>
                  <a:lnTo>
                    <a:pt x="104410" y="61882"/>
                  </a:lnTo>
                  <a:lnTo>
                    <a:pt x="142530" y="95451"/>
                  </a:lnTo>
                  <a:lnTo>
                    <a:pt x="176302" y="132125"/>
                  </a:lnTo>
                  <a:lnTo>
                    <a:pt x="204579" y="170894"/>
                  </a:lnTo>
                  <a:lnTo>
                    <a:pt x="226212" y="210748"/>
                  </a:lnTo>
                  <a:lnTo>
                    <a:pt x="246881" y="267960"/>
                  </a:lnTo>
                  <a:lnTo>
                    <a:pt x="259194" y="316082"/>
                  </a:lnTo>
                  <a:lnTo>
                    <a:pt x="264829" y="348138"/>
                  </a:lnTo>
                </a:path>
                <a:path w="265430" h="348615">
                  <a:moveTo>
                    <a:pt x="261812" y="348138"/>
                  </a:moveTo>
                  <a:lnTo>
                    <a:pt x="250631" y="292491"/>
                  </a:lnTo>
                  <a:lnTo>
                    <a:pt x="236536" y="245542"/>
                  </a:lnTo>
                  <a:lnTo>
                    <a:pt x="202033" y="172362"/>
                  </a:lnTo>
                  <a:lnTo>
                    <a:pt x="173951" y="133866"/>
                  </a:lnTo>
                  <a:lnTo>
                    <a:pt x="140414" y="97457"/>
                  </a:lnTo>
                  <a:lnTo>
                    <a:pt x="102562" y="64136"/>
                  </a:lnTo>
                  <a:lnTo>
                    <a:pt x="61534" y="34908"/>
                  </a:lnTo>
                  <a:lnTo>
                    <a:pt x="18470" y="10775"/>
                  </a:lnTo>
                  <a:lnTo>
                    <a:pt x="0" y="31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0" y="9917342"/>
              <a:ext cx="277175" cy="34265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0" y="9907320"/>
              <a:ext cx="278765" cy="353060"/>
            </a:xfrm>
            <a:custGeom>
              <a:avLst/>
              <a:gdLst/>
              <a:ahLst/>
              <a:cxnLst/>
              <a:rect l="l" t="t" r="r" b="b"/>
              <a:pathLst>
                <a:path w="278765" h="353059">
                  <a:moveTo>
                    <a:pt x="0" y="0"/>
                  </a:moveTo>
                  <a:lnTo>
                    <a:pt x="76396" y="38126"/>
                  </a:lnTo>
                  <a:lnTo>
                    <a:pt x="117809" y="67700"/>
                  </a:lnTo>
                  <a:lnTo>
                    <a:pt x="156000" y="101344"/>
                  </a:lnTo>
                  <a:lnTo>
                    <a:pt x="189818" y="138044"/>
                  </a:lnTo>
                  <a:lnTo>
                    <a:pt x="218113" y="176787"/>
                  </a:lnTo>
                  <a:lnTo>
                    <a:pt x="239735" y="216560"/>
                  </a:lnTo>
                  <a:lnTo>
                    <a:pt x="260450" y="273800"/>
                  </a:lnTo>
                  <a:lnTo>
                    <a:pt x="273034" y="322859"/>
                  </a:lnTo>
                  <a:lnTo>
                    <a:pt x="278286" y="352680"/>
                  </a:lnTo>
                </a:path>
                <a:path w="278765" h="353059">
                  <a:moveTo>
                    <a:pt x="275293" y="352680"/>
                  </a:moveTo>
                  <a:lnTo>
                    <a:pt x="264394" y="298908"/>
                  </a:lnTo>
                  <a:lnTo>
                    <a:pt x="249915" y="250996"/>
                  </a:lnTo>
                  <a:lnTo>
                    <a:pt x="215564" y="178298"/>
                  </a:lnTo>
                  <a:lnTo>
                    <a:pt x="187499" y="139838"/>
                  </a:lnTo>
                  <a:lnTo>
                    <a:pt x="153937" y="103405"/>
                  </a:lnTo>
                  <a:lnTo>
                    <a:pt x="116021" y="70004"/>
                  </a:lnTo>
                  <a:lnTo>
                    <a:pt x="74892" y="40642"/>
                  </a:lnTo>
                  <a:lnTo>
                    <a:pt x="31692" y="16324"/>
                  </a:lnTo>
                  <a:lnTo>
                    <a:pt x="0" y="32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0" y="9916165"/>
              <a:ext cx="289760" cy="34383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0" y="9903713"/>
              <a:ext cx="290830" cy="356870"/>
            </a:xfrm>
            <a:custGeom>
              <a:avLst/>
              <a:gdLst/>
              <a:ahLst/>
              <a:cxnLst/>
              <a:rect l="l" t="t" r="r" b="b"/>
              <a:pathLst>
                <a:path w="290830" h="356870">
                  <a:moveTo>
                    <a:pt x="0" y="0"/>
                  </a:moveTo>
                  <a:lnTo>
                    <a:pt x="45158" y="18801"/>
                  </a:lnTo>
                  <a:lnTo>
                    <a:pt x="88759" y="43466"/>
                  </a:lnTo>
                  <a:lnTo>
                    <a:pt x="130261" y="73169"/>
                  </a:lnTo>
                  <a:lnTo>
                    <a:pt x="168513" y="106894"/>
                  </a:lnTo>
                  <a:lnTo>
                    <a:pt x="202363" y="143626"/>
                  </a:lnTo>
                  <a:lnTo>
                    <a:pt x="230659" y="182348"/>
                  </a:lnTo>
                  <a:lnTo>
                    <a:pt x="252248" y="222047"/>
                  </a:lnTo>
                  <a:lnTo>
                    <a:pt x="273089" y="279336"/>
                  </a:lnTo>
                  <a:lnTo>
                    <a:pt x="285992" y="329438"/>
                  </a:lnTo>
                  <a:lnTo>
                    <a:pt x="290727" y="356287"/>
                  </a:lnTo>
                </a:path>
                <a:path w="290830" h="356870">
                  <a:moveTo>
                    <a:pt x="287656" y="356287"/>
                  </a:moveTo>
                  <a:lnTo>
                    <a:pt x="277188" y="304875"/>
                  </a:lnTo>
                  <a:lnTo>
                    <a:pt x="262337" y="256027"/>
                  </a:lnTo>
                  <a:lnTo>
                    <a:pt x="228130" y="183834"/>
                  </a:lnTo>
                  <a:lnTo>
                    <a:pt x="200037" y="145386"/>
                  </a:lnTo>
                  <a:lnTo>
                    <a:pt x="166420" y="108919"/>
                  </a:lnTo>
                  <a:lnTo>
                    <a:pt x="128425" y="75440"/>
                  </a:lnTo>
                  <a:lnTo>
                    <a:pt x="87195" y="45957"/>
                  </a:lnTo>
                  <a:lnTo>
                    <a:pt x="43874" y="21477"/>
                  </a:lnTo>
                  <a:lnTo>
                    <a:pt x="0" y="317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0" y="9906876"/>
              <a:ext cx="301401" cy="35312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0" y="9902170"/>
              <a:ext cx="302260" cy="358140"/>
            </a:xfrm>
            <a:custGeom>
              <a:avLst/>
              <a:gdLst/>
              <a:ahLst/>
              <a:cxnLst/>
              <a:rect l="l" t="t" r="r" b="b"/>
              <a:pathLst>
                <a:path w="302260" h="358140">
                  <a:moveTo>
                    <a:pt x="0" y="0"/>
                  </a:moveTo>
                  <a:lnTo>
                    <a:pt x="56847" y="22629"/>
                  </a:lnTo>
                  <a:lnTo>
                    <a:pt x="100702" y="47360"/>
                  </a:lnTo>
                  <a:lnTo>
                    <a:pt x="142178" y="76975"/>
                  </a:lnTo>
                  <a:lnTo>
                    <a:pt x="180246" y="110563"/>
                  </a:lnTo>
                  <a:lnTo>
                    <a:pt x="213876" y="147216"/>
                  </a:lnTo>
                  <a:lnTo>
                    <a:pt x="242037" y="186024"/>
                  </a:lnTo>
                  <a:lnTo>
                    <a:pt x="263700" y="226079"/>
                  </a:lnTo>
                  <a:lnTo>
                    <a:pt x="284706" y="283388"/>
                  </a:lnTo>
                  <a:lnTo>
                    <a:pt x="297901" y="334448"/>
                  </a:lnTo>
                  <a:lnTo>
                    <a:pt x="301968" y="357830"/>
                  </a:lnTo>
                </a:path>
                <a:path w="302260" h="358140">
                  <a:moveTo>
                    <a:pt x="298941" y="357830"/>
                  </a:moveTo>
                  <a:lnTo>
                    <a:pt x="288956" y="309471"/>
                  </a:lnTo>
                  <a:lnTo>
                    <a:pt x="273720" y="259642"/>
                  </a:lnTo>
                  <a:lnTo>
                    <a:pt x="239634" y="187964"/>
                  </a:lnTo>
                  <a:lnTo>
                    <a:pt x="211565" y="149550"/>
                  </a:lnTo>
                  <a:lnTo>
                    <a:pt x="177933" y="113055"/>
                  </a:lnTo>
                  <a:lnTo>
                    <a:pt x="139885" y="79491"/>
                  </a:lnTo>
                  <a:lnTo>
                    <a:pt x="98567" y="49866"/>
                  </a:lnTo>
                  <a:lnTo>
                    <a:pt x="55124" y="25194"/>
                  </a:lnTo>
                  <a:lnTo>
                    <a:pt x="10703" y="6483"/>
                  </a:lnTo>
                  <a:lnTo>
                    <a:pt x="0" y="30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0" y="9910584"/>
              <a:ext cx="310004" cy="34941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0" y="9901539"/>
              <a:ext cx="312420" cy="358775"/>
            </a:xfrm>
            <a:custGeom>
              <a:avLst/>
              <a:gdLst/>
              <a:ahLst/>
              <a:cxnLst/>
              <a:rect l="l" t="t" r="r" b="b"/>
              <a:pathLst>
                <a:path w="312420" h="358775">
                  <a:moveTo>
                    <a:pt x="0" y="0"/>
                  </a:moveTo>
                  <a:lnTo>
                    <a:pt x="66921" y="26093"/>
                  </a:lnTo>
                  <a:lnTo>
                    <a:pt x="110895" y="51008"/>
                  </a:lnTo>
                  <a:lnTo>
                    <a:pt x="152469" y="80759"/>
                  </a:lnTo>
                  <a:lnTo>
                    <a:pt x="190610" y="114432"/>
                  </a:lnTo>
                  <a:lnTo>
                    <a:pt x="224287" y="151117"/>
                  </a:lnTo>
                  <a:lnTo>
                    <a:pt x="252467" y="189901"/>
                  </a:lnTo>
                  <a:lnTo>
                    <a:pt x="274119" y="229872"/>
                  </a:lnTo>
                  <a:lnTo>
                    <a:pt x="295183" y="287292"/>
                  </a:lnTo>
                  <a:lnTo>
                    <a:pt x="308701" y="339448"/>
                  </a:lnTo>
                  <a:lnTo>
                    <a:pt x="311806" y="358461"/>
                  </a:lnTo>
                </a:path>
                <a:path w="312420" h="358775">
                  <a:moveTo>
                    <a:pt x="309018" y="358461"/>
                  </a:moveTo>
                  <a:lnTo>
                    <a:pt x="299639" y="313840"/>
                  </a:lnTo>
                  <a:lnTo>
                    <a:pt x="284004" y="263024"/>
                  </a:lnTo>
                  <a:lnTo>
                    <a:pt x="250047" y="191746"/>
                  </a:lnTo>
                  <a:lnTo>
                    <a:pt x="222022" y="153084"/>
                  </a:lnTo>
                  <a:lnTo>
                    <a:pt x="188550" y="116561"/>
                  </a:lnTo>
                  <a:lnTo>
                    <a:pt x="150650" y="83072"/>
                  </a:lnTo>
                  <a:lnTo>
                    <a:pt x="109344" y="53511"/>
                  </a:lnTo>
                  <a:lnTo>
                    <a:pt x="65650" y="28774"/>
                  </a:lnTo>
                  <a:lnTo>
                    <a:pt x="20589" y="9756"/>
                  </a:lnTo>
                  <a:lnTo>
                    <a:pt x="0" y="31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0" y="9910903"/>
              <a:ext cx="318769" cy="349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0" y="9902245"/>
              <a:ext cx="320675" cy="358140"/>
            </a:xfrm>
            <a:custGeom>
              <a:avLst/>
              <a:gdLst/>
              <a:ahLst/>
              <a:cxnLst/>
              <a:rect l="l" t="t" r="r" b="b"/>
              <a:pathLst>
                <a:path w="320675" h="358140">
                  <a:moveTo>
                    <a:pt x="0" y="0"/>
                  </a:moveTo>
                  <a:lnTo>
                    <a:pt x="75833" y="28927"/>
                  </a:lnTo>
                  <a:lnTo>
                    <a:pt x="119938" y="54019"/>
                  </a:lnTo>
                  <a:lnTo>
                    <a:pt x="161608" y="83897"/>
                  </a:lnTo>
                  <a:lnTo>
                    <a:pt x="199811" y="117647"/>
                  </a:lnTo>
                  <a:lnTo>
                    <a:pt x="233512" y="154356"/>
                  </a:lnTo>
                  <a:lnTo>
                    <a:pt x="261677" y="193112"/>
                  </a:lnTo>
                  <a:lnTo>
                    <a:pt x="283273" y="233001"/>
                  </a:lnTo>
                  <a:lnTo>
                    <a:pt x="284264" y="235236"/>
                  </a:lnTo>
                  <a:lnTo>
                    <a:pt x="285254" y="237459"/>
                  </a:lnTo>
                  <a:lnTo>
                    <a:pt x="304512" y="290515"/>
                  </a:lnTo>
                  <a:lnTo>
                    <a:pt x="318363" y="343732"/>
                  </a:lnTo>
                  <a:lnTo>
                    <a:pt x="320658" y="357755"/>
                  </a:lnTo>
                </a:path>
                <a:path w="320675" h="358140">
                  <a:moveTo>
                    <a:pt x="317647" y="357755"/>
                  </a:moveTo>
                  <a:lnTo>
                    <a:pt x="309132" y="317564"/>
                  </a:lnTo>
                  <a:lnTo>
                    <a:pt x="293087" y="265746"/>
                  </a:lnTo>
                  <a:lnTo>
                    <a:pt x="282270" y="238132"/>
                  </a:lnTo>
                  <a:lnTo>
                    <a:pt x="281444" y="236176"/>
                  </a:lnTo>
                  <a:lnTo>
                    <a:pt x="259120" y="194587"/>
                  </a:lnTo>
                  <a:lnTo>
                    <a:pt x="231145" y="156104"/>
                  </a:lnTo>
                  <a:lnTo>
                    <a:pt x="197669" y="119655"/>
                  </a:lnTo>
                  <a:lnTo>
                    <a:pt x="159721" y="86144"/>
                  </a:lnTo>
                  <a:lnTo>
                    <a:pt x="118327" y="56479"/>
                  </a:lnTo>
                  <a:lnTo>
                    <a:pt x="74515" y="31567"/>
                  </a:lnTo>
                  <a:lnTo>
                    <a:pt x="29311" y="12313"/>
                  </a:lnTo>
                  <a:lnTo>
                    <a:pt x="6490" y="4873"/>
                  </a:lnTo>
                  <a:lnTo>
                    <a:pt x="0" y="30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0" y="9911872"/>
              <a:ext cx="326207" cy="34812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0" y="9904028"/>
              <a:ext cx="328295" cy="356235"/>
            </a:xfrm>
            <a:custGeom>
              <a:avLst/>
              <a:gdLst/>
              <a:ahLst/>
              <a:cxnLst/>
              <a:rect l="l" t="t" r="r" b="b"/>
              <a:pathLst>
                <a:path w="328295" h="356234">
                  <a:moveTo>
                    <a:pt x="0" y="0"/>
                  </a:moveTo>
                  <a:lnTo>
                    <a:pt x="37777" y="11800"/>
                  </a:lnTo>
                  <a:lnTo>
                    <a:pt x="83439" y="31425"/>
                  </a:lnTo>
                  <a:lnTo>
                    <a:pt x="127676" y="56704"/>
                  </a:lnTo>
                  <a:lnTo>
                    <a:pt x="169450" y="86722"/>
                  </a:lnTo>
                  <a:lnTo>
                    <a:pt x="207728" y="120563"/>
                  </a:lnTo>
                  <a:lnTo>
                    <a:pt x="241472" y="157311"/>
                  </a:lnTo>
                  <a:lnTo>
                    <a:pt x="269647" y="196051"/>
                  </a:lnTo>
                  <a:lnTo>
                    <a:pt x="291218" y="235867"/>
                  </a:lnTo>
                  <a:lnTo>
                    <a:pt x="312565" y="293345"/>
                  </a:lnTo>
                  <a:lnTo>
                    <a:pt x="326727" y="347576"/>
                  </a:lnTo>
                  <a:lnTo>
                    <a:pt x="328105" y="355972"/>
                  </a:lnTo>
                </a:path>
                <a:path w="328295" h="356234">
                  <a:moveTo>
                    <a:pt x="325069" y="355972"/>
                  </a:moveTo>
                  <a:lnTo>
                    <a:pt x="309711" y="294272"/>
                  </a:lnTo>
                  <a:lnTo>
                    <a:pt x="290939" y="242737"/>
                  </a:lnTo>
                  <a:lnTo>
                    <a:pt x="267096" y="197542"/>
                  </a:lnTo>
                  <a:lnTo>
                    <a:pt x="239116" y="159077"/>
                  </a:lnTo>
                  <a:lnTo>
                    <a:pt x="205602" y="122586"/>
                  </a:lnTo>
                  <a:lnTo>
                    <a:pt x="167582" y="88981"/>
                  </a:lnTo>
                  <a:lnTo>
                    <a:pt x="126088" y="59169"/>
                  </a:lnTo>
                  <a:lnTo>
                    <a:pt x="82146" y="34062"/>
                  </a:lnTo>
                  <a:lnTo>
                    <a:pt x="36786" y="14569"/>
                  </a:lnTo>
                  <a:lnTo>
                    <a:pt x="13989" y="7043"/>
                  </a:lnTo>
                  <a:lnTo>
                    <a:pt x="0" y="30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0" y="9913340"/>
              <a:ext cx="337413" cy="3466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0" y="9906880"/>
              <a:ext cx="337820" cy="353695"/>
            </a:xfrm>
            <a:custGeom>
              <a:avLst/>
              <a:gdLst/>
              <a:ahLst/>
              <a:cxnLst/>
              <a:rect l="l" t="t" r="r" b="b"/>
              <a:pathLst>
                <a:path w="337820" h="353695">
                  <a:moveTo>
                    <a:pt x="0" y="0"/>
                  </a:moveTo>
                  <a:lnTo>
                    <a:pt x="43887" y="13736"/>
                  </a:lnTo>
                  <a:lnTo>
                    <a:pt x="88385" y="33226"/>
                  </a:lnTo>
                  <a:lnTo>
                    <a:pt x="131985" y="58708"/>
                  </a:lnTo>
                  <a:lnTo>
                    <a:pt x="173639" y="89242"/>
                  </a:lnTo>
                  <a:lnTo>
                    <a:pt x="212303" y="123892"/>
                  </a:lnTo>
                  <a:lnTo>
                    <a:pt x="246928" y="161718"/>
                  </a:lnTo>
                  <a:lnTo>
                    <a:pt x="276470" y="201783"/>
                  </a:lnTo>
                  <a:lnTo>
                    <a:pt x="299881" y="243149"/>
                  </a:lnTo>
                  <a:lnTo>
                    <a:pt x="315897" y="280419"/>
                  </a:lnTo>
                  <a:lnTo>
                    <a:pt x="333136" y="333670"/>
                  </a:lnTo>
                  <a:lnTo>
                    <a:pt x="337794" y="353120"/>
                  </a:lnTo>
                </a:path>
                <a:path w="337820" h="353695">
                  <a:moveTo>
                    <a:pt x="334752" y="353120"/>
                  </a:moveTo>
                  <a:lnTo>
                    <a:pt x="322363" y="307595"/>
                  </a:lnTo>
                  <a:lnTo>
                    <a:pt x="302637" y="256167"/>
                  </a:lnTo>
                  <a:lnTo>
                    <a:pt x="273925" y="203331"/>
                  </a:lnTo>
                  <a:lnTo>
                    <a:pt x="244600" y="163518"/>
                  </a:lnTo>
                  <a:lnTo>
                    <a:pt x="210214" y="125935"/>
                  </a:lnTo>
                  <a:lnTo>
                    <a:pt x="171806" y="91515"/>
                  </a:lnTo>
                  <a:lnTo>
                    <a:pt x="130416" y="61189"/>
                  </a:lnTo>
                  <a:lnTo>
                    <a:pt x="87083" y="35888"/>
                  </a:lnTo>
                  <a:lnTo>
                    <a:pt x="42845" y="16543"/>
                  </a:lnTo>
                  <a:lnTo>
                    <a:pt x="20094" y="8918"/>
                  </a:lnTo>
                  <a:lnTo>
                    <a:pt x="0" y="310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0" y="9918380"/>
              <a:ext cx="341350" cy="34162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0" y="9911027"/>
              <a:ext cx="342265" cy="349250"/>
            </a:xfrm>
            <a:custGeom>
              <a:avLst/>
              <a:gdLst/>
              <a:ahLst/>
              <a:cxnLst/>
              <a:rect l="l" t="t" r="r" b="b"/>
              <a:pathLst>
                <a:path w="342265" h="349250">
                  <a:moveTo>
                    <a:pt x="0" y="0"/>
                  </a:moveTo>
                  <a:lnTo>
                    <a:pt x="48552" y="15228"/>
                  </a:lnTo>
                  <a:lnTo>
                    <a:pt x="92981" y="34844"/>
                  </a:lnTo>
                  <a:lnTo>
                    <a:pt x="136539" y="60390"/>
                  </a:lnTo>
                  <a:lnTo>
                    <a:pt x="178178" y="90929"/>
                  </a:lnTo>
                  <a:lnTo>
                    <a:pt x="216852" y="125524"/>
                  </a:lnTo>
                  <a:lnTo>
                    <a:pt x="251515" y="163239"/>
                  </a:lnTo>
                  <a:lnTo>
                    <a:pt x="281120" y="203139"/>
                  </a:lnTo>
                  <a:lnTo>
                    <a:pt x="304622" y="244285"/>
                  </a:lnTo>
                  <a:lnTo>
                    <a:pt x="321588" y="283556"/>
                  </a:lnTo>
                  <a:lnTo>
                    <a:pt x="338812" y="336774"/>
                  </a:lnTo>
                  <a:lnTo>
                    <a:pt x="341731" y="348973"/>
                  </a:lnTo>
                </a:path>
                <a:path w="342265" h="349250">
                  <a:moveTo>
                    <a:pt x="338703" y="348973"/>
                  </a:moveTo>
                  <a:lnTo>
                    <a:pt x="328045" y="310700"/>
                  </a:lnTo>
                  <a:lnTo>
                    <a:pt x="308330" y="259309"/>
                  </a:lnTo>
                  <a:lnTo>
                    <a:pt x="278572" y="204696"/>
                  </a:lnTo>
                  <a:lnTo>
                    <a:pt x="249161" y="165036"/>
                  </a:lnTo>
                  <a:lnTo>
                    <a:pt x="214724" y="127554"/>
                  </a:lnTo>
                  <a:lnTo>
                    <a:pt x="176302" y="93182"/>
                  </a:lnTo>
                  <a:lnTo>
                    <a:pt x="134934" y="62849"/>
                  </a:lnTo>
                  <a:lnTo>
                    <a:pt x="91661" y="37486"/>
                  </a:lnTo>
                  <a:lnTo>
                    <a:pt x="47523" y="18022"/>
                  </a:lnTo>
                  <a:lnTo>
                    <a:pt x="2203" y="3652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0" y="9924122"/>
              <a:ext cx="343371" cy="33587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0" y="9916416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0" y="0"/>
                  </a:moveTo>
                  <a:lnTo>
                    <a:pt x="51748" y="16316"/>
                  </a:lnTo>
                  <a:lnTo>
                    <a:pt x="96081" y="36050"/>
                  </a:lnTo>
                  <a:lnTo>
                    <a:pt x="139575" y="61656"/>
                  </a:lnTo>
                  <a:lnTo>
                    <a:pt x="181184" y="92200"/>
                  </a:lnTo>
                  <a:lnTo>
                    <a:pt x="219861" y="126746"/>
                  </a:lnTo>
                  <a:lnTo>
                    <a:pt x="254559" y="164361"/>
                  </a:lnTo>
                  <a:lnTo>
                    <a:pt x="284231" y="204109"/>
                  </a:lnTo>
                  <a:lnTo>
                    <a:pt x="307831" y="245056"/>
                  </a:lnTo>
                  <a:lnTo>
                    <a:pt x="325797" y="286276"/>
                  </a:lnTo>
                  <a:lnTo>
                    <a:pt x="343008" y="339461"/>
                  </a:lnTo>
                  <a:lnTo>
                    <a:pt x="343996" y="343584"/>
                  </a:lnTo>
                </a:path>
                <a:path w="344170" h="344170">
                  <a:moveTo>
                    <a:pt x="340967" y="343584"/>
                  </a:moveTo>
                  <a:lnTo>
                    <a:pt x="323042" y="287322"/>
                  </a:lnTo>
                  <a:lnTo>
                    <a:pt x="307742" y="251558"/>
                  </a:lnTo>
                  <a:lnTo>
                    <a:pt x="281750" y="205660"/>
                  </a:lnTo>
                  <a:lnTo>
                    <a:pt x="252271" y="166171"/>
                  </a:lnTo>
                  <a:lnTo>
                    <a:pt x="217794" y="128800"/>
                  </a:lnTo>
                  <a:lnTo>
                    <a:pt x="179356" y="94477"/>
                  </a:lnTo>
                  <a:lnTo>
                    <a:pt x="137998" y="64130"/>
                  </a:lnTo>
                  <a:lnTo>
                    <a:pt x="94760" y="38690"/>
                  </a:lnTo>
                  <a:lnTo>
                    <a:pt x="50681" y="19085"/>
                  </a:lnTo>
                  <a:lnTo>
                    <a:pt x="5461" y="4539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0" y="9931691"/>
              <a:ext cx="343661" cy="32830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0" y="9923121"/>
              <a:ext cx="344805" cy="337185"/>
            </a:xfrm>
            <a:custGeom>
              <a:avLst/>
              <a:gdLst/>
              <a:ahLst/>
              <a:cxnLst/>
              <a:rect l="l" t="t" r="r" b="b"/>
              <a:pathLst>
                <a:path w="344805" h="337184">
                  <a:moveTo>
                    <a:pt x="0" y="0"/>
                  </a:moveTo>
                  <a:lnTo>
                    <a:pt x="53295" y="16990"/>
                  </a:lnTo>
                  <a:lnTo>
                    <a:pt x="97565" y="36860"/>
                  </a:lnTo>
                  <a:lnTo>
                    <a:pt x="141022" y="62537"/>
                  </a:lnTo>
                  <a:lnTo>
                    <a:pt x="182619" y="93087"/>
                  </a:lnTo>
                  <a:lnTo>
                    <a:pt x="221309" y="127579"/>
                  </a:lnTo>
                  <a:lnTo>
                    <a:pt x="256046" y="165080"/>
                  </a:lnTo>
                  <a:lnTo>
                    <a:pt x="285781" y="204656"/>
                  </a:lnTo>
                  <a:lnTo>
                    <a:pt x="309467" y="245375"/>
                  </a:lnTo>
                  <a:lnTo>
                    <a:pt x="328441" y="288609"/>
                  </a:lnTo>
                  <a:lnTo>
                    <a:pt x="337699" y="314829"/>
                  </a:lnTo>
                  <a:lnTo>
                    <a:pt x="344202" y="336879"/>
                  </a:lnTo>
                </a:path>
                <a:path w="344805" h="337184">
                  <a:moveTo>
                    <a:pt x="341091" y="336879"/>
                  </a:moveTo>
                  <a:lnTo>
                    <a:pt x="325645" y="289688"/>
                  </a:lnTo>
                  <a:lnTo>
                    <a:pt x="309746" y="252563"/>
                  </a:lnTo>
                  <a:lnTo>
                    <a:pt x="283295" y="206237"/>
                  </a:lnTo>
                  <a:lnTo>
                    <a:pt x="253751" y="166896"/>
                  </a:lnTo>
                  <a:lnTo>
                    <a:pt x="219234" y="129623"/>
                  </a:lnTo>
                  <a:lnTo>
                    <a:pt x="180784" y="95345"/>
                  </a:lnTo>
                  <a:lnTo>
                    <a:pt x="139442" y="64991"/>
                  </a:lnTo>
                  <a:lnTo>
                    <a:pt x="96247" y="39487"/>
                  </a:lnTo>
                  <a:lnTo>
                    <a:pt x="52241" y="19759"/>
                  </a:lnTo>
                  <a:lnTo>
                    <a:pt x="7086" y="5018"/>
                  </a:lnTo>
                  <a:lnTo>
                    <a:pt x="0" y="30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0" y="9941133"/>
              <a:ext cx="341696" cy="31886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0" y="9931203"/>
              <a:ext cx="342265" cy="328930"/>
            </a:xfrm>
            <a:custGeom>
              <a:avLst/>
              <a:gdLst/>
              <a:ahLst/>
              <a:cxnLst/>
              <a:rect l="l" t="t" r="r" b="b"/>
              <a:pathLst>
                <a:path w="342265" h="328929">
                  <a:moveTo>
                    <a:pt x="0" y="0"/>
                  </a:moveTo>
                  <a:lnTo>
                    <a:pt x="53197" y="17227"/>
                  </a:lnTo>
                  <a:lnTo>
                    <a:pt x="97380" y="37201"/>
                  </a:lnTo>
                  <a:lnTo>
                    <a:pt x="140786" y="62929"/>
                  </a:lnTo>
                  <a:lnTo>
                    <a:pt x="182366" y="93481"/>
                  </a:lnTo>
                  <a:lnTo>
                    <a:pt x="221074" y="127922"/>
                  </a:lnTo>
                  <a:lnTo>
                    <a:pt x="255863" y="165322"/>
                  </a:lnTo>
                  <a:lnTo>
                    <a:pt x="285686" y="204748"/>
                  </a:lnTo>
                  <a:lnTo>
                    <a:pt x="309496" y="245268"/>
                  </a:lnTo>
                  <a:lnTo>
                    <a:pt x="329421" y="290467"/>
                  </a:lnTo>
                  <a:lnTo>
                    <a:pt x="338674" y="316672"/>
                  </a:lnTo>
                  <a:lnTo>
                    <a:pt x="342250" y="328797"/>
                  </a:lnTo>
                </a:path>
                <a:path w="342265" h="328929">
                  <a:moveTo>
                    <a:pt x="339175" y="328797"/>
                  </a:moveTo>
                  <a:lnTo>
                    <a:pt x="326672" y="291537"/>
                  </a:lnTo>
                  <a:lnTo>
                    <a:pt x="310029" y="252926"/>
                  </a:lnTo>
                  <a:lnTo>
                    <a:pt x="283196" y="206311"/>
                  </a:lnTo>
                  <a:lnTo>
                    <a:pt x="253567" y="167134"/>
                  </a:lnTo>
                  <a:lnTo>
                    <a:pt x="218996" y="129970"/>
                  </a:lnTo>
                  <a:lnTo>
                    <a:pt x="180524" y="95746"/>
                  </a:lnTo>
                  <a:lnTo>
                    <a:pt x="139193" y="65387"/>
                  </a:lnTo>
                  <a:lnTo>
                    <a:pt x="96044" y="39820"/>
                  </a:lnTo>
                  <a:lnTo>
                    <a:pt x="52118" y="19970"/>
                  </a:lnTo>
                  <a:lnTo>
                    <a:pt x="7090" y="5062"/>
                  </a:lnTo>
                  <a:lnTo>
                    <a:pt x="0" y="30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0" y="9943236"/>
              <a:ext cx="337656" cy="31676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0" y="9940719"/>
              <a:ext cx="338455" cy="319405"/>
            </a:xfrm>
            <a:custGeom>
              <a:avLst/>
              <a:gdLst/>
              <a:ahLst/>
              <a:cxnLst/>
              <a:rect l="l" t="t" r="r" b="b"/>
              <a:pathLst>
                <a:path w="338455" h="319404">
                  <a:moveTo>
                    <a:pt x="0" y="0"/>
                  </a:moveTo>
                  <a:lnTo>
                    <a:pt x="51370" y="16956"/>
                  </a:lnTo>
                  <a:lnTo>
                    <a:pt x="95481" y="37067"/>
                  </a:lnTo>
                  <a:lnTo>
                    <a:pt x="138845" y="62870"/>
                  </a:lnTo>
                  <a:lnTo>
                    <a:pt x="180412" y="93434"/>
                  </a:lnTo>
                  <a:lnTo>
                    <a:pt x="219135" y="127828"/>
                  </a:lnTo>
                  <a:lnTo>
                    <a:pt x="253966" y="165121"/>
                  </a:lnTo>
                  <a:lnTo>
                    <a:pt x="283856" y="204382"/>
                  </a:lnTo>
                  <a:lnTo>
                    <a:pt x="307757" y="244680"/>
                  </a:lnTo>
                  <a:lnTo>
                    <a:pt x="328678" y="291904"/>
                  </a:lnTo>
                  <a:lnTo>
                    <a:pt x="337928" y="318094"/>
                  </a:lnTo>
                  <a:lnTo>
                    <a:pt x="338278" y="319281"/>
                  </a:lnTo>
                </a:path>
                <a:path w="338455" h="319404">
                  <a:moveTo>
                    <a:pt x="335171" y="319281"/>
                  </a:moveTo>
                  <a:lnTo>
                    <a:pt x="315403" y="267730"/>
                  </a:lnTo>
                  <a:lnTo>
                    <a:pt x="281353" y="206008"/>
                  </a:lnTo>
                  <a:lnTo>
                    <a:pt x="251678" y="166996"/>
                  </a:lnTo>
                  <a:lnTo>
                    <a:pt x="217081" y="129938"/>
                  </a:lnTo>
                  <a:lnTo>
                    <a:pt x="178604" y="95760"/>
                  </a:lnTo>
                  <a:lnTo>
                    <a:pt x="137288" y="65386"/>
                  </a:lnTo>
                  <a:lnTo>
                    <a:pt x="94174" y="39741"/>
                  </a:lnTo>
                  <a:lnTo>
                    <a:pt x="50303" y="19750"/>
                  </a:lnTo>
                  <a:lnTo>
                    <a:pt x="5197" y="4594"/>
                  </a:lnTo>
                  <a:lnTo>
                    <a:pt x="0" y="31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0" y="9954641"/>
              <a:ext cx="330960" cy="30536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0" y="9951852"/>
              <a:ext cx="332105" cy="308610"/>
            </a:xfrm>
            <a:custGeom>
              <a:avLst/>
              <a:gdLst/>
              <a:ahLst/>
              <a:cxnLst/>
              <a:rect l="l" t="t" r="r" b="b"/>
              <a:pathLst>
                <a:path w="332105" h="308609">
                  <a:moveTo>
                    <a:pt x="0" y="0"/>
                  </a:moveTo>
                  <a:lnTo>
                    <a:pt x="47735" y="16123"/>
                  </a:lnTo>
                  <a:lnTo>
                    <a:pt x="92244" y="36500"/>
                  </a:lnTo>
                  <a:lnTo>
                    <a:pt x="135664" y="62277"/>
                  </a:lnTo>
                  <a:lnTo>
                    <a:pt x="177072" y="92634"/>
                  </a:lnTo>
                  <a:lnTo>
                    <a:pt x="215545" y="126756"/>
                  </a:lnTo>
                  <a:lnTo>
                    <a:pt x="250162" y="163823"/>
                  </a:lnTo>
                  <a:lnTo>
                    <a:pt x="280000" y="203020"/>
                  </a:lnTo>
                  <a:lnTo>
                    <a:pt x="304135" y="243529"/>
                  </a:lnTo>
                  <a:lnTo>
                    <a:pt x="326139" y="292718"/>
                  </a:lnTo>
                  <a:lnTo>
                    <a:pt x="331585" y="308148"/>
                  </a:lnTo>
                </a:path>
                <a:path w="332105" h="308609">
                  <a:moveTo>
                    <a:pt x="328413" y="308148"/>
                  </a:moveTo>
                  <a:lnTo>
                    <a:pt x="312873" y="268586"/>
                  </a:lnTo>
                  <a:lnTo>
                    <a:pt x="277685" y="205045"/>
                  </a:lnTo>
                  <a:lnTo>
                    <a:pt x="247932" y="166191"/>
                  </a:lnTo>
                  <a:lnTo>
                    <a:pt x="213289" y="129236"/>
                  </a:lnTo>
                  <a:lnTo>
                    <a:pt x="174798" y="95105"/>
                  </a:lnTo>
                  <a:lnTo>
                    <a:pt x="133502" y="64719"/>
                  </a:lnTo>
                  <a:lnTo>
                    <a:pt x="90440" y="39002"/>
                  </a:lnTo>
                  <a:lnTo>
                    <a:pt x="46656" y="18878"/>
                  </a:lnTo>
                  <a:lnTo>
                    <a:pt x="1642" y="3551"/>
                  </a:lnTo>
                  <a:lnTo>
                    <a:pt x="0" y="30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0" y="9967971"/>
              <a:ext cx="323476" cy="29202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0" y="9964184"/>
              <a:ext cx="324485" cy="295910"/>
            </a:xfrm>
            <a:custGeom>
              <a:avLst/>
              <a:gdLst/>
              <a:ahLst/>
              <a:cxnLst/>
              <a:rect l="l" t="t" r="r" b="b"/>
              <a:pathLst>
                <a:path w="324485" h="295909">
                  <a:moveTo>
                    <a:pt x="0" y="0"/>
                  </a:moveTo>
                  <a:lnTo>
                    <a:pt x="43623" y="15119"/>
                  </a:lnTo>
                  <a:lnTo>
                    <a:pt x="88079" y="35620"/>
                  </a:lnTo>
                  <a:lnTo>
                    <a:pt x="131470" y="61460"/>
                  </a:lnTo>
                  <a:lnTo>
                    <a:pt x="172874" y="91824"/>
                  </a:lnTo>
                  <a:lnTo>
                    <a:pt x="211369" y="125893"/>
                  </a:lnTo>
                  <a:lnTo>
                    <a:pt x="246030" y="162852"/>
                  </a:lnTo>
                  <a:lnTo>
                    <a:pt x="275936" y="201883"/>
                  </a:lnTo>
                  <a:lnTo>
                    <a:pt x="300163" y="242170"/>
                  </a:lnTo>
                  <a:lnTo>
                    <a:pt x="323180" y="293355"/>
                  </a:lnTo>
                  <a:lnTo>
                    <a:pt x="324048" y="295816"/>
                  </a:lnTo>
                </a:path>
                <a:path w="324485" h="295909">
                  <a:moveTo>
                    <a:pt x="320863" y="295816"/>
                  </a:moveTo>
                  <a:lnTo>
                    <a:pt x="303879" y="256243"/>
                  </a:lnTo>
                  <a:lnTo>
                    <a:pt x="273483" y="203491"/>
                  </a:lnTo>
                  <a:lnTo>
                    <a:pt x="243768" y="164701"/>
                  </a:lnTo>
                  <a:lnTo>
                    <a:pt x="209321" y="127971"/>
                  </a:lnTo>
                  <a:lnTo>
                    <a:pt x="171058" y="94113"/>
                  </a:lnTo>
                  <a:lnTo>
                    <a:pt x="129896" y="63936"/>
                  </a:lnTo>
                  <a:lnTo>
                    <a:pt x="86752" y="38253"/>
                  </a:lnTo>
                  <a:lnTo>
                    <a:pt x="42543" y="17875"/>
                  </a:lnTo>
                  <a:lnTo>
                    <a:pt x="20036" y="9627"/>
                  </a:lnTo>
                  <a:lnTo>
                    <a:pt x="0" y="31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0" y="9982900"/>
              <a:ext cx="316214" cy="27710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9977128"/>
              <a:ext cx="316865" cy="283210"/>
            </a:xfrm>
            <a:custGeom>
              <a:avLst/>
              <a:gdLst/>
              <a:ahLst/>
              <a:cxnLst/>
              <a:rect l="l" t="t" r="r" b="b"/>
              <a:pathLst>
                <a:path w="316865" h="283209">
                  <a:moveTo>
                    <a:pt x="0" y="0"/>
                  </a:moveTo>
                  <a:lnTo>
                    <a:pt x="40717" y="14367"/>
                  </a:lnTo>
                  <a:lnTo>
                    <a:pt x="85086" y="35000"/>
                  </a:lnTo>
                  <a:lnTo>
                    <a:pt x="128425" y="60910"/>
                  </a:lnTo>
                  <a:lnTo>
                    <a:pt x="169809" y="91281"/>
                  </a:lnTo>
                  <a:lnTo>
                    <a:pt x="208316" y="125299"/>
                  </a:lnTo>
                  <a:lnTo>
                    <a:pt x="243021" y="162148"/>
                  </a:lnTo>
                  <a:lnTo>
                    <a:pt x="273001" y="201012"/>
                  </a:lnTo>
                  <a:lnTo>
                    <a:pt x="297333" y="241075"/>
                  </a:lnTo>
                  <a:lnTo>
                    <a:pt x="310859" y="268964"/>
                  </a:lnTo>
                  <a:lnTo>
                    <a:pt x="316633" y="282872"/>
                  </a:lnTo>
                </a:path>
                <a:path w="316865" h="283209">
                  <a:moveTo>
                    <a:pt x="313441" y="282872"/>
                  </a:moveTo>
                  <a:lnTo>
                    <a:pt x="294717" y="242447"/>
                  </a:lnTo>
                  <a:lnTo>
                    <a:pt x="270543" y="202632"/>
                  </a:lnTo>
                  <a:lnTo>
                    <a:pt x="240752" y="164010"/>
                  </a:lnTo>
                  <a:lnTo>
                    <a:pt x="206259" y="127391"/>
                  </a:lnTo>
                  <a:lnTo>
                    <a:pt x="167984" y="93585"/>
                  </a:lnTo>
                  <a:lnTo>
                    <a:pt x="126843" y="63403"/>
                  </a:lnTo>
                  <a:lnTo>
                    <a:pt x="83755" y="37654"/>
                  </a:lnTo>
                  <a:lnTo>
                    <a:pt x="39637" y="17149"/>
                  </a:lnTo>
                  <a:lnTo>
                    <a:pt x="17120" y="8778"/>
                  </a:lnTo>
                  <a:lnTo>
                    <a:pt x="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0" y="9998675"/>
              <a:ext cx="305041" cy="26132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0" y="9991040"/>
              <a:ext cx="308610" cy="269240"/>
            </a:xfrm>
            <a:custGeom>
              <a:avLst/>
              <a:gdLst/>
              <a:ahLst/>
              <a:cxnLst/>
              <a:rect l="l" t="t" r="r" b="b"/>
              <a:pathLst>
                <a:path w="308610" h="269240">
                  <a:moveTo>
                    <a:pt x="0" y="0"/>
                  </a:moveTo>
                  <a:lnTo>
                    <a:pt x="37553" y="13498"/>
                  </a:lnTo>
                  <a:lnTo>
                    <a:pt x="81853" y="34271"/>
                  </a:lnTo>
                  <a:lnTo>
                    <a:pt x="125145" y="60255"/>
                  </a:lnTo>
                  <a:lnTo>
                    <a:pt x="166507" y="90635"/>
                  </a:lnTo>
                  <a:lnTo>
                    <a:pt x="205015" y="124599"/>
                  </a:lnTo>
                  <a:lnTo>
                    <a:pt x="239745" y="161331"/>
                  </a:lnTo>
                  <a:lnTo>
                    <a:pt x="269776" y="200020"/>
                  </a:lnTo>
                  <a:lnTo>
                    <a:pt x="294182" y="239851"/>
                  </a:lnTo>
                  <a:lnTo>
                    <a:pt x="305385" y="262300"/>
                  </a:lnTo>
                  <a:lnTo>
                    <a:pt x="308435" y="268960"/>
                  </a:lnTo>
                </a:path>
                <a:path w="308610" h="269240">
                  <a:moveTo>
                    <a:pt x="305172" y="268960"/>
                  </a:moveTo>
                  <a:lnTo>
                    <a:pt x="267315" y="201646"/>
                  </a:lnTo>
                  <a:lnTo>
                    <a:pt x="237459" y="163182"/>
                  </a:lnTo>
                  <a:lnTo>
                    <a:pt x="202928" y="126666"/>
                  </a:lnTo>
                  <a:lnTo>
                    <a:pt x="164639" y="92907"/>
                  </a:lnTo>
                  <a:lnTo>
                    <a:pt x="123509" y="62712"/>
                  </a:lnTo>
                  <a:lnTo>
                    <a:pt x="80456" y="36892"/>
                  </a:lnTo>
                  <a:lnTo>
                    <a:pt x="36398" y="16254"/>
                  </a:lnTo>
                  <a:lnTo>
                    <a:pt x="13908" y="7783"/>
                  </a:lnTo>
                  <a:lnTo>
                    <a:pt x="0" y="31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0" y="10015633"/>
              <a:ext cx="293784" cy="24436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0" y="10005853"/>
              <a:ext cx="299085" cy="254635"/>
            </a:xfrm>
            <a:custGeom>
              <a:avLst/>
              <a:gdLst/>
              <a:ahLst/>
              <a:cxnLst/>
              <a:rect l="l" t="t" r="r" b="b"/>
              <a:pathLst>
                <a:path w="299085" h="254634">
                  <a:moveTo>
                    <a:pt x="0" y="0"/>
                  </a:moveTo>
                  <a:lnTo>
                    <a:pt x="78287" y="33408"/>
                  </a:lnTo>
                  <a:lnTo>
                    <a:pt x="121544" y="59463"/>
                  </a:lnTo>
                  <a:lnTo>
                    <a:pt x="162893" y="89854"/>
                  </a:lnTo>
                  <a:lnTo>
                    <a:pt x="201412" y="123770"/>
                  </a:lnTo>
                  <a:lnTo>
                    <a:pt x="236177" y="160398"/>
                  </a:lnTo>
                  <a:lnTo>
                    <a:pt x="266264" y="198924"/>
                  </a:lnTo>
                  <a:lnTo>
                    <a:pt x="290752" y="238537"/>
                  </a:lnTo>
                  <a:lnTo>
                    <a:pt x="294912" y="246448"/>
                  </a:lnTo>
                  <a:lnTo>
                    <a:pt x="298786" y="254147"/>
                  </a:lnTo>
                </a:path>
                <a:path w="299085" h="254634">
                  <a:moveTo>
                    <a:pt x="295478" y="254147"/>
                  </a:moveTo>
                  <a:lnTo>
                    <a:pt x="263807" y="200538"/>
                  </a:lnTo>
                  <a:lnTo>
                    <a:pt x="233885" y="162239"/>
                  </a:lnTo>
                  <a:lnTo>
                    <a:pt x="199315" y="125831"/>
                  </a:lnTo>
                  <a:lnTo>
                    <a:pt x="161014" y="92123"/>
                  </a:lnTo>
                  <a:lnTo>
                    <a:pt x="119899" y="61922"/>
                  </a:lnTo>
                  <a:lnTo>
                    <a:pt x="76890" y="36036"/>
                  </a:lnTo>
                  <a:lnTo>
                    <a:pt x="32904" y="15271"/>
                  </a:lnTo>
                  <a:lnTo>
                    <a:pt x="10454" y="6706"/>
                  </a:lnTo>
                  <a:lnTo>
                    <a:pt x="0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0" y="10025138"/>
              <a:ext cx="282940" cy="23486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0" y="10021581"/>
              <a:ext cx="288290" cy="238760"/>
            </a:xfrm>
            <a:custGeom>
              <a:avLst/>
              <a:gdLst/>
              <a:ahLst/>
              <a:cxnLst/>
              <a:rect l="l" t="t" r="r" b="b"/>
              <a:pathLst>
                <a:path w="288290" h="238759">
                  <a:moveTo>
                    <a:pt x="0" y="0"/>
                  </a:moveTo>
                  <a:lnTo>
                    <a:pt x="74412" y="32404"/>
                  </a:lnTo>
                  <a:lnTo>
                    <a:pt x="117626" y="58528"/>
                  </a:lnTo>
                  <a:lnTo>
                    <a:pt x="158966" y="88927"/>
                  </a:lnTo>
                  <a:lnTo>
                    <a:pt x="197506" y="122790"/>
                  </a:lnTo>
                  <a:lnTo>
                    <a:pt x="232323" y="159305"/>
                  </a:lnTo>
                  <a:lnTo>
                    <a:pt x="262493" y="197661"/>
                  </a:lnTo>
                  <a:lnTo>
                    <a:pt x="287092" y="237046"/>
                  </a:lnTo>
                  <a:lnTo>
                    <a:pt x="287818" y="238419"/>
                  </a:lnTo>
                </a:path>
                <a:path w="288290" h="238759">
                  <a:moveTo>
                    <a:pt x="284469" y="238419"/>
                  </a:moveTo>
                  <a:lnTo>
                    <a:pt x="260029" y="199274"/>
                  </a:lnTo>
                  <a:lnTo>
                    <a:pt x="230041" y="161143"/>
                  </a:lnTo>
                  <a:lnTo>
                    <a:pt x="195429" y="124845"/>
                  </a:lnTo>
                  <a:lnTo>
                    <a:pt x="157113" y="91186"/>
                  </a:lnTo>
                  <a:lnTo>
                    <a:pt x="116011" y="60973"/>
                  </a:lnTo>
                  <a:lnTo>
                    <a:pt x="73044" y="35012"/>
                  </a:lnTo>
                  <a:lnTo>
                    <a:pt x="29129" y="14111"/>
                  </a:lnTo>
                  <a:lnTo>
                    <a:pt x="6739" y="5477"/>
                  </a:lnTo>
                  <a:lnTo>
                    <a:pt x="0" y="315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0" y="10041585"/>
              <a:ext cx="268287" cy="21841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0" y="10038195"/>
              <a:ext cx="274955" cy="222250"/>
            </a:xfrm>
            <a:custGeom>
              <a:avLst/>
              <a:gdLst/>
              <a:ahLst/>
              <a:cxnLst/>
              <a:rect l="l" t="t" r="r" b="b"/>
              <a:pathLst>
                <a:path w="274955" h="222250">
                  <a:moveTo>
                    <a:pt x="0" y="0"/>
                  </a:moveTo>
                  <a:lnTo>
                    <a:pt x="70336" y="31254"/>
                  </a:lnTo>
                  <a:lnTo>
                    <a:pt x="113502" y="57440"/>
                  </a:lnTo>
                  <a:lnTo>
                    <a:pt x="154818" y="87844"/>
                  </a:lnTo>
                  <a:lnTo>
                    <a:pt x="193360" y="121653"/>
                  </a:lnTo>
                  <a:lnTo>
                    <a:pt x="228205" y="158060"/>
                  </a:lnTo>
                  <a:lnTo>
                    <a:pt x="258430" y="196251"/>
                  </a:lnTo>
                  <a:lnTo>
                    <a:pt x="274533" y="221805"/>
                  </a:lnTo>
                </a:path>
                <a:path w="274955" h="222250">
                  <a:moveTo>
                    <a:pt x="271038" y="221805"/>
                  </a:moveTo>
                  <a:lnTo>
                    <a:pt x="225919" y="159930"/>
                  </a:lnTo>
                  <a:lnTo>
                    <a:pt x="191267" y="123735"/>
                  </a:lnTo>
                  <a:lnTo>
                    <a:pt x="152940" y="90125"/>
                  </a:lnTo>
                  <a:lnTo>
                    <a:pt x="111855" y="59906"/>
                  </a:lnTo>
                  <a:lnTo>
                    <a:pt x="68931" y="33883"/>
                  </a:lnTo>
                  <a:lnTo>
                    <a:pt x="25086" y="12863"/>
                  </a:lnTo>
                  <a:lnTo>
                    <a:pt x="2653" y="4085"/>
                  </a:lnTo>
                  <a:lnTo>
                    <a:pt x="0" y="31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0" y="10059030"/>
              <a:ext cx="252612" cy="20097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0" y="10055631"/>
              <a:ext cx="260350" cy="204470"/>
            </a:xfrm>
            <a:custGeom>
              <a:avLst/>
              <a:gdLst/>
              <a:ahLst/>
              <a:cxnLst/>
              <a:rect l="l" t="t" r="r" b="b"/>
              <a:pathLst>
                <a:path w="260350" h="204470">
                  <a:moveTo>
                    <a:pt x="0" y="0"/>
                  </a:moveTo>
                  <a:lnTo>
                    <a:pt x="65946" y="29975"/>
                  </a:lnTo>
                  <a:lnTo>
                    <a:pt x="109082" y="56246"/>
                  </a:lnTo>
                  <a:lnTo>
                    <a:pt x="150393" y="86666"/>
                  </a:lnTo>
                  <a:lnTo>
                    <a:pt x="188956" y="120426"/>
                  </a:lnTo>
                  <a:lnTo>
                    <a:pt x="223845" y="156716"/>
                  </a:lnTo>
                  <a:lnTo>
                    <a:pt x="254136" y="194728"/>
                  </a:lnTo>
                  <a:lnTo>
                    <a:pt x="260270" y="204369"/>
                  </a:lnTo>
                </a:path>
                <a:path w="260350" h="204470">
                  <a:moveTo>
                    <a:pt x="256782" y="204369"/>
                  </a:moveTo>
                  <a:lnTo>
                    <a:pt x="221581" y="158581"/>
                  </a:lnTo>
                  <a:lnTo>
                    <a:pt x="186891" y="122496"/>
                  </a:lnTo>
                  <a:lnTo>
                    <a:pt x="148548" y="88929"/>
                  </a:lnTo>
                  <a:lnTo>
                    <a:pt x="107470" y="58686"/>
                  </a:lnTo>
                  <a:lnTo>
                    <a:pt x="64578" y="32572"/>
                  </a:lnTo>
                  <a:lnTo>
                    <a:pt x="20791" y="11391"/>
                  </a:lnTo>
                  <a:lnTo>
                    <a:pt x="0" y="31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0" y="10079388"/>
              <a:ext cx="243876" cy="18061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0" y="10074034"/>
              <a:ext cx="244475" cy="186055"/>
            </a:xfrm>
            <a:custGeom>
              <a:avLst/>
              <a:gdLst/>
              <a:ahLst/>
              <a:cxnLst/>
              <a:rect l="l" t="t" r="r" b="b"/>
              <a:pathLst>
                <a:path w="244475" h="186054">
                  <a:moveTo>
                    <a:pt x="0" y="0"/>
                  </a:moveTo>
                  <a:lnTo>
                    <a:pt x="61856" y="28550"/>
                  </a:lnTo>
                  <a:lnTo>
                    <a:pt x="105039" y="54797"/>
                  </a:lnTo>
                  <a:lnTo>
                    <a:pt x="146187" y="85014"/>
                  </a:lnTo>
                  <a:lnTo>
                    <a:pt x="184500" y="118502"/>
                  </a:lnTo>
                  <a:lnTo>
                    <a:pt x="219180" y="154562"/>
                  </a:lnTo>
                  <a:lnTo>
                    <a:pt x="244220" y="185966"/>
                  </a:lnTo>
                </a:path>
                <a:path w="244475" h="186054">
                  <a:moveTo>
                    <a:pt x="240250" y="185966"/>
                  </a:moveTo>
                  <a:lnTo>
                    <a:pt x="182251" y="120964"/>
                  </a:lnTo>
                  <a:lnTo>
                    <a:pt x="143896" y="87445"/>
                  </a:lnTo>
                  <a:lnTo>
                    <a:pt x="102832" y="57193"/>
                  </a:lnTo>
                  <a:lnTo>
                    <a:pt x="59978" y="31010"/>
                  </a:lnTo>
                  <a:lnTo>
                    <a:pt x="16254" y="9702"/>
                  </a:lnTo>
                  <a:lnTo>
                    <a:pt x="0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0" y="10100468"/>
              <a:ext cx="224387" cy="15953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0" y="10093196"/>
              <a:ext cx="226060" cy="167005"/>
            </a:xfrm>
            <a:custGeom>
              <a:avLst/>
              <a:gdLst/>
              <a:ahLst/>
              <a:cxnLst/>
              <a:rect l="l" t="t" r="r" b="b"/>
              <a:pathLst>
                <a:path w="226060" h="167004">
                  <a:moveTo>
                    <a:pt x="0" y="0"/>
                  </a:moveTo>
                  <a:lnTo>
                    <a:pt x="56963" y="26815"/>
                  </a:lnTo>
                  <a:lnTo>
                    <a:pt x="100090" y="53120"/>
                  </a:lnTo>
                  <a:lnTo>
                    <a:pt x="141221" y="83339"/>
                  </a:lnTo>
                  <a:lnTo>
                    <a:pt x="179555" y="116776"/>
                  </a:lnTo>
                  <a:lnTo>
                    <a:pt x="214296" y="152733"/>
                  </a:lnTo>
                  <a:lnTo>
                    <a:pt x="225598" y="166804"/>
                  </a:lnTo>
                </a:path>
                <a:path w="226060" h="167004">
                  <a:moveTo>
                    <a:pt x="221817" y="166804"/>
                  </a:moveTo>
                  <a:lnTo>
                    <a:pt x="177493" y="118868"/>
                  </a:lnTo>
                  <a:lnTo>
                    <a:pt x="139376" y="85621"/>
                  </a:lnTo>
                  <a:lnTo>
                    <a:pt x="98476" y="55573"/>
                  </a:lnTo>
                  <a:lnTo>
                    <a:pt x="55588" y="29418"/>
                  </a:lnTo>
                  <a:lnTo>
                    <a:pt x="11507" y="7849"/>
                  </a:lnTo>
                  <a:lnTo>
                    <a:pt x="0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0" y="10122262"/>
              <a:ext cx="203492" cy="1377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0" y="10113074"/>
              <a:ext cx="205740" cy="147320"/>
            </a:xfrm>
            <a:custGeom>
              <a:avLst/>
              <a:gdLst/>
              <a:ahLst/>
              <a:cxnLst/>
              <a:rect l="l" t="t" r="r" b="b"/>
              <a:pathLst>
                <a:path w="205740" h="147320">
                  <a:moveTo>
                    <a:pt x="0" y="0"/>
                  </a:moveTo>
                  <a:lnTo>
                    <a:pt x="51981" y="24999"/>
                  </a:lnTo>
                  <a:lnTo>
                    <a:pt x="95068" y="51383"/>
                  </a:lnTo>
                  <a:lnTo>
                    <a:pt x="136178" y="81616"/>
                  </a:lnTo>
                  <a:lnTo>
                    <a:pt x="174513" y="115002"/>
                  </a:lnTo>
                  <a:lnTo>
                    <a:pt x="205474" y="146926"/>
                  </a:lnTo>
                </a:path>
                <a:path w="205740" h="147320">
                  <a:moveTo>
                    <a:pt x="201357" y="146926"/>
                  </a:moveTo>
                  <a:lnTo>
                    <a:pt x="172429" y="117101"/>
                  </a:lnTo>
                  <a:lnTo>
                    <a:pt x="134300" y="83898"/>
                  </a:lnTo>
                  <a:lnTo>
                    <a:pt x="93407" y="53832"/>
                  </a:lnTo>
                  <a:lnTo>
                    <a:pt x="50546" y="27595"/>
                  </a:lnTo>
                  <a:lnTo>
                    <a:pt x="6510" y="5879"/>
                  </a:lnTo>
                  <a:lnTo>
                    <a:pt x="0" y="32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0" y="10144808"/>
              <a:ext cx="180273" cy="11519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0" y="10133684"/>
              <a:ext cx="182245" cy="126364"/>
            </a:xfrm>
            <a:custGeom>
              <a:avLst/>
              <a:gdLst/>
              <a:ahLst/>
              <a:cxnLst/>
              <a:rect l="l" t="t" r="r" b="b"/>
              <a:pathLst>
                <a:path w="182245" h="126365">
                  <a:moveTo>
                    <a:pt x="0" y="0"/>
                  </a:moveTo>
                  <a:lnTo>
                    <a:pt x="46694" y="23001"/>
                  </a:lnTo>
                  <a:lnTo>
                    <a:pt x="89728" y="49447"/>
                  </a:lnTo>
                  <a:lnTo>
                    <a:pt x="130819" y="79683"/>
                  </a:lnTo>
                  <a:lnTo>
                    <a:pt x="169168" y="113016"/>
                  </a:lnTo>
                  <a:lnTo>
                    <a:pt x="182122" y="126316"/>
                  </a:lnTo>
                </a:path>
                <a:path w="182245" h="126365">
                  <a:moveTo>
                    <a:pt x="178006" y="126316"/>
                  </a:moveTo>
                  <a:lnTo>
                    <a:pt x="128964" y="81976"/>
                  </a:lnTo>
                  <a:lnTo>
                    <a:pt x="88086" y="51904"/>
                  </a:lnTo>
                  <a:lnTo>
                    <a:pt x="45269" y="25602"/>
                  </a:lnTo>
                  <a:lnTo>
                    <a:pt x="1309" y="3760"/>
                  </a:lnTo>
                  <a:lnTo>
                    <a:pt x="0" y="32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0" y="10167215"/>
              <a:ext cx="151622" cy="9278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0" y="10155198"/>
              <a:ext cx="157480" cy="105410"/>
            </a:xfrm>
            <a:custGeom>
              <a:avLst/>
              <a:gdLst/>
              <a:ahLst/>
              <a:cxnLst/>
              <a:rect l="l" t="t" r="r" b="b"/>
              <a:pathLst>
                <a:path w="157480" h="105409">
                  <a:moveTo>
                    <a:pt x="0" y="0"/>
                  </a:moveTo>
                  <a:lnTo>
                    <a:pt x="41206" y="20636"/>
                  </a:lnTo>
                  <a:lnTo>
                    <a:pt x="84209" y="47156"/>
                  </a:lnTo>
                  <a:lnTo>
                    <a:pt x="125294" y="77403"/>
                  </a:lnTo>
                  <a:lnTo>
                    <a:pt x="156880" y="104802"/>
                  </a:lnTo>
                </a:path>
                <a:path w="157480" h="105409">
                  <a:moveTo>
                    <a:pt x="152384" y="104802"/>
                  </a:moveTo>
                  <a:lnTo>
                    <a:pt x="123433" y="79691"/>
                  </a:lnTo>
                  <a:lnTo>
                    <a:pt x="82563" y="49610"/>
                  </a:lnTo>
                  <a:lnTo>
                    <a:pt x="39784" y="23240"/>
                  </a:lnTo>
                  <a:lnTo>
                    <a:pt x="0" y="33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10179200"/>
              <a:ext cx="116164" cy="8080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0" y="10177531"/>
              <a:ext cx="128905" cy="82550"/>
            </a:xfrm>
            <a:custGeom>
              <a:avLst/>
              <a:gdLst/>
              <a:ahLst/>
              <a:cxnLst/>
              <a:rect l="l" t="t" r="r" b="b"/>
              <a:pathLst>
                <a:path w="128905" h="82550">
                  <a:moveTo>
                    <a:pt x="0" y="0"/>
                  </a:moveTo>
                  <a:lnTo>
                    <a:pt x="35602" y="17974"/>
                  </a:lnTo>
                  <a:lnTo>
                    <a:pt x="78570" y="44575"/>
                  </a:lnTo>
                  <a:lnTo>
                    <a:pt x="119639" y="74837"/>
                  </a:lnTo>
                  <a:lnTo>
                    <a:pt x="128452" y="82469"/>
                  </a:lnTo>
                </a:path>
                <a:path w="128905" h="82550">
                  <a:moveTo>
                    <a:pt x="123949" y="82469"/>
                  </a:moveTo>
                  <a:lnTo>
                    <a:pt x="117752" y="77104"/>
                  </a:lnTo>
                  <a:lnTo>
                    <a:pt x="76894" y="47006"/>
                  </a:lnTo>
                  <a:lnTo>
                    <a:pt x="34155" y="20553"/>
                  </a:lnTo>
                  <a:lnTo>
                    <a:pt x="0" y="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0" y="10203572"/>
              <a:ext cx="87620" cy="5642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0" y="10200459"/>
              <a:ext cx="97155" cy="59690"/>
            </a:xfrm>
            <a:custGeom>
              <a:avLst/>
              <a:gdLst/>
              <a:ahLst/>
              <a:cxnLst/>
              <a:rect l="l" t="t" r="r" b="b"/>
              <a:pathLst>
                <a:path w="97155" h="59690">
                  <a:moveTo>
                    <a:pt x="0" y="0"/>
                  </a:moveTo>
                  <a:lnTo>
                    <a:pt x="29785" y="15161"/>
                  </a:lnTo>
                  <a:lnTo>
                    <a:pt x="72714" y="41846"/>
                  </a:lnTo>
                  <a:lnTo>
                    <a:pt x="96706" y="59541"/>
                  </a:lnTo>
                </a:path>
                <a:path w="97155" h="59690">
                  <a:moveTo>
                    <a:pt x="91719" y="59541"/>
                  </a:moveTo>
                  <a:lnTo>
                    <a:pt x="71074" y="44318"/>
                  </a:lnTo>
                  <a:lnTo>
                    <a:pt x="28361" y="17775"/>
                  </a:lnTo>
                  <a:lnTo>
                    <a:pt x="0" y="33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0" y="10228594"/>
              <a:ext cx="53706" cy="3140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0" y="10223957"/>
              <a:ext cx="62230" cy="36195"/>
            </a:xfrm>
            <a:custGeom>
              <a:avLst/>
              <a:gdLst/>
              <a:ahLst/>
              <a:cxnLst/>
              <a:rect l="l" t="t" r="r" b="b"/>
              <a:pathLst>
                <a:path w="62230" h="36195">
                  <a:moveTo>
                    <a:pt x="0" y="0"/>
                  </a:moveTo>
                  <a:lnTo>
                    <a:pt x="23823" y="12223"/>
                  </a:lnTo>
                  <a:lnTo>
                    <a:pt x="61997" y="36043"/>
                  </a:lnTo>
                </a:path>
                <a:path w="62230" h="36195">
                  <a:moveTo>
                    <a:pt x="56418" y="36043"/>
                  </a:moveTo>
                  <a:lnTo>
                    <a:pt x="22326" y="14797"/>
                  </a:lnTo>
                  <a:lnTo>
                    <a:pt x="0" y="3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0" y="10253873"/>
              <a:ext cx="10718" cy="612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0" y="10248000"/>
              <a:ext cx="22860" cy="12065"/>
            </a:xfrm>
            <a:custGeom>
              <a:avLst/>
              <a:gdLst/>
              <a:ahLst/>
              <a:cxnLst/>
              <a:rect l="l" t="t" r="r" b="b"/>
              <a:pathLst>
                <a:path w="22860" h="12065">
                  <a:moveTo>
                    <a:pt x="0" y="0"/>
                  </a:moveTo>
                  <a:lnTo>
                    <a:pt x="18099" y="9310"/>
                  </a:lnTo>
                  <a:lnTo>
                    <a:pt x="22421" y="12000"/>
                  </a:lnTo>
                </a:path>
                <a:path w="22860" h="12065">
                  <a:moveTo>
                    <a:pt x="16657" y="12000"/>
                  </a:moveTo>
                  <a:lnTo>
                    <a:pt x="16182" y="11703"/>
                  </a:lnTo>
                  <a:lnTo>
                    <a:pt x="0" y="334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>
            <a:spLocks noGrp="1"/>
          </p:cNvSpPr>
          <p:nvPr>
            <p:ph type="title"/>
          </p:nvPr>
        </p:nvSpPr>
        <p:spPr>
          <a:xfrm>
            <a:off x="733299" y="246989"/>
            <a:ext cx="61455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1170" algn="l"/>
                <a:tab pos="6132195" algn="l"/>
              </a:tabLst>
            </a:pPr>
            <a:r>
              <a:rPr sz="2500" b="1" spc="-215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 </a:t>
            </a:r>
            <a:r>
              <a:rPr sz="2500" b="1" spc="-725" dirty="0">
                <a:latin typeface="Arial"/>
                <a:cs typeface="Arial"/>
              </a:rPr>
              <a:t>1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 </a:t>
            </a:r>
            <a:r>
              <a:rPr spc="-50" dirty="0"/>
              <a:t>pequeña</a:t>
            </a:r>
            <a:r>
              <a:rPr spc="70" dirty="0"/>
              <a:t> </a:t>
            </a:r>
            <a:r>
              <a:rPr spc="-60" dirty="0"/>
              <a:t>empresa	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43800" y="9902079"/>
            <a:ext cx="122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25" dirty="0">
                <a:latin typeface="Arial"/>
                <a:cs typeface="Arial"/>
              </a:rPr>
              <a:t>12</a:t>
            </a:r>
            <a:endParaRPr sz="9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2625840" y="1297292"/>
            <a:ext cx="4828540" cy="11722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 marR="30480" algn="just">
              <a:lnSpc>
                <a:spcPts val="1200"/>
              </a:lnSpc>
              <a:spcBef>
                <a:spcPts val="190"/>
              </a:spcBef>
            </a:pPr>
            <a:r>
              <a:rPr sz="1050" spc="-50" dirty="0">
                <a:latin typeface="Arial"/>
                <a:cs typeface="Arial"/>
              </a:rPr>
              <a:t>Un </a:t>
            </a:r>
            <a:r>
              <a:rPr sz="1050" spc="-35" dirty="0">
                <a:latin typeface="Arial"/>
                <a:cs typeface="Arial"/>
              </a:rPr>
              <a:t>comercio </a:t>
            </a:r>
            <a:r>
              <a:rPr sz="1050" spc="-45" dirty="0">
                <a:latin typeface="Arial"/>
                <a:cs typeface="Arial"/>
              </a:rPr>
              <a:t>paga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alquiler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45" dirty="0">
                <a:latin typeface="Arial"/>
                <a:cs typeface="Arial"/>
              </a:rPr>
              <a:t>año 7.200 </a:t>
            </a:r>
            <a:r>
              <a:rPr sz="1050" spc="-60" dirty="0">
                <a:latin typeface="Arial"/>
                <a:cs typeface="Arial"/>
              </a:rPr>
              <a:t>€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55" dirty="0">
                <a:latin typeface="Arial"/>
                <a:cs typeface="Arial"/>
              </a:rPr>
              <a:t>año. </a:t>
            </a: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10" dirty="0">
                <a:latin typeface="Arial"/>
                <a:cs typeface="Arial"/>
              </a:rPr>
              <a:t>punto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venta </a:t>
            </a:r>
            <a:r>
              <a:rPr sz="1050" spc="-20" dirty="0">
                <a:latin typeface="Arial"/>
                <a:cs typeface="Arial"/>
              </a:rPr>
              <a:t>tiene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60" dirty="0">
                <a:latin typeface="Arial"/>
                <a:cs typeface="Arial"/>
              </a:rPr>
              <a:t>super-  </a:t>
            </a:r>
            <a:r>
              <a:rPr sz="1050" spc="-20" dirty="0">
                <a:latin typeface="Arial"/>
                <a:cs typeface="Arial"/>
              </a:rPr>
              <a:t>ficie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70" dirty="0">
                <a:latin typeface="Arial"/>
                <a:cs typeface="Arial"/>
              </a:rPr>
              <a:t>150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m</a:t>
            </a:r>
            <a:r>
              <a:rPr sz="900" spc="-30" baseline="32407" dirty="0">
                <a:latin typeface="Arial"/>
                <a:cs typeface="Arial"/>
              </a:rPr>
              <a:t>2</a:t>
            </a:r>
            <a:r>
              <a:rPr sz="1050" spc="-20" dirty="0">
                <a:latin typeface="Arial"/>
                <a:cs typeface="Arial"/>
              </a:rPr>
              <a:t>,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cuales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dedica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65" dirty="0">
                <a:latin typeface="Arial"/>
                <a:cs typeface="Arial"/>
              </a:rPr>
              <a:t>100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900" spc="-7" baseline="32407" dirty="0">
                <a:latin typeface="Arial"/>
                <a:cs typeface="Arial"/>
              </a:rPr>
              <a:t>2</a:t>
            </a:r>
            <a:r>
              <a:rPr sz="900" spc="97" baseline="32407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productos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limpieza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del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hogar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50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900" spc="-7" baseline="32407" dirty="0">
                <a:latin typeface="Arial"/>
                <a:cs typeface="Arial"/>
              </a:rPr>
              <a:t>2 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25" dirty="0">
                <a:latin typeface="Arial"/>
                <a:cs typeface="Arial"/>
              </a:rPr>
              <a:t>higiene </a:t>
            </a:r>
            <a:r>
              <a:rPr sz="1050" spc="-40" dirty="0">
                <a:latin typeface="Arial"/>
                <a:cs typeface="Arial"/>
              </a:rPr>
              <a:t>personal. </a:t>
            </a: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empresario </a:t>
            </a:r>
            <a:r>
              <a:rPr sz="1050" spc="-25" dirty="0">
                <a:latin typeface="Arial"/>
                <a:cs typeface="Arial"/>
              </a:rPr>
              <a:t>quiere </a:t>
            </a:r>
            <a:r>
              <a:rPr sz="1050" spc="-10" dirty="0">
                <a:latin typeface="Arial"/>
                <a:cs typeface="Arial"/>
              </a:rPr>
              <a:t>repartir </a:t>
            </a:r>
            <a:r>
              <a:rPr sz="1050" spc="-40" dirty="0">
                <a:latin typeface="Arial"/>
                <a:cs typeface="Arial"/>
              </a:rPr>
              <a:t>dichos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20" dirty="0">
                <a:latin typeface="Arial"/>
                <a:cs typeface="Arial"/>
              </a:rPr>
              <a:t>entre </a:t>
            </a:r>
            <a:r>
              <a:rPr sz="1050" spc="-55" dirty="0">
                <a:latin typeface="Arial"/>
                <a:cs typeface="Arial"/>
              </a:rPr>
              <a:t>ambas </a:t>
            </a:r>
            <a:r>
              <a:rPr sz="1050" spc="-60" dirty="0">
                <a:latin typeface="Arial"/>
                <a:cs typeface="Arial"/>
              </a:rPr>
              <a:t>secciones,  </a:t>
            </a:r>
            <a:r>
              <a:rPr sz="1050" spc="-30" dirty="0">
                <a:latin typeface="Arial"/>
                <a:cs typeface="Arial"/>
              </a:rPr>
              <a:t>atendiendo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al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criterio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ocupación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superficie.</a:t>
            </a:r>
            <a:r>
              <a:rPr sz="1050" spc="-55" dirty="0">
                <a:latin typeface="Arial"/>
                <a:cs typeface="Arial"/>
              </a:rPr>
              <a:t> Calcula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importe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que</a:t>
            </a:r>
            <a:r>
              <a:rPr sz="1050" spc="-45" dirty="0">
                <a:latin typeface="Arial"/>
                <a:cs typeface="Arial"/>
              </a:rPr>
              <a:t> correspon- 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60" dirty="0">
                <a:latin typeface="Arial"/>
                <a:cs typeface="Arial"/>
              </a:rPr>
              <a:t>cada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sección.</a:t>
            </a:r>
            <a:endParaRPr sz="1050">
              <a:latin typeface="Arial"/>
              <a:cs typeface="Arial"/>
            </a:endParaRPr>
          </a:p>
          <a:p>
            <a:pPr marL="38100">
              <a:lnSpc>
                <a:spcPts val="1230"/>
              </a:lnSpc>
              <a:spcBef>
                <a:spcPts val="475"/>
              </a:spcBef>
            </a:pPr>
            <a:r>
              <a:rPr sz="1050" b="1" spc="-60" dirty="0">
                <a:latin typeface="Arial"/>
                <a:cs typeface="Arial"/>
              </a:rPr>
              <a:t>Solución:</a:t>
            </a:r>
            <a:endParaRPr sz="1050">
              <a:latin typeface="Arial"/>
              <a:cs typeface="Arial"/>
            </a:endParaRPr>
          </a:p>
          <a:p>
            <a:pPr marL="3604260">
              <a:lnSpc>
                <a:spcPts val="1230"/>
              </a:lnSpc>
            </a:pPr>
            <a:r>
              <a:rPr sz="1050" spc="-65" dirty="0">
                <a:latin typeface="Arial"/>
                <a:cs typeface="Arial"/>
              </a:rPr>
              <a:t>100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900" spc="-7" baseline="32407" dirty="0">
                <a:latin typeface="Arial"/>
                <a:cs typeface="Arial"/>
              </a:rPr>
              <a:t>2</a:t>
            </a:r>
            <a:endParaRPr sz="900" baseline="32407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2651304" y="2372588"/>
            <a:ext cx="477774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45" dirty="0">
                <a:latin typeface="Arial"/>
                <a:cs typeface="Arial"/>
              </a:rPr>
              <a:t>Porcentaje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ocupación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productos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limpieza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del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hogar: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275" dirty="0">
                <a:latin typeface="Arial"/>
                <a:cs typeface="Arial"/>
              </a:rPr>
              <a:t>————</a:t>
            </a:r>
            <a:r>
              <a:rPr sz="1050" spc="-270" dirty="0">
                <a:latin typeface="Arial"/>
                <a:cs typeface="Arial"/>
              </a:rPr>
              <a:t> </a:t>
            </a:r>
            <a:r>
              <a:rPr sz="1050" dirty="0">
                <a:latin typeface="Symbola"/>
                <a:cs typeface="Symbola"/>
              </a:rPr>
              <a:t>×</a:t>
            </a:r>
            <a:r>
              <a:rPr sz="1050" spc="-120" dirty="0">
                <a:latin typeface="Symbola"/>
                <a:cs typeface="Symbola"/>
              </a:rPr>
              <a:t> </a:t>
            </a:r>
            <a:r>
              <a:rPr sz="1050" spc="-65" dirty="0">
                <a:latin typeface="Arial"/>
                <a:cs typeface="Arial"/>
              </a:rPr>
              <a:t>100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=</a:t>
            </a:r>
            <a:r>
              <a:rPr sz="1050" spc="-85" dirty="0">
                <a:latin typeface="Arial"/>
                <a:cs typeface="Arial"/>
              </a:rPr>
              <a:t> 66,7%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6191943" y="2474201"/>
            <a:ext cx="46291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50" spc="-65" dirty="0">
                <a:latin typeface="Arial"/>
                <a:cs typeface="Arial"/>
              </a:rPr>
              <a:t>100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900" spc="-7" baseline="32407" dirty="0">
                <a:latin typeface="Arial"/>
                <a:cs typeface="Arial"/>
              </a:rPr>
              <a:t>2</a:t>
            </a:r>
            <a:endParaRPr sz="900" baseline="32407">
              <a:latin typeface="Arial"/>
              <a:cs typeface="Arial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6142743" y="2698598"/>
            <a:ext cx="40894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latin typeface="Arial"/>
                <a:cs typeface="Arial"/>
              </a:rPr>
              <a:t>50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900" spc="-7" baseline="32407" dirty="0">
                <a:latin typeface="Arial"/>
                <a:cs typeface="Arial"/>
              </a:rPr>
              <a:t>2</a:t>
            </a:r>
            <a:endParaRPr sz="900" baseline="32407">
              <a:latin typeface="Arial"/>
              <a:cs typeface="Arial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2651304" y="2787498"/>
            <a:ext cx="477774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45" dirty="0">
                <a:latin typeface="Arial"/>
                <a:cs typeface="Arial"/>
              </a:rPr>
              <a:t>Porcentaje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ocupación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productos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higiene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personal: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295" dirty="0">
                <a:latin typeface="Arial"/>
                <a:cs typeface="Arial"/>
              </a:rPr>
              <a:t>—————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dirty="0">
                <a:latin typeface="Symbola"/>
                <a:cs typeface="Symbola"/>
              </a:rPr>
              <a:t>×</a:t>
            </a:r>
            <a:r>
              <a:rPr sz="1050" spc="-120" dirty="0">
                <a:latin typeface="Symbola"/>
                <a:cs typeface="Symbola"/>
              </a:rPr>
              <a:t> </a:t>
            </a:r>
            <a:r>
              <a:rPr sz="1050" spc="-65" dirty="0">
                <a:latin typeface="Arial"/>
                <a:cs typeface="Arial"/>
              </a:rPr>
              <a:t>100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=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85" dirty="0">
                <a:latin typeface="Arial"/>
                <a:cs typeface="Arial"/>
              </a:rPr>
              <a:t>33,3%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6116867" y="2889110"/>
            <a:ext cx="46037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50" spc="-70" dirty="0">
                <a:latin typeface="Arial"/>
                <a:cs typeface="Arial"/>
              </a:rPr>
              <a:t>150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900" spc="-7" baseline="32407" dirty="0">
                <a:latin typeface="Arial"/>
                <a:cs typeface="Arial"/>
              </a:rPr>
              <a:t>2</a:t>
            </a:r>
            <a:endParaRPr sz="900" baseline="32407">
              <a:latin typeface="Arial"/>
              <a:cs typeface="Arial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5961717" y="3113494"/>
            <a:ext cx="79502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40" dirty="0">
                <a:latin typeface="Arial"/>
                <a:cs typeface="Arial"/>
              </a:rPr>
              <a:t>7.200€ </a:t>
            </a:r>
            <a:r>
              <a:rPr sz="1050" dirty="0">
                <a:latin typeface="Symbola"/>
                <a:cs typeface="Symbola"/>
              </a:rPr>
              <a:t>×</a:t>
            </a:r>
            <a:r>
              <a:rPr sz="1050" spc="-185" dirty="0">
                <a:latin typeface="Symbola"/>
                <a:cs typeface="Symbola"/>
              </a:rPr>
              <a:t> </a:t>
            </a:r>
            <a:r>
              <a:rPr sz="1050" spc="-55" dirty="0">
                <a:latin typeface="Arial"/>
                <a:cs typeface="Arial"/>
              </a:rPr>
              <a:t>66,7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2651297" y="3202438"/>
            <a:ext cx="4777740" cy="28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30"/>
              </a:lnSpc>
              <a:spcBef>
                <a:spcPts val="100"/>
              </a:spcBef>
            </a:pPr>
            <a:r>
              <a:rPr sz="1050" spc="-45" dirty="0">
                <a:latin typeface="Arial"/>
                <a:cs typeface="Arial"/>
              </a:rPr>
              <a:t>Reparto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45" dirty="0">
                <a:latin typeface="Arial"/>
                <a:cs typeface="Arial"/>
              </a:rPr>
              <a:t>coste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productos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0" dirty="0">
                <a:latin typeface="Arial"/>
                <a:cs typeface="Arial"/>
              </a:rPr>
              <a:t>limpieza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5" dirty="0">
                <a:latin typeface="Arial"/>
                <a:cs typeface="Arial"/>
              </a:rPr>
              <a:t>hogar:</a:t>
            </a:r>
            <a:r>
              <a:rPr sz="1050" spc="-215" dirty="0">
                <a:latin typeface="Arial"/>
                <a:cs typeface="Arial"/>
              </a:rPr>
              <a:t> </a:t>
            </a:r>
            <a:r>
              <a:rPr sz="1050" spc="-320" dirty="0">
                <a:latin typeface="Arial"/>
                <a:cs typeface="Arial"/>
              </a:rPr>
              <a:t>————————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= </a:t>
            </a:r>
            <a:r>
              <a:rPr sz="1050" spc="-35" dirty="0">
                <a:latin typeface="Arial"/>
                <a:cs typeface="Arial"/>
              </a:rPr>
              <a:t>4.800,24€</a:t>
            </a:r>
            <a:endParaRPr sz="1050">
              <a:latin typeface="Arial"/>
              <a:cs typeface="Arial"/>
            </a:endParaRPr>
          </a:p>
          <a:p>
            <a:pPr marL="3608070">
              <a:lnSpc>
                <a:spcPts val="1030"/>
              </a:lnSpc>
            </a:pPr>
            <a:r>
              <a:rPr sz="1050" spc="-65" dirty="0">
                <a:latin typeface="Arial"/>
                <a:cs typeface="Arial"/>
              </a:rPr>
              <a:t>100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5986654" y="3528485"/>
            <a:ext cx="79692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40" dirty="0">
                <a:latin typeface="Arial"/>
                <a:cs typeface="Arial"/>
              </a:rPr>
              <a:t>7.200€ </a:t>
            </a:r>
            <a:r>
              <a:rPr sz="1050" dirty="0">
                <a:latin typeface="Symbola"/>
                <a:cs typeface="Symbola"/>
              </a:rPr>
              <a:t>×</a:t>
            </a:r>
            <a:r>
              <a:rPr sz="1050" spc="-180" dirty="0">
                <a:latin typeface="Symbola"/>
                <a:cs typeface="Symbola"/>
              </a:rPr>
              <a:t> </a:t>
            </a:r>
            <a:r>
              <a:rPr sz="1050" spc="-50" dirty="0">
                <a:latin typeface="Arial"/>
                <a:cs typeface="Arial"/>
              </a:rPr>
              <a:t>33,3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2651170" y="3617423"/>
            <a:ext cx="4777740" cy="28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30"/>
              </a:lnSpc>
              <a:spcBef>
                <a:spcPts val="100"/>
              </a:spcBef>
            </a:pPr>
            <a:r>
              <a:rPr sz="1050" spc="-45" dirty="0">
                <a:latin typeface="Arial"/>
                <a:cs typeface="Arial"/>
              </a:rPr>
              <a:t>Reparto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45" dirty="0">
                <a:latin typeface="Arial"/>
                <a:cs typeface="Arial"/>
              </a:rPr>
              <a:t>coste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productos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0" dirty="0">
                <a:latin typeface="Arial"/>
                <a:cs typeface="Arial"/>
              </a:rPr>
              <a:t>limpieza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5" dirty="0">
                <a:latin typeface="Arial"/>
                <a:cs typeface="Arial"/>
              </a:rPr>
              <a:t>hogar:</a:t>
            </a:r>
            <a:r>
              <a:rPr sz="1050" spc="-210" dirty="0">
                <a:latin typeface="Arial"/>
                <a:cs typeface="Arial"/>
              </a:rPr>
              <a:t> </a:t>
            </a:r>
            <a:r>
              <a:rPr sz="1050" spc="-325" dirty="0">
                <a:latin typeface="Arial"/>
                <a:cs typeface="Arial"/>
              </a:rPr>
              <a:t>—————————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= </a:t>
            </a:r>
            <a:r>
              <a:rPr sz="1050" spc="-55" dirty="0">
                <a:latin typeface="Arial"/>
                <a:cs typeface="Arial"/>
              </a:rPr>
              <a:t>2.397,6€</a:t>
            </a:r>
            <a:endParaRPr sz="1050">
              <a:latin typeface="Arial"/>
              <a:cs typeface="Arial"/>
            </a:endParaRPr>
          </a:p>
          <a:p>
            <a:pPr marL="3633470">
              <a:lnSpc>
                <a:spcPts val="1030"/>
              </a:lnSpc>
            </a:pPr>
            <a:r>
              <a:rPr sz="1050" spc="-65" dirty="0">
                <a:latin typeface="Arial"/>
                <a:cs typeface="Arial"/>
              </a:rPr>
              <a:t>100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06" name="object 206"/>
          <p:cNvGrpSpPr/>
          <p:nvPr/>
        </p:nvGrpSpPr>
        <p:grpSpPr>
          <a:xfrm>
            <a:off x="2519998" y="1079995"/>
            <a:ext cx="5040630" cy="2934335"/>
            <a:chOff x="2519998" y="1079995"/>
            <a:chExt cx="5040630" cy="2934335"/>
          </a:xfrm>
        </p:grpSpPr>
        <p:sp>
          <p:nvSpPr>
            <p:cNvPr id="207" name="object 207"/>
            <p:cNvSpPr/>
            <p:nvPr/>
          </p:nvSpPr>
          <p:spPr>
            <a:xfrm>
              <a:off x="2523173" y="1209179"/>
              <a:ext cx="5034280" cy="2802255"/>
            </a:xfrm>
            <a:custGeom>
              <a:avLst/>
              <a:gdLst/>
              <a:ahLst/>
              <a:cxnLst/>
              <a:rect l="l" t="t" r="r" b="b"/>
              <a:pathLst>
                <a:path w="5034280" h="2802254">
                  <a:moveTo>
                    <a:pt x="140830" y="0"/>
                  </a:moveTo>
                  <a:lnTo>
                    <a:pt x="101761" y="5599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2661043"/>
                  </a:lnTo>
                  <a:lnTo>
                    <a:pt x="5605" y="2700103"/>
                  </a:lnTo>
                  <a:lnTo>
                    <a:pt x="42497" y="2766628"/>
                  </a:lnTo>
                  <a:lnTo>
                    <a:pt x="82099" y="2791829"/>
                  </a:lnTo>
                  <a:lnTo>
                    <a:pt x="140830" y="2801861"/>
                  </a:lnTo>
                  <a:lnTo>
                    <a:pt x="4892827" y="2801861"/>
                  </a:lnTo>
                  <a:lnTo>
                    <a:pt x="4931895" y="2796262"/>
                  </a:lnTo>
                  <a:lnTo>
                    <a:pt x="4998424" y="2759369"/>
                  </a:lnTo>
                  <a:lnTo>
                    <a:pt x="5023625" y="2719769"/>
                  </a:lnTo>
                  <a:lnTo>
                    <a:pt x="5033657" y="2661043"/>
                  </a:lnTo>
                  <a:lnTo>
                    <a:pt x="5033657" y="140830"/>
                  </a:lnTo>
                  <a:lnTo>
                    <a:pt x="5028049" y="101761"/>
                  </a:lnTo>
                  <a:lnTo>
                    <a:pt x="4991154" y="35233"/>
                  </a:lnTo>
                  <a:lnTo>
                    <a:pt x="4951553" y="10032"/>
                  </a:lnTo>
                  <a:lnTo>
                    <a:pt x="4892827" y="0"/>
                  </a:lnTo>
                  <a:lnTo>
                    <a:pt x="140830" y="0"/>
                  </a:lnTo>
                  <a:close/>
                </a:path>
              </a:pathLst>
            </a:custGeom>
            <a:ln w="6350">
              <a:solidFill>
                <a:srgbClr val="FDC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732406" y="1079995"/>
              <a:ext cx="1188085" cy="216535"/>
            </a:xfrm>
            <a:custGeom>
              <a:avLst/>
              <a:gdLst/>
              <a:ahLst/>
              <a:cxnLst/>
              <a:rect l="l" t="t" r="r" b="b"/>
              <a:pathLst>
                <a:path w="1188085" h="216534">
                  <a:moveTo>
                    <a:pt x="1187996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187996" y="216001"/>
                  </a:lnTo>
                  <a:lnTo>
                    <a:pt x="1187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9" name="object 209"/>
          <p:cNvSpPr txBox="1"/>
          <p:nvPr/>
        </p:nvSpPr>
        <p:spPr>
          <a:xfrm>
            <a:off x="2899703" y="1092746"/>
            <a:ext cx="8572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latin typeface="Arial"/>
                <a:cs typeface="Arial"/>
              </a:rPr>
              <a:t>Caso </a:t>
            </a:r>
            <a:r>
              <a:rPr sz="1000" b="1" spc="-45" dirty="0">
                <a:latin typeface="Arial"/>
                <a:cs typeface="Arial"/>
              </a:rPr>
              <a:t>práctico</a:t>
            </a:r>
            <a:r>
              <a:rPr sz="1000" b="1" spc="-145" dirty="0">
                <a:latin typeface="Arial"/>
                <a:cs typeface="Arial"/>
              </a:rPr>
              <a:t> </a:t>
            </a:r>
            <a:r>
              <a:rPr sz="1000" b="1" spc="-9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0" name="object 210"/>
          <p:cNvGrpSpPr/>
          <p:nvPr/>
        </p:nvGrpSpPr>
        <p:grpSpPr>
          <a:xfrm>
            <a:off x="2509457" y="925461"/>
            <a:ext cx="370840" cy="356870"/>
            <a:chOff x="2509457" y="925461"/>
            <a:chExt cx="370840" cy="356870"/>
          </a:xfrm>
        </p:grpSpPr>
        <p:sp>
          <p:nvSpPr>
            <p:cNvPr id="211" name="object 211"/>
            <p:cNvSpPr/>
            <p:nvPr/>
          </p:nvSpPr>
          <p:spPr>
            <a:xfrm>
              <a:off x="2509457" y="925461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39" h="356869">
                  <a:moveTo>
                    <a:pt x="370332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2" y="356616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556003" y="971994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69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69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558911" y="1020736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54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90">
                  <a:moveTo>
                    <a:pt x="180352" y="199136"/>
                  </a:moveTo>
                  <a:lnTo>
                    <a:pt x="167830" y="187553"/>
                  </a:lnTo>
                  <a:lnTo>
                    <a:pt x="164795" y="184746"/>
                  </a:lnTo>
                  <a:lnTo>
                    <a:pt x="158813" y="179197"/>
                  </a:lnTo>
                  <a:lnTo>
                    <a:pt x="151968" y="183032"/>
                  </a:lnTo>
                  <a:lnTo>
                    <a:pt x="143471" y="184734"/>
                  </a:lnTo>
                  <a:lnTo>
                    <a:pt x="127495" y="184721"/>
                  </a:lnTo>
                  <a:lnTo>
                    <a:pt x="98590" y="183362"/>
                  </a:lnTo>
                  <a:lnTo>
                    <a:pt x="106756" y="188607"/>
                  </a:lnTo>
                  <a:lnTo>
                    <a:pt x="115392" y="190792"/>
                  </a:lnTo>
                  <a:lnTo>
                    <a:pt x="129844" y="190309"/>
                  </a:lnTo>
                  <a:lnTo>
                    <a:pt x="155435" y="187553"/>
                  </a:lnTo>
                  <a:lnTo>
                    <a:pt x="180352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603907" y="973428"/>
              <a:ext cx="184835" cy="124015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629077" y="1020292"/>
              <a:ext cx="150674" cy="143352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6" name="object 216"/>
          <p:cNvSpPr txBox="1"/>
          <p:nvPr/>
        </p:nvSpPr>
        <p:spPr>
          <a:xfrm>
            <a:off x="347300" y="7270013"/>
            <a:ext cx="17684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D63044"/>
                </a:solidFill>
                <a:latin typeface="Arial"/>
                <a:cs typeface="Arial"/>
              </a:rPr>
              <a:t>Fig. </a:t>
            </a:r>
            <a:r>
              <a:rPr sz="900" b="1" spc="-110" dirty="0">
                <a:solidFill>
                  <a:srgbClr val="D63044"/>
                </a:solidFill>
                <a:latin typeface="Arial"/>
                <a:cs typeface="Arial"/>
              </a:rPr>
              <a:t>1.6. </a:t>
            </a:r>
            <a:r>
              <a:rPr sz="900" i="1" spc="-55" dirty="0">
                <a:latin typeface="Arial"/>
                <a:cs typeface="Arial"/>
              </a:rPr>
              <a:t>Relaciones </a:t>
            </a:r>
            <a:r>
              <a:rPr sz="900" i="1" spc="-35" dirty="0">
                <a:latin typeface="Arial"/>
                <a:cs typeface="Arial"/>
              </a:rPr>
              <a:t>del</a:t>
            </a:r>
            <a:r>
              <a:rPr sz="900" i="1" spc="-10" dirty="0">
                <a:latin typeface="Arial"/>
                <a:cs typeface="Arial"/>
              </a:rPr>
              <a:t> intermediario.</a:t>
            </a:r>
            <a:endParaRPr sz="900">
              <a:latin typeface="Arial"/>
              <a:cs typeface="Arial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306007" y="5309997"/>
            <a:ext cx="7367935" cy="1750428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 txBox="1"/>
          <p:nvPr/>
        </p:nvSpPr>
        <p:spPr>
          <a:xfrm>
            <a:off x="726136" y="6427711"/>
            <a:ext cx="5010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9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3011526" y="6427711"/>
            <a:ext cx="6280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Intermediario</a:t>
            </a:r>
            <a:endParaRPr sz="80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5403901" y="6427711"/>
            <a:ext cx="4533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4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spc="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21" name="object 221"/>
          <p:cNvGrpSpPr/>
          <p:nvPr/>
        </p:nvGrpSpPr>
        <p:grpSpPr>
          <a:xfrm>
            <a:off x="1205002" y="6581647"/>
            <a:ext cx="2528570" cy="618490"/>
            <a:chOff x="1205002" y="6581647"/>
            <a:chExt cx="2528570" cy="618490"/>
          </a:xfrm>
        </p:grpSpPr>
        <p:sp>
          <p:nvSpPr>
            <p:cNvPr id="222" name="object 222"/>
            <p:cNvSpPr/>
            <p:nvPr/>
          </p:nvSpPr>
          <p:spPr>
            <a:xfrm>
              <a:off x="3331122" y="6587997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h="369570">
                  <a:moveTo>
                    <a:pt x="0" y="0"/>
                  </a:moveTo>
                  <a:lnTo>
                    <a:pt x="0" y="368998"/>
                  </a:lnTo>
                </a:path>
              </a:pathLst>
            </a:custGeom>
            <a:ln w="12700">
              <a:solidFill>
                <a:srgbClr val="D630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010841" y="6956996"/>
              <a:ext cx="653415" cy="0"/>
            </a:xfrm>
            <a:custGeom>
              <a:avLst/>
              <a:gdLst/>
              <a:ahLst/>
              <a:cxnLst/>
              <a:rect l="l" t="t" r="r" b="b"/>
              <a:pathLst>
                <a:path w="653414">
                  <a:moveTo>
                    <a:pt x="0" y="0"/>
                  </a:moveTo>
                  <a:lnTo>
                    <a:pt x="653262" y="0"/>
                  </a:lnTo>
                </a:path>
              </a:pathLst>
            </a:custGeom>
            <a:ln w="12700">
              <a:solidFill>
                <a:srgbClr val="D630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941473" y="6924585"/>
              <a:ext cx="792480" cy="65405"/>
            </a:xfrm>
            <a:custGeom>
              <a:avLst/>
              <a:gdLst/>
              <a:ahLst/>
              <a:cxnLst/>
              <a:rect l="l" t="t" r="r" b="b"/>
              <a:pathLst>
                <a:path w="792479" h="65404">
                  <a:moveTo>
                    <a:pt x="89065" y="0"/>
                  </a:moveTo>
                  <a:lnTo>
                    <a:pt x="0" y="32410"/>
                  </a:lnTo>
                  <a:lnTo>
                    <a:pt x="89065" y="64820"/>
                  </a:lnTo>
                  <a:lnTo>
                    <a:pt x="89065" y="0"/>
                  </a:lnTo>
                  <a:close/>
                </a:path>
                <a:path w="792479" h="65404">
                  <a:moveTo>
                    <a:pt x="791997" y="32410"/>
                  </a:moveTo>
                  <a:lnTo>
                    <a:pt x="702945" y="0"/>
                  </a:lnTo>
                  <a:lnTo>
                    <a:pt x="702945" y="64820"/>
                  </a:lnTo>
                  <a:lnTo>
                    <a:pt x="791997" y="32410"/>
                  </a:lnTo>
                  <a:close/>
                </a:path>
              </a:pathLst>
            </a:custGeom>
            <a:solidFill>
              <a:srgbClr val="D630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205002" y="6732003"/>
              <a:ext cx="1728470" cy="468630"/>
            </a:xfrm>
            <a:custGeom>
              <a:avLst/>
              <a:gdLst/>
              <a:ahLst/>
              <a:cxnLst/>
              <a:rect l="l" t="t" r="r" b="b"/>
              <a:pathLst>
                <a:path w="1728470" h="468629">
                  <a:moveTo>
                    <a:pt x="1575600" y="0"/>
                  </a:moveTo>
                  <a:lnTo>
                    <a:pt x="152400" y="0"/>
                  </a:lnTo>
                  <a:lnTo>
                    <a:pt x="64293" y="2381"/>
                  </a:lnTo>
                  <a:lnTo>
                    <a:pt x="19050" y="19050"/>
                  </a:lnTo>
                  <a:lnTo>
                    <a:pt x="2381" y="64293"/>
                  </a:lnTo>
                  <a:lnTo>
                    <a:pt x="0" y="152400"/>
                  </a:lnTo>
                  <a:lnTo>
                    <a:pt x="0" y="315607"/>
                  </a:lnTo>
                  <a:lnTo>
                    <a:pt x="2381" y="403713"/>
                  </a:lnTo>
                  <a:lnTo>
                    <a:pt x="19050" y="448957"/>
                  </a:lnTo>
                  <a:lnTo>
                    <a:pt x="64293" y="465626"/>
                  </a:lnTo>
                  <a:lnTo>
                    <a:pt x="152400" y="468007"/>
                  </a:lnTo>
                  <a:lnTo>
                    <a:pt x="1575600" y="468007"/>
                  </a:lnTo>
                  <a:lnTo>
                    <a:pt x="1663706" y="465626"/>
                  </a:lnTo>
                  <a:lnTo>
                    <a:pt x="1708950" y="448957"/>
                  </a:lnTo>
                  <a:lnTo>
                    <a:pt x="1725618" y="403713"/>
                  </a:lnTo>
                  <a:lnTo>
                    <a:pt x="1728000" y="315607"/>
                  </a:lnTo>
                  <a:lnTo>
                    <a:pt x="1728000" y="152400"/>
                  </a:lnTo>
                  <a:lnTo>
                    <a:pt x="1725618" y="64293"/>
                  </a:lnTo>
                  <a:lnTo>
                    <a:pt x="1708950" y="19050"/>
                  </a:lnTo>
                  <a:lnTo>
                    <a:pt x="1663706" y="2381"/>
                  </a:lnTo>
                  <a:lnTo>
                    <a:pt x="1575600" y="0"/>
                  </a:lnTo>
                  <a:close/>
                </a:path>
              </a:pathLst>
            </a:custGeom>
            <a:solidFill>
              <a:srgbClr val="F4C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6" name="object 226"/>
          <p:cNvSpPr txBox="1"/>
          <p:nvPr/>
        </p:nvSpPr>
        <p:spPr>
          <a:xfrm>
            <a:off x="1334644" y="6767881"/>
            <a:ext cx="1469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4640">
              <a:lnSpc>
                <a:spcPct val="100000"/>
              </a:lnSpc>
              <a:spcBef>
                <a:spcPts val="100"/>
              </a:spcBef>
            </a:pPr>
            <a:r>
              <a:rPr sz="800" spc="-15" dirty="0">
                <a:latin typeface="Arial"/>
                <a:cs typeface="Arial"/>
              </a:rPr>
              <a:t>Compra </a:t>
            </a:r>
            <a:r>
              <a:rPr sz="800" spc="-10" dirty="0">
                <a:latin typeface="Arial"/>
                <a:cs typeface="Arial"/>
              </a:rPr>
              <a:t>mercancía  </a:t>
            </a:r>
            <a:r>
              <a:rPr sz="800" spc="-5" dirty="0">
                <a:latin typeface="Arial"/>
                <a:cs typeface="Arial"/>
              </a:rPr>
              <a:t>Transporta </a:t>
            </a:r>
            <a:r>
              <a:rPr sz="800" spc="-15" dirty="0">
                <a:latin typeface="Arial"/>
                <a:cs typeface="Arial"/>
              </a:rPr>
              <a:t>a </a:t>
            </a:r>
            <a:r>
              <a:rPr sz="800" dirty="0">
                <a:latin typeface="Arial"/>
                <a:cs typeface="Arial"/>
              </a:rPr>
              <a:t>su propio</a:t>
            </a:r>
            <a:r>
              <a:rPr sz="800" spc="4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almacén</a:t>
            </a:r>
            <a:endParaRPr sz="800">
              <a:latin typeface="Arial"/>
              <a:cs typeface="Arial"/>
            </a:endParaRPr>
          </a:p>
          <a:p>
            <a:pPr marL="511809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Almacena</a:t>
            </a:r>
            <a:endParaRPr sz="800">
              <a:latin typeface="Arial"/>
              <a:cs typeface="Arial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3733470" y="6732003"/>
            <a:ext cx="1980564" cy="468630"/>
          </a:xfrm>
          <a:custGeom>
            <a:avLst/>
            <a:gdLst/>
            <a:ahLst/>
            <a:cxnLst/>
            <a:rect l="l" t="t" r="r" b="b"/>
            <a:pathLst>
              <a:path w="1980564" h="468629">
                <a:moveTo>
                  <a:pt x="1827606" y="0"/>
                </a:moveTo>
                <a:lnTo>
                  <a:pt x="152400" y="0"/>
                </a:lnTo>
                <a:lnTo>
                  <a:pt x="64293" y="2381"/>
                </a:lnTo>
                <a:lnTo>
                  <a:pt x="19050" y="19050"/>
                </a:lnTo>
                <a:lnTo>
                  <a:pt x="2381" y="64293"/>
                </a:lnTo>
                <a:lnTo>
                  <a:pt x="0" y="152400"/>
                </a:lnTo>
                <a:lnTo>
                  <a:pt x="0" y="315607"/>
                </a:lnTo>
                <a:lnTo>
                  <a:pt x="2381" y="403713"/>
                </a:lnTo>
                <a:lnTo>
                  <a:pt x="19050" y="448957"/>
                </a:lnTo>
                <a:lnTo>
                  <a:pt x="64293" y="465626"/>
                </a:lnTo>
                <a:lnTo>
                  <a:pt x="152400" y="468007"/>
                </a:lnTo>
                <a:lnTo>
                  <a:pt x="1827606" y="468007"/>
                </a:lnTo>
                <a:lnTo>
                  <a:pt x="1915712" y="465626"/>
                </a:lnTo>
                <a:lnTo>
                  <a:pt x="1960956" y="448957"/>
                </a:lnTo>
                <a:lnTo>
                  <a:pt x="1977624" y="403713"/>
                </a:lnTo>
                <a:lnTo>
                  <a:pt x="1980006" y="315607"/>
                </a:lnTo>
                <a:lnTo>
                  <a:pt x="1980006" y="152400"/>
                </a:lnTo>
                <a:lnTo>
                  <a:pt x="1977624" y="64293"/>
                </a:lnTo>
                <a:lnTo>
                  <a:pt x="1960956" y="19050"/>
                </a:lnTo>
                <a:lnTo>
                  <a:pt x="1915712" y="2381"/>
                </a:lnTo>
                <a:lnTo>
                  <a:pt x="1827606" y="0"/>
                </a:lnTo>
                <a:close/>
              </a:path>
            </a:pathLst>
          </a:custGeom>
          <a:solidFill>
            <a:srgbClr val="F4C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 txBox="1"/>
          <p:nvPr/>
        </p:nvSpPr>
        <p:spPr>
          <a:xfrm>
            <a:off x="3824923" y="6767881"/>
            <a:ext cx="179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53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Arial"/>
                <a:cs typeface="Arial"/>
              </a:rPr>
              <a:t>Vende </a:t>
            </a:r>
            <a:r>
              <a:rPr sz="800" spc="-10" dirty="0">
                <a:latin typeface="Arial"/>
                <a:cs typeface="Arial"/>
              </a:rPr>
              <a:t>mercancía  </a:t>
            </a:r>
            <a:r>
              <a:rPr sz="800" spc="-5" dirty="0">
                <a:latin typeface="Arial"/>
                <a:cs typeface="Arial"/>
              </a:rPr>
              <a:t>Transporta </a:t>
            </a:r>
            <a:r>
              <a:rPr sz="800" dirty="0">
                <a:latin typeface="Arial"/>
                <a:cs typeface="Arial"/>
              </a:rPr>
              <a:t>al </a:t>
            </a:r>
            <a:r>
              <a:rPr sz="800" spc="-5" dirty="0">
                <a:latin typeface="Arial"/>
                <a:cs typeface="Arial"/>
              </a:rPr>
              <a:t>almacén </a:t>
            </a:r>
            <a:r>
              <a:rPr sz="800" dirty="0">
                <a:latin typeface="Arial"/>
                <a:cs typeface="Arial"/>
              </a:rPr>
              <a:t>del</a:t>
            </a:r>
            <a:r>
              <a:rPr sz="800" spc="4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comerciante</a:t>
            </a:r>
            <a:endParaRPr sz="800">
              <a:latin typeface="Arial"/>
              <a:cs typeface="Arial"/>
            </a:endParaRPr>
          </a:p>
          <a:p>
            <a:pPr marL="676275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Almacena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2519998" y="7506004"/>
            <a:ext cx="5040630" cy="2295525"/>
            <a:chOff x="2519998" y="7506004"/>
            <a:chExt cx="5040630" cy="2295525"/>
          </a:xfrm>
        </p:grpSpPr>
        <p:sp>
          <p:nvSpPr>
            <p:cNvPr id="230" name="object 230"/>
            <p:cNvSpPr/>
            <p:nvPr/>
          </p:nvSpPr>
          <p:spPr>
            <a:xfrm>
              <a:off x="2523173" y="7635176"/>
              <a:ext cx="5034280" cy="2163445"/>
            </a:xfrm>
            <a:custGeom>
              <a:avLst/>
              <a:gdLst/>
              <a:ahLst/>
              <a:cxnLst/>
              <a:rect l="l" t="t" r="r" b="b"/>
              <a:pathLst>
                <a:path w="5034280" h="2163445">
                  <a:moveTo>
                    <a:pt x="146812" y="0"/>
                  </a:moveTo>
                  <a:lnTo>
                    <a:pt x="108094" y="5755"/>
                  </a:lnTo>
                  <a:lnTo>
                    <a:pt x="37734" y="43825"/>
                  </a:lnTo>
                  <a:lnTo>
                    <a:pt x="10772" y="84729"/>
                  </a:lnTo>
                  <a:lnTo>
                    <a:pt x="0" y="145415"/>
                  </a:lnTo>
                  <a:lnTo>
                    <a:pt x="0" y="2159711"/>
                  </a:lnTo>
                  <a:lnTo>
                    <a:pt x="0" y="2162898"/>
                  </a:lnTo>
                  <a:lnTo>
                    <a:pt x="65515" y="2162875"/>
                  </a:lnTo>
                  <a:lnTo>
                    <a:pt x="146812" y="2162873"/>
                  </a:lnTo>
                  <a:lnTo>
                    <a:pt x="4886858" y="2162873"/>
                  </a:lnTo>
                  <a:lnTo>
                    <a:pt x="4898240" y="2162085"/>
                  </a:lnTo>
                  <a:lnTo>
                    <a:pt x="4960812" y="2144079"/>
                  </a:lnTo>
                  <a:lnTo>
                    <a:pt x="4995932" y="2119057"/>
                  </a:lnTo>
                  <a:lnTo>
                    <a:pt x="5022896" y="2078155"/>
                  </a:lnTo>
                  <a:lnTo>
                    <a:pt x="5033670" y="2017471"/>
                  </a:lnTo>
                  <a:lnTo>
                    <a:pt x="5033670" y="3302"/>
                  </a:lnTo>
                  <a:lnTo>
                    <a:pt x="5033670" y="139"/>
                  </a:lnTo>
                  <a:lnTo>
                    <a:pt x="5030495" y="127"/>
                  </a:lnTo>
                  <a:lnTo>
                    <a:pt x="4886858" y="0"/>
                  </a:lnTo>
                  <a:lnTo>
                    <a:pt x="146812" y="0"/>
                  </a:lnTo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732393" y="7506004"/>
              <a:ext cx="900430" cy="216535"/>
            </a:xfrm>
            <a:custGeom>
              <a:avLst/>
              <a:gdLst/>
              <a:ahLst/>
              <a:cxnLst/>
              <a:rect l="l" t="t" r="r" b="b"/>
              <a:pathLst>
                <a:path w="900429" h="216534">
                  <a:moveTo>
                    <a:pt x="899998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899998" y="216001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2" name="object 232"/>
          <p:cNvSpPr txBox="1"/>
          <p:nvPr/>
        </p:nvSpPr>
        <p:spPr>
          <a:xfrm>
            <a:off x="2696490" y="7476326"/>
            <a:ext cx="4733925" cy="22174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500"/>
              </a:spcBef>
            </a:pPr>
            <a:r>
              <a:rPr sz="900" b="1" spc="-45" dirty="0">
                <a:solidFill>
                  <a:srgbClr val="E1042D"/>
                </a:solidFill>
                <a:latin typeface="Arial"/>
                <a:cs typeface="Arial"/>
              </a:rPr>
              <a:t>Actividades</a:t>
            </a:r>
            <a:endParaRPr sz="900">
              <a:latin typeface="Arial"/>
              <a:cs typeface="Arial"/>
            </a:endParaRPr>
          </a:p>
          <a:p>
            <a:pPr marL="183515" marR="5715" indent="-171450" algn="just">
              <a:lnSpc>
                <a:spcPts val="1200"/>
              </a:lnSpc>
              <a:spcBef>
                <a:spcPts val="555"/>
              </a:spcBef>
              <a:buFont typeface="Arial"/>
              <a:buAutoNum type="arabicPeriod" startAt="12"/>
              <a:tabLst>
                <a:tab pos="184150" algn="l"/>
              </a:tabLst>
            </a:pPr>
            <a:r>
              <a:rPr sz="1050" spc="-70" dirty="0">
                <a:latin typeface="Arial"/>
                <a:cs typeface="Arial"/>
              </a:rPr>
              <a:t>La </a:t>
            </a:r>
            <a:r>
              <a:rPr sz="1050" spc="-15" dirty="0">
                <a:latin typeface="Arial"/>
                <a:cs typeface="Arial"/>
              </a:rPr>
              <a:t>tienda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15" dirty="0">
                <a:latin typeface="Arial"/>
                <a:cs typeface="Arial"/>
              </a:rPr>
              <a:t>instrumentos </a:t>
            </a:r>
            <a:r>
              <a:rPr sz="1050" spc="-40" dirty="0">
                <a:latin typeface="Arial"/>
                <a:cs typeface="Arial"/>
              </a:rPr>
              <a:t>musicales </a:t>
            </a:r>
            <a:r>
              <a:rPr sz="1050" spc="-95" dirty="0">
                <a:latin typeface="Arial"/>
                <a:cs typeface="Arial"/>
              </a:rPr>
              <a:t>MUSICGRAN </a:t>
            </a:r>
            <a:r>
              <a:rPr sz="1050" spc="-70" dirty="0">
                <a:latin typeface="Arial"/>
                <a:cs typeface="Arial"/>
              </a:rPr>
              <a:t>S.L., </a:t>
            </a:r>
            <a:r>
              <a:rPr sz="1050" spc="-30" dirty="0">
                <a:latin typeface="Arial"/>
                <a:cs typeface="Arial"/>
              </a:rPr>
              <a:t>compra </a:t>
            </a:r>
            <a:r>
              <a:rPr sz="1050" spc="-55" dirty="0">
                <a:latin typeface="Arial"/>
                <a:cs typeface="Arial"/>
              </a:rPr>
              <a:t>las </a:t>
            </a:r>
            <a:r>
              <a:rPr sz="1050" spc="-10" dirty="0">
                <a:latin typeface="Arial"/>
                <a:cs typeface="Arial"/>
              </a:rPr>
              <a:t>trompetas </a:t>
            </a:r>
            <a:r>
              <a:rPr sz="1050" spc="-80" dirty="0">
                <a:latin typeface="Arial"/>
                <a:cs typeface="Arial"/>
              </a:rPr>
              <a:t>a  </a:t>
            </a:r>
            <a:r>
              <a:rPr sz="1050" spc="-30" dirty="0">
                <a:latin typeface="Arial"/>
                <a:cs typeface="Arial"/>
              </a:rPr>
              <a:t>una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15" dirty="0">
                <a:latin typeface="Arial"/>
                <a:cs typeface="Arial"/>
              </a:rPr>
              <a:t>intermediaria </a:t>
            </a:r>
            <a:r>
              <a:rPr sz="1050" spc="-80" dirty="0">
                <a:latin typeface="Arial"/>
                <a:cs typeface="Arial"/>
              </a:rPr>
              <a:t>IMPORT </a:t>
            </a:r>
            <a:r>
              <a:rPr sz="1050" spc="-65" dirty="0">
                <a:latin typeface="Arial"/>
                <a:cs typeface="Arial"/>
              </a:rPr>
              <a:t>S.A. </a:t>
            </a:r>
            <a:r>
              <a:rPr sz="1050" spc="-25" dirty="0">
                <a:latin typeface="Arial"/>
                <a:cs typeface="Arial"/>
              </a:rPr>
              <a:t>que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adquiere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0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80" dirty="0">
                <a:latin typeface="Arial"/>
                <a:cs typeface="Arial"/>
              </a:rPr>
              <a:t>INTRU-  </a:t>
            </a:r>
            <a:r>
              <a:rPr sz="1050" spc="-100" dirty="0">
                <a:latin typeface="Arial"/>
                <a:cs typeface="Arial"/>
              </a:rPr>
              <a:t>MENTS </a:t>
            </a:r>
            <a:r>
              <a:rPr sz="1050" spc="-70" dirty="0">
                <a:latin typeface="Arial"/>
                <a:cs typeface="Arial"/>
              </a:rPr>
              <a:t>S.A.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14" dirty="0">
                <a:latin typeface="Arial"/>
                <a:cs typeface="Arial"/>
              </a:rPr>
              <a:t>EEUU. </a:t>
            </a:r>
            <a:r>
              <a:rPr sz="1050" spc="-55" dirty="0">
                <a:latin typeface="Arial"/>
                <a:cs typeface="Arial"/>
              </a:rPr>
              <a:t>Realiza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5" dirty="0">
                <a:latin typeface="Arial"/>
                <a:cs typeface="Arial"/>
              </a:rPr>
              <a:t>esquema </a:t>
            </a:r>
            <a:r>
              <a:rPr sz="1050" spc="-35" dirty="0">
                <a:latin typeface="Arial"/>
                <a:cs typeface="Arial"/>
              </a:rPr>
              <a:t>con </a:t>
            </a:r>
            <a:r>
              <a:rPr sz="1050" spc="-55" dirty="0">
                <a:latin typeface="Arial"/>
                <a:cs typeface="Arial"/>
              </a:rPr>
              <a:t>las </a:t>
            </a:r>
            <a:r>
              <a:rPr sz="1050" spc="-40" dirty="0">
                <a:latin typeface="Arial"/>
                <a:cs typeface="Arial"/>
              </a:rPr>
              <a:t>relaciones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funciones </a:t>
            </a:r>
            <a:r>
              <a:rPr sz="1050" spc="-20" dirty="0">
                <a:latin typeface="Arial"/>
                <a:cs typeface="Arial"/>
              </a:rPr>
              <a:t>del </a:t>
            </a:r>
            <a:r>
              <a:rPr sz="1050" spc="-30" dirty="0">
                <a:latin typeface="Arial"/>
                <a:cs typeface="Arial"/>
              </a:rPr>
              <a:t>inter-  </a:t>
            </a:r>
            <a:r>
              <a:rPr sz="1050" spc="-25" dirty="0">
                <a:latin typeface="Arial"/>
                <a:cs typeface="Arial"/>
              </a:rPr>
              <a:t>mediario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con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resto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agentes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que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intervienen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en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55" dirty="0">
                <a:latin typeface="Arial"/>
                <a:cs typeface="Arial"/>
              </a:rPr>
              <a:t> cadena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suministro.</a:t>
            </a:r>
            <a:endParaRPr sz="1050">
              <a:latin typeface="Arial"/>
              <a:cs typeface="Arial"/>
            </a:endParaRPr>
          </a:p>
          <a:p>
            <a:pPr marL="183515" marR="5080" indent="-170180" algn="just">
              <a:lnSpc>
                <a:spcPts val="1200"/>
              </a:lnSpc>
              <a:spcBef>
                <a:spcPts val="565"/>
              </a:spcBef>
              <a:buFont typeface="Arial"/>
              <a:buAutoNum type="arabicPeriod" startAt="12"/>
              <a:tabLst>
                <a:tab pos="184150" algn="l"/>
              </a:tabLst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35" dirty="0">
                <a:latin typeface="Arial"/>
                <a:cs typeface="Arial"/>
              </a:rPr>
              <a:t>Productos </a:t>
            </a:r>
            <a:r>
              <a:rPr sz="1050" spc="-50" dirty="0">
                <a:latin typeface="Arial"/>
                <a:cs typeface="Arial"/>
              </a:rPr>
              <a:t>Lácteos </a:t>
            </a:r>
            <a:r>
              <a:rPr sz="1050" spc="-70" dirty="0">
                <a:latin typeface="Arial"/>
                <a:cs typeface="Arial"/>
              </a:rPr>
              <a:t>S.A. </a:t>
            </a:r>
            <a:r>
              <a:rPr sz="1050" spc="-20" dirty="0">
                <a:latin typeface="Arial"/>
                <a:cs typeface="Arial"/>
              </a:rPr>
              <a:t>tiene </a:t>
            </a:r>
            <a:r>
              <a:rPr sz="1050" spc="-35" dirty="0">
                <a:latin typeface="Arial"/>
                <a:cs typeface="Arial"/>
              </a:rPr>
              <a:t>como </a:t>
            </a:r>
            <a:r>
              <a:rPr sz="1050" spc="-25" dirty="0">
                <a:latin typeface="Arial"/>
                <a:cs typeface="Arial"/>
              </a:rPr>
              <a:t>cliente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20" dirty="0">
                <a:latin typeface="Arial"/>
                <a:cs typeface="Arial"/>
              </a:rPr>
              <a:t>intermediaria  </a:t>
            </a:r>
            <a:r>
              <a:rPr sz="1050" spc="-35" dirty="0">
                <a:latin typeface="Arial"/>
                <a:cs typeface="Arial"/>
              </a:rPr>
              <a:t>Distribuciones </a:t>
            </a:r>
            <a:r>
              <a:rPr sz="1050" spc="-65" dirty="0">
                <a:latin typeface="Arial"/>
                <a:cs typeface="Arial"/>
              </a:rPr>
              <a:t>Reunidas </a:t>
            </a:r>
            <a:r>
              <a:rPr sz="1050" spc="-70" dirty="0">
                <a:latin typeface="Arial"/>
                <a:cs typeface="Arial"/>
              </a:rPr>
              <a:t>S.A.,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25" dirty="0">
                <a:latin typeface="Arial"/>
                <a:cs typeface="Arial"/>
              </a:rPr>
              <a:t>contrata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40" dirty="0">
                <a:latin typeface="Arial"/>
                <a:cs typeface="Arial"/>
              </a:rPr>
              <a:t>la </a:t>
            </a:r>
            <a:r>
              <a:rPr sz="1050" spc="-50" dirty="0">
                <a:latin typeface="Arial"/>
                <a:cs typeface="Arial"/>
              </a:rPr>
              <a:t>agencia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transportes </a:t>
            </a:r>
            <a:r>
              <a:rPr sz="1050" spc="-50" dirty="0">
                <a:latin typeface="Arial"/>
                <a:cs typeface="Arial"/>
              </a:rPr>
              <a:t>Camino </a:t>
            </a:r>
            <a:r>
              <a:rPr sz="1050" spc="-80" dirty="0">
                <a:latin typeface="Arial"/>
                <a:cs typeface="Arial"/>
              </a:rPr>
              <a:t>S.L., 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45" dirty="0">
                <a:latin typeface="Arial"/>
                <a:cs typeface="Arial"/>
              </a:rPr>
              <a:t>abastecer </a:t>
            </a:r>
            <a:r>
              <a:rPr sz="1050" spc="-75" dirty="0">
                <a:latin typeface="Arial"/>
                <a:cs typeface="Arial"/>
              </a:rPr>
              <a:t>sus </a:t>
            </a:r>
            <a:r>
              <a:rPr sz="1050" spc="-50" dirty="0">
                <a:latin typeface="Arial"/>
                <a:cs typeface="Arial"/>
              </a:rPr>
              <a:t>almacenes, </a:t>
            </a:r>
            <a:r>
              <a:rPr sz="1050" spc="-15" dirty="0">
                <a:latin typeface="Arial"/>
                <a:cs typeface="Arial"/>
              </a:rPr>
              <a:t>tiene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40" dirty="0">
                <a:latin typeface="Arial"/>
                <a:cs typeface="Arial"/>
              </a:rPr>
              <a:t>almacén </a:t>
            </a:r>
            <a:r>
              <a:rPr sz="1050" spc="-20" dirty="0">
                <a:latin typeface="Arial"/>
                <a:cs typeface="Arial"/>
              </a:rPr>
              <a:t>propio, </a:t>
            </a:r>
            <a:r>
              <a:rPr sz="1050" spc="-15" dirty="0">
                <a:latin typeface="Arial"/>
                <a:cs typeface="Arial"/>
              </a:rPr>
              <a:t>distribuye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20" dirty="0">
                <a:latin typeface="Arial"/>
                <a:cs typeface="Arial"/>
              </a:rPr>
              <a:t>productos 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65" dirty="0">
                <a:latin typeface="Arial"/>
                <a:cs typeface="Arial"/>
              </a:rPr>
              <a:t>su </a:t>
            </a:r>
            <a:r>
              <a:rPr sz="1050" spc="-25" dirty="0">
                <a:latin typeface="Arial"/>
                <a:cs typeface="Arial"/>
              </a:rPr>
              <a:t>cliente </a:t>
            </a:r>
            <a:r>
              <a:rPr sz="1050" spc="-55" dirty="0">
                <a:latin typeface="Arial"/>
                <a:cs typeface="Arial"/>
              </a:rPr>
              <a:t>Comercios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75" dirty="0">
                <a:latin typeface="Arial"/>
                <a:cs typeface="Arial"/>
              </a:rPr>
              <a:t>Este S.A. </a:t>
            </a:r>
            <a:r>
              <a:rPr sz="1050" spc="-55" dirty="0">
                <a:latin typeface="Arial"/>
                <a:cs typeface="Arial"/>
              </a:rPr>
              <a:t>Comercios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75" dirty="0">
                <a:latin typeface="Arial"/>
                <a:cs typeface="Arial"/>
              </a:rPr>
              <a:t>Este </a:t>
            </a:r>
            <a:r>
              <a:rPr sz="1050" spc="-40" dirty="0">
                <a:latin typeface="Arial"/>
                <a:cs typeface="Arial"/>
              </a:rPr>
              <a:t>dispone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0" dirty="0">
                <a:latin typeface="Arial"/>
                <a:cs typeface="Arial"/>
              </a:rPr>
              <a:t>un</a:t>
            </a:r>
            <a:r>
              <a:rPr sz="1050" spc="-20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almacén </a:t>
            </a:r>
            <a:r>
              <a:rPr sz="1050" spc="-30" dirty="0">
                <a:latin typeface="Arial"/>
                <a:cs typeface="Arial"/>
              </a:rPr>
              <a:t>que  </a:t>
            </a:r>
            <a:r>
              <a:rPr sz="1050" spc="-15" dirty="0">
                <a:latin typeface="Arial"/>
                <a:cs typeface="Arial"/>
              </a:rPr>
              <a:t>posteriormente </a:t>
            </a:r>
            <a:r>
              <a:rPr sz="1050" spc="-10" dirty="0">
                <a:latin typeface="Arial"/>
                <a:cs typeface="Arial"/>
              </a:rPr>
              <a:t>distribuirá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0" dirty="0">
                <a:latin typeface="Arial"/>
                <a:cs typeface="Arial"/>
              </a:rPr>
              <a:t>las </a:t>
            </a:r>
            <a:r>
              <a:rPr sz="1050" spc="-25" dirty="0">
                <a:latin typeface="Arial"/>
                <a:cs typeface="Arial"/>
              </a:rPr>
              <a:t>tiendas </a:t>
            </a:r>
            <a:r>
              <a:rPr sz="1050" spc="-35" dirty="0">
                <a:latin typeface="Arial"/>
                <a:cs typeface="Arial"/>
              </a:rPr>
              <a:t>con </a:t>
            </a:r>
            <a:r>
              <a:rPr sz="1050" spc="-20" dirty="0">
                <a:latin typeface="Arial"/>
                <a:cs typeface="Arial"/>
              </a:rPr>
              <a:t>furgonetas </a:t>
            </a:r>
            <a:r>
              <a:rPr sz="1050" spc="-35" dirty="0">
                <a:latin typeface="Arial"/>
                <a:cs typeface="Arial"/>
              </a:rPr>
              <a:t>propias; </a:t>
            </a:r>
            <a:r>
              <a:rPr sz="1050" spc="-30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30" dirty="0">
                <a:latin typeface="Arial"/>
                <a:cs typeface="Arial"/>
              </a:rPr>
              <a:t>inter-  mediaria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contrata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para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reparto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sus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productos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con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agencia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Ruta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65" dirty="0">
                <a:latin typeface="Arial"/>
                <a:cs typeface="Arial"/>
              </a:rPr>
              <a:t>S.A.L.</a:t>
            </a:r>
            <a:endParaRPr sz="1050">
              <a:latin typeface="Arial"/>
              <a:cs typeface="Arial"/>
            </a:endParaRPr>
          </a:p>
          <a:p>
            <a:pPr marL="184150" marR="5080" algn="just">
              <a:lnSpc>
                <a:spcPts val="1200"/>
              </a:lnSpc>
              <a:spcBef>
                <a:spcPts val="285"/>
              </a:spcBef>
            </a:pPr>
            <a:r>
              <a:rPr sz="1050" spc="-30" dirty="0">
                <a:latin typeface="Arial"/>
                <a:cs typeface="Arial"/>
              </a:rPr>
              <a:t>Indica </a:t>
            </a:r>
            <a:r>
              <a:rPr sz="1050" spc="-50" dirty="0">
                <a:latin typeface="Arial"/>
                <a:cs typeface="Arial"/>
              </a:rPr>
              <a:t>las </a:t>
            </a:r>
            <a:r>
              <a:rPr sz="1050" spc="-40" dirty="0">
                <a:latin typeface="Arial"/>
                <a:cs typeface="Arial"/>
              </a:rPr>
              <a:t>relaciones </a:t>
            </a:r>
            <a:r>
              <a:rPr sz="1050" spc="-30" dirty="0">
                <a:latin typeface="Arial"/>
                <a:cs typeface="Arial"/>
              </a:rPr>
              <a:t>de la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15" dirty="0">
                <a:latin typeface="Arial"/>
                <a:cs typeface="Arial"/>
              </a:rPr>
              <a:t>intermediaria </a:t>
            </a:r>
            <a:r>
              <a:rPr sz="1050" spc="-35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0" dirty="0">
                <a:latin typeface="Arial"/>
                <a:cs typeface="Arial"/>
              </a:rPr>
              <a:t>circuito y </a:t>
            </a:r>
            <a:r>
              <a:rPr sz="1050" spc="-30" dirty="0">
                <a:latin typeface="Arial"/>
                <a:cs typeface="Arial"/>
              </a:rPr>
              <a:t>representa </a:t>
            </a:r>
            <a:r>
              <a:rPr sz="1050" spc="-25" dirty="0">
                <a:latin typeface="Arial"/>
                <a:cs typeface="Arial"/>
              </a:rPr>
              <a:t>el  </a:t>
            </a:r>
            <a:r>
              <a:rPr sz="1050" spc="-50" dirty="0">
                <a:latin typeface="Arial"/>
                <a:cs typeface="Arial"/>
              </a:rPr>
              <a:t>esquema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55" dirty="0">
                <a:latin typeface="Arial"/>
                <a:cs typeface="Arial"/>
              </a:rPr>
              <a:t>cadena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13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suministro.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33" name="object 233"/>
          <p:cNvGrpSpPr/>
          <p:nvPr/>
        </p:nvGrpSpPr>
        <p:grpSpPr>
          <a:xfrm>
            <a:off x="2509457" y="7351459"/>
            <a:ext cx="375285" cy="375285"/>
            <a:chOff x="2509457" y="7351459"/>
            <a:chExt cx="375285" cy="375285"/>
          </a:xfrm>
        </p:grpSpPr>
        <p:sp>
          <p:nvSpPr>
            <p:cNvPr id="234" name="object 234"/>
            <p:cNvSpPr/>
            <p:nvPr/>
          </p:nvSpPr>
          <p:spPr>
            <a:xfrm>
              <a:off x="2509457" y="7351459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4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555990" y="7397991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606015" y="7420407"/>
              <a:ext cx="176504" cy="235864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7" name="object 237"/>
          <p:cNvSpPr txBox="1"/>
          <p:nvPr/>
        </p:nvSpPr>
        <p:spPr>
          <a:xfrm>
            <a:off x="2507165" y="4105354"/>
            <a:ext cx="5066030" cy="120396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015"/>
              </a:spcBef>
            </a:pPr>
            <a:r>
              <a:rPr sz="1300" b="1" spc="-40" dirty="0">
                <a:latin typeface="Arial"/>
                <a:cs typeface="Arial"/>
              </a:rPr>
              <a:t>5.2. </a:t>
            </a:r>
            <a:r>
              <a:rPr sz="1300" b="1" spc="-90" dirty="0">
                <a:latin typeface="Arial"/>
                <a:cs typeface="Arial"/>
              </a:rPr>
              <a:t>Costes </a:t>
            </a:r>
            <a:r>
              <a:rPr sz="1300" b="1" spc="-105" dirty="0">
                <a:latin typeface="Arial"/>
                <a:cs typeface="Arial"/>
              </a:rPr>
              <a:t>de </a:t>
            </a:r>
            <a:r>
              <a:rPr sz="1300" b="1" spc="-100" dirty="0">
                <a:latin typeface="Arial"/>
                <a:cs typeface="Arial"/>
              </a:rPr>
              <a:t>pedido, </a:t>
            </a:r>
            <a:r>
              <a:rPr sz="1300" b="1" spc="-70" dirty="0">
                <a:latin typeface="Arial"/>
                <a:cs typeface="Arial"/>
              </a:rPr>
              <a:t>almacenaje </a:t>
            </a:r>
            <a:r>
              <a:rPr sz="1300" b="1" spc="-50" dirty="0">
                <a:latin typeface="Arial"/>
                <a:cs typeface="Arial"/>
              </a:rPr>
              <a:t>y</a:t>
            </a:r>
            <a:r>
              <a:rPr sz="1300" b="1" spc="-250" dirty="0">
                <a:latin typeface="Arial"/>
                <a:cs typeface="Arial"/>
              </a:rPr>
              <a:t> </a:t>
            </a:r>
            <a:r>
              <a:rPr sz="1300" b="1" spc="-65" dirty="0">
                <a:latin typeface="Arial"/>
                <a:cs typeface="Arial"/>
              </a:rPr>
              <a:t>distribución</a:t>
            </a:r>
            <a:endParaRPr sz="1300">
              <a:latin typeface="Arial"/>
              <a:cs typeface="Arial"/>
            </a:endParaRPr>
          </a:p>
          <a:p>
            <a:pPr marL="12700" marR="5080" algn="just">
              <a:lnSpc>
                <a:spcPts val="1200"/>
              </a:lnSpc>
              <a:spcBef>
                <a:spcPts val="830"/>
              </a:spcBef>
            </a:pPr>
            <a:r>
              <a:rPr sz="1050" spc="-120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consideran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35" dirty="0">
                <a:latin typeface="Arial"/>
                <a:cs typeface="Arial"/>
              </a:rPr>
              <a:t>logísticos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20" dirty="0">
                <a:latin typeface="Arial"/>
                <a:cs typeface="Arial"/>
              </a:rPr>
              <a:t>originan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30" dirty="0">
                <a:latin typeface="Arial"/>
                <a:cs typeface="Arial"/>
              </a:rPr>
              <a:t>largo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0" dirty="0">
                <a:latin typeface="Arial"/>
                <a:cs typeface="Arial"/>
              </a:rPr>
              <a:t>todo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dirty="0">
                <a:latin typeface="Arial"/>
                <a:cs typeface="Arial"/>
              </a:rPr>
              <a:t>flujo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mercan-  </a:t>
            </a:r>
            <a:r>
              <a:rPr sz="1050" spc="-75" dirty="0">
                <a:latin typeface="Arial"/>
                <a:cs typeface="Arial"/>
              </a:rPr>
              <a:t>cías, </a:t>
            </a:r>
            <a:r>
              <a:rPr sz="1050" spc="-55" dirty="0">
                <a:latin typeface="Arial"/>
                <a:cs typeface="Arial"/>
              </a:rPr>
              <a:t>desde </a:t>
            </a:r>
            <a:r>
              <a:rPr sz="1050" spc="-65" dirty="0">
                <a:latin typeface="Arial"/>
                <a:cs typeface="Arial"/>
              </a:rPr>
              <a:t>su </a:t>
            </a:r>
            <a:r>
              <a:rPr sz="1050" spc="-25" dirty="0">
                <a:latin typeface="Arial"/>
                <a:cs typeface="Arial"/>
              </a:rPr>
              <a:t>origen </a:t>
            </a:r>
            <a:r>
              <a:rPr sz="1050" spc="-40" dirty="0">
                <a:latin typeface="Arial"/>
                <a:cs typeface="Arial"/>
              </a:rPr>
              <a:t>hasta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consumidor </a:t>
            </a:r>
            <a:r>
              <a:rPr sz="1050" spc="-25" dirty="0">
                <a:latin typeface="Arial"/>
                <a:cs typeface="Arial"/>
              </a:rPr>
              <a:t>final, </a:t>
            </a:r>
            <a:r>
              <a:rPr sz="1050" spc="-80" dirty="0">
                <a:latin typeface="Arial"/>
                <a:cs typeface="Arial"/>
              </a:rPr>
              <a:t>así </a:t>
            </a:r>
            <a:r>
              <a:rPr sz="1050" spc="-35" dirty="0">
                <a:latin typeface="Arial"/>
                <a:cs typeface="Arial"/>
              </a:rPr>
              <a:t>como de la </a:t>
            </a:r>
            <a:r>
              <a:rPr sz="1050" spc="-20" dirty="0">
                <a:latin typeface="Arial"/>
                <a:cs typeface="Arial"/>
              </a:rPr>
              <a:t>información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50" dirty="0">
                <a:latin typeface="Arial"/>
                <a:cs typeface="Arial"/>
              </a:rPr>
              <a:t>genera.  </a:t>
            </a:r>
            <a:r>
              <a:rPr sz="1050" spc="-95" dirty="0">
                <a:latin typeface="Arial"/>
                <a:cs typeface="Arial"/>
              </a:rPr>
              <a:t>En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este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apartado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abordaremos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b="1" spc="-75" dirty="0">
                <a:latin typeface="Arial"/>
                <a:cs typeface="Arial"/>
              </a:rPr>
              <a:t>desde</a:t>
            </a:r>
            <a:r>
              <a:rPr sz="1050" b="1" spc="-125" dirty="0">
                <a:latin typeface="Arial"/>
                <a:cs typeface="Arial"/>
              </a:rPr>
              <a:t> </a:t>
            </a:r>
            <a:r>
              <a:rPr sz="1050" b="1" spc="-50" dirty="0">
                <a:latin typeface="Arial"/>
                <a:cs typeface="Arial"/>
              </a:rPr>
              <a:t>el</a:t>
            </a:r>
            <a:r>
              <a:rPr sz="1050" b="1" spc="-125" dirty="0">
                <a:latin typeface="Arial"/>
                <a:cs typeface="Arial"/>
              </a:rPr>
              <a:t> </a:t>
            </a:r>
            <a:r>
              <a:rPr sz="1050" b="1" spc="-40" dirty="0">
                <a:latin typeface="Arial"/>
                <a:cs typeface="Arial"/>
              </a:rPr>
              <a:t>punto</a:t>
            </a:r>
            <a:r>
              <a:rPr sz="1050" b="1" spc="-125" dirty="0">
                <a:latin typeface="Arial"/>
                <a:cs typeface="Arial"/>
              </a:rPr>
              <a:t> </a:t>
            </a:r>
            <a:r>
              <a:rPr sz="1050" b="1" spc="-65" dirty="0">
                <a:latin typeface="Arial"/>
                <a:cs typeface="Arial"/>
              </a:rPr>
              <a:t>de</a:t>
            </a:r>
            <a:r>
              <a:rPr sz="1050" b="1" spc="-130" dirty="0">
                <a:latin typeface="Arial"/>
                <a:cs typeface="Arial"/>
              </a:rPr>
              <a:t> </a:t>
            </a:r>
            <a:r>
              <a:rPr sz="1050" b="1" spc="-35" dirty="0">
                <a:latin typeface="Arial"/>
                <a:cs typeface="Arial"/>
              </a:rPr>
              <a:t>vista</a:t>
            </a:r>
            <a:r>
              <a:rPr sz="1050" b="1" spc="-125" dirty="0">
                <a:latin typeface="Arial"/>
                <a:cs typeface="Arial"/>
              </a:rPr>
              <a:t> </a:t>
            </a:r>
            <a:r>
              <a:rPr sz="1050" b="1" spc="-60" dirty="0">
                <a:latin typeface="Arial"/>
                <a:cs typeface="Arial"/>
              </a:rPr>
              <a:t>del</a:t>
            </a:r>
            <a:r>
              <a:rPr sz="1050" b="1" spc="-125" dirty="0">
                <a:latin typeface="Arial"/>
                <a:cs typeface="Arial"/>
              </a:rPr>
              <a:t> </a:t>
            </a:r>
            <a:r>
              <a:rPr sz="1050" b="1" spc="-35" dirty="0">
                <a:latin typeface="Arial"/>
                <a:cs typeface="Arial"/>
              </a:rPr>
              <a:t>intermediario</a:t>
            </a:r>
            <a:r>
              <a:rPr sz="1050" spc="-35" dirty="0">
                <a:latin typeface="Arial"/>
                <a:cs typeface="Arial"/>
              </a:rPr>
              <a:t>,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que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tiene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rela-  </a:t>
            </a:r>
            <a:r>
              <a:rPr sz="1050" spc="-25" dirty="0">
                <a:latin typeface="Arial"/>
                <a:cs typeface="Arial"/>
              </a:rPr>
              <a:t>ción </a:t>
            </a:r>
            <a:r>
              <a:rPr sz="1050" spc="-40" dirty="0">
                <a:latin typeface="Arial"/>
                <a:cs typeface="Arial"/>
              </a:rPr>
              <a:t>con </a:t>
            </a:r>
            <a:r>
              <a:rPr sz="1050" spc="-65" dirty="0">
                <a:latin typeface="Arial"/>
                <a:cs typeface="Arial"/>
              </a:rPr>
              <a:t>su </a:t>
            </a:r>
            <a:r>
              <a:rPr sz="1050" spc="-30" dirty="0">
                <a:latin typeface="Arial"/>
                <a:cs typeface="Arial"/>
              </a:rPr>
              <a:t>proveedor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compras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0" dirty="0">
                <a:latin typeface="Arial"/>
                <a:cs typeface="Arial"/>
              </a:rPr>
              <a:t>con </a:t>
            </a:r>
            <a:r>
              <a:rPr sz="1050" spc="-65" dirty="0">
                <a:latin typeface="Arial"/>
                <a:cs typeface="Arial"/>
              </a:rPr>
              <a:t>su </a:t>
            </a:r>
            <a:r>
              <a:rPr sz="1050" spc="-25" dirty="0">
                <a:latin typeface="Arial"/>
                <a:cs typeface="Arial"/>
              </a:rPr>
              <a:t>cliente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ventas, </a:t>
            </a:r>
            <a:r>
              <a:rPr sz="1050" spc="-5" dirty="0">
                <a:latin typeface="Arial"/>
                <a:cs typeface="Arial"/>
              </a:rPr>
              <a:t>tal </a:t>
            </a:r>
            <a:r>
              <a:rPr sz="1050" spc="-35" dirty="0">
                <a:latin typeface="Arial"/>
                <a:cs typeface="Arial"/>
              </a:rPr>
              <a:t>como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0" dirty="0">
                <a:latin typeface="Arial"/>
                <a:cs typeface="Arial"/>
              </a:rPr>
              <a:t>muestra 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siguiente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esquema.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2519998" y="4270159"/>
            <a:ext cx="129413" cy="129413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7302" y="3641014"/>
            <a:ext cx="3291840" cy="120142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700" b="1" u="none" spc="-150" dirty="0">
                <a:solidFill>
                  <a:srgbClr val="000000"/>
                </a:solidFill>
                <a:latin typeface="Arial"/>
                <a:cs typeface="Arial"/>
              </a:rPr>
              <a:t>Gestión </a:t>
            </a:r>
            <a:r>
              <a:rPr sz="2700" b="1" u="none" spc="-215" dirty="0">
                <a:solidFill>
                  <a:srgbClr val="000000"/>
                </a:solidFill>
                <a:latin typeface="Arial"/>
                <a:cs typeface="Arial"/>
              </a:rPr>
              <a:t>de</a:t>
            </a:r>
            <a:r>
              <a:rPr sz="2700" b="1" u="none" spc="-3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00" b="1" u="none" spc="-160" dirty="0">
                <a:solidFill>
                  <a:srgbClr val="000000"/>
                </a:solidFill>
                <a:latin typeface="Arial"/>
                <a:cs typeface="Arial"/>
              </a:rPr>
              <a:t>compras</a:t>
            </a:r>
            <a:endParaRPr sz="2700">
              <a:latin typeface="Arial"/>
              <a:cs typeface="Arial"/>
            </a:endParaRPr>
          </a:p>
          <a:p>
            <a:pPr marL="1827530" marR="5080">
              <a:lnSpc>
                <a:spcPct val="100000"/>
              </a:lnSpc>
              <a:spcBef>
                <a:spcPts val="525"/>
              </a:spcBef>
            </a:pPr>
            <a:r>
              <a:rPr sz="1200" b="1" u="none" spc="-125" dirty="0">
                <a:solidFill>
                  <a:srgbClr val="000000"/>
                </a:solidFill>
                <a:latin typeface="Arial"/>
                <a:cs typeface="Arial"/>
              </a:rPr>
              <a:t>Joan </a:t>
            </a:r>
            <a:r>
              <a:rPr sz="1200" b="1" u="none" spc="-80" dirty="0">
                <a:solidFill>
                  <a:srgbClr val="000000"/>
                </a:solidFill>
                <a:latin typeface="Arial"/>
                <a:cs typeface="Arial"/>
              </a:rPr>
              <a:t>Escrivà </a:t>
            </a:r>
            <a:r>
              <a:rPr sz="1200" b="1" u="none" spc="-30" dirty="0">
                <a:solidFill>
                  <a:srgbClr val="000000"/>
                </a:solidFill>
                <a:latin typeface="Arial"/>
                <a:cs typeface="Arial"/>
              </a:rPr>
              <a:t>Monzó  </a:t>
            </a:r>
            <a:r>
              <a:rPr sz="1200" b="1" u="none" spc="-35" dirty="0">
                <a:solidFill>
                  <a:srgbClr val="000000"/>
                </a:solidFill>
                <a:latin typeface="Arial"/>
                <a:cs typeface="Arial"/>
              </a:rPr>
              <a:t>Vicent </a:t>
            </a:r>
            <a:r>
              <a:rPr sz="1200" b="1" u="none" spc="-75" dirty="0">
                <a:solidFill>
                  <a:srgbClr val="000000"/>
                </a:solidFill>
                <a:latin typeface="Arial"/>
                <a:cs typeface="Arial"/>
              </a:rPr>
              <a:t>Savall </a:t>
            </a:r>
            <a:r>
              <a:rPr sz="1200" b="1" u="none" spc="-80" dirty="0">
                <a:solidFill>
                  <a:srgbClr val="000000"/>
                </a:solidFill>
                <a:latin typeface="Arial"/>
                <a:cs typeface="Arial"/>
              </a:rPr>
              <a:t>Llidó  Alicia </a:t>
            </a:r>
            <a:r>
              <a:rPr sz="1200" b="1" u="none" spc="-5" dirty="0">
                <a:solidFill>
                  <a:srgbClr val="000000"/>
                </a:solidFill>
                <a:latin typeface="Arial"/>
                <a:cs typeface="Arial"/>
              </a:rPr>
              <a:t>Martínez</a:t>
            </a:r>
            <a:r>
              <a:rPr sz="1200" b="1" u="none" spc="-1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200" b="1" u="none" spc="-70" dirty="0">
                <a:solidFill>
                  <a:srgbClr val="000000"/>
                </a:solidFill>
                <a:latin typeface="Arial"/>
                <a:cs typeface="Arial"/>
              </a:rPr>
              <a:t>García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12298" y="4999799"/>
            <a:ext cx="1604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latin typeface="Arial"/>
                <a:cs typeface="Arial"/>
              </a:rPr>
              <a:t>Revisión</a:t>
            </a:r>
            <a:r>
              <a:rPr sz="1200" b="1" spc="-110" dirty="0">
                <a:latin typeface="Arial"/>
                <a:cs typeface="Arial"/>
              </a:rPr>
              <a:t> </a:t>
            </a:r>
            <a:r>
              <a:rPr sz="1200" b="1" spc="-75" dirty="0">
                <a:latin typeface="Arial"/>
                <a:cs typeface="Arial"/>
              </a:rPr>
              <a:t>Técnica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b="1" spc="-65" dirty="0">
                <a:latin typeface="Arial"/>
                <a:cs typeface="Arial"/>
              </a:rPr>
              <a:t>Áurea </a:t>
            </a:r>
            <a:r>
              <a:rPr sz="1200" b="1" spc="-90" dirty="0">
                <a:latin typeface="Arial"/>
                <a:cs typeface="Arial"/>
              </a:rPr>
              <a:t>Campo </a:t>
            </a:r>
            <a:r>
              <a:rPr sz="1200" b="1" spc="-45" dirty="0">
                <a:latin typeface="Arial"/>
                <a:cs typeface="Arial"/>
              </a:rPr>
              <a:t>Varela  </a:t>
            </a:r>
            <a:r>
              <a:rPr sz="1200" b="1" spc="-80" dirty="0">
                <a:latin typeface="Arial"/>
                <a:cs typeface="Arial"/>
              </a:rPr>
              <a:t>Ana </a:t>
            </a:r>
            <a:r>
              <a:rPr sz="1200" b="1" spc="-15" dirty="0">
                <a:latin typeface="Arial"/>
                <a:cs typeface="Arial"/>
              </a:rPr>
              <a:t>María </a:t>
            </a:r>
            <a:r>
              <a:rPr sz="1200" b="1" spc="-55" dirty="0">
                <a:latin typeface="Arial"/>
                <a:cs typeface="Arial"/>
              </a:rPr>
              <a:t>Hervás</a:t>
            </a:r>
            <a:r>
              <a:rPr sz="1200" b="1" spc="-265" dirty="0">
                <a:latin typeface="Arial"/>
                <a:cs typeface="Arial"/>
              </a:rPr>
              <a:t> </a:t>
            </a:r>
            <a:r>
              <a:rPr sz="1200" b="1" spc="-75" dirty="0">
                <a:latin typeface="Arial"/>
                <a:cs typeface="Arial"/>
              </a:rPr>
              <a:t>Exojo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44561" cy="10260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65298" y="8006435"/>
            <a:ext cx="4085590" cy="672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25" dirty="0">
                <a:latin typeface="Times New Roman"/>
                <a:cs typeface="Times New Roman"/>
              </a:rPr>
              <a:t>MADRID </a:t>
            </a:r>
            <a:r>
              <a:rPr sz="700" b="1" dirty="0">
                <a:latin typeface="Times New Roman"/>
                <a:cs typeface="Times New Roman"/>
              </a:rPr>
              <a:t>- </a:t>
            </a:r>
            <a:r>
              <a:rPr sz="700" b="1" spc="20" dirty="0">
                <a:latin typeface="Times New Roman"/>
                <a:cs typeface="Times New Roman"/>
              </a:rPr>
              <a:t>BARCELONA </a:t>
            </a:r>
            <a:r>
              <a:rPr sz="700" b="1" dirty="0">
                <a:latin typeface="Times New Roman"/>
                <a:cs typeface="Times New Roman"/>
              </a:rPr>
              <a:t>- </a:t>
            </a:r>
            <a:r>
              <a:rPr sz="700" b="1" spc="15" dirty="0">
                <a:latin typeface="Times New Roman"/>
                <a:cs typeface="Times New Roman"/>
              </a:rPr>
              <a:t>BOGOTÁ </a:t>
            </a:r>
            <a:r>
              <a:rPr sz="700" b="1" dirty="0">
                <a:latin typeface="Times New Roman"/>
                <a:cs typeface="Times New Roman"/>
              </a:rPr>
              <a:t>- </a:t>
            </a:r>
            <a:r>
              <a:rPr sz="700" b="1" spc="30" dirty="0">
                <a:latin typeface="Times New Roman"/>
                <a:cs typeface="Times New Roman"/>
              </a:rPr>
              <a:t>BUENOS </a:t>
            </a:r>
            <a:r>
              <a:rPr sz="700" b="1" spc="40" dirty="0">
                <a:latin typeface="Times New Roman"/>
                <a:cs typeface="Times New Roman"/>
              </a:rPr>
              <a:t>AIRES </a:t>
            </a:r>
            <a:r>
              <a:rPr sz="700" b="1" dirty="0">
                <a:latin typeface="Times New Roman"/>
                <a:cs typeface="Times New Roman"/>
              </a:rPr>
              <a:t>- </a:t>
            </a:r>
            <a:r>
              <a:rPr sz="700" b="1" spc="25" dirty="0">
                <a:latin typeface="Times New Roman"/>
                <a:cs typeface="Times New Roman"/>
              </a:rPr>
              <a:t>CARACAS </a:t>
            </a:r>
            <a:r>
              <a:rPr sz="700" b="1" dirty="0">
                <a:latin typeface="Times New Roman"/>
                <a:cs typeface="Times New Roman"/>
              </a:rPr>
              <a:t>- </a:t>
            </a:r>
            <a:r>
              <a:rPr sz="700" b="1" spc="15" dirty="0">
                <a:latin typeface="Times New Roman"/>
                <a:cs typeface="Times New Roman"/>
              </a:rPr>
              <a:t>GUATEMALA </a:t>
            </a:r>
            <a:r>
              <a:rPr sz="700" b="1" dirty="0">
                <a:latin typeface="Times New Roman"/>
                <a:cs typeface="Times New Roman"/>
              </a:rPr>
              <a:t>-</a:t>
            </a:r>
            <a:r>
              <a:rPr sz="700" b="1" spc="135" dirty="0">
                <a:latin typeface="Times New Roman"/>
                <a:cs typeface="Times New Roman"/>
              </a:rPr>
              <a:t> </a:t>
            </a:r>
            <a:r>
              <a:rPr sz="700" b="1" spc="20" dirty="0">
                <a:latin typeface="Times New Roman"/>
                <a:cs typeface="Times New Roman"/>
              </a:rPr>
              <a:t>MÉXICO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700" b="1" spc="5" dirty="0">
                <a:latin typeface="Times New Roman"/>
                <a:cs typeface="Times New Roman"/>
              </a:rPr>
              <a:t>NUEVA </a:t>
            </a:r>
            <a:r>
              <a:rPr sz="700" b="1" spc="-25" dirty="0">
                <a:latin typeface="Times New Roman"/>
                <a:cs typeface="Times New Roman"/>
              </a:rPr>
              <a:t>YORK </a:t>
            </a:r>
            <a:r>
              <a:rPr sz="700" b="1" dirty="0">
                <a:latin typeface="Times New Roman"/>
                <a:cs typeface="Times New Roman"/>
              </a:rPr>
              <a:t>- </a:t>
            </a:r>
            <a:r>
              <a:rPr sz="700" b="1" spc="20" dirty="0">
                <a:latin typeface="Times New Roman"/>
                <a:cs typeface="Times New Roman"/>
              </a:rPr>
              <a:t>PANAMÁ </a:t>
            </a:r>
            <a:r>
              <a:rPr sz="700" b="1" dirty="0">
                <a:latin typeface="Times New Roman"/>
                <a:cs typeface="Times New Roman"/>
              </a:rPr>
              <a:t>- </a:t>
            </a:r>
            <a:r>
              <a:rPr sz="700" b="1" spc="40" dirty="0">
                <a:latin typeface="Times New Roman"/>
                <a:cs typeface="Times New Roman"/>
              </a:rPr>
              <a:t>SAN </a:t>
            </a:r>
            <a:r>
              <a:rPr sz="700" b="1" spc="35" dirty="0">
                <a:latin typeface="Times New Roman"/>
                <a:cs typeface="Times New Roman"/>
              </a:rPr>
              <a:t>JUAN </a:t>
            </a:r>
            <a:r>
              <a:rPr sz="700" b="1" dirty="0">
                <a:latin typeface="Times New Roman"/>
                <a:cs typeface="Times New Roman"/>
              </a:rPr>
              <a:t>- </a:t>
            </a:r>
            <a:r>
              <a:rPr sz="700" b="1" spc="30" dirty="0">
                <a:latin typeface="Times New Roman"/>
                <a:cs typeface="Times New Roman"/>
              </a:rPr>
              <a:t>SANTIAGO </a:t>
            </a:r>
            <a:r>
              <a:rPr sz="700" b="1" dirty="0">
                <a:latin typeface="Times New Roman"/>
                <a:cs typeface="Times New Roman"/>
              </a:rPr>
              <a:t>- </a:t>
            </a:r>
            <a:r>
              <a:rPr sz="700" b="1" spc="15" dirty="0">
                <a:latin typeface="Times New Roman"/>
                <a:cs typeface="Times New Roman"/>
              </a:rPr>
              <a:t>SÃO</a:t>
            </a:r>
            <a:r>
              <a:rPr sz="700" b="1" spc="170" dirty="0">
                <a:latin typeface="Times New Roman"/>
                <a:cs typeface="Times New Roman"/>
              </a:rPr>
              <a:t> </a:t>
            </a:r>
            <a:r>
              <a:rPr sz="700" b="1" dirty="0">
                <a:latin typeface="Times New Roman"/>
                <a:cs typeface="Times New Roman"/>
              </a:rPr>
              <a:t>PAULO</a:t>
            </a:r>
            <a:endParaRPr sz="700">
              <a:latin typeface="Times New Roman"/>
              <a:cs typeface="Times New Roman"/>
            </a:endParaRPr>
          </a:p>
          <a:p>
            <a:pPr marL="12700" marR="565785">
              <a:lnSpc>
                <a:spcPct val="168700"/>
              </a:lnSpc>
            </a:pPr>
            <a:r>
              <a:rPr sz="700" spc="-5" dirty="0">
                <a:latin typeface="Georgia"/>
                <a:cs typeface="Georgia"/>
              </a:rPr>
              <a:t>AUCKLAND </a:t>
            </a:r>
            <a:r>
              <a:rPr sz="700" spc="-70" dirty="0">
                <a:latin typeface="Georgia"/>
                <a:cs typeface="Georgia"/>
              </a:rPr>
              <a:t>- </a:t>
            </a:r>
            <a:r>
              <a:rPr sz="700" spc="-10" dirty="0">
                <a:latin typeface="Georgia"/>
                <a:cs typeface="Georgia"/>
              </a:rPr>
              <a:t>HAMBURGO </a:t>
            </a:r>
            <a:r>
              <a:rPr sz="700" spc="-70" dirty="0">
                <a:latin typeface="Georgia"/>
                <a:cs typeface="Georgia"/>
              </a:rPr>
              <a:t>- </a:t>
            </a:r>
            <a:r>
              <a:rPr sz="700" spc="-10" dirty="0">
                <a:latin typeface="Georgia"/>
                <a:cs typeface="Georgia"/>
              </a:rPr>
              <a:t>LONDRES </a:t>
            </a:r>
            <a:r>
              <a:rPr sz="700" spc="-70" dirty="0">
                <a:latin typeface="Georgia"/>
                <a:cs typeface="Georgia"/>
              </a:rPr>
              <a:t>- </a:t>
            </a:r>
            <a:r>
              <a:rPr sz="700" spc="-15" dirty="0">
                <a:latin typeface="Georgia"/>
                <a:cs typeface="Georgia"/>
              </a:rPr>
              <a:t>MILÁN </a:t>
            </a:r>
            <a:r>
              <a:rPr sz="700" spc="-70" dirty="0">
                <a:latin typeface="Georgia"/>
                <a:cs typeface="Georgia"/>
              </a:rPr>
              <a:t>- </a:t>
            </a:r>
            <a:r>
              <a:rPr sz="700" spc="-10" dirty="0">
                <a:latin typeface="Georgia"/>
                <a:cs typeface="Georgia"/>
              </a:rPr>
              <a:t>MONTREAL </a:t>
            </a:r>
            <a:r>
              <a:rPr sz="700" spc="-70" dirty="0">
                <a:latin typeface="Georgia"/>
                <a:cs typeface="Georgia"/>
              </a:rPr>
              <a:t>- </a:t>
            </a:r>
            <a:r>
              <a:rPr sz="700" spc="-20" dirty="0">
                <a:latin typeface="Georgia"/>
                <a:cs typeface="Georgia"/>
              </a:rPr>
              <a:t>NUEVA DELHI </a:t>
            </a:r>
            <a:r>
              <a:rPr sz="700" spc="-70" dirty="0">
                <a:latin typeface="Georgia"/>
                <a:cs typeface="Georgia"/>
              </a:rPr>
              <a:t>- </a:t>
            </a:r>
            <a:r>
              <a:rPr sz="700" spc="-10" dirty="0">
                <a:latin typeface="Georgia"/>
                <a:cs typeface="Georgia"/>
              </a:rPr>
              <a:t>PARÍS  </a:t>
            </a:r>
            <a:r>
              <a:rPr sz="700" spc="-5" dirty="0">
                <a:latin typeface="Georgia"/>
                <a:cs typeface="Georgia"/>
              </a:rPr>
              <a:t>SAN </a:t>
            </a:r>
            <a:r>
              <a:rPr sz="700" spc="5" dirty="0">
                <a:latin typeface="Georgia"/>
                <a:cs typeface="Georgia"/>
              </a:rPr>
              <a:t>FRANCISCO </a:t>
            </a:r>
            <a:r>
              <a:rPr sz="700" spc="-70" dirty="0">
                <a:latin typeface="Georgia"/>
                <a:cs typeface="Georgia"/>
              </a:rPr>
              <a:t>- </a:t>
            </a:r>
            <a:r>
              <a:rPr sz="700" spc="-10" dirty="0">
                <a:latin typeface="Georgia"/>
                <a:cs typeface="Georgia"/>
              </a:rPr>
              <a:t>SIDNEY </a:t>
            </a:r>
            <a:r>
              <a:rPr sz="700" spc="-70" dirty="0">
                <a:latin typeface="Georgia"/>
                <a:cs typeface="Georgia"/>
              </a:rPr>
              <a:t>- </a:t>
            </a:r>
            <a:r>
              <a:rPr sz="700" spc="-10" dirty="0">
                <a:latin typeface="Georgia"/>
                <a:cs typeface="Georgia"/>
              </a:rPr>
              <a:t>SINGAPUR </a:t>
            </a:r>
            <a:r>
              <a:rPr sz="700" spc="-70" dirty="0">
                <a:latin typeface="Georgia"/>
                <a:cs typeface="Georgia"/>
              </a:rPr>
              <a:t>- </a:t>
            </a:r>
            <a:r>
              <a:rPr sz="700" spc="-20" dirty="0">
                <a:latin typeface="Georgia"/>
                <a:cs typeface="Georgia"/>
              </a:rPr>
              <a:t>ST. </a:t>
            </a:r>
            <a:r>
              <a:rPr sz="700" spc="-15" dirty="0">
                <a:latin typeface="Georgia"/>
                <a:cs typeface="Georgia"/>
              </a:rPr>
              <a:t>LOUIS </a:t>
            </a:r>
            <a:r>
              <a:rPr sz="700" spc="-70" dirty="0">
                <a:latin typeface="Georgia"/>
                <a:cs typeface="Georgia"/>
              </a:rPr>
              <a:t>- </a:t>
            </a:r>
            <a:r>
              <a:rPr sz="700" spc="-15" dirty="0">
                <a:latin typeface="Georgia"/>
                <a:cs typeface="Georgia"/>
              </a:rPr>
              <a:t>TOKIO </a:t>
            </a:r>
            <a:r>
              <a:rPr sz="700" spc="-70" dirty="0">
                <a:latin typeface="Georgia"/>
                <a:cs typeface="Georgia"/>
              </a:rPr>
              <a:t>-</a:t>
            </a:r>
            <a:r>
              <a:rPr sz="700" spc="15" dirty="0">
                <a:latin typeface="Georgia"/>
                <a:cs typeface="Georgia"/>
              </a:rPr>
              <a:t> </a:t>
            </a:r>
            <a:r>
              <a:rPr sz="700" spc="-10" dirty="0">
                <a:latin typeface="Georgia"/>
                <a:cs typeface="Georgia"/>
              </a:rPr>
              <a:t>TORONTO</a:t>
            </a:r>
            <a:endParaRPr sz="70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23996" y="8009993"/>
            <a:ext cx="646430" cy="654685"/>
            <a:chOff x="2023996" y="8009993"/>
            <a:chExt cx="646430" cy="654685"/>
          </a:xfrm>
        </p:grpSpPr>
        <p:sp>
          <p:nvSpPr>
            <p:cNvPr id="7" name="object 7"/>
            <p:cNvSpPr/>
            <p:nvPr/>
          </p:nvSpPr>
          <p:spPr>
            <a:xfrm>
              <a:off x="2023996" y="8009993"/>
              <a:ext cx="646430" cy="654685"/>
            </a:xfrm>
            <a:custGeom>
              <a:avLst/>
              <a:gdLst/>
              <a:ahLst/>
              <a:cxnLst/>
              <a:rect l="l" t="t" r="r" b="b"/>
              <a:pathLst>
                <a:path w="646430" h="654684">
                  <a:moveTo>
                    <a:pt x="645994" y="654544"/>
                  </a:moveTo>
                  <a:lnTo>
                    <a:pt x="0" y="654544"/>
                  </a:lnTo>
                  <a:lnTo>
                    <a:pt x="0" y="0"/>
                  </a:lnTo>
                  <a:lnTo>
                    <a:pt x="645994" y="0"/>
                  </a:lnTo>
                  <a:lnTo>
                    <a:pt x="645994" y="654544"/>
                  </a:lnTo>
                  <a:close/>
                </a:path>
              </a:pathLst>
            </a:custGeom>
            <a:solidFill>
              <a:srgbClr val="DC06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61274" y="8052874"/>
              <a:ext cx="257220" cy="1338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60487" y="8377326"/>
              <a:ext cx="265430" cy="131445"/>
            </a:xfrm>
            <a:custGeom>
              <a:avLst/>
              <a:gdLst/>
              <a:ahLst/>
              <a:cxnLst/>
              <a:rect l="l" t="t" r="r" b="b"/>
              <a:pathLst>
                <a:path w="265430" h="131445">
                  <a:moveTo>
                    <a:pt x="106349" y="508"/>
                  </a:moveTo>
                  <a:lnTo>
                    <a:pt x="74587" y="508"/>
                  </a:lnTo>
                  <a:lnTo>
                    <a:pt x="74587" y="50355"/>
                  </a:lnTo>
                  <a:lnTo>
                    <a:pt x="31775" y="50355"/>
                  </a:lnTo>
                  <a:lnTo>
                    <a:pt x="31775" y="508"/>
                  </a:lnTo>
                  <a:lnTo>
                    <a:pt x="0" y="508"/>
                  </a:lnTo>
                  <a:lnTo>
                    <a:pt x="0" y="50355"/>
                  </a:lnTo>
                  <a:lnTo>
                    <a:pt x="0" y="75933"/>
                  </a:lnTo>
                  <a:lnTo>
                    <a:pt x="0" y="130898"/>
                  </a:lnTo>
                  <a:lnTo>
                    <a:pt x="31775" y="130898"/>
                  </a:lnTo>
                  <a:lnTo>
                    <a:pt x="31775" y="75933"/>
                  </a:lnTo>
                  <a:lnTo>
                    <a:pt x="74587" y="75933"/>
                  </a:lnTo>
                  <a:lnTo>
                    <a:pt x="74587" y="130898"/>
                  </a:lnTo>
                  <a:lnTo>
                    <a:pt x="106349" y="130898"/>
                  </a:lnTo>
                  <a:lnTo>
                    <a:pt x="106349" y="75933"/>
                  </a:lnTo>
                  <a:lnTo>
                    <a:pt x="106349" y="50355"/>
                  </a:lnTo>
                  <a:lnTo>
                    <a:pt x="106349" y="508"/>
                  </a:lnTo>
                  <a:close/>
                </a:path>
                <a:path w="265430" h="131445">
                  <a:moveTo>
                    <a:pt x="159258" y="48590"/>
                  </a:moveTo>
                  <a:lnTo>
                    <a:pt x="128270" y="48590"/>
                  </a:lnTo>
                  <a:lnTo>
                    <a:pt x="128270" y="130898"/>
                  </a:lnTo>
                  <a:lnTo>
                    <a:pt x="159258" y="130898"/>
                  </a:lnTo>
                  <a:lnTo>
                    <a:pt x="159258" y="48590"/>
                  </a:lnTo>
                  <a:close/>
                </a:path>
                <a:path w="265430" h="131445">
                  <a:moveTo>
                    <a:pt x="160235" y="8039"/>
                  </a:moveTo>
                  <a:lnTo>
                    <a:pt x="153060" y="774"/>
                  </a:lnTo>
                  <a:lnTo>
                    <a:pt x="134848" y="774"/>
                  </a:lnTo>
                  <a:lnTo>
                    <a:pt x="127495" y="8039"/>
                  </a:lnTo>
                  <a:lnTo>
                    <a:pt x="127495" y="26492"/>
                  </a:lnTo>
                  <a:lnTo>
                    <a:pt x="134848" y="33947"/>
                  </a:lnTo>
                  <a:lnTo>
                    <a:pt x="153060" y="33947"/>
                  </a:lnTo>
                  <a:lnTo>
                    <a:pt x="160235" y="26492"/>
                  </a:lnTo>
                  <a:lnTo>
                    <a:pt x="160235" y="8039"/>
                  </a:lnTo>
                  <a:close/>
                </a:path>
                <a:path w="265430" h="131445">
                  <a:moveTo>
                    <a:pt x="212331" y="0"/>
                  </a:moveTo>
                  <a:lnTo>
                    <a:pt x="181343" y="0"/>
                  </a:lnTo>
                  <a:lnTo>
                    <a:pt x="181343" y="130898"/>
                  </a:lnTo>
                  <a:lnTo>
                    <a:pt x="212331" y="130898"/>
                  </a:lnTo>
                  <a:lnTo>
                    <a:pt x="212331" y="0"/>
                  </a:lnTo>
                  <a:close/>
                </a:path>
                <a:path w="265430" h="131445">
                  <a:moveTo>
                    <a:pt x="265290" y="0"/>
                  </a:moveTo>
                  <a:lnTo>
                    <a:pt x="234302" y="0"/>
                  </a:lnTo>
                  <a:lnTo>
                    <a:pt x="234302" y="130898"/>
                  </a:lnTo>
                  <a:lnTo>
                    <a:pt x="265290" y="130898"/>
                  </a:lnTo>
                  <a:lnTo>
                    <a:pt x="2652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50996" y="8211740"/>
              <a:ext cx="116226" cy="1375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88815" y="8245894"/>
              <a:ext cx="303464" cy="1034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60652" y="8536597"/>
              <a:ext cx="569595" cy="90805"/>
            </a:xfrm>
            <a:custGeom>
              <a:avLst/>
              <a:gdLst/>
              <a:ahLst/>
              <a:cxnLst/>
              <a:rect l="l" t="t" r="r" b="b"/>
              <a:pathLst>
                <a:path w="569594" h="90804">
                  <a:moveTo>
                    <a:pt x="55702" y="73342"/>
                  </a:moveTo>
                  <a:lnTo>
                    <a:pt x="18402" y="73342"/>
                  </a:lnTo>
                  <a:lnTo>
                    <a:pt x="18402" y="50711"/>
                  </a:lnTo>
                  <a:lnTo>
                    <a:pt x="52552" y="50711"/>
                  </a:lnTo>
                  <a:lnTo>
                    <a:pt x="52552" y="35814"/>
                  </a:lnTo>
                  <a:lnTo>
                    <a:pt x="18402" y="35814"/>
                  </a:lnTo>
                  <a:lnTo>
                    <a:pt x="18402" y="15176"/>
                  </a:lnTo>
                  <a:lnTo>
                    <a:pt x="54648" y="15176"/>
                  </a:lnTo>
                  <a:lnTo>
                    <a:pt x="54648" y="0"/>
                  </a:lnTo>
                  <a:lnTo>
                    <a:pt x="0" y="0"/>
                  </a:lnTo>
                  <a:lnTo>
                    <a:pt x="0" y="88785"/>
                  </a:lnTo>
                  <a:lnTo>
                    <a:pt x="55702" y="88785"/>
                  </a:lnTo>
                  <a:lnTo>
                    <a:pt x="55702" y="73342"/>
                  </a:lnTo>
                  <a:close/>
                </a:path>
                <a:path w="569594" h="90804">
                  <a:moveTo>
                    <a:pt x="128409" y="787"/>
                  </a:moveTo>
                  <a:lnTo>
                    <a:pt x="110680" y="787"/>
                  </a:lnTo>
                  <a:lnTo>
                    <a:pt x="110680" y="23964"/>
                  </a:lnTo>
                  <a:lnTo>
                    <a:pt x="110680" y="38862"/>
                  </a:lnTo>
                  <a:lnTo>
                    <a:pt x="110680" y="72415"/>
                  </a:lnTo>
                  <a:lnTo>
                    <a:pt x="110286" y="72809"/>
                  </a:lnTo>
                  <a:lnTo>
                    <a:pt x="105422" y="75869"/>
                  </a:lnTo>
                  <a:lnTo>
                    <a:pt x="91490" y="75869"/>
                  </a:lnTo>
                  <a:lnTo>
                    <a:pt x="84404" y="69075"/>
                  </a:lnTo>
                  <a:lnTo>
                    <a:pt x="84404" y="56438"/>
                  </a:lnTo>
                  <a:lnTo>
                    <a:pt x="85661" y="47599"/>
                  </a:lnTo>
                  <a:lnTo>
                    <a:pt x="89115" y="41275"/>
                  </a:lnTo>
                  <a:lnTo>
                    <a:pt x="94322" y="37465"/>
                  </a:lnTo>
                  <a:lnTo>
                    <a:pt x="100825" y="36195"/>
                  </a:lnTo>
                  <a:lnTo>
                    <a:pt x="105943" y="36195"/>
                  </a:lnTo>
                  <a:lnTo>
                    <a:pt x="110147" y="38595"/>
                  </a:lnTo>
                  <a:lnTo>
                    <a:pt x="110680" y="38862"/>
                  </a:lnTo>
                  <a:lnTo>
                    <a:pt x="110680" y="23964"/>
                  </a:lnTo>
                  <a:lnTo>
                    <a:pt x="109893" y="23685"/>
                  </a:lnTo>
                  <a:lnTo>
                    <a:pt x="104902" y="21424"/>
                  </a:lnTo>
                  <a:lnTo>
                    <a:pt x="97675" y="21424"/>
                  </a:lnTo>
                  <a:lnTo>
                    <a:pt x="85877" y="23977"/>
                  </a:lnTo>
                  <a:lnTo>
                    <a:pt x="75946" y="31203"/>
                  </a:lnTo>
                  <a:lnTo>
                    <a:pt x="69100" y="42430"/>
                  </a:lnTo>
                  <a:lnTo>
                    <a:pt x="66548" y="56972"/>
                  </a:lnTo>
                  <a:lnTo>
                    <a:pt x="68605" y="70523"/>
                  </a:lnTo>
                  <a:lnTo>
                    <a:pt x="74460" y="81127"/>
                  </a:lnTo>
                  <a:lnTo>
                    <a:pt x="83604" y="88036"/>
                  </a:lnTo>
                  <a:lnTo>
                    <a:pt x="95567" y="90512"/>
                  </a:lnTo>
                  <a:lnTo>
                    <a:pt x="106337" y="90512"/>
                  </a:lnTo>
                  <a:lnTo>
                    <a:pt x="112255" y="85318"/>
                  </a:lnTo>
                  <a:lnTo>
                    <a:pt x="112915" y="84785"/>
                  </a:lnTo>
                  <a:lnTo>
                    <a:pt x="112915" y="88785"/>
                  </a:lnTo>
                  <a:lnTo>
                    <a:pt x="128409" y="88785"/>
                  </a:lnTo>
                  <a:lnTo>
                    <a:pt x="128409" y="84785"/>
                  </a:lnTo>
                  <a:lnTo>
                    <a:pt x="128409" y="75869"/>
                  </a:lnTo>
                  <a:lnTo>
                    <a:pt x="128409" y="36195"/>
                  </a:lnTo>
                  <a:lnTo>
                    <a:pt x="128409" y="23964"/>
                  </a:lnTo>
                  <a:lnTo>
                    <a:pt x="128409" y="787"/>
                  </a:lnTo>
                  <a:close/>
                </a:path>
                <a:path w="569594" h="90804">
                  <a:moveTo>
                    <a:pt x="200850" y="23291"/>
                  </a:moveTo>
                  <a:lnTo>
                    <a:pt x="183108" y="23291"/>
                  </a:lnTo>
                  <a:lnTo>
                    <a:pt x="183108" y="71208"/>
                  </a:lnTo>
                  <a:lnTo>
                    <a:pt x="182054" y="72009"/>
                  </a:lnTo>
                  <a:lnTo>
                    <a:pt x="176809" y="75336"/>
                  </a:lnTo>
                  <a:lnTo>
                    <a:pt x="166954" y="75336"/>
                  </a:lnTo>
                  <a:lnTo>
                    <a:pt x="164985" y="73736"/>
                  </a:lnTo>
                  <a:lnTo>
                    <a:pt x="161823" y="70548"/>
                  </a:lnTo>
                  <a:lnTo>
                    <a:pt x="161442" y="66281"/>
                  </a:lnTo>
                  <a:lnTo>
                    <a:pt x="161442" y="23291"/>
                  </a:lnTo>
                  <a:lnTo>
                    <a:pt x="143700" y="23291"/>
                  </a:lnTo>
                  <a:lnTo>
                    <a:pt x="143700" y="58572"/>
                  </a:lnTo>
                  <a:lnTo>
                    <a:pt x="143776" y="65151"/>
                  </a:lnTo>
                  <a:lnTo>
                    <a:pt x="160642" y="90652"/>
                  </a:lnTo>
                  <a:lnTo>
                    <a:pt x="176669" y="90652"/>
                  </a:lnTo>
                  <a:lnTo>
                    <a:pt x="185737" y="83858"/>
                  </a:lnTo>
                  <a:lnTo>
                    <a:pt x="185737" y="88785"/>
                  </a:lnTo>
                  <a:lnTo>
                    <a:pt x="200850" y="88785"/>
                  </a:lnTo>
                  <a:lnTo>
                    <a:pt x="200850" y="23291"/>
                  </a:lnTo>
                  <a:close/>
                </a:path>
                <a:path w="569594" h="90804">
                  <a:moveTo>
                    <a:pt x="271132" y="82524"/>
                  </a:moveTo>
                  <a:lnTo>
                    <a:pt x="264299" y="71081"/>
                  </a:lnTo>
                  <a:lnTo>
                    <a:pt x="263779" y="71335"/>
                  </a:lnTo>
                  <a:lnTo>
                    <a:pt x="257073" y="75869"/>
                  </a:lnTo>
                  <a:lnTo>
                    <a:pt x="248793" y="75869"/>
                  </a:lnTo>
                  <a:lnTo>
                    <a:pt x="241058" y="74320"/>
                  </a:lnTo>
                  <a:lnTo>
                    <a:pt x="235559" y="70053"/>
                  </a:lnTo>
                  <a:lnTo>
                    <a:pt x="232283" y="63627"/>
                  </a:lnTo>
                  <a:lnTo>
                    <a:pt x="231190" y="55638"/>
                  </a:lnTo>
                  <a:lnTo>
                    <a:pt x="232359" y="48628"/>
                  </a:lnTo>
                  <a:lnTo>
                    <a:pt x="235826" y="42291"/>
                  </a:lnTo>
                  <a:lnTo>
                    <a:pt x="241503" y="37706"/>
                  </a:lnTo>
                  <a:lnTo>
                    <a:pt x="249326" y="35941"/>
                  </a:lnTo>
                  <a:lnTo>
                    <a:pt x="256679" y="35941"/>
                  </a:lnTo>
                  <a:lnTo>
                    <a:pt x="262978" y="40462"/>
                  </a:lnTo>
                  <a:lnTo>
                    <a:pt x="270078" y="29413"/>
                  </a:lnTo>
                  <a:lnTo>
                    <a:pt x="269163" y="28092"/>
                  </a:lnTo>
                  <a:lnTo>
                    <a:pt x="261416" y="21424"/>
                  </a:lnTo>
                  <a:lnTo>
                    <a:pt x="247738" y="21424"/>
                  </a:lnTo>
                  <a:lnTo>
                    <a:pt x="234188" y="24053"/>
                  </a:lnTo>
                  <a:lnTo>
                    <a:pt x="223316" y="31356"/>
                  </a:lnTo>
                  <a:lnTo>
                    <a:pt x="216077" y="42481"/>
                  </a:lnTo>
                  <a:lnTo>
                    <a:pt x="213461" y="56565"/>
                  </a:lnTo>
                  <a:lnTo>
                    <a:pt x="215785" y="70091"/>
                  </a:lnTo>
                  <a:lnTo>
                    <a:pt x="222427" y="80899"/>
                  </a:lnTo>
                  <a:lnTo>
                    <a:pt x="232854" y="88061"/>
                  </a:lnTo>
                  <a:lnTo>
                    <a:pt x="246570" y="90652"/>
                  </a:lnTo>
                  <a:lnTo>
                    <a:pt x="256794" y="89420"/>
                  </a:lnTo>
                  <a:lnTo>
                    <a:pt x="264464" y="86690"/>
                  </a:lnTo>
                  <a:lnTo>
                    <a:pt x="269328" y="83908"/>
                  </a:lnTo>
                  <a:lnTo>
                    <a:pt x="271132" y="82524"/>
                  </a:lnTo>
                  <a:close/>
                </a:path>
                <a:path w="569594" h="90804">
                  <a:moveTo>
                    <a:pt x="332930" y="34404"/>
                  </a:moveTo>
                  <a:lnTo>
                    <a:pt x="321246" y="22555"/>
                  </a:lnTo>
                  <a:lnTo>
                    <a:pt x="311912" y="21628"/>
                  </a:lnTo>
                  <a:lnTo>
                    <a:pt x="306387" y="21628"/>
                  </a:lnTo>
                  <a:lnTo>
                    <a:pt x="296418" y="22618"/>
                  </a:lnTo>
                  <a:lnTo>
                    <a:pt x="288886" y="24853"/>
                  </a:lnTo>
                  <a:lnTo>
                    <a:pt x="283972" y="27241"/>
                  </a:lnTo>
                  <a:lnTo>
                    <a:pt x="281838" y="28689"/>
                  </a:lnTo>
                  <a:lnTo>
                    <a:pt x="287743" y="40119"/>
                  </a:lnTo>
                  <a:lnTo>
                    <a:pt x="288658" y="39598"/>
                  </a:lnTo>
                  <a:lnTo>
                    <a:pt x="296418" y="35344"/>
                  </a:lnTo>
                  <a:lnTo>
                    <a:pt x="309816" y="35344"/>
                  </a:lnTo>
                  <a:lnTo>
                    <a:pt x="312699" y="36537"/>
                  </a:lnTo>
                  <a:lnTo>
                    <a:pt x="315988" y="39865"/>
                  </a:lnTo>
                  <a:lnTo>
                    <a:pt x="316115" y="45720"/>
                  </a:lnTo>
                  <a:lnTo>
                    <a:pt x="316115" y="57962"/>
                  </a:lnTo>
                  <a:lnTo>
                    <a:pt x="316115" y="72872"/>
                  </a:lnTo>
                  <a:lnTo>
                    <a:pt x="315328" y="73266"/>
                  </a:lnTo>
                  <a:lnTo>
                    <a:pt x="310984" y="76873"/>
                  </a:lnTo>
                  <a:lnTo>
                    <a:pt x="299427" y="76873"/>
                  </a:lnTo>
                  <a:lnTo>
                    <a:pt x="293789" y="75006"/>
                  </a:lnTo>
                  <a:lnTo>
                    <a:pt x="293789" y="59956"/>
                  </a:lnTo>
                  <a:lnTo>
                    <a:pt x="301929" y="57962"/>
                  </a:lnTo>
                  <a:lnTo>
                    <a:pt x="316115" y="57962"/>
                  </a:lnTo>
                  <a:lnTo>
                    <a:pt x="316115" y="45720"/>
                  </a:lnTo>
                  <a:lnTo>
                    <a:pt x="314274" y="45720"/>
                  </a:lnTo>
                  <a:lnTo>
                    <a:pt x="305320" y="46151"/>
                  </a:lnTo>
                  <a:lnTo>
                    <a:pt x="293319" y="48831"/>
                  </a:lnTo>
                  <a:lnTo>
                    <a:pt x="282790" y="55880"/>
                  </a:lnTo>
                  <a:lnTo>
                    <a:pt x="278282" y="69418"/>
                  </a:lnTo>
                  <a:lnTo>
                    <a:pt x="279730" y="77927"/>
                  </a:lnTo>
                  <a:lnTo>
                    <a:pt x="283895" y="84569"/>
                  </a:lnTo>
                  <a:lnTo>
                    <a:pt x="290474" y="88900"/>
                  </a:lnTo>
                  <a:lnTo>
                    <a:pt x="299173" y="90449"/>
                  </a:lnTo>
                  <a:lnTo>
                    <a:pt x="309422" y="90449"/>
                  </a:lnTo>
                  <a:lnTo>
                    <a:pt x="316242" y="85128"/>
                  </a:lnTo>
                  <a:lnTo>
                    <a:pt x="317436" y="84328"/>
                  </a:lnTo>
                  <a:lnTo>
                    <a:pt x="317436" y="88976"/>
                  </a:lnTo>
                  <a:lnTo>
                    <a:pt x="332803" y="88976"/>
                  </a:lnTo>
                  <a:lnTo>
                    <a:pt x="332803" y="84328"/>
                  </a:lnTo>
                  <a:lnTo>
                    <a:pt x="332803" y="76873"/>
                  </a:lnTo>
                  <a:lnTo>
                    <a:pt x="332803" y="57962"/>
                  </a:lnTo>
                  <a:lnTo>
                    <a:pt x="332917" y="35344"/>
                  </a:lnTo>
                  <a:lnTo>
                    <a:pt x="332930" y="34404"/>
                  </a:lnTo>
                  <a:close/>
                </a:path>
                <a:path w="569594" h="90804">
                  <a:moveTo>
                    <a:pt x="391464" y="86385"/>
                  </a:moveTo>
                  <a:lnTo>
                    <a:pt x="386994" y="74002"/>
                  </a:lnTo>
                  <a:lnTo>
                    <a:pt x="385813" y="74409"/>
                  </a:lnTo>
                  <a:lnTo>
                    <a:pt x="382917" y="75603"/>
                  </a:lnTo>
                  <a:lnTo>
                    <a:pt x="371106" y="75603"/>
                  </a:lnTo>
                  <a:lnTo>
                    <a:pt x="370713" y="69608"/>
                  </a:lnTo>
                  <a:lnTo>
                    <a:pt x="370713" y="38201"/>
                  </a:lnTo>
                  <a:lnTo>
                    <a:pt x="389102" y="38201"/>
                  </a:lnTo>
                  <a:lnTo>
                    <a:pt x="389102" y="23291"/>
                  </a:lnTo>
                  <a:lnTo>
                    <a:pt x="370713" y="23291"/>
                  </a:lnTo>
                  <a:lnTo>
                    <a:pt x="370713" y="5054"/>
                  </a:lnTo>
                  <a:lnTo>
                    <a:pt x="352971" y="5054"/>
                  </a:lnTo>
                  <a:lnTo>
                    <a:pt x="352971" y="23291"/>
                  </a:lnTo>
                  <a:lnTo>
                    <a:pt x="341807" y="23291"/>
                  </a:lnTo>
                  <a:lnTo>
                    <a:pt x="341807" y="38201"/>
                  </a:lnTo>
                  <a:lnTo>
                    <a:pt x="352971" y="38201"/>
                  </a:lnTo>
                  <a:lnTo>
                    <a:pt x="352971" y="79209"/>
                  </a:lnTo>
                  <a:lnTo>
                    <a:pt x="362826" y="89179"/>
                  </a:lnTo>
                  <a:lnTo>
                    <a:pt x="369392" y="90652"/>
                  </a:lnTo>
                  <a:lnTo>
                    <a:pt x="384759" y="90652"/>
                  </a:lnTo>
                  <a:lnTo>
                    <a:pt x="390944" y="86779"/>
                  </a:lnTo>
                  <a:lnTo>
                    <a:pt x="391464" y="86385"/>
                  </a:lnTo>
                  <a:close/>
                </a:path>
                <a:path w="569594" h="90804">
                  <a:moveTo>
                    <a:pt x="421678" y="29413"/>
                  </a:moveTo>
                  <a:lnTo>
                    <a:pt x="403936" y="29413"/>
                  </a:lnTo>
                  <a:lnTo>
                    <a:pt x="403936" y="88785"/>
                  </a:lnTo>
                  <a:lnTo>
                    <a:pt x="421678" y="88785"/>
                  </a:lnTo>
                  <a:lnTo>
                    <a:pt x="421678" y="29413"/>
                  </a:lnTo>
                  <a:close/>
                </a:path>
                <a:path w="569594" h="90804">
                  <a:moveTo>
                    <a:pt x="422859" y="5321"/>
                  </a:moveTo>
                  <a:lnTo>
                    <a:pt x="418388" y="787"/>
                  </a:lnTo>
                  <a:lnTo>
                    <a:pt x="407085" y="787"/>
                  </a:lnTo>
                  <a:lnTo>
                    <a:pt x="402628" y="5321"/>
                  </a:lnTo>
                  <a:lnTo>
                    <a:pt x="402628" y="16764"/>
                  </a:lnTo>
                  <a:lnTo>
                    <a:pt x="407085" y="21297"/>
                  </a:lnTo>
                  <a:lnTo>
                    <a:pt x="418388" y="21297"/>
                  </a:lnTo>
                  <a:lnTo>
                    <a:pt x="422859" y="16764"/>
                  </a:lnTo>
                  <a:lnTo>
                    <a:pt x="422859" y="5321"/>
                  </a:lnTo>
                  <a:close/>
                </a:path>
                <a:path w="569594" h="90804">
                  <a:moveTo>
                    <a:pt x="499973" y="55372"/>
                  </a:moveTo>
                  <a:lnTo>
                    <a:pt x="497598" y="41757"/>
                  </a:lnTo>
                  <a:lnTo>
                    <a:pt x="494169" y="36195"/>
                  </a:lnTo>
                  <a:lnTo>
                    <a:pt x="490956" y="31013"/>
                  </a:lnTo>
                  <a:lnTo>
                    <a:pt x="482231" y="24993"/>
                  </a:lnTo>
                  <a:lnTo>
                    <a:pt x="482231" y="68008"/>
                  </a:lnTo>
                  <a:lnTo>
                    <a:pt x="476719" y="75742"/>
                  </a:lnTo>
                  <a:lnTo>
                    <a:pt x="458330" y="75742"/>
                  </a:lnTo>
                  <a:lnTo>
                    <a:pt x="451891" y="67754"/>
                  </a:lnTo>
                  <a:lnTo>
                    <a:pt x="451891" y="44056"/>
                  </a:lnTo>
                  <a:lnTo>
                    <a:pt x="457809" y="36195"/>
                  </a:lnTo>
                  <a:lnTo>
                    <a:pt x="475932" y="36195"/>
                  </a:lnTo>
                  <a:lnTo>
                    <a:pt x="482130" y="44056"/>
                  </a:lnTo>
                  <a:lnTo>
                    <a:pt x="482231" y="68008"/>
                  </a:lnTo>
                  <a:lnTo>
                    <a:pt x="482231" y="24993"/>
                  </a:lnTo>
                  <a:lnTo>
                    <a:pt x="480745" y="23964"/>
                  </a:lnTo>
                  <a:lnTo>
                    <a:pt x="467652" y="21424"/>
                  </a:lnTo>
                  <a:lnTo>
                    <a:pt x="454113" y="24028"/>
                  </a:lnTo>
                  <a:lnTo>
                    <a:pt x="443522" y="31292"/>
                  </a:lnTo>
                  <a:lnTo>
                    <a:pt x="436626" y="42379"/>
                  </a:lnTo>
                  <a:lnTo>
                    <a:pt x="434162" y="56438"/>
                  </a:lnTo>
                  <a:lnTo>
                    <a:pt x="436511" y="70256"/>
                  </a:lnTo>
                  <a:lnTo>
                    <a:pt x="443115" y="81076"/>
                  </a:lnTo>
                  <a:lnTo>
                    <a:pt x="453275" y="88138"/>
                  </a:lnTo>
                  <a:lnTo>
                    <a:pt x="466344" y="90652"/>
                  </a:lnTo>
                  <a:lnTo>
                    <a:pt x="480021" y="88074"/>
                  </a:lnTo>
                  <a:lnTo>
                    <a:pt x="490651" y="80848"/>
                  </a:lnTo>
                  <a:lnTo>
                    <a:pt x="493801" y="75742"/>
                  </a:lnTo>
                  <a:lnTo>
                    <a:pt x="497522" y="69697"/>
                  </a:lnTo>
                  <a:lnTo>
                    <a:pt x="499973" y="55372"/>
                  </a:lnTo>
                  <a:close/>
                </a:path>
                <a:path w="569594" h="90804">
                  <a:moveTo>
                    <a:pt x="569595" y="88785"/>
                  </a:moveTo>
                  <a:lnTo>
                    <a:pt x="569544" y="46951"/>
                  </a:lnTo>
                  <a:lnTo>
                    <a:pt x="552640" y="21424"/>
                  </a:lnTo>
                  <a:lnTo>
                    <a:pt x="536613" y="21424"/>
                  </a:lnTo>
                  <a:lnTo>
                    <a:pt x="527545" y="28219"/>
                  </a:lnTo>
                  <a:lnTo>
                    <a:pt x="527545" y="23291"/>
                  </a:lnTo>
                  <a:lnTo>
                    <a:pt x="512445" y="23291"/>
                  </a:lnTo>
                  <a:lnTo>
                    <a:pt x="512445" y="88785"/>
                  </a:lnTo>
                  <a:lnTo>
                    <a:pt x="530174" y="88785"/>
                  </a:lnTo>
                  <a:lnTo>
                    <a:pt x="530174" y="40868"/>
                  </a:lnTo>
                  <a:lnTo>
                    <a:pt x="531241" y="40068"/>
                  </a:lnTo>
                  <a:lnTo>
                    <a:pt x="536486" y="36741"/>
                  </a:lnTo>
                  <a:lnTo>
                    <a:pt x="546328" y="36741"/>
                  </a:lnTo>
                  <a:lnTo>
                    <a:pt x="548309" y="38328"/>
                  </a:lnTo>
                  <a:lnTo>
                    <a:pt x="551459" y="41529"/>
                  </a:lnTo>
                  <a:lnTo>
                    <a:pt x="551853" y="45783"/>
                  </a:lnTo>
                  <a:lnTo>
                    <a:pt x="551853" y="88785"/>
                  </a:lnTo>
                  <a:lnTo>
                    <a:pt x="569595" y="887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24191" y="9899080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50" dirty="0">
                <a:latin typeface="Arial"/>
                <a:cs typeface="Arial"/>
              </a:rPr>
              <a:t>13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1195">
              <a:lnSpc>
                <a:spcPct val="100000"/>
              </a:lnSpc>
              <a:spcBef>
                <a:spcPts val="100"/>
              </a:spcBef>
              <a:tabLst>
                <a:tab pos="4177665" algn="l"/>
                <a:tab pos="6587490" algn="l"/>
              </a:tabLst>
            </a:pPr>
            <a:r>
              <a:rPr spc="-30" dirty="0"/>
              <a:t> 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</a:t>
            </a:r>
            <a:r>
              <a:rPr spc="105" dirty="0"/>
              <a:t> </a:t>
            </a:r>
            <a:r>
              <a:rPr spc="-50" dirty="0"/>
              <a:t>pequeña</a:t>
            </a:r>
            <a:r>
              <a:rPr spc="-20" dirty="0"/>
              <a:t> </a:t>
            </a:r>
            <a:r>
              <a:rPr spc="-60" dirty="0"/>
              <a:t>empresa	</a:t>
            </a:r>
            <a:r>
              <a:rPr sz="2500" b="1" spc="-725" dirty="0">
                <a:latin typeface="Arial"/>
                <a:cs typeface="Arial"/>
              </a:rPr>
              <a:t>1</a:t>
            </a:r>
            <a:r>
              <a:rPr sz="2500" b="1" spc="240" dirty="0">
                <a:latin typeface="Arial"/>
                <a:cs typeface="Arial"/>
              </a:rPr>
              <a:t> 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18022" y="0"/>
            <a:ext cx="1965325" cy="699135"/>
            <a:chOff x="6318022" y="0"/>
            <a:chExt cx="1965325" cy="699135"/>
          </a:xfrm>
        </p:grpSpPr>
        <p:sp>
          <p:nvSpPr>
            <p:cNvPr id="5" name="object 5"/>
            <p:cNvSpPr/>
            <p:nvPr/>
          </p:nvSpPr>
          <p:spPr>
            <a:xfrm>
              <a:off x="6318022" y="0"/>
              <a:ext cx="1961971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3441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09" h="209550">
                  <a:moveTo>
                    <a:pt x="1946553" y="141257"/>
                  </a:moveTo>
                  <a:lnTo>
                    <a:pt x="1899815" y="127290"/>
                  </a:lnTo>
                  <a:lnTo>
                    <a:pt x="1843300" y="114824"/>
                  </a:lnTo>
                  <a:lnTo>
                    <a:pt x="1786370" y="106158"/>
                  </a:lnTo>
                  <a:lnTo>
                    <a:pt x="1729453" y="100921"/>
                  </a:lnTo>
                  <a:lnTo>
                    <a:pt x="1672980" y="98745"/>
                  </a:lnTo>
                  <a:lnTo>
                    <a:pt x="1617381" y="99259"/>
                  </a:lnTo>
                  <a:lnTo>
                    <a:pt x="1563084" y="102095"/>
                  </a:lnTo>
                  <a:lnTo>
                    <a:pt x="1510521" y="106881"/>
                  </a:lnTo>
                  <a:lnTo>
                    <a:pt x="1460121" y="113249"/>
                  </a:lnTo>
                  <a:lnTo>
                    <a:pt x="1412312" y="120828"/>
                  </a:lnTo>
                  <a:lnTo>
                    <a:pt x="1367526" y="129249"/>
                  </a:lnTo>
                  <a:lnTo>
                    <a:pt x="1326193" y="138143"/>
                  </a:lnTo>
                  <a:lnTo>
                    <a:pt x="1288740" y="147138"/>
                  </a:lnTo>
                  <a:lnTo>
                    <a:pt x="1227200" y="163958"/>
                  </a:lnTo>
                  <a:lnTo>
                    <a:pt x="1203971" y="171043"/>
                  </a:lnTo>
                  <a:lnTo>
                    <a:pt x="1150747" y="185729"/>
                  </a:lnTo>
                  <a:lnTo>
                    <a:pt x="1098549" y="196165"/>
                  </a:lnTo>
                  <a:lnTo>
                    <a:pt x="1047250" y="202774"/>
                  </a:lnTo>
                  <a:lnTo>
                    <a:pt x="996726" y="205976"/>
                  </a:lnTo>
                  <a:lnTo>
                    <a:pt x="946850" y="206192"/>
                  </a:lnTo>
                  <a:lnTo>
                    <a:pt x="897498" y="203843"/>
                  </a:lnTo>
                  <a:lnTo>
                    <a:pt x="848544" y="199352"/>
                  </a:lnTo>
                  <a:lnTo>
                    <a:pt x="799863" y="193138"/>
                  </a:lnTo>
                  <a:lnTo>
                    <a:pt x="751329" y="185623"/>
                  </a:lnTo>
                  <a:lnTo>
                    <a:pt x="702817" y="177228"/>
                  </a:lnTo>
                  <a:lnTo>
                    <a:pt x="643407" y="166564"/>
                  </a:lnTo>
                  <a:lnTo>
                    <a:pt x="595636" y="157877"/>
                  </a:lnTo>
                  <a:lnTo>
                    <a:pt x="547368" y="148883"/>
                  </a:lnTo>
                  <a:lnTo>
                    <a:pt x="498720" y="139492"/>
                  </a:lnTo>
                  <a:lnTo>
                    <a:pt x="449811" y="129616"/>
                  </a:lnTo>
                  <a:lnTo>
                    <a:pt x="400760" y="119166"/>
                  </a:lnTo>
                  <a:lnTo>
                    <a:pt x="351683" y="108055"/>
                  </a:lnTo>
                  <a:lnTo>
                    <a:pt x="302700" y="96194"/>
                  </a:lnTo>
                  <a:lnTo>
                    <a:pt x="253929" y="83495"/>
                  </a:lnTo>
                  <a:lnTo>
                    <a:pt x="205489" y="69869"/>
                  </a:lnTo>
                  <a:lnTo>
                    <a:pt x="157496" y="55227"/>
                  </a:lnTo>
                  <a:lnTo>
                    <a:pt x="110071" y="39482"/>
                  </a:lnTo>
                  <a:lnTo>
                    <a:pt x="63330" y="22545"/>
                  </a:lnTo>
                  <a:lnTo>
                    <a:pt x="17393" y="4328"/>
                  </a:lnTo>
                  <a:lnTo>
                    <a:pt x="7445" y="0"/>
                  </a:lnTo>
                </a:path>
                <a:path w="1946909" h="209550">
                  <a:moveTo>
                    <a:pt x="0" y="0"/>
                  </a:moveTo>
                  <a:lnTo>
                    <a:pt x="62154" y="25278"/>
                  </a:lnTo>
                  <a:lnTo>
                    <a:pt x="108948" y="42240"/>
                  </a:lnTo>
                  <a:lnTo>
                    <a:pt x="156422" y="58007"/>
                  </a:lnTo>
                  <a:lnTo>
                    <a:pt x="204457" y="72667"/>
                  </a:lnTo>
                  <a:lnTo>
                    <a:pt x="252937" y="86308"/>
                  </a:lnTo>
                  <a:lnTo>
                    <a:pt x="301742" y="99020"/>
                  </a:lnTo>
                  <a:lnTo>
                    <a:pt x="350756" y="110890"/>
                  </a:lnTo>
                  <a:lnTo>
                    <a:pt x="399860" y="122009"/>
                  </a:lnTo>
                  <a:lnTo>
                    <a:pt x="448936" y="132464"/>
                  </a:lnTo>
                  <a:lnTo>
                    <a:pt x="497867" y="142344"/>
                  </a:lnTo>
                  <a:lnTo>
                    <a:pt x="546534" y="151738"/>
                  </a:lnTo>
                  <a:lnTo>
                    <a:pt x="594819" y="160734"/>
                  </a:lnTo>
                  <a:lnTo>
                    <a:pt x="642605" y="169421"/>
                  </a:lnTo>
                  <a:lnTo>
                    <a:pt x="689774" y="177888"/>
                  </a:lnTo>
                  <a:lnTo>
                    <a:pt x="750899" y="188547"/>
                  </a:lnTo>
                  <a:lnTo>
                    <a:pt x="799541" y="196088"/>
                  </a:lnTo>
                  <a:lnTo>
                    <a:pt x="848335" y="202322"/>
                  </a:lnTo>
                  <a:lnTo>
                    <a:pt x="897408" y="206827"/>
                  </a:lnTo>
                  <a:lnTo>
                    <a:pt x="946888" y="209181"/>
                  </a:lnTo>
                  <a:lnTo>
                    <a:pt x="996903" y="208961"/>
                  </a:lnTo>
                  <a:lnTo>
                    <a:pt x="1047579" y="205744"/>
                  </a:lnTo>
                  <a:lnTo>
                    <a:pt x="1099043" y="199108"/>
                  </a:lnTo>
                  <a:lnTo>
                    <a:pt x="1151424" y="188630"/>
                  </a:lnTo>
                  <a:lnTo>
                    <a:pt x="1204848" y="173888"/>
                  </a:lnTo>
                  <a:lnTo>
                    <a:pt x="1228023" y="166819"/>
                  </a:lnTo>
                  <a:lnTo>
                    <a:pt x="1256356" y="158746"/>
                  </a:lnTo>
                  <a:lnTo>
                    <a:pt x="1326779" y="141058"/>
                  </a:lnTo>
                  <a:lnTo>
                    <a:pt x="1368011" y="132181"/>
                  </a:lnTo>
                  <a:lnTo>
                    <a:pt x="1412685" y="123774"/>
                  </a:lnTo>
                  <a:lnTo>
                    <a:pt x="1460372" y="116206"/>
                  </a:lnTo>
                  <a:lnTo>
                    <a:pt x="1510642" y="109844"/>
                  </a:lnTo>
                  <a:lnTo>
                    <a:pt x="1563067" y="105059"/>
                  </a:lnTo>
                  <a:lnTo>
                    <a:pt x="1617217" y="102217"/>
                  </a:lnTo>
                  <a:lnTo>
                    <a:pt x="1672664" y="101689"/>
                  </a:lnTo>
                  <a:lnTo>
                    <a:pt x="1728978" y="103842"/>
                  </a:lnTo>
                  <a:lnTo>
                    <a:pt x="1785731" y="109046"/>
                  </a:lnTo>
                  <a:lnTo>
                    <a:pt x="1842493" y="117669"/>
                  </a:lnTo>
                  <a:lnTo>
                    <a:pt x="1898836" y="130080"/>
                  </a:lnTo>
                  <a:lnTo>
                    <a:pt x="1946553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3574" y="0"/>
              <a:ext cx="1936420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5007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1929924" y="136639"/>
                  </a:moveTo>
                  <a:lnTo>
                    <a:pt x="1881293" y="122062"/>
                  </a:lnTo>
                  <a:lnTo>
                    <a:pt x="1825167" y="109613"/>
                  </a:lnTo>
                  <a:lnTo>
                    <a:pt x="1768634" y="100926"/>
                  </a:lnTo>
                  <a:lnTo>
                    <a:pt x="1712121" y="95634"/>
                  </a:lnTo>
                  <a:lnTo>
                    <a:pt x="1656052" y="93372"/>
                  </a:lnTo>
                  <a:lnTo>
                    <a:pt x="1600854" y="93775"/>
                  </a:lnTo>
                  <a:lnTo>
                    <a:pt x="1546954" y="96478"/>
                  </a:lnTo>
                  <a:lnTo>
                    <a:pt x="1494776" y="101117"/>
                  </a:lnTo>
                  <a:lnTo>
                    <a:pt x="1444749" y="107325"/>
                  </a:lnTo>
                  <a:lnTo>
                    <a:pt x="1397297" y="114737"/>
                  </a:lnTo>
                  <a:lnTo>
                    <a:pt x="1352846" y="122989"/>
                  </a:lnTo>
                  <a:lnTo>
                    <a:pt x="1311823" y="131715"/>
                  </a:lnTo>
                  <a:lnTo>
                    <a:pt x="1274654" y="140550"/>
                  </a:lnTo>
                  <a:lnTo>
                    <a:pt x="1213581" y="157087"/>
                  </a:lnTo>
                  <a:lnTo>
                    <a:pt x="1190530" y="164058"/>
                  </a:lnTo>
                  <a:lnTo>
                    <a:pt x="1143758" y="177140"/>
                  </a:lnTo>
                  <a:lnTo>
                    <a:pt x="1097664" y="186966"/>
                  </a:lnTo>
                  <a:lnTo>
                    <a:pt x="1051935" y="193756"/>
                  </a:lnTo>
                  <a:lnTo>
                    <a:pt x="1006261" y="197731"/>
                  </a:lnTo>
                  <a:lnTo>
                    <a:pt x="960330" y="199109"/>
                  </a:lnTo>
                  <a:lnTo>
                    <a:pt x="913830" y="198111"/>
                  </a:lnTo>
                  <a:lnTo>
                    <a:pt x="866450" y="194956"/>
                  </a:lnTo>
                  <a:lnTo>
                    <a:pt x="817879" y="189865"/>
                  </a:lnTo>
                  <a:lnTo>
                    <a:pt x="767805" y="183057"/>
                  </a:lnTo>
                  <a:lnTo>
                    <a:pt x="715918" y="174752"/>
                  </a:lnTo>
                  <a:lnTo>
                    <a:pt x="704399" y="172758"/>
                  </a:lnTo>
                  <a:lnTo>
                    <a:pt x="698011" y="171653"/>
                  </a:lnTo>
                  <a:lnTo>
                    <a:pt x="691636" y="170510"/>
                  </a:lnTo>
                  <a:lnTo>
                    <a:pt x="675926" y="167741"/>
                  </a:lnTo>
                  <a:lnTo>
                    <a:pt x="629078" y="159477"/>
                  </a:lnTo>
                  <a:lnTo>
                    <a:pt x="581618" y="150996"/>
                  </a:lnTo>
                  <a:lnTo>
                    <a:pt x="533663" y="142208"/>
                  </a:lnTo>
                  <a:lnTo>
                    <a:pt x="485331" y="133025"/>
                  </a:lnTo>
                  <a:lnTo>
                    <a:pt x="436739" y="123357"/>
                  </a:lnTo>
                  <a:lnTo>
                    <a:pt x="388005" y="113115"/>
                  </a:lnTo>
                  <a:lnTo>
                    <a:pt x="339247" y="102211"/>
                  </a:lnTo>
                  <a:lnTo>
                    <a:pt x="290581" y="90554"/>
                  </a:lnTo>
                  <a:lnTo>
                    <a:pt x="242127" y="78057"/>
                  </a:lnTo>
                  <a:lnTo>
                    <a:pt x="194001" y="64630"/>
                  </a:lnTo>
                  <a:lnTo>
                    <a:pt x="146321" y="50184"/>
                  </a:lnTo>
                  <a:lnTo>
                    <a:pt x="99205" y="34630"/>
                  </a:lnTo>
                  <a:lnTo>
                    <a:pt x="52770" y="17879"/>
                  </a:lnTo>
                  <a:lnTo>
                    <a:pt x="7533" y="0"/>
                  </a:lnTo>
                </a:path>
                <a:path w="1930400" h="202565">
                  <a:moveTo>
                    <a:pt x="0" y="0"/>
                  </a:moveTo>
                  <a:lnTo>
                    <a:pt x="51586" y="20623"/>
                  </a:lnTo>
                  <a:lnTo>
                    <a:pt x="98075" y="37399"/>
                  </a:lnTo>
                  <a:lnTo>
                    <a:pt x="145240" y="52973"/>
                  </a:lnTo>
                  <a:lnTo>
                    <a:pt x="192964" y="67437"/>
                  </a:lnTo>
                  <a:lnTo>
                    <a:pt x="241129" y="80878"/>
                  </a:lnTo>
                  <a:lnTo>
                    <a:pt x="289619" y="93387"/>
                  </a:lnTo>
                  <a:lnTo>
                    <a:pt x="338316" y="105053"/>
                  </a:lnTo>
                  <a:lnTo>
                    <a:pt x="387103" y="115965"/>
                  </a:lnTo>
                  <a:lnTo>
                    <a:pt x="435863" y="126212"/>
                  </a:lnTo>
                  <a:lnTo>
                    <a:pt x="484478" y="135885"/>
                  </a:lnTo>
                  <a:lnTo>
                    <a:pt x="532831" y="145072"/>
                  </a:lnTo>
                  <a:lnTo>
                    <a:pt x="580806" y="153862"/>
                  </a:lnTo>
                  <a:lnTo>
                    <a:pt x="628285" y="162345"/>
                  </a:lnTo>
                  <a:lnTo>
                    <a:pt x="675151" y="170611"/>
                  </a:lnTo>
                  <a:lnTo>
                    <a:pt x="691128" y="173418"/>
                  </a:lnTo>
                  <a:lnTo>
                    <a:pt x="697465" y="174561"/>
                  </a:lnTo>
                  <a:lnTo>
                    <a:pt x="703815" y="175666"/>
                  </a:lnTo>
                  <a:lnTo>
                    <a:pt x="710140" y="176758"/>
                  </a:lnTo>
                  <a:lnTo>
                    <a:pt x="715435" y="177685"/>
                  </a:lnTo>
                  <a:lnTo>
                    <a:pt x="767433" y="186011"/>
                  </a:lnTo>
                  <a:lnTo>
                    <a:pt x="817617" y="192835"/>
                  </a:lnTo>
                  <a:lnTo>
                    <a:pt x="866301" y="197938"/>
                  </a:lnTo>
                  <a:lnTo>
                    <a:pt x="913799" y="201097"/>
                  </a:lnTo>
                  <a:lnTo>
                    <a:pt x="960423" y="202093"/>
                  </a:lnTo>
                  <a:lnTo>
                    <a:pt x="1006488" y="200705"/>
                  </a:lnTo>
                  <a:lnTo>
                    <a:pt x="1052307" y="196713"/>
                  </a:lnTo>
                  <a:lnTo>
                    <a:pt x="1098192" y="189896"/>
                  </a:lnTo>
                  <a:lnTo>
                    <a:pt x="1144459" y="180033"/>
                  </a:lnTo>
                  <a:lnTo>
                    <a:pt x="1191419" y="166903"/>
                  </a:lnTo>
                  <a:lnTo>
                    <a:pt x="1214415" y="159948"/>
                  </a:lnTo>
                  <a:lnTo>
                    <a:pt x="1242530" y="152007"/>
                  </a:lnTo>
                  <a:lnTo>
                    <a:pt x="1312418" y="134628"/>
                  </a:lnTo>
                  <a:lnTo>
                    <a:pt x="1353339" y="125918"/>
                  </a:lnTo>
                  <a:lnTo>
                    <a:pt x="1397678" y="117679"/>
                  </a:lnTo>
                  <a:lnTo>
                    <a:pt x="1445010" y="110277"/>
                  </a:lnTo>
                  <a:lnTo>
                    <a:pt x="1494908" y="104075"/>
                  </a:lnTo>
                  <a:lnTo>
                    <a:pt x="1546949" y="99438"/>
                  </a:lnTo>
                  <a:lnTo>
                    <a:pt x="1600706" y="96729"/>
                  </a:lnTo>
                  <a:lnTo>
                    <a:pt x="1655754" y="96313"/>
                  </a:lnTo>
                  <a:lnTo>
                    <a:pt x="1711667" y="98555"/>
                  </a:lnTo>
                  <a:lnTo>
                    <a:pt x="1768021" y="103817"/>
                  </a:lnTo>
                  <a:lnTo>
                    <a:pt x="1824390" y="112466"/>
                  </a:lnTo>
                  <a:lnTo>
                    <a:pt x="1880348" y="124864"/>
                  </a:lnTo>
                  <a:lnTo>
                    <a:pt x="1929924" y="1397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8946" y="0"/>
              <a:ext cx="1911049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71136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1908857" y="130459"/>
                  </a:moveTo>
                  <a:lnTo>
                    <a:pt x="1859524" y="115620"/>
                  </a:lnTo>
                  <a:lnTo>
                    <a:pt x="1803787" y="103185"/>
                  </a:lnTo>
                  <a:lnTo>
                    <a:pt x="1747650" y="94473"/>
                  </a:lnTo>
                  <a:lnTo>
                    <a:pt x="1691536" y="89122"/>
                  </a:lnTo>
                  <a:lnTo>
                    <a:pt x="1635866" y="86773"/>
                  </a:lnTo>
                  <a:lnTo>
                    <a:pt x="1581065" y="87064"/>
                  </a:lnTo>
                  <a:lnTo>
                    <a:pt x="1527554" y="89635"/>
                  </a:lnTo>
                  <a:lnTo>
                    <a:pt x="1475757" y="94124"/>
                  </a:lnTo>
                  <a:lnTo>
                    <a:pt x="1426095" y="100172"/>
                  </a:lnTo>
                  <a:lnTo>
                    <a:pt x="1378992" y="107418"/>
                  </a:lnTo>
                  <a:lnTo>
                    <a:pt x="1334870" y="115501"/>
                  </a:lnTo>
                  <a:lnTo>
                    <a:pt x="1294152" y="124059"/>
                  </a:lnTo>
                  <a:lnTo>
                    <a:pt x="1224617" y="141162"/>
                  </a:lnTo>
                  <a:lnTo>
                    <a:pt x="1173769" y="155841"/>
                  </a:lnTo>
                  <a:lnTo>
                    <a:pt x="1122097" y="169995"/>
                  </a:lnTo>
                  <a:lnTo>
                    <a:pt x="1071207" y="180219"/>
                  </a:lnTo>
                  <a:lnTo>
                    <a:pt x="1020677" y="186810"/>
                  </a:lnTo>
                  <a:lnTo>
                    <a:pt x="970080" y="190066"/>
                  </a:lnTo>
                  <a:lnTo>
                    <a:pt x="918993" y="190284"/>
                  </a:lnTo>
                  <a:lnTo>
                    <a:pt x="866990" y="187763"/>
                  </a:lnTo>
                  <a:lnTo>
                    <a:pt x="813646" y="182800"/>
                  </a:lnTo>
                  <a:lnTo>
                    <a:pt x="758538" y="175693"/>
                  </a:lnTo>
                  <a:lnTo>
                    <a:pt x="701240" y="166738"/>
                  </a:lnTo>
                  <a:lnTo>
                    <a:pt x="687105" y="164325"/>
                  </a:lnTo>
                  <a:lnTo>
                    <a:pt x="679967" y="163093"/>
                  </a:lnTo>
                  <a:lnTo>
                    <a:pt x="608707" y="150763"/>
                  </a:lnTo>
                  <a:lnTo>
                    <a:pt x="558548" y="141943"/>
                  </a:lnTo>
                  <a:lnTo>
                    <a:pt x="507851" y="132767"/>
                  </a:lnTo>
                  <a:lnTo>
                    <a:pt x="456756" y="123126"/>
                  </a:lnTo>
                  <a:lnTo>
                    <a:pt x="405403" y="112912"/>
                  </a:lnTo>
                  <a:lnTo>
                    <a:pt x="353933" y="102019"/>
                  </a:lnTo>
                  <a:lnTo>
                    <a:pt x="302484" y="90338"/>
                  </a:lnTo>
                  <a:lnTo>
                    <a:pt x="251198" y="77762"/>
                  </a:lnTo>
                  <a:lnTo>
                    <a:pt x="200214" y="64182"/>
                  </a:lnTo>
                  <a:lnTo>
                    <a:pt x="149674" y="49492"/>
                  </a:lnTo>
                  <a:lnTo>
                    <a:pt x="99716" y="33583"/>
                  </a:lnTo>
                  <a:lnTo>
                    <a:pt x="50481" y="16348"/>
                  </a:lnTo>
                  <a:lnTo>
                    <a:pt x="8121" y="0"/>
                  </a:lnTo>
                </a:path>
                <a:path w="1909445" h="193675">
                  <a:moveTo>
                    <a:pt x="0" y="0"/>
                  </a:moveTo>
                  <a:lnTo>
                    <a:pt x="49131" y="19004"/>
                  </a:lnTo>
                  <a:lnTo>
                    <a:pt x="98377" y="36255"/>
                  </a:lnTo>
                  <a:lnTo>
                    <a:pt x="148338" y="52177"/>
                  </a:lnTo>
                  <a:lnTo>
                    <a:pt x="198875" y="66879"/>
                  </a:lnTo>
                  <a:lnTo>
                    <a:pt x="249850" y="80468"/>
                  </a:lnTo>
                  <a:lnTo>
                    <a:pt x="301123" y="93053"/>
                  </a:lnTo>
                  <a:lnTo>
                    <a:pt x="352553" y="104741"/>
                  </a:lnTo>
                  <a:lnTo>
                    <a:pt x="404003" y="115639"/>
                  </a:lnTo>
                  <a:lnTo>
                    <a:pt x="455331" y="125857"/>
                  </a:lnTo>
                  <a:lnTo>
                    <a:pt x="506400" y="135502"/>
                  </a:lnTo>
                  <a:lnTo>
                    <a:pt x="557069" y="144682"/>
                  </a:lnTo>
                  <a:lnTo>
                    <a:pt x="607199" y="153504"/>
                  </a:lnTo>
                  <a:lnTo>
                    <a:pt x="656650" y="162077"/>
                  </a:lnTo>
                  <a:lnTo>
                    <a:pt x="676564" y="165519"/>
                  </a:lnTo>
                  <a:lnTo>
                    <a:pt x="684666" y="166954"/>
                  </a:lnTo>
                  <a:lnTo>
                    <a:pt x="752604" y="177799"/>
                  </a:lnTo>
                  <a:lnTo>
                    <a:pt x="802600" y="184486"/>
                  </a:lnTo>
                  <a:lnTo>
                    <a:pt x="851095" y="189478"/>
                  </a:lnTo>
                  <a:lnTo>
                    <a:pt x="898400" y="192557"/>
                  </a:lnTo>
                  <a:lnTo>
                    <a:pt x="944826" y="193506"/>
                  </a:lnTo>
                  <a:lnTo>
                    <a:pt x="990683" y="192108"/>
                  </a:lnTo>
                  <a:lnTo>
                    <a:pt x="1036283" y="188144"/>
                  </a:lnTo>
                  <a:lnTo>
                    <a:pt x="1081936" y="181397"/>
                  </a:lnTo>
                  <a:lnTo>
                    <a:pt x="1127953" y="171650"/>
                  </a:lnTo>
                  <a:lnTo>
                    <a:pt x="1174645" y="158686"/>
                  </a:lnTo>
                  <a:lnTo>
                    <a:pt x="1197462" y="151846"/>
                  </a:lnTo>
                  <a:lnTo>
                    <a:pt x="1225359" y="144039"/>
                  </a:lnTo>
                  <a:lnTo>
                    <a:pt x="1294710" y="126969"/>
                  </a:lnTo>
                  <a:lnTo>
                    <a:pt x="1335320" y="118425"/>
                  </a:lnTo>
                  <a:lnTo>
                    <a:pt x="1379324" y="110355"/>
                  </a:lnTo>
                  <a:lnTo>
                    <a:pt x="1426300" y="103118"/>
                  </a:lnTo>
                  <a:lnTo>
                    <a:pt x="1475828" y="97074"/>
                  </a:lnTo>
                  <a:lnTo>
                    <a:pt x="1527484" y="92584"/>
                  </a:lnTo>
                  <a:lnTo>
                    <a:pt x="1580849" y="90007"/>
                  </a:lnTo>
                  <a:lnTo>
                    <a:pt x="1635499" y="89703"/>
                  </a:lnTo>
                  <a:lnTo>
                    <a:pt x="1691013" y="92032"/>
                  </a:lnTo>
                  <a:lnTo>
                    <a:pt x="1746970" y="97353"/>
                  </a:lnTo>
                  <a:lnTo>
                    <a:pt x="1802948" y="106027"/>
                  </a:lnTo>
                  <a:lnTo>
                    <a:pt x="1858525" y="118413"/>
                  </a:lnTo>
                  <a:lnTo>
                    <a:pt x="1908857" y="1335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86244" y="0"/>
              <a:ext cx="1893751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97301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1882693" y="122580"/>
                  </a:moveTo>
                  <a:lnTo>
                    <a:pt x="1833127" y="107651"/>
                  </a:lnTo>
                  <a:lnTo>
                    <a:pt x="1777873" y="95291"/>
                  </a:lnTo>
                  <a:lnTo>
                    <a:pt x="1722215" y="86609"/>
                  </a:lnTo>
                  <a:lnTo>
                    <a:pt x="1666573" y="81248"/>
                  </a:lnTo>
                  <a:lnTo>
                    <a:pt x="1611367" y="78854"/>
                  </a:lnTo>
                  <a:lnTo>
                    <a:pt x="1557017" y="79070"/>
                  </a:lnTo>
                  <a:lnTo>
                    <a:pt x="1503942" y="81540"/>
                  </a:lnTo>
                  <a:lnTo>
                    <a:pt x="1452563" y="85909"/>
                  </a:lnTo>
                  <a:lnTo>
                    <a:pt x="1403299" y="91820"/>
                  </a:lnTo>
                  <a:lnTo>
                    <a:pt x="1356570" y="98918"/>
                  </a:lnTo>
                  <a:lnTo>
                    <a:pt x="1312795" y="106847"/>
                  </a:lnTo>
                  <a:lnTo>
                    <a:pt x="1272395" y="115250"/>
                  </a:lnTo>
                  <a:lnTo>
                    <a:pt x="1203399" y="132058"/>
                  </a:lnTo>
                  <a:lnTo>
                    <a:pt x="1152938" y="146495"/>
                  </a:lnTo>
                  <a:lnTo>
                    <a:pt x="1101596" y="160457"/>
                  </a:lnTo>
                  <a:lnTo>
                    <a:pt x="1051005" y="170554"/>
                  </a:lnTo>
                  <a:lnTo>
                    <a:pt x="1000744" y="177078"/>
                  </a:lnTo>
                  <a:lnTo>
                    <a:pt x="950393" y="180321"/>
                  </a:lnTo>
                  <a:lnTo>
                    <a:pt x="899531" y="180576"/>
                  </a:lnTo>
                  <a:lnTo>
                    <a:pt x="847737" y="178137"/>
                  </a:lnTo>
                  <a:lnTo>
                    <a:pt x="794591" y="173297"/>
                  </a:lnTo>
                  <a:lnTo>
                    <a:pt x="739670" y="166347"/>
                  </a:lnTo>
                  <a:lnTo>
                    <a:pt x="682556" y="157582"/>
                  </a:lnTo>
                  <a:lnTo>
                    <a:pt x="636010" y="149758"/>
                  </a:lnTo>
                  <a:lnTo>
                    <a:pt x="586868" y="141399"/>
                  </a:lnTo>
                  <a:lnTo>
                    <a:pt x="537052" y="132793"/>
                  </a:lnTo>
                  <a:lnTo>
                    <a:pt x="486702" y="123831"/>
                  </a:lnTo>
                  <a:lnTo>
                    <a:pt x="435955" y="114407"/>
                  </a:lnTo>
                  <a:lnTo>
                    <a:pt x="384953" y="104410"/>
                  </a:lnTo>
                  <a:lnTo>
                    <a:pt x="333833" y="93733"/>
                  </a:lnTo>
                  <a:lnTo>
                    <a:pt x="282735" y="82267"/>
                  </a:lnTo>
                  <a:lnTo>
                    <a:pt x="231798" y="69904"/>
                  </a:lnTo>
                  <a:lnTo>
                    <a:pt x="181161" y="56535"/>
                  </a:lnTo>
                  <a:lnTo>
                    <a:pt x="130964" y="42052"/>
                  </a:lnTo>
                  <a:lnTo>
                    <a:pt x="81346" y="26346"/>
                  </a:lnTo>
                  <a:lnTo>
                    <a:pt x="32445" y="9309"/>
                  </a:lnTo>
                  <a:lnTo>
                    <a:pt x="8240" y="0"/>
                  </a:lnTo>
                </a:path>
                <a:path w="1882775" h="184150">
                  <a:moveTo>
                    <a:pt x="0" y="0"/>
                  </a:moveTo>
                  <a:lnTo>
                    <a:pt x="79992" y="29013"/>
                  </a:lnTo>
                  <a:lnTo>
                    <a:pt x="129608" y="44731"/>
                  </a:lnTo>
                  <a:lnTo>
                    <a:pt x="179795" y="59225"/>
                  </a:lnTo>
                  <a:lnTo>
                    <a:pt x="230417" y="72603"/>
                  </a:lnTo>
                  <a:lnTo>
                    <a:pt x="281333" y="84974"/>
                  </a:lnTo>
                  <a:lnTo>
                    <a:pt x="332407" y="96446"/>
                  </a:lnTo>
                  <a:lnTo>
                    <a:pt x="383498" y="107129"/>
                  </a:lnTo>
                  <a:lnTo>
                    <a:pt x="434470" y="117131"/>
                  </a:lnTo>
                  <a:lnTo>
                    <a:pt x="485183" y="126561"/>
                  </a:lnTo>
                  <a:lnTo>
                    <a:pt x="535498" y="135527"/>
                  </a:lnTo>
                  <a:lnTo>
                    <a:pt x="585279" y="144137"/>
                  </a:lnTo>
                  <a:lnTo>
                    <a:pt x="634385" y="152502"/>
                  </a:lnTo>
                  <a:lnTo>
                    <a:pt x="676180" y="159563"/>
                  </a:lnTo>
                  <a:lnTo>
                    <a:pt x="739307" y="169298"/>
                  </a:lnTo>
                  <a:lnTo>
                    <a:pt x="794350" y="176269"/>
                  </a:lnTo>
                  <a:lnTo>
                    <a:pt x="847625" y="181121"/>
                  </a:lnTo>
                  <a:lnTo>
                    <a:pt x="899554" y="183561"/>
                  </a:lnTo>
                  <a:lnTo>
                    <a:pt x="950561" y="183295"/>
                  </a:lnTo>
                  <a:lnTo>
                    <a:pt x="1001069" y="180029"/>
                  </a:lnTo>
                  <a:lnTo>
                    <a:pt x="1051500" y="173468"/>
                  </a:lnTo>
                  <a:lnTo>
                    <a:pt x="1102279" y="163319"/>
                  </a:lnTo>
                  <a:lnTo>
                    <a:pt x="1153827" y="149289"/>
                  </a:lnTo>
                  <a:lnTo>
                    <a:pt x="1176473" y="142561"/>
                  </a:lnTo>
                  <a:lnTo>
                    <a:pt x="1204161" y="134886"/>
                  </a:lnTo>
                  <a:lnTo>
                    <a:pt x="1272982" y="118115"/>
                  </a:lnTo>
                  <a:lnTo>
                    <a:pt x="1313279" y="109728"/>
                  </a:lnTo>
                  <a:lnTo>
                    <a:pt x="1356939" y="101814"/>
                  </a:lnTo>
                  <a:lnTo>
                    <a:pt x="1403545" y="94728"/>
                  </a:lnTo>
                  <a:lnTo>
                    <a:pt x="1452678" y="88824"/>
                  </a:lnTo>
                  <a:lnTo>
                    <a:pt x="1503917" y="84457"/>
                  </a:lnTo>
                  <a:lnTo>
                    <a:pt x="1556844" y="81981"/>
                  </a:lnTo>
                  <a:lnTo>
                    <a:pt x="1611040" y="81753"/>
                  </a:lnTo>
                  <a:lnTo>
                    <a:pt x="1666085" y="84126"/>
                  </a:lnTo>
                  <a:lnTo>
                    <a:pt x="1721560" y="89456"/>
                  </a:lnTo>
                  <a:lnTo>
                    <a:pt x="1777047" y="98097"/>
                  </a:lnTo>
                  <a:lnTo>
                    <a:pt x="1832125" y="110404"/>
                  </a:lnTo>
                  <a:lnTo>
                    <a:pt x="1882693" y="1256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0548" y="0"/>
              <a:ext cx="1859447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7454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29" h="173355">
                  <a:moveTo>
                    <a:pt x="1852541" y="113474"/>
                  </a:moveTo>
                  <a:lnTo>
                    <a:pt x="1804035" y="98822"/>
                  </a:lnTo>
                  <a:lnTo>
                    <a:pt x="1749206" y="86496"/>
                  </a:lnTo>
                  <a:lnTo>
                    <a:pt x="1693977" y="77808"/>
                  </a:lnTo>
                  <a:lnTo>
                    <a:pt x="1638764" y="72405"/>
                  </a:lnTo>
                  <a:lnTo>
                    <a:pt x="1583983" y="69937"/>
                  </a:lnTo>
                  <a:lnTo>
                    <a:pt x="1530051" y="70053"/>
                  </a:lnTo>
                  <a:lnTo>
                    <a:pt x="1477385" y="72401"/>
                  </a:lnTo>
                  <a:lnTo>
                    <a:pt x="1426401" y="76630"/>
                  </a:lnTo>
                  <a:lnTo>
                    <a:pt x="1377517" y="82388"/>
                  </a:lnTo>
                  <a:lnTo>
                    <a:pt x="1331147" y="89325"/>
                  </a:lnTo>
                  <a:lnTo>
                    <a:pt x="1287710" y="97089"/>
                  </a:lnTo>
                  <a:lnTo>
                    <a:pt x="1247621" y="105328"/>
                  </a:lnTo>
                  <a:lnTo>
                    <a:pt x="1179156" y="121829"/>
                  </a:lnTo>
                  <a:lnTo>
                    <a:pt x="1129085" y="136017"/>
                  </a:lnTo>
                  <a:lnTo>
                    <a:pt x="1077995" y="149818"/>
                  </a:lnTo>
                  <a:lnTo>
                    <a:pt x="1027646" y="159809"/>
                  </a:lnTo>
                  <a:lnTo>
                    <a:pt x="977621" y="166278"/>
                  </a:lnTo>
                  <a:lnTo>
                    <a:pt x="927499" y="169515"/>
                  </a:lnTo>
                  <a:lnTo>
                    <a:pt x="876864" y="169809"/>
                  </a:lnTo>
                  <a:lnTo>
                    <a:pt x="825296" y="167448"/>
                  </a:lnTo>
                  <a:lnTo>
                    <a:pt x="772377" y="162722"/>
                  </a:lnTo>
                  <a:lnTo>
                    <a:pt x="717687" y="155921"/>
                  </a:lnTo>
                  <a:lnTo>
                    <a:pt x="660810" y="147333"/>
                  </a:lnTo>
                  <a:lnTo>
                    <a:pt x="636807" y="143383"/>
                  </a:lnTo>
                  <a:lnTo>
                    <a:pt x="610594" y="139027"/>
                  </a:lnTo>
                  <a:lnTo>
                    <a:pt x="561810" y="130881"/>
                  </a:lnTo>
                  <a:lnTo>
                    <a:pt x="512357" y="122492"/>
                  </a:lnTo>
                  <a:lnTo>
                    <a:pt x="462372" y="113750"/>
                  </a:lnTo>
                  <a:lnTo>
                    <a:pt x="411995" y="104546"/>
                  </a:lnTo>
                  <a:lnTo>
                    <a:pt x="361363" y="94770"/>
                  </a:lnTo>
                  <a:lnTo>
                    <a:pt x="310614" y="84315"/>
                  </a:lnTo>
                  <a:lnTo>
                    <a:pt x="259887" y="73069"/>
                  </a:lnTo>
                  <a:lnTo>
                    <a:pt x="209319" y="60925"/>
                  </a:lnTo>
                  <a:lnTo>
                    <a:pt x="159049" y="47773"/>
                  </a:lnTo>
                  <a:lnTo>
                    <a:pt x="109214" y="33503"/>
                  </a:lnTo>
                  <a:lnTo>
                    <a:pt x="59954" y="18006"/>
                  </a:lnTo>
                  <a:lnTo>
                    <a:pt x="11405" y="1174"/>
                  </a:lnTo>
                  <a:lnTo>
                    <a:pt x="8340" y="0"/>
                  </a:lnTo>
                </a:path>
                <a:path w="1852929" h="173355">
                  <a:moveTo>
                    <a:pt x="0" y="0"/>
                  </a:moveTo>
                  <a:lnTo>
                    <a:pt x="58870" y="20793"/>
                  </a:lnTo>
                  <a:lnTo>
                    <a:pt x="108182" y="36313"/>
                  </a:lnTo>
                  <a:lnTo>
                    <a:pt x="158063" y="50602"/>
                  </a:lnTo>
                  <a:lnTo>
                    <a:pt x="208374" y="63770"/>
                  </a:lnTo>
                  <a:lnTo>
                    <a:pt x="258979" y="75927"/>
                  </a:lnTo>
                  <a:lnTo>
                    <a:pt x="309738" y="87183"/>
                  </a:lnTo>
                  <a:lnTo>
                    <a:pt x="360516" y="97646"/>
                  </a:lnTo>
                  <a:lnTo>
                    <a:pt x="411174" y="107428"/>
                  </a:lnTo>
                  <a:lnTo>
                    <a:pt x="461575" y="116636"/>
                  </a:lnTo>
                  <a:lnTo>
                    <a:pt x="511581" y="125382"/>
                  </a:lnTo>
                  <a:lnTo>
                    <a:pt x="561054" y="133774"/>
                  </a:lnTo>
                  <a:lnTo>
                    <a:pt x="609858" y="141923"/>
                  </a:lnTo>
                  <a:lnTo>
                    <a:pt x="640084" y="146952"/>
                  </a:lnTo>
                  <a:lnTo>
                    <a:pt x="646866" y="148082"/>
                  </a:lnTo>
                  <a:lnTo>
                    <a:pt x="717366" y="158864"/>
                  </a:lnTo>
                  <a:lnTo>
                    <a:pt x="772211" y="165681"/>
                  </a:lnTo>
                  <a:lnTo>
                    <a:pt x="825281" y="170414"/>
                  </a:lnTo>
                  <a:lnTo>
                    <a:pt x="876996" y="172775"/>
                  </a:lnTo>
                  <a:lnTo>
                    <a:pt x="927776" y="172474"/>
                  </a:lnTo>
                  <a:lnTo>
                    <a:pt x="978042" y="169222"/>
                  </a:lnTo>
                  <a:lnTo>
                    <a:pt x="1028213" y="162729"/>
                  </a:lnTo>
                  <a:lnTo>
                    <a:pt x="1078708" y="152705"/>
                  </a:lnTo>
                  <a:lnTo>
                    <a:pt x="1129948" y="138862"/>
                  </a:lnTo>
                  <a:lnTo>
                    <a:pt x="1152419" y="132246"/>
                  </a:lnTo>
                  <a:lnTo>
                    <a:pt x="1179892" y="124703"/>
                  </a:lnTo>
                  <a:lnTo>
                    <a:pt x="1248182" y="108235"/>
                  </a:lnTo>
                  <a:lnTo>
                    <a:pt x="1288168" y="100010"/>
                  </a:lnTo>
                  <a:lnTo>
                    <a:pt x="1331492" y="92258"/>
                  </a:lnTo>
                  <a:lnTo>
                    <a:pt x="1377740" y="85331"/>
                  </a:lnTo>
                  <a:lnTo>
                    <a:pt x="1426495" y="79578"/>
                  </a:lnTo>
                  <a:lnTo>
                    <a:pt x="1477342" y="75349"/>
                  </a:lnTo>
                  <a:lnTo>
                    <a:pt x="1529865" y="72995"/>
                  </a:lnTo>
                  <a:lnTo>
                    <a:pt x="1583648" y="72867"/>
                  </a:lnTo>
                  <a:lnTo>
                    <a:pt x="1638275" y="75314"/>
                  </a:lnTo>
                  <a:lnTo>
                    <a:pt x="1693330" y="80687"/>
                  </a:lnTo>
                  <a:lnTo>
                    <a:pt x="1748398" y="89336"/>
                  </a:lnTo>
                  <a:lnTo>
                    <a:pt x="1803062" y="101612"/>
                  </a:lnTo>
                  <a:lnTo>
                    <a:pt x="1852541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0732" y="0"/>
              <a:ext cx="1829262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62756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1817238" y="102844"/>
                  </a:moveTo>
                  <a:lnTo>
                    <a:pt x="1761162" y="86531"/>
                  </a:lnTo>
                  <a:lnTo>
                    <a:pt x="1703437" y="74329"/>
                  </a:lnTo>
                  <a:lnTo>
                    <a:pt x="1645376" y="66068"/>
                  </a:lnTo>
                  <a:lnTo>
                    <a:pt x="1587469" y="61335"/>
                  </a:lnTo>
                  <a:lnTo>
                    <a:pt x="1530207" y="59719"/>
                  </a:lnTo>
                  <a:lnTo>
                    <a:pt x="1474080" y="60810"/>
                  </a:lnTo>
                  <a:lnTo>
                    <a:pt x="1419580" y="64194"/>
                  </a:lnTo>
                  <a:lnTo>
                    <a:pt x="1367197" y="69461"/>
                  </a:lnTo>
                  <a:lnTo>
                    <a:pt x="1317422" y="76200"/>
                  </a:lnTo>
                  <a:lnTo>
                    <a:pt x="1270745" y="83999"/>
                  </a:lnTo>
                  <a:lnTo>
                    <a:pt x="1227657" y="92447"/>
                  </a:lnTo>
                  <a:lnTo>
                    <a:pt x="1188648" y="101132"/>
                  </a:lnTo>
                  <a:lnTo>
                    <a:pt x="1124834" y="117569"/>
                  </a:lnTo>
                  <a:lnTo>
                    <a:pt x="1101009" y="124498"/>
                  </a:lnTo>
                  <a:lnTo>
                    <a:pt x="1050233" y="138128"/>
                  </a:lnTo>
                  <a:lnTo>
                    <a:pt x="1000168" y="148007"/>
                  </a:lnTo>
                  <a:lnTo>
                    <a:pt x="950400" y="154422"/>
                  </a:lnTo>
                  <a:lnTo>
                    <a:pt x="900513" y="157657"/>
                  </a:lnTo>
                  <a:lnTo>
                    <a:pt x="850094" y="157995"/>
                  </a:lnTo>
                  <a:lnTo>
                    <a:pt x="798727" y="155724"/>
                  </a:lnTo>
                  <a:lnTo>
                    <a:pt x="745997" y="151126"/>
                  </a:lnTo>
                  <a:lnTo>
                    <a:pt x="691490" y="144487"/>
                  </a:lnTo>
                  <a:lnTo>
                    <a:pt x="634792" y="136093"/>
                  </a:lnTo>
                  <a:lnTo>
                    <a:pt x="581642" y="127444"/>
                  </a:lnTo>
                  <a:lnTo>
                    <a:pt x="533175" y="119514"/>
                  </a:lnTo>
                  <a:lnTo>
                    <a:pt x="484042" y="111343"/>
                  </a:lnTo>
                  <a:lnTo>
                    <a:pt x="434381" y="102820"/>
                  </a:lnTo>
                  <a:lnTo>
                    <a:pt x="384330" y="93836"/>
                  </a:lnTo>
                  <a:lnTo>
                    <a:pt x="334026" y="84281"/>
                  </a:lnTo>
                  <a:lnTo>
                    <a:pt x="283605" y="74044"/>
                  </a:lnTo>
                  <a:lnTo>
                    <a:pt x="233204" y="63015"/>
                  </a:lnTo>
                  <a:lnTo>
                    <a:pt x="182962" y="51084"/>
                  </a:lnTo>
                  <a:lnTo>
                    <a:pt x="133015" y="38140"/>
                  </a:lnTo>
                  <a:lnTo>
                    <a:pt x="83500" y="24075"/>
                  </a:lnTo>
                  <a:lnTo>
                    <a:pt x="34555" y="8777"/>
                  </a:lnTo>
                  <a:lnTo>
                    <a:pt x="9111" y="0"/>
                  </a:lnTo>
                </a:path>
                <a:path w="1817370" h="161290">
                  <a:moveTo>
                    <a:pt x="0" y="0"/>
                  </a:moveTo>
                  <a:lnTo>
                    <a:pt x="82470" y="26872"/>
                  </a:lnTo>
                  <a:lnTo>
                    <a:pt x="132031" y="40957"/>
                  </a:lnTo>
                  <a:lnTo>
                    <a:pt x="182021" y="53916"/>
                  </a:lnTo>
                  <a:lnTo>
                    <a:pt x="232301" y="65860"/>
                  </a:lnTo>
                  <a:lnTo>
                    <a:pt x="282735" y="76899"/>
                  </a:lnTo>
                  <a:lnTo>
                    <a:pt x="333187" y="87144"/>
                  </a:lnTo>
                  <a:lnTo>
                    <a:pt x="383520" y="96706"/>
                  </a:lnTo>
                  <a:lnTo>
                    <a:pt x="433598" y="105694"/>
                  </a:lnTo>
                  <a:lnTo>
                    <a:pt x="483283" y="114220"/>
                  </a:lnTo>
                  <a:lnTo>
                    <a:pt x="532440" y="122394"/>
                  </a:lnTo>
                  <a:lnTo>
                    <a:pt x="580931" y="130327"/>
                  </a:lnTo>
                  <a:lnTo>
                    <a:pt x="619259" y="136588"/>
                  </a:lnTo>
                  <a:lnTo>
                    <a:pt x="626829" y="137833"/>
                  </a:lnTo>
                  <a:lnTo>
                    <a:pt x="691171" y="147440"/>
                  </a:lnTo>
                  <a:lnTo>
                    <a:pt x="745825" y="154092"/>
                  </a:lnTo>
                  <a:lnTo>
                    <a:pt x="798699" y="158697"/>
                  </a:lnTo>
                  <a:lnTo>
                    <a:pt x="850210" y="160971"/>
                  </a:lnTo>
                  <a:lnTo>
                    <a:pt x="900773" y="160626"/>
                  </a:lnTo>
                  <a:lnTo>
                    <a:pt x="950805" y="157379"/>
                  </a:lnTo>
                  <a:lnTo>
                    <a:pt x="1000721" y="150944"/>
                  </a:lnTo>
                  <a:lnTo>
                    <a:pt x="1050938" y="141035"/>
                  </a:lnTo>
                  <a:lnTo>
                    <a:pt x="1101872" y="127368"/>
                  </a:lnTo>
                  <a:lnTo>
                    <a:pt x="1125633" y="120449"/>
                  </a:lnTo>
                  <a:lnTo>
                    <a:pt x="1154930" y="112534"/>
                  </a:lnTo>
                  <a:lnTo>
                    <a:pt x="1228176" y="95358"/>
                  </a:lnTo>
                  <a:lnTo>
                    <a:pt x="1271146" y="86918"/>
                  </a:lnTo>
                  <a:lnTo>
                    <a:pt x="1317694" y="79124"/>
                  </a:lnTo>
                  <a:lnTo>
                    <a:pt x="1367331" y="72387"/>
                  </a:lnTo>
                  <a:lnTo>
                    <a:pt x="1419567" y="67117"/>
                  </a:lnTo>
                  <a:lnTo>
                    <a:pt x="1473914" y="63724"/>
                  </a:lnTo>
                  <a:lnTo>
                    <a:pt x="1529881" y="62619"/>
                  </a:lnTo>
                  <a:lnTo>
                    <a:pt x="1586979" y="64213"/>
                  </a:lnTo>
                  <a:lnTo>
                    <a:pt x="1644719" y="68915"/>
                  </a:lnTo>
                  <a:lnTo>
                    <a:pt x="1702611" y="77137"/>
                  </a:lnTo>
                  <a:lnTo>
                    <a:pt x="1760166" y="89289"/>
                  </a:lnTo>
                  <a:lnTo>
                    <a:pt x="1816894" y="105781"/>
                  </a:lnTo>
                  <a:lnTo>
                    <a:pt x="1817238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91635" y="0"/>
              <a:ext cx="1788358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300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5" h="148590">
                  <a:moveTo>
                    <a:pt x="1776993" y="91246"/>
                  </a:moveTo>
                  <a:lnTo>
                    <a:pt x="1723776" y="75716"/>
                  </a:lnTo>
                  <a:lnTo>
                    <a:pt x="1666502" y="63543"/>
                  </a:lnTo>
                  <a:lnTo>
                    <a:pt x="1608896" y="55267"/>
                  </a:lnTo>
                  <a:lnTo>
                    <a:pt x="1551443" y="50482"/>
                  </a:lnTo>
                  <a:lnTo>
                    <a:pt x="1494633" y="48781"/>
                  </a:lnTo>
                  <a:lnTo>
                    <a:pt x="1438949" y="49759"/>
                  </a:lnTo>
                  <a:lnTo>
                    <a:pt x="1384881" y="53009"/>
                  </a:lnTo>
                  <a:lnTo>
                    <a:pt x="1332913" y="58126"/>
                  </a:lnTo>
                  <a:lnTo>
                    <a:pt x="1283532" y="64702"/>
                  </a:lnTo>
                  <a:lnTo>
                    <a:pt x="1237226" y="72333"/>
                  </a:lnTo>
                  <a:lnTo>
                    <a:pt x="1194481" y="80613"/>
                  </a:lnTo>
                  <a:lnTo>
                    <a:pt x="1155784" y="89134"/>
                  </a:lnTo>
                  <a:lnTo>
                    <a:pt x="1092477" y="105279"/>
                  </a:lnTo>
                  <a:lnTo>
                    <a:pt x="1068841" y="112090"/>
                  </a:lnTo>
                  <a:lnTo>
                    <a:pt x="1018384" y="125529"/>
                  </a:lnTo>
                  <a:lnTo>
                    <a:pt x="968607" y="135282"/>
                  </a:lnTo>
                  <a:lnTo>
                    <a:pt x="919101" y="141630"/>
                  </a:lnTo>
                  <a:lnTo>
                    <a:pt x="869455" y="144852"/>
                  </a:lnTo>
                  <a:lnTo>
                    <a:pt x="819258" y="145229"/>
                  </a:lnTo>
                  <a:lnTo>
                    <a:pt x="768100" y="143040"/>
                  </a:lnTo>
                  <a:lnTo>
                    <a:pt x="715569" y="138568"/>
                  </a:lnTo>
                  <a:lnTo>
                    <a:pt x="661254" y="132090"/>
                  </a:lnTo>
                  <a:lnTo>
                    <a:pt x="604745" y="123888"/>
                  </a:lnTo>
                  <a:lnTo>
                    <a:pt x="596821" y="122644"/>
                  </a:lnTo>
                  <a:lnTo>
                    <a:pt x="588921" y="121425"/>
                  </a:lnTo>
                  <a:lnTo>
                    <a:pt x="581009" y="120104"/>
                  </a:lnTo>
                  <a:lnTo>
                    <a:pt x="548688" y="114935"/>
                  </a:lnTo>
                  <a:lnTo>
                    <a:pt x="500530" y="107216"/>
                  </a:lnTo>
                  <a:lnTo>
                    <a:pt x="451712" y="99259"/>
                  </a:lnTo>
                  <a:lnTo>
                    <a:pt x="402369" y="90953"/>
                  </a:lnTo>
                  <a:lnTo>
                    <a:pt x="352639" y="82186"/>
                  </a:lnTo>
                  <a:lnTo>
                    <a:pt x="302656" y="72848"/>
                  </a:lnTo>
                  <a:lnTo>
                    <a:pt x="252558" y="62827"/>
                  </a:lnTo>
                  <a:lnTo>
                    <a:pt x="202480" y="52013"/>
                  </a:lnTo>
                  <a:lnTo>
                    <a:pt x="152559" y="40294"/>
                  </a:lnTo>
                  <a:lnTo>
                    <a:pt x="102930" y="27559"/>
                  </a:lnTo>
                  <a:lnTo>
                    <a:pt x="53730" y="13697"/>
                  </a:lnTo>
                  <a:lnTo>
                    <a:pt x="9614" y="0"/>
                  </a:lnTo>
                </a:path>
                <a:path w="1777365" h="148590">
                  <a:moveTo>
                    <a:pt x="0" y="0"/>
                  </a:moveTo>
                  <a:lnTo>
                    <a:pt x="52436" y="16417"/>
                  </a:lnTo>
                  <a:lnTo>
                    <a:pt x="101632" y="30290"/>
                  </a:lnTo>
                  <a:lnTo>
                    <a:pt x="151252" y="43034"/>
                  </a:lnTo>
                  <a:lnTo>
                    <a:pt x="201160" y="54761"/>
                  </a:lnTo>
                  <a:lnTo>
                    <a:pt x="251220" y="65581"/>
                  </a:lnTo>
                  <a:lnTo>
                    <a:pt x="301298" y="75607"/>
                  </a:lnTo>
                  <a:lnTo>
                    <a:pt x="351256" y="84949"/>
                  </a:lnTo>
                  <a:lnTo>
                    <a:pt x="400960" y="93718"/>
                  </a:lnTo>
                  <a:lnTo>
                    <a:pt x="450274" y="102026"/>
                  </a:lnTo>
                  <a:lnTo>
                    <a:pt x="499062" y="109984"/>
                  </a:lnTo>
                  <a:lnTo>
                    <a:pt x="547189" y="117703"/>
                  </a:lnTo>
                  <a:lnTo>
                    <a:pt x="580526" y="123050"/>
                  </a:lnTo>
                  <a:lnTo>
                    <a:pt x="588464" y="124333"/>
                  </a:lnTo>
                  <a:lnTo>
                    <a:pt x="660938" y="135030"/>
                  </a:lnTo>
                  <a:lnTo>
                    <a:pt x="715401" y="141522"/>
                  </a:lnTo>
                  <a:lnTo>
                    <a:pt x="768077" y="146004"/>
                  </a:lnTo>
                  <a:lnTo>
                    <a:pt x="819379" y="148194"/>
                  </a:lnTo>
                  <a:lnTo>
                    <a:pt x="869719" y="147812"/>
                  </a:lnTo>
                  <a:lnTo>
                    <a:pt x="919509" y="144576"/>
                  </a:lnTo>
                  <a:lnTo>
                    <a:pt x="969162" y="138206"/>
                  </a:lnTo>
                  <a:lnTo>
                    <a:pt x="1019090" y="128419"/>
                  </a:lnTo>
                  <a:lnTo>
                    <a:pt x="1069705" y="114935"/>
                  </a:lnTo>
                  <a:lnTo>
                    <a:pt x="1093282" y="108138"/>
                  </a:lnTo>
                  <a:lnTo>
                    <a:pt x="1122351" y="100367"/>
                  </a:lnTo>
                  <a:lnTo>
                    <a:pt x="1195027" y="83522"/>
                  </a:lnTo>
                  <a:lnTo>
                    <a:pt x="1237662" y="75258"/>
                  </a:lnTo>
                  <a:lnTo>
                    <a:pt x="1283847" y="67639"/>
                  </a:lnTo>
                  <a:lnTo>
                    <a:pt x="1333096" y="61070"/>
                  </a:lnTo>
                  <a:lnTo>
                    <a:pt x="1384924" y="55956"/>
                  </a:lnTo>
                  <a:lnTo>
                    <a:pt x="1438844" y="52703"/>
                  </a:lnTo>
                  <a:lnTo>
                    <a:pt x="1494371" y="51714"/>
                  </a:lnTo>
                  <a:lnTo>
                    <a:pt x="1551020" y="53396"/>
                  </a:lnTo>
                  <a:lnTo>
                    <a:pt x="1608304" y="58152"/>
                  </a:lnTo>
                  <a:lnTo>
                    <a:pt x="1665738" y="66388"/>
                  </a:lnTo>
                  <a:lnTo>
                    <a:pt x="1722836" y="78508"/>
                  </a:lnTo>
                  <a:lnTo>
                    <a:pt x="1776993" y="943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4399" y="0"/>
              <a:ext cx="1745596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49905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1730089" y="78479"/>
                  </a:moveTo>
                  <a:lnTo>
                    <a:pt x="1680571" y="63984"/>
                  </a:lnTo>
                  <a:lnTo>
                    <a:pt x="1623746" y="51842"/>
                  </a:lnTo>
                  <a:lnTo>
                    <a:pt x="1566592" y="43553"/>
                  </a:lnTo>
                  <a:lnTo>
                    <a:pt x="1509591" y="38716"/>
                  </a:lnTo>
                  <a:lnTo>
                    <a:pt x="1453225" y="36931"/>
                  </a:lnTo>
                  <a:lnTo>
                    <a:pt x="1397978" y="37797"/>
                  </a:lnTo>
                  <a:lnTo>
                    <a:pt x="1344333" y="40913"/>
                  </a:lnTo>
                  <a:lnTo>
                    <a:pt x="1292772" y="45878"/>
                  </a:lnTo>
                  <a:lnTo>
                    <a:pt x="1243778" y="52293"/>
                  </a:lnTo>
                  <a:lnTo>
                    <a:pt x="1197834" y="59755"/>
                  </a:lnTo>
                  <a:lnTo>
                    <a:pt x="1155423" y="67865"/>
                  </a:lnTo>
                  <a:lnTo>
                    <a:pt x="1117027" y="76222"/>
                  </a:lnTo>
                  <a:lnTo>
                    <a:pt x="1054215" y="92074"/>
                  </a:lnTo>
                  <a:lnTo>
                    <a:pt x="1030764" y="98768"/>
                  </a:lnTo>
                  <a:lnTo>
                    <a:pt x="980617" y="112020"/>
                  </a:lnTo>
                  <a:lnTo>
                    <a:pt x="931124" y="121649"/>
                  </a:lnTo>
                  <a:lnTo>
                    <a:pt x="881878" y="127932"/>
                  </a:lnTo>
                  <a:lnTo>
                    <a:pt x="832471" y="131143"/>
                  </a:lnTo>
                  <a:lnTo>
                    <a:pt x="782496" y="131559"/>
                  </a:lnTo>
                  <a:lnTo>
                    <a:pt x="731547" y="129455"/>
                  </a:lnTo>
                  <a:lnTo>
                    <a:pt x="679215" y="125107"/>
                  </a:lnTo>
                  <a:lnTo>
                    <a:pt x="625094" y="118791"/>
                  </a:lnTo>
                  <a:lnTo>
                    <a:pt x="568776" y="110782"/>
                  </a:lnTo>
                  <a:lnTo>
                    <a:pt x="509200" y="101473"/>
                  </a:lnTo>
                  <a:lnTo>
                    <a:pt x="461402" y="93968"/>
                  </a:lnTo>
                  <a:lnTo>
                    <a:pt x="412947" y="86227"/>
                  </a:lnTo>
                  <a:lnTo>
                    <a:pt x="363972" y="78138"/>
                  </a:lnTo>
                  <a:lnTo>
                    <a:pt x="314610" y="69591"/>
                  </a:lnTo>
                  <a:lnTo>
                    <a:pt x="264997" y="60472"/>
                  </a:lnTo>
                  <a:lnTo>
                    <a:pt x="215269" y="50671"/>
                  </a:lnTo>
                  <a:lnTo>
                    <a:pt x="165560" y="40074"/>
                  </a:lnTo>
                  <a:lnTo>
                    <a:pt x="116006" y="28572"/>
                  </a:lnTo>
                  <a:lnTo>
                    <a:pt x="66742" y="16051"/>
                  </a:lnTo>
                  <a:lnTo>
                    <a:pt x="17903" y="2400"/>
                  </a:lnTo>
                  <a:lnTo>
                    <a:pt x="10121" y="0"/>
                  </a:lnTo>
                </a:path>
                <a:path w="1730375" h="134620">
                  <a:moveTo>
                    <a:pt x="0" y="0"/>
                  </a:moveTo>
                  <a:lnTo>
                    <a:pt x="65946" y="18928"/>
                  </a:lnTo>
                  <a:lnTo>
                    <a:pt x="115279" y="31466"/>
                  </a:lnTo>
                  <a:lnTo>
                    <a:pt x="164898" y="42981"/>
                  </a:lnTo>
                  <a:lnTo>
                    <a:pt x="214667" y="53587"/>
                  </a:lnTo>
                  <a:lnTo>
                    <a:pt x="264453" y="63394"/>
                  </a:lnTo>
                  <a:lnTo>
                    <a:pt x="314119" y="72516"/>
                  </a:lnTo>
                  <a:lnTo>
                    <a:pt x="363533" y="81064"/>
                  </a:lnTo>
                  <a:lnTo>
                    <a:pt x="412559" y="89152"/>
                  </a:lnTo>
                  <a:lnTo>
                    <a:pt x="461062" y="96891"/>
                  </a:lnTo>
                  <a:lnTo>
                    <a:pt x="508908" y="104394"/>
                  </a:lnTo>
                  <a:lnTo>
                    <a:pt x="544709" y="110007"/>
                  </a:lnTo>
                  <a:lnTo>
                    <a:pt x="552621" y="111277"/>
                  </a:lnTo>
                  <a:lnTo>
                    <a:pt x="624795" y="121757"/>
                  </a:lnTo>
                  <a:lnTo>
                    <a:pt x="679059" y="128078"/>
                  </a:lnTo>
                  <a:lnTo>
                    <a:pt x="731532" y="132427"/>
                  </a:lnTo>
                  <a:lnTo>
                    <a:pt x="782623" y="134528"/>
                  </a:lnTo>
                  <a:lnTo>
                    <a:pt x="832739" y="134104"/>
                  </a:lnTo>
                  <a:lnTo>
                    <a:pt x="882290" y="130878"/>
                  </a:lnTo>
                  <a:lnTo>
                    <a:pt x="931685" y="124574"/>
                  </a:lnTo>
                  <a:lnTo>
                    <a:pt x="981332" y="114915"/>
                  </a:lnTo>
                  <a:lnTo>
                    <a:pt x="1031640" y="101625"/>
                  </a:lnTo>
                  <a:lnTo>
                    <a:pt x="1055027" y="94944"/>
                  </a:lnTo>
                  <a:lnTo>
                    <a:pt x="1083864" y="87309"/>
                  </a:lnTo>
                  <a:lnTo>
                    <a:pt x="1155958" y="70776"/>
                  </a:lnTo>
                  <a:lnTo>
                    <a:pt x="1198252" y="62677"/>
                  </a:lnTo>
                  <a:lnTo>
                    <a:pt x="1244069" y="55223"/>
                  </a:lnTo>
                  <a:lnTo>
                    <a:pt x="1292926" y="48814"/>
                  </a:lnTo>
                  <a:lnTo>
                    <a:pt x="1344341" y="43848"/>
                  </a:lnTo>
                  <a:lnTo>
                    <a:pt x="1397834" y="40727"/>
                  </a:lnTo>
                  <a:lnTo>
                    <a:pt x="1452923" y="39849"/>
                  </a:lnTo>
                  <a:lnTo>
                    <a:pt x="1509125" y="41614"/>
                  </a:lnTo>
                  <a:lnTo>
                    <a:pt x="1565960" y="46421"/>
                  </a:lnTo>
                  <a:lnTo>
                    <a:pt x="1622944" y="54671"/>
                  </a:lnTo>
                  <a:lnTo>
                    <a:pt x="1679597" y="66763"/>
                  </a:lnTo>
                  <a:lnTo>
                    <a:pt x="1730089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79802" y="0"/>
              <a:ext cx="1700192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0360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1676394" y="64687"/>
                  </a:moveTo>
                  <a:lnTo>
                    <a:pt x="1631332" y="51454"/>
                  </a:lnTo>
                  <a:lnTo>
                    <a:pt x="1574946" y="39337"/>
                  </a:lnTo>
                  <a:lnTo>
                    <a:pt x="1518236" y="31030"/>
                  </a:lnTo>
                  <a:lnTo>
                    <a:pt x="1461681" y="26138"/>
                  </a:lnTo>
                  <a:lnTo>
                    <a:pt x="1405758" y="24265"/>
                  </a:lnTo>
                  <a:lnTo>
                    <a:pt x="1350947" y="25016"/>
                  </a:lnTo>
                  <a:lnTo>
                    <a:pt x="1297727" y="27995"/>
                  </a:lnTo>
                  <a:lnTo>
                    <a:pt x="1246576" y="32808"/>
                  </a:lnTo>
                  <a:lnTo>
                    <a:pt x="1197973" y="39059"/>
                  </a:lnTo>
                  <a:lnTo>
                    <a:pt x="1152396" y="46352"/>
                  </a:lnTo>
                  <a:lnTo>
                    <a:pt x="1110325" y="54292"/>
                  </a:lnTo>
                  <a:lnTo>
                    <a:pt x="1072238" y="62484"/>
                  </a:lnTo>
                  <a:lnTo>
                    <a:pt x="1009931" y="78043"/>
                  </a:lnTo>
                  <a:lnTo>
                    <a:pt x="986669" y="84619"/>
                  </a:lnTo>
                  <a:lnTo>
                    <a:pt x="936818" y="97688"/>
                  </a:lnTo>
                  <a:lnTo>
                    <a:pt x="887598" y="107197"/>
                  </a:lnTo>
                  <a:lnTo>
                    <a:pt x="838603" y="113416"/>
                  </a:lnTo>
                  <a:lnTo>
                    <a:pt x="789430" y="116617"/>
                  </a:lnTo>
                  <a:lnTo>
                    <a:pt x="739676" y="117072"/>
                  </a:lnTo>
                  <a:lnTo>
                    <a:pt x="688936" y="115051"/>
                  </a:lnTo>
                  <a:lnTo>
                    <a:pt x="636807" y="110827"/>
                  </a:lnTo>
                  <a:lnTo>
                    <a:pt x="582884" y="104669"/>
                  </a:lnTo>
                  <a:lnTo>
                    <a:pt x="526764" y="96850"/>
                  </a:lnTo>
                  <a:lnTo>
                    <a:pt x="503282" y="93230"/>
                  </a:lnTo>
                  <a:lnTo>
                    <a:pt x="464801" y="87325"/>
                  </a:lnTo>
                  <a:lnTo>
                    <a:pt x="417286" y="80035"/>
                  </a:lnTo>
                  <a:lnTo>
                    <a:pt x="369119" y="72512"/>
                  </a:lnTo>
                  <a:lnTo>
                    <a:pt x="320434" y="64643"/>
                  </a:lnTo>
                  <a:lnTo>
                    <a:pt x="271365" y="56315"/>
                  </a:lnTo>
                  <a:lnTo>
                    <a:pt x="222046" y="47414"/>
                  </a:lnTo>
                  <a:lnTo>
                    <a:pt x="172612" y="37829"/>
                  </a:lnTo>
                  <a:lnTo>
                    <a:pt x="123197" y="27446"/>
                  </a:lnTo>
                  <a:lnTo>
                    <a:pt x="73935" y="16152"/>
                  </a:lnTo>
                  <a:lnTo>
                    <a:pt x="24959" y="3835"/>
                  </a:lnTo>
                  <a:lnTo>
                    <a:pt x="11117" y="0"/>
                  </a:lnTo>
                </a:path>
                <a:path w="1676400" h="120650">
                  <a:moveTo>
                    <a:pt x="0" y="0"/>
                  </a:moveTo>
                  <a:lnTo>
                    <a:pt x="72907" y="18960"/>
                  </a:lnTo>
                  <a:lnTo>
                    <a:pt x="122195" y="30268"/>
                  </a:lnTo>
                  <a:lnTo>
                    <a:pt x="171632" y="40662"/>
                  </a:lnTo>
                  <a:lnTo>
                    <a:pt x="221083" y="50256"/>
                  </a:lnTo>
                  <a:lnTo>
                    <a:pt x="270415" y="59164"/>
                  </a:lnTo>
                  <a:lnTo>
                    <a:pt x="319495" y="67498"/>
                  </a:lnTo>
                  <a:lnTo>
                    <a:pt x="368189" y="75373"/>
                  </a:lnTo>
                  <a:lnTo>
                    <a:pt x="416364" y="82901"/>
                  </a:lnTo>
                  <a:lnTo>
                    <a:pt x="463886" y="90195"/>
                  </a:lnTo>
                  <a:lnTo>
                    <a:pt x="502812" y="96164"/>
                  </a:lnTo>
                  <a:lnTo>
                    <a:pt x="510686" y="97421"/>
                  </a:lnTo>
                  <a:lnTo>
                    <a:pt x="582594" y="107623"/>
                  </a:lnTo>
                  <a:lnTo>
                    <a:pt x="636666" y="113785"/>
                  </a:lnTo>
                  <a:lnTo>
                    <a:pt x="688940" y="118012"/>
                  </a:lnTo>
                  <a:lnTo>
                    <a:pt x="739823" y="120030"/>
                  </a:lnTo>
                  <a:lnTo>
                    <a:pt x="789718" y="119567"/>
                  </a:lnTo>
                  <a:lnTo>
                    <a:pt x="839030" y="116353"/>
                  </a:lnTo>
                  <a:lnTo>
                    <a:pt x="888165" y="110114"/>
                  </a:lnTo>
                  <a:lnTo>
                    <a:pt x="937527" y="100580"/>
                  </a:lnTo>
                  <a:lnTo>
                    <a:pt x="987520" y="87477"/>
                  </a:lnTo>
                  <a:lnTo>
                    <a:pt x="1010719" y="80915"/>
                  </a:lnTo>
                  <a:lnTo>
                    <a:pt x="1039324" y="73420"/>
                  </a:lnTo>
                  <a:lnTo>
                    <a:pt x="1110840" y="57208"/>
                  </a:lnTo>
                  <a:lnTo>
                    <a:pt x="1152796" y="49279"/>
                  </a:lnTo>
                  <a:lnTo>
                    <a:pt x="1198247" y="41994"/>
                  </a:lnTo>
                  <a:lnTo>
                    <a:pt x="1246716" y="35748"/>
                  </a:lnTo>
                  <a:lnTo>
                    <a:pt x="1297723" y="30935"/>
                  </a:lnTo>
                  <a:lnTo>
                    <a:pt x="1350793" y="27949"/>
                  </a:lnTo>
                  <a:lnTo>
                    <a:pt x="1405447" y="27184"/>
                  </a:lnTo>
                  <a:lnTo>
                    <a:pt x="1461207" y="29035"/>
                  </a:lnTo>
                  <a:lnTo>
                    <a:pt x="1517595" y="33896"/>
                  </a:lnTo>
                  <a:lnTo>
                    <a:pt x="1574134" y="42162"/>
                  </a:lnTo>
                  <a:lnTo>
                    <a:pt x="1630346" y="54227"/>
                  </a:lnTo>
                  <a:lnTo>
                    <a:pt x="1676394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6774" y="0"/>
              <a:ext cx="1653219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65537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4" h="104775">
                  <a:moveTo>
                    <a:pt x="1614457" y="49766"/>
                  </a:moveTo>
                  <a:lnTo>
                    <a:pt x="1573963" y="37817"/>
                  </a:lnTo>
                  <a:lnTo>
                    <a:pt x="1517955" y="25690"/>
                  </a:lnTo>
                  <a:lnTo>
                    <a:pt x="1461656" y="17346"/>
                  </a:lnTo>
                  <a:lnTo>
                    <a:pt x="1405537" y="12393"/>
                  </a:lnTo>
                  <a:lnTo>
                    <a:pt x="1350071" y="10439"/>
                  </a:lnTo>
                  <a:lnTo>
                    <a:pt x="1295728" y="11092"/>
                  </a:lnTo>
                  <a:lnTo>
                    <a:pt x="1242980" y="13962"/>
                  </a:lnTo>
                  <a:lnTo>
                    <a:pt x="1192299" y="18655"/>
                  </a:lnTo>
                  <a:lnTo>
                    <a:pt x="1144156" y="24780"/>
                  </a:lnTo>
                  <a:lnTo>
                    <a:pt x="1099023" y="31945"/>
                  </a:lnTo>
                  <a:lnTo>
                    <a:pt x="1057371" y="39758"/>
                  </a:lnTo>
                  <a:lnTo>
                    <a:pt x="1019672" y="47828"/>
                  </a:lnTo>
                  <a:lnTo>
                    <a:pt x="958019" y="63171"/>
                  </a:lnTo>
                  <a:lnTo>
                    <a:pt x="935007" y="69660"/>
                  </a:lnTo>
                  <a:lnTo>
                    <a:pt x="885276" y="82513"/>
                  </a:lnTo>
                  <a:lnTo>
                    <a:pt x="836202" y="91878"/>
                  </a:lnTo>
                  <a:lnTo>
                    <a:pt x="787381" y="98022"/>
                  </a:lnTo>
                  <a:lnTo>
                    <a:pt x="738409" y="101210"/>
                  </a:lnTo>
                  <a:lnTo>
                    <a:pt x="688882" y="101709"/>
                  </a:lnTo>
                  <a:lnTo>
                    <a:pt x="638397" y="99785"/>
                  </a:lnTo>
                  <a:lnTo>
                    <a:pt x="586548" y="95703"/>
                  </a:lnTo>
                  <a:lnTo>
                    <a:pt x="532933" y="89730"/>
                  </a:lnTo>
                  <a:lnTo>
                    <a:pt x="477147" y="82131"/>
                  </a:lnTo>
                  <a:lnTo>
                    <a:pt x="469387" y="80975"/>
                  </a:lnTo>
                  <a:lnTo>
                    <a:pt x="461615" y="79820"/>
                  </a:lnTo>
                  <a:lnTo>
                    <a:pt x="453779" y="78613"/>
                  </a:lnTo>
                  <a:lnTo>
                    <a:pt x="412072" y="72352"/>
                  </a:lnTo>
                  <a:lnTo>
                    <a:pt x="364896" y="65274"/>
                  </a:lnTo>
                  <a:lnTo>
                    <a:pt x="317072" y="57965"/>
                  </a:lnTo>
                  <a:lnTo>
                    <a:pt x="268733" y="50311"/>
                  </a:lnTo>
                  <a:lnTo>
                    <a:pt x="220012" y="42200"/>
                  </a:lnTo>
                  <a:lnTo>
                    <a:pt x="171044" y="33516"/>
                  </a:lnTo>
                  <a:lnTo>
                    <a:pt x="121959" y="24147"/>
                  </a:lnTo>
                  <a:lnTo>
                    <a:pt x="72892" y="13979"/>
                  </a:lnTo>
                  <a:lnTo>
                    <a:pt x="23976" y="2897"/>
                  </a:lnTo>
                  <a:lnTo>
                    <a:pt x="12337" y="0"/>
                  </a:lnTo>
                </a:path>
                <a:path w="1614804" h="104775">
                  <a:moveTo>
                    <a:pt x="0" y="0"/>
                  </a:moveTo>
                  <a:lnTo>
                    <a:pt x="71821" y="16794"/>
                  </a:lnTo>
                  <a:lnTo>
                    <a:pt x="120898" y="26970"/>
                  </a:lnTo>
                  <a:lnTo>
                    <a:pt x="169989" y="36345"/>
                  </a:lnTo>
                  <a:lnTo>
                    <a:pt x="218962" y="45033"/>
                  </a:lnTo>
                  <a:lnTo>
                    <a:pt x="267683" y="53149"/>
                  </a:lnTo>
                  <a:lnTo>
                    <a:pt x="316021" y="60805"/>
                  </a:lnTo>
                  <a:lnTo>
                    <a:pt x="363844" y="68116"/>
                  </a:lnTo>
                  <a:lnTo>
                    <a:pt x="411018" y="75197"/>
                  </a:lnTo>
                  <a:lnTo>
                    <a:pt x="453309" y="81534"/>
                  </a:lnTo>
                  <a:lnTo>
                    <a:pt x="459875" y="82563"/>
                  </a:lnTo>
                  <a:lnTo>
                    <a:pt x="466454" y="83528"/>
                  </a:lnTo>
                  <a:lnTo>
                    <a:pt x="472969" y="84480"/>
                  </a:lnTo>
                  <a:lnTo>
                    <a:pt x="476753" y="85039"/>
                  </a:lnTo>
                  <a:lnTo>
                    <a:pt x="532633" y="92669"/>
                  </a:lnTo>
                  <a:lnTo>
                    <a:pt x="586344" y="98666"/>
                  </a:lnTo>
                  <a:lnTo>
                    <a:pt x="638294" y="102765"/>
                  </a:lnTo>
                  <a:lnTo>
                    <a:pt x="688890" y="104698"/>
                  </a:lnTo>
                  <a:lnTo>
                    <a:pt x="738537" y="104198"/>
                  </a:lnTo>
                  <a:lnTo>
                    <a:pt x="787644" y="100998"/>
                  </a:lnTo>
                  <a:lnTo>
                    <a:pt x="836615" y="94831"/>
                  </a:lnTo>
                  <a:lnTo>
                    <a:pt x="885859" y="85431"/>
                  </a:lnTo>
                  <a:lnTo>
                    <a:pt x="935782" y="72530"/>
                  </a:lnTo>
                  <a:lnTo>
                    <a:pt x="958739" y="66053"/>
                  </a:lnTo>
                  <a:lnTo>
                    <a:pt x="987050" y="58659"/>
                  </a:lnTo>
                  <a:lnTo>
                    <a:pt x="1057851" y="42681"/>
                  </a:lnTo>
                  <a:lnTo>
                    <a:pt x="1099399" y="34879"/>
                  </a:lnTo>
                  <a:lnTo>
                    <a:pt x="1144417" y="27722"/>
                  </a:lnTo>
                  <a:lnTo>
                    <a:pt x="1192436" y="21602"/>
                  </a:lnTo>
                  <a:lnTo>
                    <a:pt x="1242985" y="16909"/>
                  </a:lnTo>
                  <a:lnTo>
                    <a:pt x="1295592" y="14033"/>
                  </a:lnTo>
                  <a:lnTo>
                    <a:pt x="1349787" y="13367"/>
                  </a:lnTo>
                  <a:lnTo>
                    <a:pt x="1405099" y="15299"/>
                  </a:lnTo>
                  <a:lnTo>
                    <a:pt x="1461059" y="20222"/>
                  </a:lnTo>
                  <a:lnTo>
                    <a:pt x="1517194" y="28526"/>
                  </a:lnTo>
                  <a:lnTo>
                    <a:pt x="1573034" y="40601"/>
                  </a:lnTo>
                  <a:lnTo>
                    <a:pt x="1614457" y="528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26830" y="0"/>
              <a:ext cx="1553165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7691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1542303" y="34069"/>
                  </a:moveTo>
                  <a:lnTo>
                    <a:pt x="1507419" y="23740"/>
                  </a:lnTo>
                  <a:lnTo>
                    <a:pt x="1451851" y="11639"/>
                  </a:lnTo>
                  <a:lnTo>
                    <a:pt x="1395999" y="3279"/>
                  </a:lnTo>
                  <a:lnTo>
                    <a:pt x="1359526" y="0"/>
                  </a:lnTo>
                </a:path>
                <a:path w="1542415" h="88900">
                  <a:moveTo>
                    <a:pt x="1173778" y="0"/>
                  </a:moveTo>
                  <a:lnTo>
                    <a:pt x="1128820" y="4066"/>
                  </a:lnTo>
                  <a:lnTo>
                    <a:pt x="1081072" y="10034"/>
                  </a:lnTo>
                  <a:lnTo>
                    <a:pt x="1036310" y="17037"/>
                  </a:lnTo>
                  <a:lnTo>
                    <a:pt x="995001" y="24688"/>
                  </a:lnTo>
                  <a:lnTo>
                    <a:pt x="957613" y="32600"/>
                  </a:lnTo>
                  <a:lnTo>
                    <a:pt x="896469" y="47662"/>
                  </a:lnTo>
                  <a:lnTo>
                    <a:pt x="873648" y="54038"/>
                  </a:lnTo>
                  <a:lnTo>
                    <a:pt x="824151" y="66715"/>
                  </a:lnTo>
                  <a:lnTo>
                    <a:pt x="775309" y="75964"/>
                  </a:lnTo>
                  <a:lnTo>
                    <a:pt x="726719" y="82047"/>
                  </a:lnTo>
                  <a:lnTo>
                    <a:pt x="677980" y="85226"/>
                  </a:lnTo>
                  <a:lnTo>
                    <a:pt x="628688" y="85761"/>
                  </a:lnTo>
                  <a:lnTo>
                    <a:pt x="578442" y="83916"/>
                  </a:lnTo>
                  <a:lnTo>
                    <a:pt x="526840" y="79952"/>
                  </a:lnTo>
                  <a:lnTo>
                    <a:pt x="473480" y="74130"/>
                  </a:lnTo>
                  <a:lnTo>
                    <a:pt x="417959" y="66713"/>
                  </a:lnTo>
                  <a:lnTo>
                    <a:pt x="394680" y="63271"/>
                  </a:lnTo>
                  <a:lnTo>
                    <a:pt x="350166" y="56756"/>
                  </a:lnTo>
                  <a:lnTo>
                    <a:pt x="303299" y="49891"/>
                  </a:lnTo>
                  <a:lnTo>
                    <a:pt x="255788" y="42799"/>
                  </a:lnTo>
                  <a:lnTo>
                    <a:pt x="207765" y="35363"/>
                  </a:lnTo>
                  <a:lnTo>
                    <a:pt x="159362" y="27469"/>
                  </a:lnTo>
                  <a:lnTo>
                    <a:pt x="110712" y="19003"/>
                  </a:lnTo>
                  <a:lnTo>
                    <a:pt x="61945" y="9850"/>
                  </a:lnTo>
                  <a:lnTo>
                    <a:pt x="13704" y="0"/>
                  </a:lnTo>
                </a:path>
                <a:path w="1542415" h="88900">
                  <a:moveTo>
                    <a:pt x="0" y="0"/>
                  </a:moveTo>
                  <a:lnTo>
                    <a:pt x="60817" y="12662"/>
                  </a:lnTo>
                  <a:lnTo>
                    <a:pt x="109581" y="21821"/>
                  </a:lnTo>
                  <a:lnTo>
                    <a:pt x="158228" y="30291"/>
                  </a:lnTo>
                  <a:lnTo>
                    <a:pt x="206624" y="38188"/>
                  </a:lnTo>
                  <a:lnTo>
                    <a:pt x="254639" y="45626"/>
                  </a:lnTo>
                  <a:lnTo>
                    <a:pt x="302140" y="52721"/>
                  </a:lnTo>
                  <a:lnTo>
                    <a:pt x="348998" y="59588"/>
                  </a:lnTo>
                  <a:lnTo>
                    <a:pt x="394223" y="66205"/>
                  </a:lnTo>
                  <a:lnTo>
                    <a:pt x="402033" y="67399"/>
                  </a:lnTo>
                  <a:lnTo>
                    <a:pt x="473164" y="77088"/>
                  </a:lnTo>
                  <a:lnTo>
                    <a:pt x="526652" y="82919"/>
                  </a:lnTo>
                  <a:lnTo>
                    <a:pt x="578381" y="86887"/>
                  </a:lnTo>
                  <a:lnTo>
                    <a:pt x="628755" y="88731"/>
                  </a:lnTo>
                  <a:lnTo>
                    <a:pt x="678180" y="88188"/>
                  </a:lnTo>
                  <a:lnTo>
                    <a:pt x="727060" y="84994"/>
                  </a:lnTo>
                  <a:lnTo>
                    <a:pt x="775800" y="78888"/>
                  </a:lnTo>
                  <a:lnTo>
                    <a:pt x="824802" y="69605"/>
                  </a:lnTo>
                  <a:lnTo>
                    <a:pt x="874473" y="56883"/>
                  </a:lnTo>
                  <a:lnTo>
                    <a:pt x="897236" y="50522"/>
                  </a:lnTo>
                  <a:lnTo>
                    <a:pt x="925307" y="43263"/>
                  </a:lnTo>
                  <a:lnTo>
                    <a:pt x="995509" y="27597"/>
                  </a:lnTo>
                  <a:lnTo>
                    <a:pt x="1036708" y="19960"/>
                  </a:lnTo>
                  <a:lnTo>
                    <a:pt x="1081350" y="12969"/>
                  </a:lnTo>
                  <a:lnTo>
                    <a:pt x="1128969" y="7009"/>
                  </a:lnTo>
                  <a:lnTo>
                    <a:pt x="1179099" y="2466"/>
                  </a:lnTo>
                  <a:lnTo>
                    <a:pt x="1226047" y="0"/>
                  </a:lnTo>
                </a:path>
                <a:path w="1542415" h="88900">
                  <a:moveTo>
                    <a:pt x="1307513" y="0"/>
                  </a:moveTo>
                  <a:lnTo>
                    <a:pt x="1339893" y="1192"/>
                  </a:lnTo>
                  <a:lnTo>
                    <a:pt x="1395404" y="6171"/>
                  </a:lnTo>
                  <a:lnTo>
                    <a:pt x="1451095" y="14495"/>
                  </a:lnTo>
                  <a:lnTo>
                    <a:pt x="1506499" y="26549"/>
                  </a:lnTo>
                  <a:lnTo>
                    <a:pt x="1542303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08959" y="0"/>
              <a:ext cx="1471035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23638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1456357" y="17560"/>
                  </a:moveTo>
                  <a:lnTo>
                    <a:pt x="1427671" y="9038"/>
                  </a:lnTo>
                  <a:lnTo>
                    <a:pt x="1386414" y="0"/>
                  </a:lnTo>
                </a:path>
                <a:path w="1456690" h="72390">
                  <a:moveTo>
                    <a:pt x="969943" y="0"/>
                  </a:moveTo>
                  <a:lnTo>
                    <a:pt x="919416" y="8957"/>
                  </a:lnTo>
                  <a:lnTo>
                    <a:pt x="849623" y="24344"/>
                  </a:lnTo>
                  <a:lnTo>
                    <a:pt x="799093" y="37744"/>
                  </a:lnTo>
                  <a:lnTo>
                    <a:pt x="749925" y="50234"/>
                  </a:lnTo>
                  <a:lnTo>
                    <a:pt x="701378" y="59359"/>
                  </a:lnTo>
                  <a:lnTo>
                    <a:pt x="653052" y="65378"/>
                  </a:lnTo>
                  <a:lnTo>
                    <a:pt x="604550" y="68548"/>
                  </a:lnTo>
                  <a:lnTo>
                    <a:pt x="555474" y="69126"/>
                  </a:lnTo>
                  <a:lnTo>
                    <a:pt x="505427" y="67370"/>
                  </a:lnTo>
                  <a:lnTo>
                    <a:pt x="454010" y="63537"/>
                  </a:lnTo>
                  <a:lnTo>
                    <a:pt x="400825" y="57885"/>
                  </a:lnTo>
                  <a:lnTo>
                    <a:pt x="345475" y="50672"/>
                  </a:lnTo>
                  <a:lnTo>
                    <a:pt x="333433" y="48930"/>
                  </a:lnTo>
                  <a:lnTo>
                    <a:pt x="313207" y="46026"/>
                  </a:lnTo>
                  <a:lnTo>
                    <a:pt x="291414" y="42905"/>
                  </a:lnTo>
                  <a:lnTo>
                    <a:pt x="274672" y="40512"/>
                  </a:lnTo>
                  <a:lnTo>
                    <a:pt x="225008" y="33406"/>
                  </a:lnTo>
                  <a:lnTo>
                    <a:pt x="174626" y="26035"/>
                  </a:lnTo>
                  <a:lnTo>
                    <a:pt x="123686" y="18258"/>
                  </a:lnTo>
                  <a:lnTo>
                    <a:pt x="72346" y="9936"/>
                  </a:lnTo>
                  <a:lnTo>
                    <a:pt x="20766" y="927"/>
                  </a:lnTo>
                  <a:lnTo>
                    <a:pt x="15894" y="0"/>
                  </a:lnTo>
                </a:path>
                <a:path w="1456690" h="72390">
                  <a:moveTo>
                    <a:pt x="0" y="0"/>
                  </a:moveTo>
                  <a:lnTo>
                    <a:pt x="71333" y="12771"/>
                  </a:lnTo>
                  <a:lnTo>
                    <a:pt x="122678" y="21095"/>
                  </a:lnTo>
                  <a:lnTo>
                    <a:pt x="173621" y="28871"/>
                  </a:lnTo>
                  <a:lnTo>
                    <a:pt x="224004" y="36241"/>
                  </a:lnTo>
                  <a:lnTo>
                    <a:pt x="273669" y="43345"/>
                  </a:lnTo>
                  <a:lnTo>
                    <a:pt x="285808" y="45074"/>
                  </a:lnTo>
                  <a:lnTo>
                    <a:pt x="297896" y="46797"/>
                  </a:lnTo>
                  <a:lnTo>
                    <a:pt x="309929" y="48518"/>
                  </a:lnTo>
                  <a:lnTo>
                    <a:pt x="321903" y="50241"/>
                  </a:lnTo>
                  <a:lnTo>
                    <a:pt x="329663" y="51396"/>
                  </a:lnTo>
                  <a:lnTo>
                    <a:pt x="337385" y="52501"/>
                  </a:lnTo>
                  <a:lnTo>
                    <a:pt x="400532" y="60821"/>
                  </a:lnTo>
                  <a:lnTo>
                    <a:pt x="453830" y="66494"/>
                  </a:lnTo>
                  <a:lnTo>
                    <a:pt x="505361" y="70342"/>
                  </a:lnTo>
                  <a:lnTo>
                    <a:pt x="555528" y="72106"/>
                  </a:lnTo>
                  <a:lnTo>
                    <a:pt x="604730" y="71528"/>
                  </a:lnTo>
                  <a:lnTo>
                    <a:pt x="653367" y="68349"/>
                  </a:lnTo>
                  <a:lnTo>
                    <a:pt x="701840" y="62312"/>
                  </a:lnTo>
                  <a:lnTo>
                    <a:pt x="750548" y="53157"/>
                  </a:lnTo>
                  <a:lnTo>
                    <a:pt x="799893" y="40627"/>
                  </a:lnTo>
                  <a:lnTo>
                    <a:pt x="822460" y="34378"/>
                  </a:lnTo>
                  <a:lnTo>
                    <a:pt x="850291" y="27251"/>
                  </a:lnTo>
                  <a:lnTo>
                    <a:pt x="882924" y="19629"/>
                  </a:lnTo>
                  <a:lnTo>
                    <a:pt x="919897" y="11890"/>
                  </a:lnTo>
                  <a:lnTo>
                    <a:pt x="960749" y="4416"/>
                  </a:lnTo>
                  <a:lnTo>
                    <a:pt x="989375" y="0"/>
                  </a:lnTo>
                </a:path>
                <a:path w="1456690" h="72390">
                  <a:moveTo>
                    <a:pt x="1372632" y="0"/>
                  </a:moveTo>
                  <a:lnTo>
                    <a:pt x="1426735" y="11840"/>
                  </a:lnTo>
                  <a:lnTo>
                    <a:pt x="1456357" y="206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18596" y="0"/>
              <a:ext cx="1361399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26812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4" h="55244">
                  <a:moveTo>
                    <a:pt x="1353182" y="388"/>
                  </a:moveTo>
                  <a:lnTo>
                    <a:pt x="1351820" y="0"/>
                  </a:lnTo>
                </a:path>
                <a:path w="1353184" h="55244">
                  <a:moveTo>
                    <a:pt x="791743" y="0"/>
                  </a:moveTo>
                  <a:lnTo>
                    <a:pt x="761656" y="6832"/>
                  </a:lnTo>
                  <a:lnTo>
                    <a:pt x="731767" y="14339"/>
                  </a:lnTo>
                  <a:lnTo>
                    <a:pt x="707755" y="20904"/>
                  </a:lnTo>
                  <a:lnTo>
                    <a:pt x="658851" y="33203"/>
                  </a:lnTo>
                  <a:lnTo>
                    <a:pt x="610554" y="42202"/>
                  </a:lnTo>
                  <a:lnTo>
                    <a:pt x="562469" y="48154"/>
                  </a:lnTo>
                  <a:lnTo>
                    <a:pt x="514201" y="51311"/>
                  </a:lnTo>
                  <a:lnTo>
                    <a:pt x="465353" y="51927"/>
                  </a:lnTo>
                  <a:lnTo>
                    <a:pt x="415530" y="50254"/>
                  </a:lnTo>
                  <a:lnTo>
                    <a:pt x="364337" y="46547"/>
                  </a:lnTo>
                  <a:lnTo>
                    <a:pt x="311378" y="41056"/>
                  </a:lnTo>
                  <a:lnTo>
                    <a:pt x="256257" y="34036"/>
                  </a:lnTo>
                  <a:lnTo>
                    <a:pt x="233207" y="30785"/>
                  </a:lnTo>
                  <a:lnTo>
                    <a:pt x="220708" y="29032"/>
                  </a:lnTo>
                  <a:lnTo>
                    <a:pt x="208148" y="27278"/>
                  </a:lnTo>
                  <a:lnTo>
                    <a:pt x="195529" y="25522"/>
                  </a:lnTo>
                  <a:lnTo>
                    <a:pt x="182851" y="23762"/>
                  </a:lnTo>
                  <a:lnTo>
                    <a:pt x="133512" y="16881"/>
                  </a:lnTo>
                  <a:lnTo>
                    <a:pt x="83460" y="9737"/>
                  </a:lnTo>
                  <a:lnTo>
                    <a:pt x="32853" y="2190"/>
                  </a:lnTo>
                  <a:lnTo>
                    <a:pt x="19050" y="0"/>
                  </a:lnTo>
                </a:path>
                <a:path w="1353184" h="55244">
                  <a:moveTo>
                    <a:pt x="0" y="0"/>
                  </a:moveTo>
                  <a:lnTo>
                    <a:pt x="82316" y="12589"/>
                  </a:lnTo>
                  <a:lnTo>
                    <a:pt x="132356" y="19735"/>
                  </a:lnTo>
                  <a:lnTo>
                    <a:pt x="181683" y="26619"/>
                  </a:lnTo>
                  <a:lnTo>
                    <a:pt x="194551" y="28408"/>
                  </a:lnTo>
                  <a:lnTo>
                    <a:pt x="207359" y="30193"/>
                  </a:lnTo>
                  <a:lnTo>
                    <a:pt x="220106" y="31975"/>
                  </a:lnTo>
                  <a:lnTo>
                    <a:pt x="232788" y="33757"/>
                  </a:lnTo>
                  <a:lnTo>
                    <a:pt x="240395" y="34785"/>
                  </a:lnTo>
                  <a:lnTo>
                    <a:pt x="247964" y="35839"/>
                  </a:lnTo>
                  <a:lnTo>
                    <a:pt x="255444" y="36906"/>
                  </a:lnTo>
                  <a:lnTo>
                    <a:pt x="310812" y="43963"/>
                  </a:lnTo>
                  <a:lnTo>
                    <a:pt x="363991" y="49481"/>
                  </a:lnTo>
                  <a:lnTo>
                    <a:pt x="415382" y="53206"/>
                  </a:lnTo>
                  <a:lnTo>
                    <a:pt x="465384" y="54885"/>
                  </a:lnTo>
                  <a:lnTo>
                    <a:pt x="514398" y="54266"/>
                  </a:lnTo>
                  <a:lnTo>
                    <a:pt x="562825" y="51095"/>
                  </a:lnTo>
                  <a:lnTo>
                    <a:pt x="611064" y="45121"/>
                  </a:lnTo>
                  <a:lnTo>
                    <a:pt x="659516" y="36090"/>
                  </a:lnTo>
                  <a:lnTo>
                    <a:pt x="708580" y="23749"/>
                  </a:lnTo>
                  <a:lnTo>
                    <a:pt x="732527" y="17199"/>
                  </a:lnTo>
                  <a:lnTo>
                    <a:pt x="762333" y="9707"/>
                  </a:lnTo>
                  <a:lnTo>
                    <a:pt x="797450" y="1724"/>
                  </a:lnTo>
                  <a:lnTo>
                    <a:pt x="806023" y="0"/>
                  </a:lnTo>
                </a:path>
                <a:path w="1353184" h="55244">
                  <a:moveTo>
                    <a:pt x="1341176" y="0"/>
                  </a:moveTo>
                  <a:lnTo>
                    <a:pt x="1353182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28744" y="0"/>
              <a:ext cx="667942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52146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607775" y="0"/>
                  </a:moveTo>
                  <a:lnTo>
                    <a:pt x="546048" y="15658"/>
                  </a:lnTo>
                  <a:lnTo>
                    <a:pt x="498000" y="24535"/>
                  </a:lnTo>
                  <a:lnTo>
                    <a:pt x="450152" y="30421"/>
                  </a:lnTo>
                  <a:lnTo>
                    <a:pt x="402112" y="33565"/>
                  </a:lnTo>
                  <a:lnTo>
                    <a:pt x="353486" y="34216"/>
                  </a:lnTo>
                  <a:lnTo>
                    <a:pt x="303883" y="32621"/>
                  </a:lnTo>
                  <a:lnTo>
                    <a:pt x="252908" y="29030"/>
                  </a:lnTo>
                  <a:lnTo>
                    <a:pt x="200169" y="23691"/>
                  </a:lnTo>
                  <a:lnTo>
                    <a:pt x="145274" y="16853"/>
                  </a:lnTo>
                  <a:lnTo>
                    <a:pt x="122338" y="13716"/>
                  </a:lnTo>
                  <a:lnTo>
                    <a:pt x="109034" y="11898"/>
                  </a:lnTo>
                  <a:lnTo>
                    <a:pt x="95662" y="10080"/>
                  </a:lnTo>
                  <a:lnTo>
                    <a:pt x="82222" y="8258"/>
                  </a:lnTo>
                  <a:lnTo>
                    <a:pt x="68719" y="6426"/>
                  </a:lnTo>
                  <a:lnTo>
                    <a:pt x="21425" y="0"/>
                  </a:lnTo>
                </a:path>
                <a:path w="619125" h="37465">
                  <a:moveTo>
                    <a:pt x="0" y="0"/>
                  </a:moveTo>
                  <a:lnTo>
                    <a:pt x="19163" y="2666"/>
                  </a:lnTo>
                  <a:lnTo>
                    <a:pt x="68160" y="9322"/>
                  </a:lnTo>
                  <a:lnTo>
                    <a:pt x="81711" y="11158"/>
                  </a:lnTo>
                  <a:lnTo>
                    <a:pt x="95196" y="12989"/>
                  </a:lnTo>
                  <a:lnTo>
                    <a:pt x="108613" y="14815"/>
                  </a:lnTo>
                  <a:lnTo>
                    <a:pt x="121957" y="16637"/>
                  </a:lnTo>
                  <a:lnTo>
                    <a:pt x="144893" y="19837"/>
                  </a:lnTo>
                  <a:lnTo>
                    <a:pt x="191398" y="25753"/>
                  </a:lnTo>
                  <a:lnTo>
                    <a:pt x="238710" y="30891"/>
                  </a:lnTo>
                  <a:lnTo>
                    <a:pt x="286864" y="34790"/>
                  </a:lnTo>
                  <a:lnTo>
                    <a:pt x="335896" y="36990"/>
                  </a:lnTo>
                  <a:lnTo>
                    <a:pt x="385844" y="37031"/>
                  </a:lnTo>
                  <a:lnTo>
                    <a:pt x="436742" y="34450"/>
                  </a:lnTo>
                  <a:lnTo>
                    <a:pt x="488627" y="28787"/>
                  </a:lnTo>
                  <a:lnTo>
                    <a:pt x="541535" y="19583"/>
                  </a:lnTo>
                  <a:lnTo>
                    <a:pt x="595502" y="6375"/>
                  </a:lnTo>
                  <a:lnTo>
                    <a:pt x="619042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41556" y="0"/>
              <a:ext cx="513204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9473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403967" y="0"/>
                  </a:moveTo>
                  <a:lnTo>
                    <a:pt x="358657" y="7809"/>
                  </a:lnTo>
                  <a:lnTo>
                    <a:pt x="307173" y="13390"/>
                  </a:lnTo>
                  <a:lnTo>
                    <a:pt x="256653" y="15955"/>
                  </a:lnTo>
                  <a:lnTo>
                    <a:pt x="207063" y="15956"/>
                  </a:lnTo>
                  <a:lnTo>
                    <a:pt x="158371" y="13843"/>
                  </a:lnTo>
                  <a:lnTo>
                    <a:pt x="110542" y="10066"/>
                  </a:lnTo>
                  <a:lnTo>
                    <a:pt x="63545" y="5077"/>
                  </a:lnTo>
                  <a:lnTo>
                    <a:pt x="22751" y="0"/>
                  </a:lnTo>
                </a:path>
                <a:path w="419100" h="19050">
                  <a:moveTo>
                    <a:pt x="0" y="0"/>
                  </a:moveTo>
                  <a:lnTo>
                    <a:pt x="63292" y="8065"/>
                  </a:lnTo>
                  <a:lnTo>
                    <a:pt x="110419" y="13056"/>
                  </a:lnTo>
                  <a:lnTo>
                    <a:pt x="158378" y="16829"/>
                  </a:lnTo>
                  <a:lnTo>
                    <a:pt x="207202" y="18935"/>
                  </a:lnTo>
                  <a:lnTo>
                    <a:pt x="256924" y="18920"/>
                  </a:lnTo>
                  <a:lnTo>
                    <a:pt x="307577" y="16334"/>
                  </a:lnTo>
                  <a:lnTo>
                    <a:pt x="359193" y="10723"/>
                  </a:lnTo>
                  <a:lnTo>
                    <a:pt x="411807" y="1636"/>
                  </a:lnTo>
                  <a:lnTo>
                    <a:pt x="41855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72264" y="1"/>
              <a:ext cx="138941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06318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77986" y="0"/>
              <a:ext cx="2008" cy="103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79774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0" y="0"/>
                  </a:moveTo>
                  <a:lnTo>
                    <a:pt x="221" y="1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5128" y="0"/>
              <a:ext cx="24865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55893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29" h="194945">
                  <a:moveTo>
                    <a:pt x="24101" y="173277"/>
                  </a:moveTo>
                  <a:lnTo>
                    <a:pt x="22450" y="160754"/>
                  </a:lnTo>
                  <a:lnTo>
                    <a:pt x="20307" y="142089"/>
                  </a:lnTo>
                  <a:lnTo>
                    <a:pt x="18388" y="123540"/>
                  </a:lnTo>
                  <a:lnTo>
                    <a:pt x="16595" y="105206"/>
                  </a:lnTo>
                  <a:lnTo>
                    <a:pt x="14276" y="81710"/>
                  </a:lnTo>
                  <a:lnTo>
                    <a:pt x="11706" y="57861"/>
                  </a:lnTo>
                  <a:lnTo>
                    <a:pt x="8669" y="33697"/>
                  </a:lnTo>
                  <a:lnTo>
                    <a:pt x="4949" y="9258"/>
                  </a:lnTo>
                  <a:lnTo>
                    <a:pt x="3048" y="0"/>
                  </a:lnTo>
                </a:path>
                <a:path w="24129" h="194945">
                  <a:moveTo>
                    <a:pt x="0" y="0"/>
                  </a:moveTo>
                  <a:lnTo>
                    <a:pt x="8724" y="58078"/>
                  </a:lnTo>
                  <a:lnTo>
                    <a:pt x="13598" y="105219"/>
                  </a:lnTo>
                  <a:lnTo>
                    <a:pt x="15403" y="123641"/>
                  </a:lnTo>
                  <a:lnTo>
                    <a:pt x="17338" y="142284"/>
                  </a:lnTo>
                  <a:lnTo>
                    <a:pt x="19502" y="161051"/>
                  </a:lnTo>
                  <a:lnTo>
                    <a:pt x="21993" y="179844"/>
                  </a:lnTo>
                  <a:lnTo>
                    <a:pt x="23215" y="188360"/>
                  </a:lnTo>
                  <a:lnTo>
                    <a:pt x="24101" y="1943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31055" y="0"/>
              <a:ext cx="48938" cy="31443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31889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59" h="312420">
                  <a:moveTo>
                    <a:pt x="48105" y="299444"/>
                  </a:moveTo>
                  <a:lnTo>
                    <a:pt x="31099" y="213613"/>
                  </a:lnTo>
                  <a:lnTo>
                    <a:pt x="23226" y="160595"/>
                  </a:lnTo>
                  <a:lnTo>
                    <a:pt x="17091" y="105194"/>
                  </a:lnTo>
                  <a:lnTo>
                    <a:pt x="14646" y="81688"/>
                  </a:lnTo>
                  <a:lnTo>
                    <a:pt x="11953" y="57830"/>
                  </a:lnTo>
                  <a:lnTo>
                    <a:pt x="8799" y="33661"/>
                  </a:lnTo>
                  <a:lnTo>
                    <a:pt x="4976" y="9220"/>
                  </a:lnTo>
                  <a:lnTo>
                    <a:pt x="3051" y="0"/>
                  </a:lnTo>
                </a:path>
                <a:path w="48259" h="312420">
                  <a:moveTo>
                    <a:pt x="0" y="0"/>
                  </a:moveTo>
                  <a:lnTo>
                    <a:pt x="9005" y="58173"/>
                  </a:lnTo>
                  <a:lnTo>
                    <a:pt x="14132" y="105435"/>
                  </a:lnTo>
                  <a:lnTo>
                    <a:pt x="16029" y="123757"/>
                  </a:lnTo>
                  <a:lnTo>
                    <a:pt x="18052" y="142293"/>
                  </a:lnTo>
                  <a:lnTo>
                    <a:pt x="24092" y="188153"/>
                  </a:lnTo>
                  <a:lnTo>
                    <a:pt x="28026" y="213359"/>
                  </a:lnTo>
                  <a:lnTo>
                    <a:pt x="28242" y="214693"/>
                  </a:lnTo>
                  <a:lnTo>
                    <a:pt x="37363" y="266944"/>
                  </a:lnTo>
                  <a:lnTo>
                    <a:pt x="48105" y="3124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06209" y="0"/>
              <a:ext cx="73784" cy="38115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0784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72154" y="366508"/>
                  </a:moveTo>
                  <a:lnTo>
                    <a:pt x="53194" y="315855"/>
                  </a:lnTo>
                  <a:lnTo>
                    <a:pt x="41402" y="266471"/>
                  </a:lnTo>
                  <a:lnTo>
                    <a:pt x="32250" y="214744"/>
                  </a:lnTo>
                  <a:lnTo>
                    <a:pt x="31907" y="212661"/>
                  </a:lnTo>
                  <a:lnTo>
                    <a:pt x="30521" y="204334"/>
                  </a:lnTo>
                  <a:lnTo>
                    <a:pt x="24014" y="160517"/>
                  </a:lnTo>
                  <a:lnTo>
                    <a:pt x="17620" y="105435"/>
                  </a:lnTo>
                  <a:lnTo>
                    <a:pt x="15040" y="81861"/>
                  </a:lnTo>
                  <a:lnTo>
                    <a:pt x="12213" y="57937"/>
                  </a:lnTo>
                  <a:lnTo>
                    <a:pt x="8933" y="33708"/>
                  </a:lnTo>
                  <a:lnTo>
                    <a:pt x="4996" y="9220"/>
                  </a:lnTo>
                  <a:lnTo>
                    <a:pt x="3044" y="0"/>
                  </a:lnTo>
                </a:path>
                <a:path w="72390" h="372745">
                  <a:moveTo>
                    <a:pt x="0" y="0"/>
                  </a:moveTo>
                  <a:lnTo>
                    <a:pt x="9278" y="58361"/>
                  </a:lnTo>
                  <a:lnTo>
                    <a:pt x="14674" y="105829"/>
                  </a:lnTo>
                  <a:lnTo>
                    <a:pt x="16656" y="124024"/>
                  </a:lnTo>
                  <a:lnTo>
                    <a:pt x="18757" y="142428"/>
                  </a:lnTo>
                  <a:lnTo>
                    <a:pt x="24960" y="187985"/>
                  </a:lnTo>
                  <a:lnTo>
                    <a:pt x="38444" y="266952"/>
                  </a:lnTo>
                  <a:lnTo>
                    <a:pt x="50318" y="316660"/>
                  </a:lnTo>
                  <a:lnTo>
                    <a:pt x="68147" y="365365"/>
                  </a:lnTo>
                  <a:lnTo>
                    <a:pt x="72154" y="3726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81285" y="0"/>
              <a:ext cx="98709" cy="41497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83721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96273" y="407249"/>
                  </a:moveTo>
                  <a:lnTo>
                    <a:pt x="72187" y="363958"/>
                  </a:lnTo>
                  <a:lnTo>
                    <a:pt x="54436" y="315912"/>
                  </a:lnTo>
                  <a:lnTo>
                    <a:pt x="42576" y="266856"/>
                  </a:lnTo>
                  <a:lnTo>
                    <a:pt x="33357" y="215493"/>
                  </a:lnTo>
                  <a:lnTo>
                    <a:pt x="24797" y="160532"/>
                  </a:lnTo>
                  <a:lnTo>
                    <a:pt x="18180" y="105867"/>
                  </a:lnTo>
                  <a:lnTo>
                    <a:pt x="15460" y="82193"/>
                  </a:lnTo>
                  <a:lnTo>
                    <a:pt x="12497" y="58165"/>
                  </a:lnTo>
                  <a:lnTo>
                    <a:pt x="9086" y="33833"/>
                  </a:lnTo>
                  <a:lnTo>
                    <a:pt x="5023" y="9245"/>
                  </a:lnTo>
                  <a:lnTo>
                    <a:pt x="3035" y="0"/>
                  </a:lnTo>
                </a:path>
                <a:path w="96520" h="413384">
                  <a:moveTo>
                    <a:pt x="0" y="0"/>
                  </a:moveTo>
                  <a:lnTo>
                    <a:pt x="9505" y="58259"/>
                  </a:lnTo>
                  <a:lnTo>
                    <a:pt x="15145" y="105600"/>
                  </a:lnTo>
                  <a:lnTo>
                    <a:pt x="17228" y="123824"/>
                  </a:lnTo>
                  <a:lnTo>
                    <a:pt x="19434" y="142252"/>
                  </a:lnTo>
                  <a:lnTo>
                    <a:pt x="25861" y="187820"/>
                  </a:lnTo>
                  <a:lnTo>
                    <a:pt x="39678" y="267630"/>
                  </a:lnTo>
                  <a:lnTo>
                    <a:pt x="51610" y="316928"/>
                  </a:lnTo>
                  <a:lnTo>
                    <a:pt x="69490" y="365245"/>
                  </a:lnTo>
                  <a:lnTo>
                    <a:pt x="96273" y="41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58992" y="0"/>
              <a:ext cx="121002" cy="4503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59594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120400" y="440185"/>
                  </a:moveTo>
                  <a:lnTo>
                    <a:pt x="73454" y="363645"/>
                  </a:lnTo>
                  <a:lnTo>
                    <a:pt x="55619" y="315807"/>
                  </a:lnTo>
                  <a:lnTo>
                    <a:pt x="43683" y="266964"/>
                  </a:lnTo>
                  <a:lnTo>
                    <a:pt x="34383" y="215823"/>
                  </a:lnTo>
                  <a:lnTo>
                    <a:pt x="25567" y="160451"/>
                  </a:lnTo>
                  <a:lnTo>
                    <a:pt x="18699" y="105905"/>
                  </a:lnTo>
                  <a:lnTo>
                    <a:pt x="15852" y="82208"/>
                  </a:lnTo>
                  <a:lnTo>
                    <a:pt x="12761" y="58166"/>
                  </a:lnTo>
                  <a:lnTo>
                    <a:pt x="9233" y="33828"/>
                  </a:lnTo>
                  <a:lnTo>
                    <a:pt x="5072" y="9245"/>
                  </a:lnTo>
                  <a:lnTo>
                    <a:pt x="3050" y="0"/>
                  </a:lnTo>
                </a:path>
                <a:path w="120650" h="445770">
                  <a:moveTo>
                    <a:pt x="0" y="0"/>
                  </a:moveTo>
                  <a:lnTo>
                    <a:pt x="9828" y="58608"/>
                  </a:lnTo>
                  <a:lnTo>
                    <a:pt x="15765" y="106286"/>
                  </a:lnTo>
                  <a:lnTo>
                    <a:pt x="17919" y="124307"/>
                  </a:lnTo>
                  <a:lnTo>
                    <a:pt x="20186" y="142530"/>
                  </a:lnTo>
                  <a:lnTo>
                    <a:pt x="26720" y="187690"/>
                  </a:lnTo>
                  <a:lnTo>
                    <a:pt x="40822" y="267876"/>
                  </a:lnTo>
                  <a:lnTo>
                    <a:pt x="52820" y="316922"/>
                  </a:lnTo>
                  <a:lnTo>
                    <a:pt x="70768" y="365005"/>
                  </a:lnTo>
                  <a:lnTo>
                    <a:pt x="97947" y="413448"/>
                  </a:lnTo>
                  <a:lnTo>
                    <a:pt x="120400" y="4454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34063" y="0"/>
              <a:ext cx="145931" cy="4829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35483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79" h="476250">
                  <a:moveTo>
                    <a:pt x="144512" y="470879"/>
                  </a:moveTo>
                  <a:lnTo>
                    <a:pt x="101801" y="411327"/>
                  </a:lnTo>
                  <a:lnTo>
                    <a:pt x="74752" y="363464"/>
                  </a:lnTo>
                  <a:lnTo>
                    <a:pt x="56865" y="315918"/>
                  </a:lnTo>
                  <a:lnTo>
                    <a:pt x="44880" y="267391"/>
                  </a:lnTo>
                  <a:lnTo>
                    <a:pt x="35532" y="216585"/>
                  </a:lnTo>
                  <a:lnTo>
                    <a:pt x="29182" y="178599"/>
                  </a:lnTo>
                  <a:lnTo>
                    <a:pt x="21480" y="124043"/>
                  </a:lnTo>
                  <a:lnTo>
                    <a:pt x="19238" y="106108"/>
                  </a:lnTo>
                  <a:lnTo>
                    <a:pt x="16256" y="82381"/>
                  </a:lnTo>
                  <a:lnTo>
                    <a:pt x="13033" y="58308"/>
                  </a:lnTo>
                  <a:lnTo>
                    <a:pt x="9378" y="33945"/>
                  </a:lnTo>
                  <a:lnTo>
                    <a:pt x="5103" y="9347"/>
                  </a:lnTo>
                  <a:lnTo>
                    <a:pt x="3031" y="0"/>
                  </a:lnTo>
                </a:path>
                <a:path w="144779" h="476250">
                  <a:moveTo>
                    <a:pt x="0" y="0"/>
                  </a:moveTo>
                  <a:lnTo>
                    <a:pt x="10101" y="58726"/>
                  </a:lnTo>
                  <a:lnTo>
                    <a:pt x="16292" y="106425"/>
                  </a:lnTo>
                  <a:lnTo>
                    <a:pt x="18541" y="124391"/>
                  </a:lnTo>
                  <a:lnTo>
                    <a:pt x="20899" y="142560"/>
                  </a:lnTo>
                  <a:lnTo>
                    <a:pt x="27616" y="187584"/>
                  </a:lnTo>
                  <a:lnTo>
                    <a:pt x="42073" y="268515"/>
                  </a:lnTo>
                  <a:lnTo>
                    <a:pt x="54132" y="317172"/>
                  </a:lnTo>
                  <a:lnTo>
                    <a:pt x="72133" y="364891"/>
                  </a:lnTo>
                  <a:lnTo>
                    <a:pt x="99363" y="412991"/>
                  </a:lnTo>
                  <a:lnTo>
                    <a:pt x="136267" y="465229"/>
                  </a:lnTo>
                  <a:lnTo>
                    <a:pt x="144512" y="4756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09141" y="1"/>
              <a:ext cx="170851" cy="50959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11435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09" h="503555">
                  <a:moveTo>
                    <a:pt x="168559" y="498733"/>
                  </a:moveTo>
                  <a:lnTo>
                    <a:pt x="140243" y="462960"/>
                  </a:lnTo>
                  <a:lnTo>
                    <a:pt x="103179" y="410895"/>
                  </a:lnTo>
                  <a:lnTo>
                    <a:pt x="76065" y="363324"/>
                  </a:lnTo>
                  <a:lnTo>
                    <a:pt x="58118" y="316083"/>
                  </a:lnTo>
                  <a:lnTo>
                    <a:pt x="46074" y="267881"/>
                  </a:lnTo>
                  <a:lnTo>
                    <a:pt x="36669" y="217423"/>
                  </a:lnTo>
                  <a:lnTo>
                    <a:pt x="35717" y="211988"/>
                  </a:lnTo>
                  <a:lnTo>
                    <a:pt x="34288" y="203847"/>
                  </a:lnTo>
                  <a:lnTo>
                    <a:pt x="27210" y="160699"/>
                  </a:lnTo>
                  <a:lnTo>
                    <a:pt x="19816" y="106616"/>
                  </a:lnTo>
                  <a:lnTo>
                    <a:pt x="16687" y="82775"/>
                  </a:lnTo>
                  <a:lnTo>
                    <a:pt x="13325" y="58592"/>
                  </a:lnTo>
                  <a:lnTo>
                    <a:pt x="9542" y="34126"/>
                  </a:lnTo>
                  <a:lnTo>
                    <a:pt x="5148" y="9435"/>
                  </a:lnTo>
                  <a:lnTo>
                    <a:pt x="3032" y="0"/>
                  </a:lnTo>
                </a:path>
                <a:path w="168909" h="503555">
                  <a:moveTo>
                    <a:pt x="0" y="0"/>
                  </a:moveTo>
                  <a:lnTo>
                    <a:pt x="10379" y="58924"/>
                  </a:lnTo>
                  <a:lnTo>
                    <a:pt x="16832" y="106768"/>
                  </a:lnTo>
                  <a:lnTo>
                    <a:pt x="19160" y="124639"/>
                  </a:lnTo>
                  <a:lnTo>
                    <a:pt x="21601" y="142709"/>
                  </a:lnTo>
                  <a:lnTo>
                    <a:pt x="28495" y="187513"/>
                  </a:lnTo>
                  <a:lnTo>
                    <a:pt x="43270" y="268937"/>
                  </a:lnTo>
                  <a:lnTo>
                    <a:pt x="55378" y="317296"/>
                  </a:lnTo>
                  <a:lnTo>
                    <a:pt x="73442" y="364731"/>
                  </a:lnTo>
                  <a:lnTo>
                    <a:pt x="100754" y="412559"/>
                  </a:lnTo>
                  <a:lnTo>
                    <a:pt x="137839" y="464706"/>
                  </a:lnTo>
                  <a:lnTo>
                    <a:pt x="168559" y="5035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87120" y="0"/>
              <a:ext cx="192875" cy="53971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87481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192514" y="523793"/>
                  </a:moveTo>
                  <a:lnTo>
                    <a:pt x="141821" y="462447"/>
                  </a:lnTo>
                  <a:lnTo>
                    <a:pt x="104553" y="410463"/>
                  </a:lnTo>
                  <a:lnTo>
                    <a:pt x="77384" y="363188"/>
                  </a:lnTo>
                  <a:lnTo>
                    <a:pt x="59382" y="316250"/>
                  </a:lnTo>
                  <a:lnTo>
                    <a:pt x="47282" y="268362"/>
                  </a:lnTo>
                  <a:lnTo>
                    <a:pt x="37815" y="218236"/>
                  </a:lnTo>
                  <a:lnTo>
                    <a:pt x="31173" y="180149"/>
                  </a:lnTo>
                  <a:lnTo>
                    <a:pt x="22812" y="124767"/>
                  </a:lnTo>
                  <a:lnTo>
                    <a:pt x="20416" y="107111"/>
                  </a:lnTo>
                  <a:lnTo>
                    <a:pt x="17140" y="83167"/>
                  </a:lnTo>
                  <a:lnTo>
                    <a:pt x="13629" y="58883"/>
                  </a:lnTo>
                  <a:lnTo>
                    <a:pt x="9702" y="34313"/>
                  </a:lnTo>
                  <a:lnTo>
                    <a:pt x="5176" y="9512"/>
                  </a:lnTo>
                  <a:lnTo>
                    <a:pt x="3011" y="0"/>
                  </a:lnTo>
                </a:path>
                <a:path w="193040" h="528320">
                  <a:moveTo>
                    <a:pt x="0" y="0"/>
                  </a:moveTo>
                  <a:lnTo>
                    <a:pt x="10708" y="59272"/>
                  </a:lnTo>
                  <a:lnTo>
                    <a:pt x="17457" y="107365"/>
                  </a:lnTo>
                  <a:lnTo>
                    <a:pt x="19858" y="125071"/>
                  </a:lnTo>
                  <a:lnTo>
                    <a:pt x="22365" y="142973"/>
                  </a:lnTo>
                  <a:lnTo>
                    <a:pt x="29393" y="187429"/>
                  </a:lnTo>
                  <a:lnTo>
                    <a:pt x="44395" y="269148"/>
                  </a:lnTo>
                  <a:lnTo>
                    <a:pt x="56563" y="317283"/>
                  </a:lnTo>
                  <a:lnTo>
                    <a:pt x="74699" y="364504"/>
                  </a:lnTo>
                  <a:lnTo>
                    <a:pt x="102102" y="412127"/>
                  </a:lnTo>
                  <a:lnTo>
                    <a:pt x="139455" y="464268"/>
                  </a:lnTo>
                  <a:lnTo>
                    <a:pt x="174752" y="508657"/>
                  </a:lnTo>
                  <a:lnTo>
                    <a:pt x="192514" y="5282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62401" y="0"/>
              <a:ext cx="217592" cy="5556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63624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4" h="551815">
                  <a:moveTo>
                    <a:pt x="216370" y="547114"/>
                  </a:moveTo>
                  <a:lnTo>
                    <a:pt x="178735" y="506192"/>
                  </a:lnTo>
                  <a:lnTo>
                    <a:pt x="143441" y="461996"/>
                  </a:lnTo>
                  <a:lnTo>
                    <a:pt x="105981" y="410032"/>
                  </a:lnTo>
                  <a:lnTo>
                    <a:pt x="78738" y="363041"/>
                  </a:lnTo>
                  <a:lnTo>
                    <a:pt x="60666" y="316406"/>
                  </a:lnTo>
                  <a:lnTo>
                    <a:pt x="48497" y="268845"/>
                  </a:lnTo>
                  <a:lnTo>
                    <a:pt x="38963" y="219075"/>
                  </a:lnTo>
                  <a:lnTo>
                    <a:pt x="37655" y="211849"/>
                  </a:lnTo>
                  <a:lnTo>
                    <a:pt x="36410" y="205118"/>
                  </a:lnTo>
                  <a:lnTo>
                    <a:pt x="35229" y="198348"/>
                  </a:lnTo>
                  <a:lnTo>
                    <a:pt x="34036" y="191503"/>
                  </a:lnTo>
                  <a:lnTo>
                    <a:pt x="31750" y="178409"/>
                  </a:lnTo>
                  <a:lnTo>
                    <a:pt x="28784" y="160592"/>
                  </a:lnTo>
                  <a:lnTo>
                    <a:pt x="26039" y="142741"/>
                  </a:lnTo>
                  <a:lnTo>
                    <a:pt x="23454" y="124967"/>
                  </a:lnTo>
                  <a:lnTo>
                    <a:pt x="20967" y="107378"/>
                  </a:lnTo>
                  <a:lnTo>
                    <a:pt x="17573" y="83395"/>
                  </a:lnTo>
                  <a:lnTo>
                    <a:pt x="13943" y="59074"/>
                  </a:lnTo>
                  <a:lnTo>
                    <a:pt x="9900" y="34476"/>
                  </a:lnTo>
                  <a:lnTo>
                    <a:pt x="5270" y="9665"/>
                  </a:lnTo>
                  <a:lnTo>
                    <a:pt x="3039" y="0"/>
                  </a:lnTo>
                </a:path>
                <a:path w="216534" h="551815">
                  <a:moveTo>
                    <a:pt x="0" y="0"/>
                  </a:moveTo>
                  <a:lnTo>
                    <a:pt x="11012" y="59466"/>
                  </a:lnTo>
                  <a:lnTo>
                    <a:pt x="18034" y="107632"/>
                  </a:lnTo>
                  <a:lnTo>
                    <a:pt x="20525" y="125264"/>
                  </a:lnTo>
                  <a:lnTo>
                    <a:pt x="23122" y="143092"/>
                  </a:lnTo>
                  <a:lnTo>
                    <a:pt x="25883" y="161009"/>
                  </a:lnTo>
                  <a:lnTo>
                    <a:pt x="28867" y="178905"/>
                  </a:lnTo>
                  <a:lnTo>
                    <a:pt x="30391" y="187680"/>
                  </a:lnTo>
                  <a:lnTo>
                    <a:pt x="31838" y="195999"/>
                  </a:lnTo>
                  <a:lnTo>
                    <a:pt x="33261" y="204203"/>
                  </a:lnTo>
                  <a:lnTo>
                    <a:pt x="45619" y="269629"/>
                  </a:lnTo>
                  <a:lnTo>
                    <a:pt x="57861" y="317449"/>
                  </a:lnTo>
                  <a:lnTo>
                    <a:pt x="76065" y="364383"/>
                  </a:lnTo>
                  <a:lnTo>
                    <a:pt x="103530" y="411747"/>
                  </a:lnTo>
                  <a:lnTo>
                    <a:pt x="141069" y="463812"/>
                  </a:lnTo>
                  <a:lnTo>
                    <a:pt x="176471" y="508122"/>
                  </a:lnTo>
                  <a:lnTo>
                    <a:pt x="210727" y="545844"/>
                  </a:lnTo>
                  <a:lnTo>
                    <a:pt x="216370" y="55118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37817" y="0"/>
              <a:ext cx="242177" cy="57379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39911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240083" y="567262"/>
                  </a:moveTo>
                  <a:lnTo>
                    <a:pt x="180490" y="505658"/>
                  </a:lnTo>
                  <a:lnTo>
                    <a:pt x="145086" y="461544"/>
                  </a:lnTo>
                  <a:lnTo>
                    <a:pt x="107431" y="409663"/>
                  </a:lnTo>
                  <a:lnTo>
                    <a:pt x="80088" y="362901"/>
                  </a:lnTo>
                  <a:lnTo>
                    <a:pt x="61940" y="316512"/>
                  </a:lnTo>
                  <a:lnTo>
                    <a:pt x="49706" y="269214"/>
                  </a:lnTo>
                  <a:lnTo>
                    <a:pt x="40108" y="219722"/>
                  </a:lnTo>
                  <a:lnTo>
                    <a:pt x="38661" y="211785"/>
                  </a:lnTo>
                  <a:lnTo>
                    <a:pt x="37340" y="204597"/>
                  </a:lnTo>
                  <a:lnTo>
                    <a:pt x="36044" y="197319"/>
                  </a:lnTo>
                  <a:lnTo>
                    <a:pt x="34749" y="189979"/>
                  </a:lnTo>
                  <a:lnTo>
                    <a:pt x="32692" y="178371"/>
                  </a:lnTo>
                  <a:lnTo>
                    <a:pt x="29663" y="160668"/>
                  </a:lnTo>
                  <a:lnTo>
                    <a:pt x="26845" y="142930"/>
                  </a:lnTo>
                  <a:lnTo>
                    <a:pt x="24182" y="125266"/>
                  </a:lnTo>
                  <a:lnTo>
                    <a:pt x="21617" y="107784"/>
                  </a:lnTo>
                  <a:lnTo>
                    <a:pt x="18074" y="83733"/>
                  </a:lnTo>
                  <a:lnTo>
                    <a:pt x="14301" y="59342"/>
                  </a:lnTo>
                  <a:lnTo>
                    <a:pt x="10125" y="34677"/>
                  </a:lnTo>
                  <a:lnTo>
                    <a:pt x="5374" y="9804"/>
                  </a:lnTo>
                  <a:lnTo>
                    <a:pt x="3077" y="0"/>
                  </a:lnTo>
                </a:path>
                <a:path w="240665" h="571500">
                  <a:moveTo>
                    <a:pt x="0" y="0"/>
                  </a:moveTo>
                  <a:lnTo>
                    <a:pt x="11378" y="59948"/>
                  </a:lnTo>
                  <a:lnTo>
                    <a:pt x="18696" y="108394"/>
                  </a:lnTo>
                  <a:lnTo>
                    <a:pt x="21268" y="125848"/>
                  </a:lnTo>
                  <a:lnTo>
                    <a:pt x="29771" y="178892"/>
                  </a:lnTo>
                  <a:lnTo>
                    <a:pt x="32908" y="196596"/>
                  </a:lnTo>
                  <a:lnTo>
                    <a:pt x="34305" y="204495"/>
                  </a:lnTo>
                  <a:lnTo>
                    <a:pt x="46790" y="269833"/>
                  </a:lnTo>
                  <a:lnTo>
                    <a:pt x="59100" y="317450"/>
                  </a:lnTo>
                  <a:lnTo>
                    <a:pt x="77388" y="364193"/>
                  </a:lnTo>
                  <a:lnTo>
                    <a:pt x="104967" y="411378"/>
                  </a:lnTo>
                  <a:lnTo>
                    <a:pt x="142745" y="463393"/>
                  </a:lnTo>
                  <a:lnTo>
                    <a:pt x="178270" y="507630"/>
                  </a:lnTo>
                  <a:lnTo>
                    <a:pt x="212536" y="545254"/>
                  </a:lnTo>
                  <a:lnTo>
                    <a:pt x="240083" y="571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15491" y="0"/>
              <a:ext cx="264502" cy="59260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16407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59" h="589915">
                  <a:moveTo>
                    <a:pt x="263586" y="585703"/>
                  </a:moveTo>
                  <a:lnTo>
                    <a:pt x="216395" y="542587"/>
                  </a:lnTo>
                  <a:lnTo>
                    <a:pt x="182232" y="505158"/>
                  </a:lnTo>
                  <a:lnTo>
                    <a:pt x="146709" y="461114"/>
                  </a:lnTo>
                  <a:lnTo>
                    <a:pt x="108837" y="409295"/>
                  </a:lnTo>
                  <a:lnTo>
                    <a:pt x="81439" y="362819"/>
                  </a:lnTo>
                  <a:lnTo>
                    <a:pt x="63239" y="316723"/>
                  </a:lnTo>
                  <a:lnTo>
                    <a:pt x="50957" y="269729"/>
                  </a:lnTo>
                  <a:lnTo>
                    <a:pt x="41311" y="220560"/>
                  </a:lnTo>
                  <a:lnTo>
                    <a:pt x="39660" y="211721"/>
                  </a:lnTo>
                  <a:lnTo>
                    <a:pt x="38200" y="203936"/>
                  </a:lnTo>
                  <a:lnTo>
                    <a:pt x="36777" y="196075"/>
                  </a:lnTo>
                  <a:lnTo>
                    <a:pt x="35329" y="188125"/>
                  </a:lnTo>
                  <a:lnTo>
                    <a:pt x="33564" y="178396"/>
                  </a:lnTo>
                  <a:lnTo>
                    <a:pt x="30522" y="160958"/>
                  </a:lnTo>
                  <a:lnTo>
                    <a:pt x="27670" y="143481"/>
                  </a:lnTo>
                  <a:lnTo>
                    <a:pt x="24958" y="126076"/>
                  </a:lnTo>
                  <a:lnTo>
                    <a:pt x="22337" y="108851"/>
                  </a:lnTo>
                  <a:lnTo>
                    <a:pt x="18628" y="84571"/>
                  </a:lnTo>
                  <a:lnTo>
                    <a:pt x="14686" y="59951"/>
                  </a:lnTo>
                  <a:lnTo>
                    <a:pt x="10343" y="35058"/>
                  </a:lnTo>
                  <a:lnTo>
                    <a:pt x="5434" y="9956"/>
                  </a:lnTo>
                  <a:lnTo>
                    <a:pt x="3068" y="0"/>
                  </a:lnTo>
                </a:path>
                <a:path w="264159" h="589915">
                  <a:moveTo>
                    <a:pt x="0" y="0"/>
                  </a:moveTo>
                  <a:lnTo>
                    <a:pt x="11753" y="60536"/>
                  </a:lnTo>
                  <a:lnTo>
                    <a:pt x="19404" y="109423"/>
                  </a:lnTo>
                  <a:lnTo>
                    <a:pt x="22026" y="126628"/>
                  </a:lnTo>
                  <a:lnTo>
                    <a:pt x="24741" y="144017"/>
                  </a:lnTo>
                  <a:lnTo>
                    <a:pt x="27594" y="161483"/>
                  </a:lnTo>
                  <a:lnTo>
                    <a:pt x="30630" y="178917"/>
                  </a:lnTo>
                  <a:lnTo>
                    <a:pt x="33018" y="191922"/>
                  </a:lnTo>
                  <a:lnTo>
                    <a:pt x="34263" y="198767"/>
                  </a:lnTo>
                  <a:lnTo>
                    <a:pt x="35495" y="205549"/>
                  </a:lnTo>
                  <a:lnTo>
                    <a:pt x="36752" y="212255"/>
                  </a:lnTo>
                  <a:lnTo>
                    <a:pt x="38314" y="220649"/>
                  </a:lnTo>
                  <a:lnTo>
                    <a:pt x="48013" y="270182"/>
                  </a:lnTo>
                  <a:lnTo>
                    <a:pt x="60383" y="317547"/>
                  </a:lnTo>
                  <a:lnTo>
                    <a:pt x="78740" y="364060"/>
                  </a:lnTo>
                  <a:lnTo>
                    <a:pt x="106399" y="411035"/>
                  </a:lnTo>
                  <a:lnTo>
                    <a:pt x="144372" y="462974"/>
                  </a:lnTo>
                  <a:lnTo>
                    <a:pt x="180011" y="507134"/>
                  </a:lnTo>
                  <a:lnTo>
                    <a:pt x="214312" y="544682"/>
                  </a:lnTo>
                  <a:lnTo>
                    <a:pt x="248270" y="576783"/>
                  </a:lnTo>
                  <a:lnTo>
                    <a:pt x="263586" y="5895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992198" y="0"/>
              <a:ext cx="287796" cy="6104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93158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286836" y="601770"/>
                  </a:moveTo>
                  <a:lnTo>
                    <a:pt x="251848" y="573951"/>
                  </a:lnTo>
                  <a:lnTo>
                    <a:pt x="210339" y="533966"/>
                  </a:lnTo>
                  <a:lnTo>
                    <a:pt x="172704" y="491422"/>
                  </a:lnTo>
                  <a:lnTo>
                    <a:pt x="139237" y="448909"/>
                  </a:lnTo>
                  <a:lnTo>
                    <a:pt x="110230" y="409016"/>
                  </a:lnTo>
                  <a:lnTo>
                    <a:pt x="82689" y="362611"/>
                  </a:lnTo>
                  <a:lnTo>
                    <a:pt x="64391" y="316608"/>
                  </a:lnTo>
                  <a:lnTo>
                    <a:pt x="52039" y="269724"/>
                  </a:lnTo>
                  <a:lnTo>
                    <a:pt x="42336" y="220675"/>
                  </a:lnTo>
                  <a:lnTo>
                    <a:pt x="40647" y="211709"/>
                  </a:lnTo>
                  <a:lnTo>
                    <a:pt x="39402" y="205156"/>
                  </a:lnTo>
                  <a:lnTo>
                    <a:pt x="38183" y="198539"/>
                  </a:lnTo>
                  <a:lnTo>
                    <a:pt x="36938" y="191834"/>
                  </a:lnTo>
                  <a:lnTo>
                    <a:pt x="34449" y="178372"/>
                  </a:lnTo>
                  <a:lnTo>
                    <a:pt x="31334" y="161004"/>
                  </a:lnTo>
                  <a:lnTo>
                    <a:pt x="28398" y="143591"/>
                  </a:lnTo>
                  <a:lnTo>
                    <a:pt x="25594" y="126242"/>
                  </a:lnTo>
                  <a:lnTo>
                    <a:pt x="22879" y="109068"/>
                  </a:lnTo>
                  <a:lnTo>
                    <a:pt x="19037" y="84788"/>
                  </a:lnTo>
                  <a:lnTo>
                    <a:pt x="14966" y="60171"/>
                  </a:lnTo>
                  <a:lnTo>
                    <a:pt x="10501" y="35285"/>
                  </a:lnTo>
                  <a:lnTo>
                    <a:pt x="5480" y="10198"/>
                  </a:lnTo>
                  <a:lnTo>
                    <a:pt x="3026" y="0"/>
                  </a:lnTo>
                </a:path>
                <a:path w="287020" h="605790">
                  <a:moveTo>
                    <a:pt x="0" y="0"/>
                  </a:moveTo>
                  <a:lnTo>
                    <a:pt x="12013" y="60519"/>
                  </a:lnTo>
                  <a:lnTo>
                    <a:pt x="19895" y="109207"/>
                  </a:lnTo>
                  <a:lnTo>
                    <a:pt x="22622" y="126470"/>
                  </a:lnTo>
                  <a:lnTo>
                    <a:pt x="25442" y="143915"/>
                  </a:lnTo>
                  <a:lnTo>
                    <a:pt x="28400" y="161433"/>
                  </a:lnTo>
                  <a:lnTo>
                    <a:pt x="31541" y="178918"/>
                  </a:lnTo>
                  <a:lnTo>
                    <a:pt x="33966" y="192037"/>
                  </a:lnTo>
                  <a:lnTo>
                    <a:pt x="35224" y="198857"/>
                  </a:lnTo>
                  <a:lnTo>
                    <a:pt x="36456" y="205588"/>
                  </a:lnTo>
                  <a:lnTo>
                    <a:pt x="37738" y="212255"/>
                  </a:lnTo>
                  <a:lnTo>
                    <a:pt x="39504" y="221615"/>
                  </a:lnTo>
                  <a:lnTo>
                    <a:pt x="49258" y="270790"/>
                  </a:lnTo>
                  <a:lnTo>
                    <a:pt x="61683" y="317822"/>
                  </a:lnTo>
                  <a:lnTo>
                    <a:pt x="80096" y="364024"/>
                  </a:lnTo>
                  <a:lnTo>
                    <a:pt x="107817" y="410705"/>
                  </a:lnTo>
                  <a:lnTo>
                    <a:pt x="136923" y="450722"/>
                  </a:lnTo>
                  <a:lnTo>
                    <a:pt x="170499" y="493373"/>
                  </a:lnTo>
                  <a:lnTo>
                    <a:pt x="208260" y="536057"/>
                  </a:lnTo>
                  <a:lnTo>
                    <a:pt x="249917" y="576174"/>
                  </a:lnTo>
                  <a:lnTo>
                    <a:pt x="269405" y="592387"/>
                  </a:lnTo>
                  <a:lnTo>
                    <a:pt x="286836" y="6054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968255" y="0"/>
              <a:ext cx="311740" cy="62799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970127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79" h="619760">
                  <a:moveTo>
                    <a:pt x="309867" y="615732"/>
                  </a:moveTo>
                  <a:lnTo>
                    <a:pt x="273149" y="589552"/>
                  </a:lnTo>
                  <a:lnTo>
                    <a:pt x="212214" y="533510"/>
                  </a:lnTo>
                  <a:lnTo>
                    <a:pt x="174530" y="491068"/>
                  </a:lnTo>
                  <a:lnTo>
                    <a:pt x="140903" y="448582"/>
                  </a:lnTo>
                  <a:lnTo>
                    <a:pt x="111684" y="408673"/>
                  </a:lnTo>
                  <a:lnTo>
                    <a:pt x="84115" y="362616"/>
                  </a:lnTo>
                  <a:lnTo>
                    <a:pt x="65773" y="316978"/>
                  </a:lnTo>
                  <a:lnTo>
                    <a:pt x="53366" y="270479"/>
                  </a:lnTo>
                  <a:lnTo>
                    <a:pt x="43599" y="221843"/>
                  </a:lnTo>
                  <a:lnTo>
                    <a:pt x="35382" y="178409"/>
                  </a:lnTo>
                  <a:lnTo>
                    <a:pt x="26329" y="126631"/>
                  </a:lnTo>
                  <a:lnTo>
                    <a:pt x="23546" y="109563"/>
                  </a:lnTo>
                  <a:lnTo>
                    <a:pt x="19561" y="85196"/>
                  </a:lnTo>
                  <a:lnTo>
                    <a:pt x="15351" y="60493"/>
                  </a:lnTo>
                  <a:lnTo>
                    <a:pt x="10755" y="35528"/>
                  </a:lnTo>
                  <a:lnTo>
                    <a:pt x="5613" y="10376"/>
                  </a:lnTo>
                  <a:lnTo>
                    <a:pt x="3078" y="0"/>
                  </a:lnTo>
                </a:path>
                <a:path w="309879" h="619760">
                  <a:moveTo>
                    <a:pt x="0" y="0"/>
                  </a:moveTo>
                  <a:lnTo>
                    <a:pt x="12428" y="61096"/>
                  </a:lnTo>
                  <a:lnTo>
                    <a:pt x="20650" y="110160"/>
                  </a:lnTo>
                  <a:lnTo>
                    <a:pt x="23434" y="127205"/>
                  </a:lnTo>
                  <a:lnTo>
                    <a:pt x="26306" y="144431"/>
                  </a:lnTo>
                  <a:lnTo>
                    <a:pt x="34653" y="190481"/>
                  </a:lnTo>
                  <a:lnTo>
                    <a:pt x="50446" y="270976"/>
                  </a:lnTo>
                  <a:lnTo>
                    <a:pt x="62941" y="317825"/>
                  </a:lnTo>
                  <a:lnTo>
                    <a:pt x="81447" y="363858"/>
                  </a:lnTo>
                  <a:lnTo>
                    <a:pt x="109296" y="410388"/>
                  </a:lnTo>
                  <a:lnTo>
                    <a:pt x="138614" y="450429"/>
                  </a:lnTo>
                  <a:lnTo>
                    <a:pt x="172344" y="493057"/>
                  </a:lnTo>
                  <a:lnTo>
                    <a:pt x="210128" y="535644"/>
                  </a:lnTo>
                  <a:lnTo>
                    <a:pt x="251612" y="575564"/>
                  </a:lnTo>
                  <a:lnTo>
                    <a:pt x="290993" y="606715"/>
                  </a:lnTo>
                  <a:lnTo>
                    <a:pt x="309867" y="6193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944559" y="0"/>
              <a:ext cx="335436" cy="6321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47412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332582" y="627900"/>
                  </a:moveTo>
                  <a:lnTo>
                    <a:pt x="294663" y="603896"/>
                  </a:lnTo>
                  <a:lnTo>
                    <a:pt x="255277" y="572732"/>
                  </a:lnTo>
                  <a:lnTo>
                    <a:pt x="213908" y="532971"/>
                  </a:lnTo>
                  <a:lnTo>
                    <a:pt x="176177" y="490579"/>
                  </a:lnTo>
                  <a:lnTo>
                    <a:pt x="142458" y="448163"/>
                  </a:lnTo>
                  <a:lnTo>
                    <a:pt x="113126" y="408330"/>
                  </a:lnTo>
                  <a:lnTo>
                    <a:pt x="85470" y="362498"/>
                  </a:lnTo>
                  <a:lnTo>
                    <a:pt x="67055" y="317095"/>
                  </a:lnTo>
                  <a:lnTo>
                    <a:pt x="54581" y="270847"/>
                  </a:lnTo>
                  <a:lnTo>
                    <a:pt x="44749" y="222479"/>
                  </a:lnTo>
                  <a:lnTo>
                    <a:pt x="36291" y="178460"/>
                  </a:lnTo>
                  <a:lnTo>
                    <a:pt x="27072" y="127127"/>
                  </a:lnTo>
                  <a:lnTo>
                    <a:pt x="20083" y="85739"/>
                  </a:lnTo>
                  <a:lnTo>
                    <a:pt x="15723" y="60933"/>
                  </a:lnTo>
                  <a:lnTo>
                    <a:pt x="10983" y="35867"/>
                  </a:lnTo>
                  <a:lnTo>
                    <a:pt x="5710" y="10617"/>
                  </a:lnTo>
                  <a:lnTo>
                    <a:pt x="3087" y="0"/>
                  </a:lnTo>
                </a:path>
                <a:path w="332740" h="631825">
                  <a:moveTo>
                    <a:pt x="0" y="0"/>
                  </a:moveTo>
                  <a:lnTo>
                    <a:pt x="12868" y="61947"/>
                  </a:lnTo>
                  <a:lnTo>
                    <a:pt x="21445" y="111620"/>
                  </a:lnTo>
                  <a:lnTo>
                    <a:pt x="24258" y="128326"/>
                  </a:lnTo>
                  <a:lnTo>
                    <a:pt x="27157" y="145204"/>
                  </a:lnTo>
                  <a:lnTo>
                    <a:pt x="30175" y="162146"/>
                  </a:lnTo>
                  <a:lnTo>
                    <a:pt x="33345" y="179045"/>
                  </a:lnTo>
                  <a:lnTo>
                    <a:pt x="34999" y="187483"/>
                  </a:lnTo>
                  <a:lnTo>
                    <a:pt x="36613" y="195829"/>
                  </a:lnTo>
                  <a:lnTo>
                    <a:pt x="38197" y="204092"/>
                  </a:lnTo>
                  <a:lnTo>
                    <a:pt x="39758" y="212280"/>
                  </a:lnTo>
                  <a:lnTo>
                    <a:pt x="41854" y="223139"/>
                  </a:lnTo>
                  <a:lnTo>
                    <a:pt x="51729" y="271732"/>
                  </a:lnTo>
                  <a:lnTo>
                    <a:pt x="64274" y="318216"/>
                  </a:lnTo>
                  <a:lnTo>
                    <a:pt x="82818" y="363898"/>
                  </a:lnTo>
                  <a:lnTo>
                    <a:pt x="110688" y="410083"/>
                  </a:lnTo>
                  <a:lnTo>
                    <a:pt x="140182" y="450071"/>
                  </a:lnTo>
                  <a:lnTo>
                    <a:pt x="174053" y="492633"/>
                  </a:lnTo>
                  <a:lnTo>
                    <a:pt x="211902" y="535138"/>
                  </a:lnTo>
                  <a:lnTo>
                    <a:pt x="253334" y="574954"/>
                  </a:lnTo>
                  <a:lnTo>
                    <a:pt x="292982" y="606330"/>
                  </a:lnTo>
                  <a:lnTo>
                    <a:pt x="313090" y="619796"/>
                  </a:lnTo>
                  <a:lnTo>
                    <a:pt x="332582" y="631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24329" y="0"/>
              <a:ext cx="355665" cy="64605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2503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354964" y="638163"/>
                  </a:moveTo>
                  <a:lnTo>
                    <a:pt x="316791" y="617044"/>
                  </a:lnTo>
                  <a:lnTo>
                    <a:pt x="276795" y="588645"/>
                  </a:lnTo>
                  <a:lnTo>
                    <a:pt x="215678" y="532495"/>
                  </a:lnTo>
                  <a:lnTo>
                    <a:pt x="177897" y="490185"/>
                  </a:lnTo>
                  <a:lnTo>
                    <a:pt x="144055" y="447841"/>
                  </a:lnTo>
                  <a:lnTo>
                    <a:pt x="114565" y="408076"/>
                  </a:lnTo>
                  <a:lnTo>
                    <a:pt x="86828" y="362491"/>
                  </a:lnTo>
                  <a:lnTo>
                    <a:pt x="68353" y="317353"/>
                  </a:lnTo>
                  <a:lnTo>
                    <a:pt x="55836" y="271387"/>
                  </a:lnTo>
                  <a:lnTo>
                    <a:pt x="45973" y="223316"/>
                  </a:lnTo>
                  <a:lnTo>
                    <a:pt x="37210" y="178587"/>
                  </a:lnTo>
                  <a:lnTo>
                    <a:pt x="27883" y="128045"/>
                  </a:lnTo>
                  <a:lnTo>
                    <a:pt x="24979" y="111378"/>
                  </a:lnTo>
                  <a:lnTo>
                    <a:pt x="20668" y="86675"/>
                  </a:lnTo>
                  <a:lnTo>
                    <a:pt x="16132" y="61636"/>
                  </a:lnTo>
                  <a:lnTo>
                    <a:pt x="11222" y="36344"/>
                  </a:lnTo>
                  <a:lnTo>
                    <a:pt x="5790" y="10883"/>
                  </a:lnTo>
                  <a:lnTo>
                    <a:pt x="3066" y="0"/>
                  </a:lnTo>
                </a:path>
                <a:path w="354965" h="641985">
                  <a:moveTo>
                    <a:pt x="0" y="0"/>
                  </a:moveTo>
                  <a:lnTo>
                    <a:pt x="13267" y="62455"/>
                  </a:lnTo>
                  <a:lnTo>
                    <a:pt x="22147" y="112369"/>
                  </a:lnTo>
                  <a:lnTo>
                    <a:pt x="25032" y="128910"/>
                  </a:lnTo>
                  <a:lnTo>
                    <a:pt x="27993" y="145621"/>
                  </a:lnTo>
                  <a:lnTo>
                    <a:pt x="31063" y="162393"/>
                  </a:lnTo>
                  <a:lnTo>
                    <a:pt x="34276" y="179120"/>
                  </a:lnTo>
                  <a:lnTo>
                    <a:pt x="35749" y="186499"/>
                  </a:lnTo>
                  <a:lnTo>
                    <a:pt x="37159" y="193776"/>
                  </a:lnTo>
                  <a:lnTo>
                    <a:pt x="52970" y="272274"/>
                  </a:lnTo>
                  <a:lnTo>
                    <a:pt x="65573" y="318479"/>
                  </a:lnTo>
                  <a:lnTo>
                    <a:pt x="84185" y="363896"/>
                  </a:lnTo>
                  <a:lnTo>
                    <a:pt x="112140" y="409828"/>
                  </a:lnTo>
                  <a:lnTo>
                    <a:pt x="142815" y="451137"/>
                  </a:lnTo>
                  <a:lnTo>
                    <a:pt x="176789" y="493558"/>
                  </a:lnTo>
                  <a:lnTo>
                    <a:pt x="214163" y="535253"/>
                  </a:lnTo>
                  <a:lnTo>
                    <a:pt x="255040" y="574382"/>
                  </a:lnTo>
                  <a:lnTo>
                    <a:pt x="295004" y="606007"/>
                  </a:lnTo>
                  <a:lnTo>
                    <a:pt x="335863" y="631774"/>
                  </a:lnTo>
                  <a:lnTo>
                    <a:pt x="354964" y="6414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901351" y="0"/>
              <a:ext cx="378643" cy="6598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03008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376986" y="647024"/>
                  </a:moveTo>
                  <a:lnTo>
                    <a:pt x="339546" y="629018"/>
                  </a:lnTo>
                  <a:lnTo>
                    <a:pt x="298702" y="603249"/>
                  </a:lnTo>
                  <a:lnTo>
                    <a:pt x="258685" y="571576"/>
                  </a:lnTo>
                  <a:lnTo>
                    <a:pt x="217490" y="532070"/>
                  </a:lnTo>
                  <a:lnTo>
                    <a:pt x="179671" y="489862"/>
                  </a:lnTo>
                  <a:lnTo>
                    <a:pt x="145687" y="447576"/>
                  </a:lnTo>
                  <a:lnTo>
                    <a:pt x="116001" y="407835"/>
                  </a:lnTo>
                  <a:lnTo>
                    <a:pt x="88154" y="362380"/>
                  </a:lnTo>
                  <a:lnTo>
                    <a:pt x="69594" y="317403"/>
                  </a:lnTo>
                  <a:lnTo>
                    <a:pt x="57002" y="271623"/>
                  </a:lnTo>
                  <a:lnTo>
                    <a:pt x="47065" y="223761"/>
                  </a:lnTo>
                  <a:lnTo>
                    <a:pt x="42648" y="201362"/>
                  </a:lnTo>
                  <a:lnTo>
                    <a:pt x="41166" y="193862"/>
                  </a:lnTo>
                  <a:lnTo>
                    <a:pt x="39656" y="186290"/>
                  </a:lnTo>
                  <a:lnTo>
                    <a:pt x="38112" y="178638"/>
                  </a:lnTo>
                  <a:lnTo>
                    <a:pt x="34859" y="162088"/>
                  </a:lnTo>
                  <a:lnTo>
                    <a:pt x="31733" y="145472"/>
                  </a:lnTo>
                  <a:lnTo>
                    <a:pt x="28707" y="128903"/>
                  </a:lnTo>
                  <a:lnTo>
                    <a:pt x="25755" y="112496"/>
                  </a:lnTo>
                  <a:lnTo>
                    <a:pt x="21265" y="87583"/>
                  </a:lnTo>
                  <a:lnTo>
                    <a:pt x="16555" y="62333"/>
                  </a:lnTo>
                  <a:lnTo>
                    <a:pt x="11476" y="36828"/>
                  </a:lnTo>
                  <a:lnTo>
                    <a:pt x="5879" y="11150"/>
                  </a:lnTo>
                  <a:lnTo>
                    <a:pt x="3054" y="0"/>
                  </a:lnTo>
                </a:path>
                <a:path w="377190" h="650240">
                  <a:moveTo>
                    <a:pt x="0" y="0"/>
                  </a:moveTo>
                  <a:lnTo>
                    <a:pt x="8554" y="37350"/>
                  </a:lnTo>
                  <a:lnTo>
                    <a:pt x="18298" y="87851"/>
                  </a:lnTo>
                  <a:lnTo>
                    <a:pt x="25735" y="129153"/>
                  </a:lnTo>
                  <a:lnTo>
                    <a:pt x="28779" y="145826"/>
                  </a:lnTo>
                  <a:lnTo>
                    <a:pt x="44208" y="224523"/>
                  </a:lnTo>
                  <a:lnTo>
                    <a:pt x="54195" y="272591"/>
                  </a:lnTo>
                  <a:lnTo>
                    <a:pt x="66860" y="318584"/>
                  </a:lnTo>
                  <a:lnTo>
                    <a:pt x="85547" y="363803"/>
                  </a:lnTo>
                  <a:lnTo>
                    <a:pt x="113601" y="409549"/>
                  </a:lnTo>
                  <a:lnTo>
                    <a:pt x="144378" y="450756"/>
                  </a:lnTo>
                  <a:lnTo>
                    <a:pt x="178439" y="493090"/>
                  </a:lnTo>
                  <a:lnTo>
                    <a:pt x="215869" y="534718"/>
                  </a:lnTo>
                  <a:lnTo>
                    <a:pt x="256755" y="573811"/>
                  </a:lnTo>
                  <a:lnTo>
                    <a:pt x="296995" y="605666"/>
                  </a:lnTo>
                  <a:lnTo>
                    <a:pt x="338111" y="631596"/>
                  </a:lnTo>
                  <a:lnTo>
                    <a:pt x="363905" y="644728"/>
                  </a:lnTo>
                  <a:lnTo>
                    <a:pt x="376986" y="6502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78736" y="0"/>
              <a:ext cx="401258" cy="66080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1379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79" h="657860">
                  <a:moveTo>
                    <a:pt x="398615" y="654585"/>
                  </a:moveTo>
                  <a:lnTo>
                    <a:pt x="341845" y="628865"/>
                  </a:lnTo>
                  <a:lnTo>
                    <a:pt x="300716" y="602926"/>
                  </a:lnTo>
                  <a:lnTo>
                    <a:pt x="260426" y="571042"/>
                  </a:lnTo>
                  <a:lnTo>
                    <a:pt x="219873" y="532295"/>
                  </a:lnTo>
                  <a:lnTo>
                    <a:pt x="182538" y="490901"/>
                  </a:lnTo>
                  <a:lnTo>
                    <a:pt x="148406" y="448718"/>
                  </a:lnTo>
                  <a:lnTo>
                    <a:pt x="117462" y="407606"/>
                  </a:lnTo>
                  <a:lnTo>
                    <a:pt x="89503" y="362284"/>
                  </a:lnTo>
                  <a:lnTo>
                    <a:pt x="70864" y="317455"/>
                  </a:lnTo>
                  <a:lnTo>
                    <a:pt x="58213" y="271835"/>
                  </a:lnTo>
                  <a:lnTo>
                    <a:pt x="48221" y="224142"/>
                  </a:lnTo>
                  <a:lnTo>
                    <a:pt x="45783" y="211924"/>
                  </a:lnTo>
                  <a:lnTo>
                    <a:pt x="44144" y="203759"/>
                  </a:lnTo>
                  <a:lnTo>
                    <a:pt x="42481" y="195521"/>
                  </a:lnTo>
                  <a:lnTo>
                    <a:pt x="40790" y="187195"/>
                  </a:lnTo>
                  <a:lnTo>
                    <a:pt x="39065" y="178765"/>
                  </a:lnTo>
                  <a:lnTo>
                    <a:pt x="35770" y="162394"/>
                  </a:lnTo>
                  <a:lnTo>
                    <a:pt x="32594" y="145953"/>
                  </a:lnTo>
                  <a:lnTo>
                    <a:pt x="29514" y="129557"/>
                  </a:lnTo>
                  <a:lnTo>
                    <a:pt x="26504" y="113322"/>
                  </a:lnTo>
                  <a:lnTo>
                    <a:pt x="21857" y="88273"/>
                  </a:lnTo>
                  <a:lnTo>
                    <a:pt x="16984" y="62887"/>
                  </a:lnTo>
                  <a:lnTo>
                    <a:pt x="11747" y="37248"/>
                  </a:lnTo>
                  <a:lnTo>
                    <a:pt x="6007" y="11442"/>
                  </a:lnTo>
                  <a:lnTo>
                    <a:pt x="3066" y="0"/>
                  </a:lnTo>
                </a:path>
                <a:path w="398779" h="657860">
                  <a:moveTo>
                    <a:pt x="0" y="0"/>
                  </a:moveTo>
                  <a:lnTo>
                    <a:pt x="8820" y="37792"/>
                  </a:lnTo>
                  <a:lnTo>
                    <a:pt x="18895" y="88588"/>
                  </a:lnTo>
                  <a:lnTo>
                    <a:pt x="26554" y="129859"/>
                  </a:lnTo>
                  <a:lnTo>
                    <a:pt x="29651" y="146342"/>
                  </a:lnTo>
                  <a:lnTo>
                    <a:pt x="32848" y="162872"/>
                  </a:lnTo>
                  <a:lnTo>
                    <a:pt x="36169" y="179336"/>
                  </a:lnTo>
                  <a:lnTo>
                    <a:pt x="37617" y="186397"/>
                  </a:lnTo>
                  <a:lnTo>
                    <a:pt x="39001" y="193332"/>
                  </a:lnTo>
                  <a:lnTo>
                    <a:pt x="55460" y="273164"/>
                  </a:lnTo>
                  <a:lnTo>
                    <a:pt x="68186" y="318874"/>
                  </a:lnTo>
                  <a:lnTo>
                    <a:pt x="86941" y="363827"/>
                  </a:lnTo>
                  <a:lnTo>
                    <a:pt x="115074" y="409320"/>
                  </a:lnTo>
                  <a:lnTo>
                    <a:pt x="146033" y="450498"/>
                  </a:lnTo>
                  <a:lnTo>
                    <a:pt x="180224" y="492774"/>
                  </a:lnTo>
                  <a:lnTo>
                    <a:pt x="217689" y="534309"/>
                  </a:lnTo>
                  <a:lnTo>
                    <a:pt x="258470" y="573265"/>
                  </a:lnTo>
                  <a:lnTo>
                    <a:pt x="299062" y="605386"/>
                  </a:lnTo>
                  <a:lnTo>
                    <a:pt x="340474" y="631507"/>
                  </a:lnTo>
                  <a:lnTo>
                    <a:pt x="392069" y="655521"/>
                  </a:lnTo>
                  <a:lnTo>
                    <a:pt x="398615" y="6577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59817" y="0"/>
              <a:ext cx="420177" cy="67423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60215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419778" y="660905"/>
                  </a:moveTo>
                  <a:lnTo>
                    <a:pt x="369282" y="641605"/>
                  </a:lnTo>
                  <a:lnTo>
                    <a:pt x="323236" y="616406"/>
                  </a:lnTo>
                  <a:lnTo>
                    <a:pt x="282411" y="587401"/>
                  </a:lnTo>
                  <a:lnTo>
                    <a:pt x="221626" y="531860"/>
                  </a:lnTo>
                  <a:lnTo>
                    <a:pt x="184238" y="490534"/>
                  </a:lnTo>
                  <a:lnTo>
                    <a:pt x="149993" y="448412"/>
                  </a:lnTo>
                  <a:lnTo>
                    <a:pt x="118903" y="407352"/>
                  </a:lnTo>
                  <a:lnTo>
                    <a:pt x="90904" y="362369"/>
                  </a:lnTo>
                  <a:lnTo>
                    <a:pt x="72221" y="317879"/>
                  </a:lnTo>
                  <a:lnTo>
                    <a:pt x="59524" y="272605"/>
                  </a:lnTo>
                  <a:lnTo>
                    <a:pt x="49485" y="225272"/>
                  </a:lnTo>
                  <a:lnTo>
                    <a:pt x="45395" y="205054"/>
                  </a:lnTo>
                  <a:lnTo>
                    <a:pt x="44075" y="198605"/>
                  </a:lnTo>
                  <a:lnTo>
                    <a:pt x="42739" y="192096"/>
                  </a:lnTo>
                  <a:lnTo>
                    <a:pt x="41382" y="185526"/>
                  </a:lnTo>
                  <a:lnTo>
                    <a:pt x="39998" y="178892"/>
                  </a:lnTo>
                  <a:lnTo>
                    <a:pt x="36658" y="162654"/>
                  </a:lnTo>
                  <a:lnTo>
                    <a:pt x="33427" y="146346"/>
                  </a:lnTo>
                  <a:lnTo>
                    <a:pt x="30284" y="130084"/>
                  </a:lnTo>
                  <a:lnTo>
                    <a:pt x="27209" y="113982"/>
                  </a:lnTo>
                  <a:lnTo>
                    <a:pt x="22400" y="88836"/>
                  </a:lnTo>
                  <a:lnTo>
                    <a:pt x="17373" y="63352"/>
                  </a:lnTo>
                  <a:lnTo>
                    <a:pt x="11993" y="37617"/>
                  </a:lnTo>
                  <a:lnTo>
                    <a:pt x="6127" y="11721"/>
                  </a:lnTo>
                  <a:lnTo>
                    <a:pt x="3074" y="0"/>
                  </a:lnTo>
                </a:path>
                <a:path w="420370" h="664210">
                  <a:moveTo>
                    <a:pt x="0" y="0"/>
                  </a:moveTo>
                  <a:lnTo>
                    <a:pt x="9105" y="38326"/>
                  </a:lnTo>
                  <a:lnTo>
                    <a:pt x="19523" y="89617"/>
                  </a:lnTo>
                  <a:lnTo>
                    <a:pt x="27392" y="130860"/>
                  </a:lnTo>
                  <a:lnTo>
                    <a:pt x="30522" y="147070"/>
                  </a:lnTo>
                  <a:lnTo>
                    <a:pt x="33745" y="163326"/>
                  </a:lnTo>
                  <a:lnTo>
                    <a:pt x="37077" y="179514"/>
                  </a:lnTo>
                  <a:lnTo>
                    <a:pt x="38779" y="187667"/>
                  </a:lnTo>
                  <a:lnTo>
                    <a:pt x="40417" y="195668"/>
                  </a:lnTo>
                  <a:lnTo>
                    <a:pt x="56692" y="273556"/>
                  </a:lnTo>
                  <a:lnTo>
                    <a:pt x="69478" y="319052"/>
                  </a:lnTo>
                  <a:lnTo>
                    <a:pt x="88298" y="363810"/>
                  </a:lnTo>
                  <a:lnTo>
                    <a:pt x="116503" y="409130"/>
                  </a:lnTo>
                  <a:lnTo>
                    <a:pt x="147634" y="450249"/>
                  </a:lnTo>
                  <a:lnTo>
                    <a:pt x="181958" y="492461"/>
                  </a:lnTo>
                  <a:lnTo>
                    <a:pt x="219483" y="533920"/>
                  </a:lnTo>
                  <a:lnTo>
                    <a:pt x="260216" y="572782"/>
                  </a:lnTo>
                  <a:lnTo>
                    <a:pt x="301029" y="605081"/>
                  </a:lnTo>
                  <a:lnTo>
                    <a:pt x="342651" y="631342"/>
                  </a:lnTo>
                  <a:lnTo>
                    <a:pt x="393858" y="655230"/>
                  </a:lnTo>
                  <a:lnTo>
                    <a:pt x="419778" y="66404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38140" y="0"/>
              <a:ext cx="441855" cy="67469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39548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440446" y="665836"/>
                  </a:moveTo>
                  <a:lnTo>
                    <a:pt x="396782" y="652256"/>
                  </a:lnTo>
                  <a:lnTo>
                    <a:pt x="346441" y="628713"/>
                  </a:lnTo>
                  <a:lnTo>
                    <a:pt x="304767" y="602414"/>
                  </a:lnTo>
                  <a:lnTo>
                    <a:pt x="263827" y="570001"/>
                  </a:lnTo>
                  <a:lnTo>
                    <a:pt x="223472" y="531561"/>
                  </a:lnTo>
                  <a:lnTo>
                    <a:pt x="186060" y="490350"/>
                  </a:lnTo>
                  <a:lnTo>
                    <a:pt x="151661" y="448257"/>
                  </a:lnTo>
                  <a:lnTo>
                    <a:pt x="120343" y="407174"/>
                  </a:lnTo>
                  <a:lnTo>
                    <a:pt x="92238" y="362390"/>
                  </a:lnTo>
                  <a:lnTo>
                    <a:pt x="73476" y="318115"/>
                  </a:lnTo>
                  <a:lnTo>
                    <a:pt x="60721" y="273079"/>
                  </a:lnTo>
                  <a:lnTo>
                    <a:pt x="50632" y="226009"/>
                  </a:lnTo>
                  <a:lnTo>
                    <a:pt x="45717" y="202120"/>
                  </a:lnTo>
                  <a:lnTo>
                    <a:pt x="44143" y="194551"/>
                  </a:lnTo>
                  <a:lnTo>
                    <a:pt x="42555" y="186867"/>
                  </a:lnTo>
                  <a:lnTo>
                    <a:pt x="40853" y="179044"/>
                  </a:lnTo>
                  <a:lnTo>
                    <a:pt x="37562" y="163360"/>
                  </a:lnTo>
                  <a:lnTo>
                    <a:pt x="34367" y="147605"/>
                  </a:lnTo>
                  <a:lnTo>
                    <a:pt x="31252" y="131888"/>
                  </a:lnTo>
                  <a:lnTo>
                    <a:pt x="28204" y="116319"/>
                  </a:lnTo>
                  <a:lnTo>
                    <a:pt x="23159" y="90684"/>
                  </a:lnTo>
                  <a:lnTo>
                    <a:pt x="17896" y="64706"/>
                  </a:lnTo>
                  <a:lnTo>
                    <a:pt x="12279" y="38480"/>
                  </a:lnTo>
                  <a:lnTo>
                    <a:pt x="6170" y="12103"/>
                  </a:lnTo>
                  <a:lnTo>
                    <a:pt x="3054" y="0"/>
                  </a:lnTo>
                </a:path>
                <a:path w="440690" h="669290">
                  <a:moveTo>
                    <a:pt x="0" y="0"/>
                  </a:moveTo>
                  <a:lnTo>
                    <a:pt x="9362" y="39039"/>
                  </a:lnTo>
                  <a:lnTo>
                    <a:pt x="20187" y="90980"/>
                  </a:lnTo>
                  <a:lnTo>
                    <a:pt x="25207" y="116497"/>
                  </a:lnTo>
                  <a:lnTo>
                    <a:pt x="28291" y="132166"/>
                  </a:lnTo>
                  <a:lnTo>
                    <a:pt x="31436" y="147991"/>
                  </a:lnTo>
                  <a:lnTo>
                    <a:pt x="34658" y="163861"/>
                  </a:lnTo>
                  <a:lnTo>
                    <a:pt x="37970" y="179666"/>
                  </a:lnTo>
                  <a:lnTo>
                    <a:pt x="39755" y="188093"/>
                  </a:lnTo>
                  <a:lnTo>
                    <a:pt x="41496" y="196410"/>
                  </a:lnTo>
                  <a:lnTo>
                    <a:pt x="43201" y="204628"/>
                  </a:lnTo>
                  <a:lnTo>
                    <a:pt x="44879" y="212763"/>
                  </a:lnTo>
                  <a:lnTo>
                    <a:pt x="47775" y="226936"/>
                  </a:lnTo>
                  <a:lnTo>
                    <a:pt x="57933" y="274174"/>
                  </a:lnTo>
                  <a:lnTo>
                    <a:pt x="70773" y="319390"/>
                  </a:lnTo>
                  <a:lnTo>
                    <a:pt x="89650" y="363880"/>
                  </a:lnTo>
                  <a:lnTo>
                    <a:pt x="117917" y="408939"/>
                  </a:lnTo>
                  <a:lnTo>
                    <a:pt x="149286" y="450087"/>
                  </a:lnTo>
                  <a:lnTo>
                    <a:pt x="183766" y="492274"/>
                  </a:lnTo>
                  <a:lnTo>
                    <a:pt x="221305" y="533626"/>
                  </a:lnTo>
                  <a:lnTo>
                    <a:pt x="261846" y="572274"/>
                  </a:lnTo>
                  <a:lnTo>
                    <a:pt x="302940" y="604807"/>
                  </a:lnTo>
                  <a:lnTo>
                    <a:pt x="344853" y="631253"/>
                  </a:lnTo>
                  <a:lnTo>
                    <a:pt x="395633" y="654996"/>
                  </a:lnTo>
                  <a:lnTo>
                    <a:pt x="421840" y="663975"/>
                  </a:lnTo>
                  <a:lnTo>
                    <a:pt x="440446" y="6688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16919" y="0"/>
              <a:ext cx="463075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19341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460653" y="669972"/>
                  </a:moveTo>
                  <a:lnTo>
                    <a:pt x="398482" y="652014"/>
                  </a:lnTo>
                  <a:lnTo>
                    <a:pt x="348423" y="628548"/>
                  </a:lnTo>
                  <a:lnTo>
                    <a:pt x="306462" y="602065"/>
                  </a:lnTo>
                  <a:lnTo>
                    <a:pt x="265225" y="569429"/>
                  </a:lnTo>
                  <a:lnTo>
                    <a:pt x="224735" y="530863"/>
                  </a:lnTo>
                  <a:lnTo>
                    <a:pt x="187312" y="489711"/>
                  </a:lnTo>
                  <a:lnTo>
                    <a:pt x="152988" y="447807"/>
                  </a:lnTo>
                  <a:lnTo>
                    <a:pt x="121792" y="406984"/>
                  </a:lnTo>
                  <a:lnTo>
                    <a:pt x="93790" y="362838"/>
                  </a:lnTo>
                  <a:lnTo>
                    <a:pt x="75067" y="319193"/>
                  </a:lnTo>
                  <a:lnTo>
                    <a:pt x="62304" y="274794"/>
                  </a:lnTo>
                  <a:lnTo>
                    <a:pt x="52183" y="228383"/>
                  </a:lnTo>
                  <a:lnTo>
                    <a:pt x="47143" y="204150"/>
                  </a:lnTo>
                  <a:lnTo>
                    <a:pt x="45417" y="195940"/>
                  </a:lnTo>
                  <a:lnTo>
                    <a:pt x="43638" y="187632"/>
                  </a:lnTo>
                  <a:lnTo>
                    <a:pt x="41807" y="179209"/>
                  </a:lnTo>
                  <a:lnTo>
                    <a:pt x="38431" y="163464"/>
                  </a:lnTo>
                  <a:lnTo>
                    <a:pt x="35136" y="147643"/>
                  </a:lnTo>
                  <a:lnTo>
                    <a:pt x="31913" y="131860"/>
                  </a:lnTo>
                  <a:lnTo>
                    <a:pt x="28751" y="116230"/>
                  </a:lnTo>
                  <a:lnTo>
                    <a:pt x="23590" y="90694"/>
                  </a:lnTo>
                  <a:lnTo>
                    <a:pt x="18213" y="64822"/>
                  </a:lnTo>
                  <a:lnTo>
                    <a:pt x="12499" y="38704"/>
                  </a:lnTo>
                  <a:lnTo>
                    <a:pt x="6323" y="12433"/>
                  </a:lnTo>
                  <a:lnTo>
                    <a:pt x="3074" y="0"/>
                  </a:lnTo>
                </a:path>
                <a:path w="461009" h="673100">
                  <a:moveTo>
                    <a:pt x="0" y="0"/>
                  </a:moveTo>
                  <a:lnTo>
                    <a:pt x="9628" y="39457"/>
                  </a:lnTo>
                  <a:lnTo>
                    <a:pt x="20753" y="91584"/>
                  </a:lnTo>
                  <a:lnTo>
                    <a:pt x="29065" y="132740"/>
                  </a:lnTo>
                  <a:lnTo>
                    <a:pt x="32263" y="148439"/>
                  </a:lnTo>
                  <a:lnTo>
                    <a:pt x="35537" y="164178"/>
                  </a:lnTo>
                  <a:lnTo>
                    <a:pt x="38899" y="179844"/>
                  </a:lnTo>
                  <a:lnTo>
                    <a:pt x="40727" y="188266"/>
                  </a:lnTo>
                  <a:lnTo>
                    <a:pt x="42502" y="196568"/>
                  </a:lnTo>
                  <a:lnTo>
                    <a:pt x="44235" y="204763"/>
                  </a:lnTo>
                  <a:lnTo>
                    <a:pt x="45934" y="212864"/>
                  </a:lnTo>
                  <a:lnTo>
                    <a:pt x="49338" y="229222"/>
                  </a:lnTo>
                  <a:lnTo>
                    <a:pt x="59511" y="275822"/>
                  </a:lnTo>
                  <a:lnTo>
                    <a:pt x="72350" y="320427"/>
                  </a:lnTo>
                  <a:lnTo>
                    <a:pt x="91200" y="364317"/>
                  </a:lnTo>
                  <a:lnTo>
                    <a:pt x="119404" y="408774"/>
                  </a:lnTo>
                  <a:lnTo>
                    <a:pt x="150770" y="449765"/>
                  </a:lnTo>
                  <a:lnTo>
                    <a:pt x="185244" y="491813"/>
                  </a:lnTo>
                  <a:lnTo>
                    <a:pt x="222770" y="533061"/>
                  </a:lnTo>
                  <a:lnTo>
                    <a:pt x="263295" y="571652"/>
                  </a:lnTo>
                  <a:lnTo>
                    <a:pt x="304803" y="604527"/>
                  </a:lnTo>
                  <a:lnTo>
                    <a:pt x="347064" y="631202"/>
                  </a:lnTo>
                  <a:lnTo>
                    <a:pt x="397462" y="654818"/>
                  </a:lnTo>
                  <a:lnTo>
                    <a:pt x="450214" y="670928"/>
                  </a:lnTo>
                  <a:lnTo>
                    <a:pt x="460653" y="67299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99588" y="0"/>
              <a:ext cx="480406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99694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480300" y="673361"/>
                  </a:moveTo>
                  <a:lnTo>
                    <a:pt x="425903" y="660683"/>
                  </a:lnTo>
                  <a:lnTo>
                    <a:pt x="375280" y="641071"/>
                  </a:lnTo>
                  <a:lnTo>
                    <a:pt x="329373" y="615857"/>
                  </a:lnTo>
                  <a:lnTo>
                    <a:pt x="287670" y="586218"/>
                  </a:lnTo>
                  <a:lnTo>
                    <a:pt x="226586" y="530565"/>
                  </a:lnTo>
                  <a:lnTo>
                    <a:pt x="189133" y="489499"/>
                  </a:lnTo>
                  <a:lnTo>
                    <a:pt x="154661" y="447629"/>
                  </a:lnTo>
                  <a:lnTo>
                    <a:pt x="123252" y="406806"/>
                  </a:lnTo>
                  <a:lnTo>
                    <a:pt x="95180" y="362889"/>
                  </a:lnTo>
                  <a:lnTo>
                    <a:pt x="76397" y="319494"/>
                  </a:lnTo>
                  <a:lnTo>
                    <a:pt x="63578" y="275365"/>
                  </a:lnTo>
                  <a:lnTo>
                    <a:pt x="53402" y="229248"/>
                  </a:lnTo>
                  <a:lnTo>
                    <a:pt x="48152" y="204310"/>
                  </a:lnTo>
                  <a:lnTo>
                    <a:pt x="46400" y="196109"/>
                  </a:lnTo>
                  <a:lnTo>
                    <a:pt x="44592" y="187805"/>
                  </a:lnTo>
                  <a:lnTo>
                    <a:pt x="42721" y="179387"/>
                  </a:lnTo>
                  <a:lnTo>
                    <a:pt x="39389" y="164123"/>
                  </a:lnTo>
                  <a:lnTo>
                    <a:pt x="36128" y="148785"/>
                  </a:lnTo>
                  <a:lnTo>
                    <a:pt x="32933" y="133483"/>
                  </a:lnTo>
                  <a:lnTo>
                    <a:pt x="29793" y="118326"/>
                  </a:lnTo>
                  <a:lnTo>
                    <a:pt x="24402" y="92358"/>
                  </a:lnTo>
                  <a:lnTo>
                    <a:pt x="18798" y="66048"/>
                  </a:lnTo>
                  <a:lnTo>
                    <a:pt x="12855" y="39493"/>
                  </a:lnTo>
                  <a:lnTo>
                    <a:pt x="6450" y="12789"/>
                  </a:lnTo>
                  <a:lnTo>
                    <a:pt x="3062" y="0"/>
                  </a:lnTo>
                </a:path>
                <a:path w="480695" h="676910">
                  <a:moveTo>
                    <a:pt x="0" y="0"/>
                  </a:moveTo>
                  <a:lnTo>
                    <a:pt x="9991" y="40303"/>
                  </a:lnTo>
                  <a:lnTo>
                    <a:pt x="21580" y="93381"/>
                  </a:lnTo>
                  <a:lnTo>
                    <a:pt x="30119" y="134498"/>
                  </a:lnTo>
                  <a:lnTo>
                    <a:pt x="33293" y="149682"/>
                  </a:lnTo>
                  <a:lnTo>
                    <a:pt x="36527" y="164905"/>
                  </a:lnTo>
                  <a:lnTo>
                    <a:pt x="39826" y="180061"/>
                  </a:lnTo>
                  <a:lnTo>
                    <a:pt x="41692" y="188459"/>
                  </a:lnTo>
                  <a:lnTo>
                    <a:pt x="43491" y="196748"/>
                  </a:lnTo>
                  <a:lnTo>
                    <a:pt x="45235" y="204942"/>
                  </a:lnTo>
                  <a:lnTo>
                    <a:pt x="46938" y="213055"/>
                  </a:lnTo>
                  <a:lnTo>
                    <a:pt x="50519" y="230022"/>
                  </a:lnTo>
                  <a:lnTo>
                    <a:pt x="60750" y="276348"/>
                  </a:lnTo>
                  <a:lnTo>
                    <a:pt x="73651" y="320700"/>
                  </a:lnTo>
                  <a:lnTo>
                    <a:pt x="92569" y="364357"/>
                  </a:lnTo>
                  <a:lnTo>
                    <a:pt x="120852" y="408597"/>
                  </a:lnTo>
                  <a:lnTo>
                    <a:pt x="152337" y="449502"/>
                  </a:lnTo>
                  <a:lnTo>
                    <a:pt x="186908" y="491469"/>
                  </a:lnTo>
                  <a:lnTo>
                    <a:pt x="224493" y="532654"/>
                  </a:lnTo>
                  <a:lnTo>
                    <a:pt x="265022" y="571208"/>
                  </a:lnTo>
                  <a:lnTo>
                    <a:pt x="306776" y="604279"/>
                  </a:lnTo>
                  <a:lnTo>
                    <a:pt x="349274" y="631101"/>
                  </a:lnTo>
                  <a:lnTo>
                    <a:pt x="399282" y="654585"/>
                  </a:lnTo>
                  <a:lnTo>
                    <a:pt x="451585" y="670725"/>
                  </a:lnTo>
                  <a:lnTo>
                    <a:pt x="477670" y="675998"/>
                  </a:lnTo>
                  <a:lnTo>
                    <a:pt x="480300" y="676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79427" y="0"/>
              <a:ext cx="500568" cy="68814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80567" y="0"/>
              <a:ext cx="499745" cy="678815"/>
            </a:xfrm>
            <a:custGeom>
              <a:avLst/>
              <a:gdLst/>
              <a:ahLst/>
              <a:cxnLst/>
              <a:rect l="l" t="t" r="r" b="b"/>
              <a:pathLst>
                <a:path w="499745" h="678815">
                  <a:moveTo>
                    <a:pt x="499427" y="675831"/>
                  </a:moveTo>
                  <a:lnTo>
                    <a:pt x="453681" y="667651"/>
                  </a:lnTo>
                  <a:lnTo>
                    <a:pt x="402249" y="651644"/>
                  </a:lnTo>
                  <a:lnTo>
                    <a:pt x="353046" y="628484"/>
                  </a:lnTo>
                  <a:lnTo>
                    <a:pt x="310554" y="601657"/>
                  </a:lnTo>
                  <a:lnTo>
                    <a:pt x="268756" y="568553"/>
                  </a:lnTo>
                  <a:lnTo>
                    <a:pt x="228487" y="530271"/>
                  </a:lnTo>
                  <a:lnTo>
                    <a:pt x="190974" y="489286"/>
                  </a:lnTo>
                  <a:lnTo>
                    <a:pt x="156344" y="447463"/>
                  </a:lnTo>
                  <a:lnTo>
                    <a:pt x="124726" y="406666"/>
                  </a:lnTo>
                  <a:lnTo>
                    <a:pt x="96583" y="362916"/>
                  </a:lnTo>
                  <a:lnTo>
                    <a:pt x="77736" y="319698"/>
                  </a:lnTo>
                  <a:lnTo>
                    <a:pt x="64861" y="275759"/>
                  </a:lnTo>
                  <a:lnTo>
                    <a:pt x="54634" y="229844"/>
                  </a:lnTo>
                  <a:lnTo>
                    <a:pt x="52209" y="218414"/>
                  </a:lnTo>
                  <a:lnTo>
                    <a:pt x="50939" y="212572"/>
                  </a:lnTo>
                  <a:lnTo>
                    <a:pt x="49223" y="204501"/>
                  </a:lnTo>
                  <a:lnTo>
                    <a:pt x="47448" y="196322"/>
                  </a:lnTo>
                  <a:lnTo>
                    <a:pt x="45618" y="188030"/>
                  </a:lnTo>
                  <a:lnTo>
                    <a:pt x="43738" y="179615"/>
                  </a:lnTo>
                  <a:lnTo>
                    <a:pt x="40409" y="164716"/>
                  </a:lnTo>
                  <a:lnTo>
                    <a:pt x="37150" y="149774"/>
                  </a:lnTo>
                  <a:lnTo>
                    <a:pt x="33933" y="134788"/>
                  </a:lnTo>
                  <a:lnTo>
                    <a:pt x="30733" y="119760"/>
                  </a:lnTo>
                  <a:lnTo>
                    <a:pt x="25139" y="93526"/>
                  </a:lnTo>
                  <a:lnTo>
                    <a:pt x="19330" y="66952"/>
                  </a:lnTo>
                  <a:lnTo>
                    <a:pt x="13190" y="40138"/>
                  </a:lnTo>
                  <a:lnTo>
                    <a:pt x="6603" y="13182"/>
                  </a:lnTo>
                  <a:lnTo>
                    <a:pt x="3060" y="0"/>
                  </a:lnTo>
                </a:path>
                <a:path w="499745" h="678815">
                  <a:moveTo>
                    <a:pt x="0" y="0"/>
                  </a:moveTo>
                  <a:lnTo>
                    <a:pt x="10330" y="40940"/>
                  </a:lnTo>
                  <a:lnTo>
                    <a:pt x="22308" y="94489"/>
                  </a:lnTo>
                  <a:lnTo>
                    <a:pt x="31105" y="135728"/>
                  </a:lnTo>
                  <a:lnTo>
                    <a:pt x="34297" y="150617"/>
                  </a:lnTo>
                  <a:lnTo>
                    <a:pt x="37529" y="165470"/>
                  </a:lnTo>
                  <a:lnTo>
                    <a:pt x="40830" y="180289"/>
                  </a:lnTo>
                  <a:lnTo>
                    <a:pt x="42721" y="188663"/>
                  </a:lnTo>
                  <a:lnTo>
                    <a:pt x="44540" y="196943"/>
                  </a:lnTo>
                  <a:lnTo>
                    <a:pt x="46303" y="205126"/>
                  </a:lnTo>
                  <a:lnTo>
                    <a:pt x="48030" y="213207"/>
                  </a:lnTo>
                  <a:lnTo>
                    <a:pt x="49300" y="219074"/>
                  </a:lnTo>
                  <a:lnTo>
                    <a:pt x="62012" y="276733"/>
                  </a:lnTo>
                  <a:lnTo>
                    <a:pt x="74977" y="320905"/>
                  </a:lnTo>
                  <a:lnTo>
                    <a:pt x="93985" y="364383"/>
                  </a:lnTo>
                  <a:lnTo>
                    <a:pt x="122402" y="408444"/>
                  </a:lnTo>
                  <a:lnTo>
                    <a:pt x="154151" y="449400"/>
                  </a:lnTo>
                  <a:lnTo>
                    <a:pt x="188897" y="491362"/>
                  </a:lnTo>
                  <a:lnTo>
                    <a:pt x="226499" y="532449"/>
                  </a:lnTo>
                  <a:lnTo>
                    <a:pt x="266813" y="570775"/>
                  </a:lnTo>
                  <a:lnTo>
                    <a:pt x="308846" y="604067"/>
                  </a:lnTo>
                  <a:lnTo>
                    <a:pt x="351611" y="631062"/>
                  </a:lnTo>
                  <a:lnTo>
                    <a:pt x="401184" y="654400"/>
                  </a:lnTo>
                  <a:lnTo>
                    <a:pt x="452995" y="670547"/>
                  </a:lnTo>
                  <a:lnTo>
                    <a:pt x="479052" y="675900"/>
                  </a:lnTo>
                  <a:lnTo>
                    <a:pt x="499427" y="67882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59794" y="0"/>
              <a:ext cx="483149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762015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517980" y="677722"/>
                  </a:moveTo>
                  <a:lnTo>
                    <a:pt x="455127" y="667499"/>
                  </a:lnTo>
                  <a:lnTo>
                    <a:pt x="404251" y="651503"/>
                  </a:lnTo>
                  <a:lnTo>
                    <a:pt x="355508" y="628497"/>
                  </a:lnTo>
                  <a:lnTo>
                    <a:pt x="312711" y="601478"/>
                  </a:lnTo>
                  <a:lnTo>
                    <a:pt x="270571" y="568096"/>
                  </a:lnTo>
                  <a:lnTo>
                    <a:pt x="230369" y="529924"/>
                  </a:lnTo>
                  <a:lnTo>
                    <a:pt x="192815" y="489027"/>
                  </a:lnTo>
                  <a:lnTo>
                    <a:pt x="158071" y="447275"/>
                  </a:lnTo>
                  <a:lnTo>
                    <a:pt x="126299" y="406539"/>
                  </a:lnTo>
                  <a:lnTo>
                    <a:pt x="98014" y="362939"/>
                  </a:lnTo>
                  <a:lnTo>
                    <a:pt x="79074" y="319887"/>
                  </a:lnTo>
                  <a:lnTo>
                    <a:pt x="66134" y="276130"/>
                  </a:lnTo>
                  <a:lnTo>
                    <a:pt x="55852" y="230415"/>
                  </a:lnTo>
                  <a:lnTo>
                    <a:pt x="54620" y="224612"/>
                  </a:lnTo>
                  <a:lnTo>
                    <a:pt x="53362" y="218731"/>
                  </a:lnTo>
                  <a:lnTo>
                    <a:pt x="52054" y="212762"/>
                  </a:lnTo>
                  <a:lnTo>
                    <a:pt x="50313" y="204684"/>
                  </a:lnTo>
                  <a:lnTo>
                    <a:pt x="48517" y="196511"/>
                  </a:lnTo>
                  <a:lnTo>
                    <a:pt x="46664" y="188222"/>
                  </a:lnTo>
                  <a:lnTo>
                    <a:pt x="44752" y="179793"/>
                  </a:lnTo>
                  <a:lnTo>
                    <a:pt x="41390" y="165044"/>
                  </a:lnTo>
                  <a:lnTo>
                    <a:pt x="38089" y="150247"/>
                  </a:lnTo>
                  <a:lnTo>
                    <a:pt x="34824" y="135402"/>
                  </a:lnTo>
                  <a:lnTo>
                    <a:pt x="31569" y="120510"/>
                  </a:lnTo>
                  <a:lnTo>
                    <a:pt x="25800" y="94177"/>
                  </a:lnTo>
                  <a:lnTo>
                    <a:pt x="19827" y="67503"/>
                  </a:lnTo>
                  <a:lnTo>
                    <a:pt x="13537" y="40596"/>
                  </a:lnTo>
                  <a:lnTo>
                    <a:pt x="6817" y="13563"/>
                  </a:lnTo>
                  <a:lnTo>
                    <a:pt x="3061" y="0"/>
                  </a:lnTo>
                </a:path>
                <a:path w="518159" h="680720">
                  <a:moveTo>
                    <a:pt x="0" y="0"/>
                  </a:moveTo>
                  <a:lnTo>
                    <a:pt x="10691" y="41397"/>
                  </a:lnTo>
                  <a:lnTo>
                    <a:pt x="22981" y="95102"/>
                  </a:lnTo>
                  <a:lnTo>
                    <a:pt x="31993" y="136309"/>
                  </a:lnTo>
                  <a:lnTo>
                    <a:pt x="35240" y="151075"/>
                  </a:lnTo>
                  <a:lnTo>
                    <a:pt x="38524" y="165799"/>
                  </a:lnTo>
                  <a:lnTo>
                    <a:pt x="41869" y="180479"/>
                  </a:lnTo>
                  <a:lnTo>
                    <a:pt x="43783" y="188877"/>
                  </a:lnTo>
                  <a:lnTo>
                    <a:pt x="45628" y="197162"/>
                  </a:lnTo>
                  <a:lnTo>
                    <a:pt x="47416" y="205345"/>
                  </a:lnTo>
                  <a:lnTo>
                    <a:pt x="49159" y="213436"/>
                  </a:lnTo>
                  <a:lnTo>
                    <a:pt x="50454" y="219379"/>
                  </a:lnTo>
                  <a:lnTo>
                    <a:pt x="63286" y="276975"/>
                  </a:lnTo>
                  <a:lnTo>
                    <a:pt x="76315" y="321003"/>
                  </a:lnTo>
                  <a:lnTo>
                    <a:pt x="95406" y="364372"/>
                  </a:lnTo>
                  <a:lnTo>
                    <a:pt x="123936" y="408368"/>
                  </a:lnTo>
                  <a:lnTo>
                    <a:pt x="155899" y="449278"/>
                  </a:lnTo>
                  <a:lnTo>
                    <a:pt x="190794" y="491172"/>
                  </a:lnTo>
                  <a:lnTo>
                    <a:pt x="228430" y="532151"/>
                  </a:lnTo>
                  <a:lnTo>
                    <a:pt x="268615" y="570318"/>
                  </a:lnTo>
                  <a:lnTo>
                    <a:pt x="311052" y="603938"/>
                  </a:lnTo>
                  <a:lnTo>
                    <a:pt x="354137" y="631139"/>
                  </a:lnTo>
                  <a:lnTo>
                    <a:pt x="403206" y="654300"/>
                  </a:lnTo>
                  <a:lnTo>
                    <a:pt x="454428" y="670394"/>
                  </a:lnTo>
                  <a:lnTo>
                    <a:pt x="506902" y="679711"/>
                  </a:lnTo>
                  <a:lnTo>
                    <a:pt x="51798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40738" y="0"/>
              <a:ext cx="511990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44124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535870" y="679248"/>
                  </a:moveTo>
                  <a:lnTo>
                    <a:pt x="482230" y="672843"/>
                  </a:lnTo>
                  <a:lnTo>
                    <a:pt x="431020" y="660228"/>
                  </a:lnTo>
                  <a:lnTo>
                    <a:pt x="381828" y="640922"/>
                  </a:lnTo>
                  <a:lnTo>
                    <a:pt x="336243" y="615811"/>
                  </a:lnTo>
                  <a:lnTo>
                    <a:pt x="293769" y="585599"/>
                  </a:lnTo>
                  <a:lnTo>
                    <a:pt x="232643" y="530053"/>
                  </a:lnTo>
                  <a:lnTo>
                    <a:pt x="195031" y="489201"/>
                  </a:lnTo>
                  <a:lnTo>
                    <a:pt x="160014" y="447343"/>
                  </a:lnTo>
                  <a:lnTo>
                    <a:pt x="127845" y="406412"/>
                  </a:lnTo>
                  <a:lnTo>
                    <a:pt x="99434" y="362955"/>
                  </a:lnTo>
                  <a:lnTo>
                    <a:pt x="80408" y="320060"/>
                  </a:lnTo>
                  <a:lnTo>
                    <a:pt x="67410" y="276473"/>
                  </a:lnTo>
                  <a:lnTo>
                    <a:pt x="57080" y="230937"/>
                  </a:lnTo>
                  <a:lnTo>
                    <a:pt x="54515" y="219049"/>
                  </a:lnTo>
                  <a:lnTo>
                    <a:pt x="53169" y="212979"/>
                  </a:lnTo>
                  <a:lnTo>
                    <a:pt x="42508" y="166002"/>
                  </a:lnTo>
                  <a:lnTo>
                    <a:pt x="39300" y="151925"/>
                  </a:lnTo>
                  <a:lnTo>
                    <a:pt x="36120" y="137803"/>
                  </a:lnTo>
                  <a:lnTo>
                    <a:pt x="32950" y="123634"/>
                  </a:lnTo>
                  <a:lnTo>
                    <a:pt x="26889" y="96647"/>
                  </a:lnTo>
                  <a:lnTo>
                    <a:pt x="20615" y="69307"/>
                  </a:lnTo>
                  <a:lnTo>
                    <a:pt x="14023" y="41724"/>
                  </a:lnTo>
                  <a:lnTo>
                    <a:pt x="7004" y="14008"/>
                  </a:lnTo>
                  <a:lnTo>
                    <a:pt x="3088" y="0"/>
                  </a:lnTo>
                </a:path>
                <a:path w="535940" h="682625">
                  <a:moveTo>
                    <a:pt x="0" y="0"/>
                  </a:moveTo>
                  <a:lnTo>
                    <a:pt x="11076" y="42205"/>
                  </a:lnTo>
                  <a:lnTo>
                    <a:pt x="23833" y="96671"/>
                  </a:lnTo>
                  <a:lnTo>
                    <a:pt x="33071" y="137831"/>
                  </a:lnTo>
                  <a:lnTo>
                    <a:pt x="36303" y="152173"/>
                  </a:lnTo>
                  <a:lnTo>
                    <a:pt x="39563" y="166469"/>
                  </a:lnTo>
                  <a:lnTo>
                    <a:pt x="42869" y="180721"/>
                  </a:lnTo>
                  <a:lnTo>
                    <a:pt x="44812" y="189129"/>
                  </a:lnTo>
                  <a:lnTo>
                    <a:pt x="46685" y="197405"/>
                  </a:lnTo>
                  <a:lnTo>
                    <a:pt x="48502" y="205563"/>
                  </a:lnTo>
                  <a:lnTo>
                    <a:pt x="50273" y="213614"/>
                  </a:lnTo>
                  <a:lnTo>
                    <a:pt x="51632" y="219786"/>
                  </a:lnTo>
                  <a:lnTo>
                    <a:pt x="52953" y="225857"/>
                  </a:lnTo>
                  <a:lnTo>
                    <a:pt x="54235" y="231851"/>
                  </a:lnTo>
                  <a:lnTo>
                    <a:pt x="64641" y="277568"/>
                  </a:lnTo>
                  <a:lnTo>
                    <a:pt x="77727" y="321351"/>
                  </a:lnTo>
                  <a:lnTo>
                    <a:pt x="96876" y="364482"/>
                  </a:lnTo>
                  <a:lnTo>
                    <a:pt x="125470" y="408241"/>
                  </a:lnTo>
                  <a:lnTo>
                    <a:pt x="157679" y="449211"/>
                  </a:lnTo>
                  <a:lnTo>
                    <a:pt x="192767" y="491142"/>
                  </a:lnTo>
                  <a:lnTo>
                    <a:pt x="230493" y="532123"/>
                  </a:lnTo>
                  <a:lnTo>
                    <a:pt x="270618" y="570242"/>
                  </a:lnTo>
                  <a:lnTo>
                    <a:pt x="313160" y="603939"/>
                  </a:lnTo>
                  <a:lnTo>
                    <a:pt x="356292" y="631177"/>
                  </a:lnTo>
                  <a:lnTo>
                    <a:pt x="405035" y="654196"/>
                  </a:lnTo>
                  <a:lnTo>
                    <a:pt x="455873" y="670242"/>
                  </a:lnTo>
                  <a:lnTo>
                    <a:pt x="508240" y="679753"/>
                  </a:lnTo>
                  <a:lnTo>
                    <a:pt x="535410" y="682196"/>
                  </a:lnTo>
                  <a:lnTo>
                    <a:pt x="53587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26083" y="1"/>
              <a:ext cx="537715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26953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4" h="683260">
                  <a:moveTo>
                    <a:pt x="553041" y="679955"/>
                  </a:moveTo>
                  <a:lnTo>
                    <a:pt x="509845" y="676848"/>
                  </a:lnTo>
                  <a:lnTo>
                    <a:pt x="457982" y="667245"/>
                  </a:lnTo>
                  <a:lnTo>
                    <a:pt x="408040" y="651316"/>
                  </a:lnTo>
                  <a:lnTo>
                    <a:pt x="360128" y="628625"/>
                  </a:lnTo>
                  <a:lnTo>
                    <a:pt x="316945" y="601350"/>
                  </a:lnTo>
                  <a:lnTo>
                    <a:pt x="274314" y="567588"/>
                  </a:lnTo>
                  <a:lnTo>
                    <a:pt x="234891" y="530280"/>
                  </a:lnTo>
                  <a:lnTo>
                    <a:pt x="197738" y="490141"/>
                  </a:lnTo>
                  <a:lnTo>
                    <a:pt x="162631" y="448406"/>
                  </a:lnTo>
                  <a:lnTo>
                    <a:pt x="129344" y="406311"/>
                  </a:lnTo>
                  <a:lnTo>
                    <a:pt x="100863" y="363066"/>
                  </a:lnTo>
                  <a:lnTo>
                    <a:pt x="81776" y="320394"/>
                  </a:lnTo>
                  <a:lnTo>
                    <a:pt x="68718" y="277043"/>
                  </a:lnTo>
                  <a:lnTo>
                    <a:pt x="58325" y="231762"/>
                  </a:lnTo>
                  <a:lnTo>
                    <a:pt x="57004" y="225679"/>
                  </a:lnTo>
                  <a:lnTo>
                    <a:pt x="55658" y="219507"/>
                  </a:lnTo>
                  <a:lnTo>
                    <a:pt x="54261" y="213220"/>
                  </a:lnTo>
                  <a:lnTo>
                    <a:pt x="52478" y="205150"/>
                  </a:lnTo>
                  <a:lnTo>
                    <a:pt x="50632" y="196990"/>
                  </a:lnTo>
                  <a:lnTo>
                    <a:pt x="48725" y="188724"/>
                  </a:lnTo>
                  <a:lnTo>
                    <a:pt x="46756" y="180340"/>
                  </a:lnTo>
                  <a:lnTo>
                    <a:pt x="43497" y="166602"/>
                  </a:lnTo>
                  <a:lnTo>
                    <a:pt x="40283" y="152819"/>
                  </a:lnTo>
                  <a:lnTo>
                    <a:pt x="37095" y="138988"/>
                  </a:lnTo>
                  <a:lnTo>
                    <a:pt x="33916" y="125108"/>
                  </a:lnTo>
                  <a:lnTo>
                    <a:pt x="27647" y="97846"/>
                  </a:lnTo>
                  <a:lnTo>
                    <a:pt x="21170" y="70239"/>
                  </a:lnTo>
                  <a:lnTo>
                    <a:pt x="14376" y="42395"/>
                  </a:lnTo>
                  <a:lnTo>
                    <a:pt x="7157" y="14427"/>
                  </a:lnTo>
                  <a:lnTo>
                    <a:pt x="3073" y="0"/>
                  </a:lnTo>
                </a:path>
                <a:path w="553084" h="683260">
                  <a:moveTo>
                    <a:pt x="0" y="0"/>
                  </a:moveTo>
                  <a:lnTo>
                    <a:pt x="11534" y="43254"/>
                  </a:lnTo>
                  <a:lnTo>
                    <a:pt x="24856" y="98942"/>
                  </a:lnTo>
                  <a:lnTo>
                    <a:pt x="34298" y="140062"/>
                  </a:lnTo>
                  <a:lnTo>
                    <a:pt x="37454" y="153757"/>
                  </a:lnTo>
                  <a:lnTo>
                    <a:pt x="40632" y="167412"/>
                  </a:lnTo>
                  <a:lnTo>
                    <a:pt x="43847" y="181026"/>
                  </a:lnTo>
                  <a:lnTo>
                    <a:pt x="45827" y="189413"/>
                  </a:lnTo>
                  <a:lnTo>
                    <a:pt x="47732" y="197669"/>
                  </a:lnTo>
                  <a:lnTo>
                    <a:pt x="49568" y="205811"/>
                  </a:lnTo>
                  <a:lnTo>
                    <a:pt x="51340" y="213855"/>
                  </a:lnTo>
                  <a:lnTo>
                    <a:pt x="52737" y="220091"/>
                  </a:lnTo>
                  <a:lnTo>
                    <a:pt x="65849" y="277854"/>
                  </a:lnTo>
                  <a:lnTo>
                    <a:pt x="79002" y="321502"/>
                  </a:lnTo>
                  <a:lnTo>
                    <a:pt x="98245" y="364505"/>
                  </a:lnTo>
                  <a:lnTo>
                    <a:pt x="126969" y="408140"/>
                  </a:lnTo>
                  <a:lnTo>
                    <a:pt x="160327" y="450299"/>
                  </a:lnTo>
                  <a:lnTo>
                    <a:pt x="195522" y="492119"/>
                  </a:lnTo>
                  <a:lnTo>
                    <a:pt x="232791" y="532366"/>
                  </a:lnTo>
                  <a:lnTo>
                    <a:pt x="272371" y="569811"/>
                  </a:lnTo>
                  <a:lnTo>
                    <a:pt x="315275" y="603799"/>
                  </a:lnTo>
                  <a:lnTo>
                    <a:pt x="358731" y="631253"/>
                  </a:lnTo>
                  <a:lnTo>
                    <a:pt x="406980" y="654090"/>
                  </a:lnTo>
                  <a:lnTo>
                    <a:pt x="457258" y="670115"/>
                  </a:lnTo>
                  <a:lnTo>
                    <a:pt x="509393" y="679801"/>
                  </a:lnTo>
                  <a:lnTo>
                    <a:pt x="536598" y="682337"/>
                  </a:lnTo>
                  <a:lnTo>
                    <a:pt x="553041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08393" y="0"/>
              <a:ext cx="571601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10457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569537" y="680473"/>
                  </a:moveTo>
                  <a:lnTo>
                    <a:pt x="511271" y="676932"/>
                  </a:lnTo>
                  <a:lnTo>
                    <a:pt x="459428" y="667131"/>
                  </a:lnTo>
                  <a:lnTo>
                    <a:pt x="410066" y="651224"/>
                  </a:lnTo>
                  <a:lnTo>
                    <a:pt x="362667" y="628726"/>
                  </a:lnTo>
                  <a:lnTo>
                    <a:pt x="319153" y="601232"/>
                  </a:lnTo>
                  <a:lnTo>
                    <a:pt x="276154" y="567156"/>
                  </a:lnTo>
                  <a:lnTo>
                    <a:pt x="236769" y="529954"/>
                  </a:lnTo>
                  <a:lnTo>
                    <a:pt x="199557" y="489909"/>
                  </a:lnTo>
                  <a:lnTo>
                    <a:pt x="164322" y="448263"/>
                  </a:lnTo>
                  <a:lnTo>
                    <a:pt x="130866" y="406260"/>
                  </a:lnTo>
                  <a:lnTo>
                    <a:pt x="102284" y="363143"/>
                  </a:lnTo>
                  <a:lnTo>
                    <a:pt x="83119" y="320621"/>
                  </a:lnTo>
                  <a:lnTo>
                    <a:pt x="70000" y="277437"/>
                  </a:lnTo>
                  <a:lnTo>
                    <a:pt x="59556" y="232334"/>
                  </a:lnTo>
                  <a:lnTo>
                    <a:pt x="58197" y="226136"/>
                  </a:lnTo>
                  <a:lnTo>
                    <a:pt x="56800" y="219837"/>
                  </a:lnTo>
                  <a:lnTo>
                    <a:pt x="55365" y="213436"/>
                  </a:lnTo>
                  <a:lnTo>
                    <a:pt x="53572" y="205402"/>
                  </a:lnTo>
                  <a:lnTo>
                    <a:pt x="51713" y="197258"/>
                  </a:lnTo>
                  <a:lnTo>
                    <a:pt x="49778" y="188992"/>
                  </a:lnTo>
                  <a:lnTo>
                    <a:pt x="47757" y="180594"/>
                  </a:lnTo>
                  <a:lnTo>
                    <a:pt x="44922" y="168783"/>
                  </a:lnTo>
                  <a:lnTo>
                    <a:pt x="42106" y="156935"/>
                  </a:lnTo>
                  <a:lnTo>
                    <a:pt x="39299" y="145052"/>
                  </a:lnTo>
                  <a:lnTo>
                    <a:pt x="36492" y="133134"/>
                  </a:lnTo>
                  <a:lnTo>
                    <a:pt x="29626" y="104026"/>
                  </a:lnTo>
                  <a:lnTo>
                    <a:pt x="22543" y="74539"/>
                  </a:lnTo>
                  <a:lnTo>
                    <a:pt x="15149" y="44791"/>
                  </a:lnTo>
                  <a:lnTo>
                    <a:pt x="7346" y="14897"/>
                  </a:lnTo>
                  <a:lnTo>
                    <a:pt x="3053" y="0"/>
                  </a:lnTo>
                </a:path>
                <a:path w="569595" h="683895">
                  <a:moveTo>
                    <a:pt x="0" y="0"/>
                  </a:moveTo>
                  <a:lnTo>
                    <a:pt x="12293" y="45536"/>
                  </a:lnTo>
                  <a:lnTo>
                    <a:pt x="26751" y="104752"/>
                  </a:lnTo>
                  <a:lnTo>
                    <a:pt x="36427" y="145766"/>
                  </a:lnTo>
                  <a:lnTo>
                    <a:pt x="39229" y="157642"/>
                  </a:lnTo>
                  <a:lnTo>
                    <a:pt x="42041" y="169484"/>
                  </a:lnTo>
                  <a:lnTo>
                    <a:pt x="44874" y="181292"/>
                  </a:lnTo>
                  <a:lnTo>
                    <a:pt x="46883" y="189668"/>
                  </a:lnTo>
                  <a:lnTo>
                    <a:pt x="48816" y="197923"/>
                  </a:lnTo>
                  <a:lnTo>
                    <a:pt x="50681" y="206063"/>
                  </a:lnTo>
                  <a:lnTo>
                    <a:pt x="52482" y="214096"/>
                  </a:lnTo>
                  <a:lnTo>
                    <a:pt x="53917" y="220472"/>
                  </a:lnTo>
                  <a:lnTo>
                    <a:pt x="67152" y="278284"/>
                  </a:lnTo>
                  <a:lnTo>
                    <a:pt x="80363" y="321757"/>
                  </a:lnTo>
                  <a:lnTo>
                    <a:pt x="99687" y="364607"/>
                  </a:lnTo>
                  <a:lnTo>
                    <a:pt x="128529" y="408114"/>
                  </a:lnTo>
                  <a:lnTo>
                    <a:pt x="162022" y="450161"/>
                  </a:lnTo>
                  <a:lnTo>
                    <a:pt x="197322" y="491872"/>
                  </a:lnTo>
                  <a:lnTo>
                    <a:pt x="234646" y="532024"/>
                  </a:lnTo>
                  <a:lnTo>
                    <a:pt x="274211" y="569392"/>
                  </a:lnTo>
                  <a:lnTo>
                    <a:pt x="317526" y="603713"/>
                  </a:lnTo>
                  <a:lnTo>
                    <a:pt x="361346" y="631406"/>
                  </a:lnTo>
                  <a:lnTo>
                    <a:pt x="409037" y="654047"/>
                  </a:lnTo>
                  <a:lnTo>
                    <a:pt x="458691" y="670039"/>
                  </a:lnTo>
                  <a:lnTo>
                    <a:pt x="510979" y="679889"/>
                  </a:lnTo>
                  <a:lnTo>
                    <a:pt x="565790" y="683539"/>
                  </a:lnTo>
                  <a:lnTo>
                    <a:pt x="569537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91482" y="0"/>
              <a:ext cx="516021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9469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585305" y="680374"/>
                  </a:moveTo>
                  <a:lnTo>
                    <a:pt x="539599" y="679728"/>
                  </a:lnTo>
                  <a:lnTo>
                    <a:pt x="486634" y="672878"/>
                  </a:lnTo>
                  <a:lnTo>
                    <a:pt x="436178" y="659933"/>
                  </a:lnTo>
                  <a:lnTo>
                    <a:pt x="388516" y="640913"/>
                  </a:lnTo>
                  <a:lnTo>
                    <a:pt x="343162" y="615837"/>
                  </a:lnTo>
                  <a:lnTo>
                    <a:pt x="299686" y="584883"/>
                  </a:lnTo>
                  <a:lnTo>
                    <a:pt x="238747" y="529778"/>
                  </a:lnTo>
                  <a:lnTo>
                    <a:pt x="201518" y="489830"/>
                  </a:lnTo>
                  <a:lnTo>
                    <a:pt x="166131" y="448209"/>
                  </a:lnTo>
                  <a:lnTo>
                    <a:pt x="132435" y="406184"/>
                  </a:lnTo>
                  <a:lnTo>
                    <a:pt x="103734" y="363209"/>
                  </a:lnTo>
                  <a:lnTo>
                    <a:pt x="84486" y="320831"/>
                  </a:lnTo>
                  <a:lnTo>
                    <a:pt x="71306" y="277800"/>
                  </a:lnTo>
                  <a:lnTo>
                    <a:pt x="60807" y="232867"/>
                  </a:lnTo>
                  <a:lnTo>
                    <a:pt x="58000" y="220193"/>
                  </a:lnTo>
                  <a:lnTo>
                    <a:pt x="56515" y="213690"/>
                  </a:lnTo>
                  <a:lnTo>
                    <a:pt x="46001" y="169473"/>
                  </a:lnTo>
                  <a:lnTo>
                    <a:pt x="43221" y="158021"/>
                  </a:lnTo>
                  <a:lnTo>
                    <a:pt x="40445" y="146534"/>
                  </a:lnTo>
                  <a:lnTo>
                    <a:pt x="37668" y="135014"/>
                  </a:lnTo>
                  <a:lnTo>
                    <a:pt x="30563" y="105542"/>
                  </a:lnTo>
                  <a:lnTo>
                    <a:pt x="23245" y="75692"/>
                  </a:lnTo>
                  <a:lnTo>
                    <a:pt x="15620" y="45585"/>
                  </a:lnTo>
                  <a:lnTo>
                    <a:pt x="7594" y="15342"/>
                  </a:lnTo>
                  <a:lnTo>
                    <a:pt x="3116" y="0"/>
                  </a:lnTo>
                </a:path>
                <a:path w="585470" h="683895">
                  <a:moveTo>
                    <a:pt x="0" y="0"/>
                  </a:moveTo>
                  <a:lnTo>
                    <a:pt x="12872" y="46835"/>
                  </a:lnTo>
                  <a:lnTo>
                    <a:pt x="28044" y="107664"/>
                  </a:lnTo>
                  <a:lnTo>
                    <a:pt x="37913" y="148620"/>
                  </a:lnTo>
                  <a:lnTo>
                    <a:pt x="40574" y="159645"/>
                  </a:lnTo>
                  <a:lnTo>
                    <a:pt x="43243" y="170642"/>
                  </a:lnTo>
                  <a:lnTo>
                    <a:pt x="45923" y="181610"/>
                  </a:lnTo>
                  <a:lnTo>
                    <a:pt x="47965" y="189976"/>
                  </a:lnTo>
                  <a:lnTo>
                    <a:pt x="49914" y="198220"/>
                  </a:lnTo>
                  <a:lnTo>
                    <a:pt x="51791" y="206347"/>
                  </a:lnTo>
                  <a:lnTo>
                    <a:pt x="53619" y="214363"/>
                  </a:lnTo>
                  <a:lnTo>
                    <a:pt x="55092" y="220802"/>
                  </a:lnTo>
                  <a:lnTo>
                    <a:pt x="68428" y="278592"/>
                  </a:lnTo>
                  <a:lnTo>
                    <a:pt x="81702" y="321923"/>
                  </a:lnTo>
                  <a:lnTo>
                    <a:pt x="101115" y="364640"/>
                  </a:lnTo>
                  <a:lnTo>
                    <a:pt x="130086" y="408026"/>
                  </a:lnTo>
                  <a:lnTo>
                    <a:pt x="163862" y="450130"/>
                  </a:lnTo>
                  <a:lnTo>
                    <a:pt x="199342" y="491839"/>
                  </a:lnTo>
                  <a:lnTo>
                    <a:pt x="236674" y="531891"/>
                  </a:lnTo>
                  <a:lnTo>
                    <a:pt x="276009" y="569024"/>
                  </a:lnTo>
                  <a:lnTo>
                    <a:pt x="319638" y="603595"/>
                  </a:lnTo>
                  <a:lnTo>
                    <a:pt x="363753" y="631469"/>
                  </a:lnTo>
                  <a:lnTo>
                    <a:pt x="410992" y="653953"/>
                  </a:lnTo>
                  <a:lnTo>
                    <a:pt x="460146" y="669950"/>
                  </a:lnTo>
                  <a:lnTo>
                    <a:pt x="512370" y="679985"/>
                  </a:lnTo>
                  <a:lnTo>
                    <a:pt x="567156" y="683781"/>
                  </a:lnTo>
                  <a:lnTo>
                    <a:pt x="585305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79134" y="0"/>
              <a:ext cx="541612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79743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09" h="684530">
                  <a:moveTo>
                    <a:pt x="600251" y="680382"/>
                  </a:moveTo>
                  <a:lnTo>
                    <a:pt x="540998" y="679866"/>
                  </a:lnTo>
                  <a:lnTo>
                    <a:pt x="487813" y="672807"/>
                  </a:lnTo>
                  <a:lnTo>
                    <a:pt x="437870" y="659810"/>
                  </a:lnTo>
                  <a:lnTo>
                    <a:pt x="390647" y="640857"/>
                  </a:lnTo>
                  <a:lnTo>
                    <a:pt x="345367" y="615794"/>
                  </a:lnTo>
                  <a:lnTo>
                    <a:pt x="301612" y="584644"/>
                  </a:lnTo>
                  <a:lnTo>
                    <a:pt x="240660" y="529570"/>
                  </a:lnTo>
                  <a:lnTo>
                    <a:pt x="203396" y="489715"/>
                  </a:lnTo>
                  <a:lnTo>
                    <a:pt x="167859" y="448150"/>
                  </a:lnTo>
                  <a:lnTo>
                    <a:pt x="133945" y="406158"/>
                  </a:lnTo>
                  <a:lnTo>
                    <a:pt x="105163" y="363327"/>
                  </a:lnTo>
                  <a:lnTo>
                    <a:pt x="85842" y="321127"/>
                  </a:lnTo>
                  <a:lnTo>
                    <a:pt x="72596" y="278301"/>
                  </a:lnTo>
                  <a:lnTo>
                    <a:pt x="62037" y="233591"/>
                  </a:lnTo>
                  <a:lnTo>
                    <a:pt x="59142" y="220624"/>
                  </a:lnTo>
                  <a:lnTo>
                    <a:pt x="57605" y="213982"/>
                  </a:lnTo>
                  <a:lnTo>
                    <a:pt x="47213" y="170782"/>
                  </a:lnTo>
                  <a:lnTo>
                    <a:pt x="44627" y="160342"/>
                  </a:lnTo>
                  <a:lnTo>
                    <a:pt x="42044" y="149871"/>
                  </a:lnTo>
                  <a:lnTo>
                    <a:pt x="39457" y="139369"/>
                  </a:lnTo>
                  <a:lnTo>
                    <a:pt x="31958" y="108948"/>
                  </a:lnTo>
                  <a:lnTo>
                    <a:pt x="24239" y="78136"/>
                  </a:lnTo>
                  <a:lnTo>
                    <a:pt x="16211" y="47058"/>
                  </a:lnTo>
                  <a:lnTo>
                    <a:pt x="7783" y="15837"/>
                  </a:lnTo>
                  <a:lnTo>
                    <a:pt x="3114" y="0"/>
                  </a:lnTo>
                </a:path>
                <a:path w="600709" h="684530">
                  <a:moveTo>
                    <a:pt x="0" y="0"/>
                  </a:moveTo>
                  <a:lnTo>
                    <a:pt x="13296" y="47689"/>
                  </a:lnTo>
                  <a:lnTo>
                    <a:pt x="28967" y="109254"/>
                  </a:lnTo>
                  <a:lnTo>
                    <a:pt x="39057" y="150166"/>
                  </a:lnTo>
                  <a:lnTo>
                    <a:pt x="41675" y="160780"/>
                  </a:lnTo>
                  <a:lnTo>
                    <a:pt x="44294" y="171363"/>
                  </a:lnTo>
                  <a:lnTo>
                    <a:pt x="46924" y="181914"/>
                  </a:lnTo>
                  <a:lnTo>
                    <a:pt x="48996" y="190284"/>
                  </a:lnTo>
                  <a:lnTo>
                    <a:pt x="50973" y="198521"/>
                  </a:lnTo>
                  <a:lnTo>
                    <a:pt x="52868" y="206637"/>
                  </a:lnTo>
                  <a:lnTo>
                    <a:pt x="54697" y="214642"/>
                  </a:lnTo>
                  <a:lnTo>
                    <a:pt x="56221" y="221259"/>
                  </a:lnTo>
                  <a:lnTo>
                    <a:pt x="57681" y="227761"/>
                  </a:lnTo>
                  <a:lnTo>
                    <a:pt x="59116" y="234162"/>
                  </a:lnTo>
                  <a:lnTo>
                    <a:pt x="69745" y="279153"/>
                  </a:lnTo>
                  <a:lnTo>
                    <a:pt x="83088" y="322267"/>
                  </a:lnTo>
                  <a:lnTo>
                    <a:pt x="102565" y="364787"/>
                  </a:lnTo>
                  <a:lnTo>
                    <a:pt x="131595" y="408000"/>
                  </a:lnTo>
                  <a:lnTo>
                    <a:pt x="165555" y="450044"/>
                  </a:lnTo>
                  <a:lnTo>
                    <a:pt x="201164" y="491682"/>
                  </a:lnTo>
                  <a:lnTo>
                    <a:pt x="238543" y="531646"/>
                  </a:lnTo>
                  <a:lnTo>
                    <a:pt x="277810" y="568668"/>
                  </a:lnTo>
                  <a:lnTo>
                    <a:pt x="321764" y="603516"/>
                  </a:lnTo>
                  <a:lnTo>
                    <a:pt x="366164" y="631583"/>
                  </a:lnTo>
                  <a:lnTo>
                    <a:pt x="412956" y="653894"/>
                  </a:lnTo>
                  <a:lnTo>
                    <a:pt x="461605" y="669861"/>
                  </a:lnTo>
                  <a:lnTo>
                    <a:pt x="513722" y="680053"/>
                  </a:lnTo>
                  <a:lnTo>
                    <a:pt x="568488" y="684072"/>
                  </a:lnTo>
                  <a:lnTo>
                    <a:pt x="600251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3777" y="0"/>
              <a:ext cx="616217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65597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79" h="684530">
                  <a:moveTo>
                    <a:pt x="614397" y="680534"/>
                  </a:moveTo>
                  <a:lnTo>
                    <a:pt x="569909" y="681393"/>
                  </a:lnTo>
                  <a:lnTo>
                    <a:pt x="515464" y="677221"/>
                  </a:lnTo>
                  <a:lnTo>
                    <a:pt x="463800" y="666953"/>
                  </a:lnTo>
                  <a:lnTo>
                    <a:pt x="416090" y="651127"/>
                  </a:lnTo>
                  <a:lnTo>
                    <a:pt x="370151" y="629158"/>
                  </a:lnTo>
                  <a:lnTo>
                    <a:pt x="325669" y="601042"/>
                  </a:lnTo>
                  <a:lnTo>
                    <a:pt x="281568" y="566077"/>
                  </a:lnTo>
                  <a:lnTo>
                    <a:pt x="242576" y="529352"/>
                  </a:lnTo>
                  <a:lnTo>
                    <a:pt x="205279" y="489590"/>
                  </a:lnTo>
                  <a:lnTo>
                    <a:pt x="169611" y="448082"/>
                  </a:lnTo>
                  <a:lnTo>
                    <a:pt x="135505" y="406121"/>
                  </a:lnTo>
                  <a:lnTo>
                    <a:pt x="106621" y="363439"/>
                  </a:lnTo>
                  <a:lnTo>
                    <a:pt x="87233" y="321404"/>
                  </a:lnTo>
                  <a:lnTo>
                    <a:pt x="73940" y="278756"/>
                  </a:lnTo>
                  <a:lnTo>
                    <a:pt x="63344" y="234239"/>
                  </a:lnTo>
                  <a:lnTo>
                    <a:pt x="60347" y="221043"/>
                  </a:lnTo>
                  <a:lnTo>
                    <a:pt x="58772" y="214249"/>
                  </a:lnTo>
                  <a:lnTo>
                    <a:pt x="48474" y="172187"/>
                  </a:lnTo>
                  <a:lnTo>
                    <a:pt x="46118" y="162854"/>
                  </a:lnTo>
                  <a:lnTo>
                    <a:pt x="43764" y="153494"/>
                  </a:lnTo>
                  <a:lnTo>
                    <a:pt x="41411" y="144107"/>
                  </a:lnTo>
                  <a:lnTo>
                    <a:pt x="33474" y="112639"/>
                  </a:lnTo>
                  <a:lnTo>
                    <a:pt x="25319" y="80767"/>
                  </a:lnTo>
                  <a:lnTo>
                    <a:pt x="16856" y="48622"/>
                  </a:lnTo>
                  <a:lnTo>
                    <a:pt x="7997" y="16332"/>
                  </a:lnTo>
                  <a:lnTo>
                    <a:pt x="3130" y="0"/>
                  </a:lnTo>
                </a:path>
                <a:path w="614679" h="684530">
                  <a:moveTo>
                    <a:pt x="0" y="0"/>
                  </a:moveTo>
                  <a:lnTo>
                    <a:pt x="13944" y="49260"/>
                  </a:lnTo>
                  <a:lnTo>
                    <a:pt x="30496" y="112962"/>
                  </a:lnTo>
                  <a:lnTo>
                    <a:pt x="40779" y="153807"/>
                  </a:lnTo>
                  <a:lnTo>
                    <a:pt x="43172" y="163304"/>
                  </a:lnTo>
                  <a:lnTo>
                    <a:pt x="45566" y="172776"/>
                  </a:lnTo>
                  <a:lnTo>
                    <a:pt x="47964" y="182220"/>
                  </a:lnTo>
                  <a:lnTo>
                    <a:pt x="50070" y="190583"/>
                  </a:lnTo>
                  <a:lnTo>
                    <a:pt x="58950" y="228295"/>
                  </a:lnTo>
                  <a:lnTo>
                    <a:pt x="60423" y="234810"/>
                  </a:lnTo>
                  <a:lnTo>
                    <a:pt x="71086" y="279617"/>
                  </a:lnTo>
                  <a:lnTo>
                    <a:pt x="84475" y="322558"/>
                  </a:lnTo>
                  <a:lnTo>
                    <a:pt x="104034" y="364912"/>
                  </a:lnTo>
                  <a:lnTo>
                    <a:pt x="133207" y="407962"/>
                  </a:lnTo>
                  <a:lnTo>
                    <a:pt x="167293" y="449930"/>
                  </a:lnTo>
                  <a:lnTo>
                    <a:pt x="202996" y="491490"/>
                  </a:lnTo>
                  <a:lnTo>
                    <a:pt x="240409" y="531374"/>
                  </a:lnTo>
                  <a:lnTo>
                    <a:pt x="279625" y="568312"/>
                  </a:lnTo>
                  <a:lnTo>
                    <a:pt x="323992" y="603493"/>
                  </a:lnTo>
                  <a:lnTo>
                    <a:pt x="368741" y="631787"/>
                  </a:lnTo>
                  <a:lnTo>
                    <a:pt x="415005" y="653901"/>
                  </a:lnTo>
                  <a:lnTo>
                    <a:pt x="463051" y="669823"/>
                  </a:lnTo>
                  <a:lnTo>
                    <a:pt x="515146" y="680180"/>
                  </a:lnTo>
                  <a:lnTo>
                    <a:pt x="569833" y="684365"/>
                  </a:lnTo>
                  <a:lnTo>
                    <a:pt x="614397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649302" y="0"/>
              <a:ext cx="520040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652344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627650" y="680521"/>
                  </a:moveTo>
                  <a:lnTo>
                    <a:pt x="624116" y="680822"/>
                  </a:lnTo>
                  <a:lnTo>
                    <a:pt x="571224" y="681672"/>
                  </a:lnTo>
                  <a:lnTo>
                    <a:pt x="543850" y="680293"/>
                  </a:lnTo>
                  <a:lnTo>
                    <a:pt x="490761" y="672901"/>
                  </a:lnTo>
                  <a:lnTo>
                    <a:pt x="441376" y="659736"/>
                  </a:lnTo>
                  <a:lnTo>
                    <a:pt x="395273" y="641020"/>
                  </a:lnTo>
                  <a:lnTo>
                    <a:pt x="350164" y="615990"/>
                  </a:lnTo>
                  <a:lnTo>
                    <a:pt x="305663" y="584287"/>
                  </a:lnTo>
                  <a:lnTo>
                    <a:pt x="244521" y="529163"/>
                  </a:lnTo>
                  <a:lnTo>
                    <a:pt x="207187" y="489497"/>
                  </a:lnTo>
                  <a:lnTo>
                    <a:pt x="171359" y="448033"/>
                  </a:lnTo>
                  <a:lnTo>
                    <a:pt x="137024" y="406082"/>
                  </a:lnTo>
                  <a:lnTo>
                    <a:pt x="108016" y="363527"/>
                  </a:lnTo>
                  <a:lnTo>
                    <a:pt x="88537" y="321624"/>
                  </a:lnTo>
                  <a:lnTo>
                    <a:pt x="75175" y="279116"/>
                  </a:lnTo>
                  <a:lnTo>
                    <a:pt x="64520" y="234746"/>
                  </a:lnTo>
                  <a:lnTo>
                    <a:pt x="61472" y="221398"/>
                  </a:lnTo>
                  <a:lnTo>
                    <a:pt x="59859" y="214528"/>
                  </a:lnTo>
                  <a:lnTo>
                    <a:pt x="49615" y="173261"/>
                  </a:lnTo>
                  <a:lnTo>
                    <a:pt x="47400" y="164658"/>
                  </a:lnTo>
                  <a:lnTo>
                    <a:pt x="45185" y="156031"/>
                  </a:lnTo>
                  <a:lnTo>
                    <a:pt x="42968" y="147383"/>
                  </a:lnTo>
                  <a:lnTo>
                    <a:pt x="34702" y="115225"/>
                  </a:lnTo>
                  <a:lnTo>
                    <a:pt x="26210" y="82657"/>
                  </a:lnTo>
                  <a:lnTo>
                    <a:pt x="17404" y="49814"/>
                  </a:lnTo>
                  <a:lnTo>
                    <a:pt x="8195" y="16827"/>
                  </a:lnTo>
                  <a:lnTo>
                    <a:pt x="3123" y="0"/>
                  </a:lnTo>
                </a:path>
                <a:path w="628015" h="685165">
                  <a:moveTo>
                    <a:pt x="0" y="0"/>
                  </a:moveTo>
                  <a:lnTo>
                    <a:pt x="14580" y="50831"/>
                  </a:lnTo>
                  <a:lnTo>
                    <a:pt x="32001" y="116629"/>
                  </a:lnTo>
                  <a:lnTo>
                    <a:pt x="42486" y="157405"/>
                  </a:lnTo>
                  <a:lnTo>
                    <a:pt x="44644" y="165814"/>
                  </a:lnTo>
                  <a:lnTo>
                    <a:pt x="46802" y="174198"/>
                  </a:lnTo>
                  <a:lnTo>
                    <a:pt x="48962" y="182562"/>
                  </a:lnTo>
                  <a:lnTo>
                    <a:pt x="51089" y="190936"/>
                  </a:lnTo>
                  <a:lnTo>
                    <a:pt x="60100" y="228739"/>
                  </a:lnTo>
                  <a:lnTo>
                    <a:pt x="61611" y="235343"/>
                  </a:lnTo>
                  <a:lnTo>
                    <a:pt x="72333" y="280001"/>
                  </a:lnTo>
                  <a:lnTo>
                    <a:pt x="85787" y="322798"/>
                  </a:lnTo>
                  <a:lnTo>
                    <a:pt x="105426" y="365020"/>
                  </a:lnTo>
                  <a:lnTo>
                    <a:pt x="134700" y="407949"/>
                  </a:lnTo>
                  <a:lnTo>
                    <a:pt x="169087" y="449955"/>
                  </a:lnTo>
                  <a:lnTo>
                    <a:pt x="204985" y="491494"/>
                  </a:lnTo>
                  <a:lnTo>
                    <a:pt x="242420" y="531259"/>
                  </a:lnTo>
                  <a:lnTo>
                    <a:pt x="281423" y="567943"/>
                  </a:lnTo>
                  <a:lnTo>
                    <a:pt x="326094" y="603411"/>
                  </a:lnTo>
                  <a:lnTo>
                    <a:pt x="371174" y="631926"/>
                  </a:lnTo>
                  <a:lnTo>
                    <a:pt x="416943" y="653856"/>
                  </a:lnTo>
                  <a:lnTo>
                    <a:pt x="464455" y="669747"/>
                  </a:lnTo>
                  <a:lnTo>
                    <a:pt x="516449" y="680302"/>
                  </a:lnTo>
                  <a:lnTo>
                    <a:pt x="571148" y="684656"/>
                  </a:lnTo>
                  <a:lnTo>
                    <a:pt x="624224" y="683804"/>
                  </a:lnTo>
                  <a:lnTo>
                    <a:pt x="627650" y="6835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639647" y="0"/>
              <a:ext cx="640346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639926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79" h="685165">
                  <a:moveTo>
                    <a:pt x="640068" y="680096"/>
                  </a:moveTo>
                  <a:lnTo>
                    <a:pt x="625451" y="681291"/>
                  </a:lnTo>
                  <a:lnTo>
                    <a:pt x="572606" y="681964"/>
                  </a:lnTo>
                  <a:lnTo>
                    <a:pt x="545118" y="680492"/>
                  </a:lnTo>
                  <a:lnTo>
                    <a:pt x="492080" y="672929"/>
                  </a:lnTo>
                  <a:lnTo>
                    <a:pt x="443143" y="659705"/>
                  </a:lnTo>
                  <a:lnTo>
                    <a:pt x="397546" y="641111"/>
                  </a:lnTo>
                  <a:lnTo>
                    <a:pt x="352518" y="616104"/>
                  </a:lnTo>
                  <a:lnTo>
                    <a:pt x="307660" y="584144"/>
                  </a:lnTo>
                  <a:lnTo>
                    <a:pt x="248585" y="531215"/>
                  </a:lnTo>
                  <a:lnTo>
                    <a:pt x="212720" y="493531"/>
                  </a:lnTo>
                  <a:lnTo>
                    <a:pt x="176435" y="451946"/>
                  </a:lnTo>
                  <a:lnTo>
                    <a:pt x="138596" y="406057"/>
                  </a:lnTo>
                  <a:lnTo>
                    <a:pt x="109461" y="363627"/>
                  </a:lnTo>
                  <a:lnTo>
                    <a:pt x="89893" y="321871"/>
                  </a:lnTo>
                  <a:lnTo>
                    <a:pt x="76462" y="279530"/>
                  </a:lnTo>
                  <a:lnTo>
                    <a:pt x="65736" y="235343"/>
                  </a:lnTo>
                  <a:lnTo>
                    <a:pt x="64200" y="228650"/>
                  </a:lnTo>
                  <a:lnTo>
                    <a:pt x="62625" y="221830"/>
                  </a:lnTo>
                  <a:lnTo>
                    <a:pt x="60974" y="214871"/>
                  </a:lnTo>
                  <a:lnTo>
                    <a:pt x="58967" y="206382"/>
                  </a:lnTo>
                  <a:lnTo>
                    <a:pt x="56956" y="198140"/>
                  </a:lnTo>
                  <a:lnTo>
                    <a:pt x="45569" y="154304"/>
                  </a:lnTo>
                  <a:lnTo>
                    <a:pt x="27628" y="86421"/>
                  </a:lnTo>
                  <a:lnTo>
                    <a:pt x="8383" y="17348"/>
                  </a:lnTo>
                  <a:lnTo>
                    <a:pt x="3099" y="0"/>
                  </a:lnTo>
                </a:path>
                <a:path w="640079" h="685165">
                  <a:moveTo>
                    <a:pt x="0" y="0"/>
                  </a:moveTo>
                  <a:lnTo>
                    <a:pt x="15456" y="53131"/>
                  </a:lnTo>
                  <a:lnTo>
                    <a:pt x="34140" y="122415"/>
                  </a:lnTo>
                  <a:lnTo>
                    <a:pt x="50014" y="182930"/>
                  </a:lnTo>
                  <a:lnTo>
                    <a:pt x="58091" y="215569"/>
                  </a:lnTo>
                  <a:lnTo>
                    <a:pt x="59755" y="222580"/>
                  </a:lnTo>
                  <a:lnTo>
                    <a:pt x="61342" y="229450"/>
                  </a:lnTo>
                  <a:lnTo>
                    <a:pt x="62904" y="236219"/>
                  </a:lnTo>
                  <a:lnTo>
                    <a:pt x="73682" y="280622"/>
                  </a:lnTo>
                  <a:lnTo>
                    <a:pt x="87198" y="323188"/>
                  </a:lnTo>
                  <a:lnTo>
                    <a:pt x="106911" y="365198"/>
                  </a:lnTo>
                  <a:lnTo>
                    <a:pt x="136285" y="407936"/>
                  </a:lnTo>
                  <a:lnTo>
                    <a:pt x="174328" y="454021"/>
                  </a:lnTo>
                  <a:lnTo>
                    <a:pt x="210758" y="495742"/>
                  </a:lnTo>
                  <a:lnTo>
                    <a:pt x="246691" y="533489"/>
                  </a:lnTo>
                  <a:lnTo>
                    <a:pt x="283249" y="567651"/>
                  </a:lnTo>
                  <a:lnTo>
                    <a:pt x="328323" y="603396"/>
                  </a:lnTo>
                  <a:lnTo>
                    <a:pt x="373711" y="632091"/>
                  </a:lnTo>
                  <a:lnTo>
                    <a:pt x="419003" y="653854"/>
                  </a:lnTo>
                  <a:lnTo>
                    <a:pt x="465951" y="669721"/>
                  </a:lnTo>
                  <a:lnTo>
                    <a:pt x="517885" y="680421"/>
                  </a:lnTo>
                  <a:lnTo>
                    <a:pt x="572542" y="684949"/>
                  </a:lnTo>
                  <a:lnTo>
                    <a:pt x="625578" y="684271"/>
                  </a:lnTo>
                  <a:lnTo>
                    <a:pt x="640068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26873" y="0"/>
              <a:ext cx="653121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28443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651551" y="679849"/>
                  </a:moveTo>
                  <a:lnTo>
                    <a:pt x="626791" y="681788"/>
                  </a:lnTo>
                  <a:lnTo>
                    <a:pt x="574004" y="682295"/>
                  </a:lnTo>
                  <a:lnTo>
                    <a:pt x="546605" y="680737"/>
                  </a:lnTo>
                  <a:lnTo>
                    <a:pt x="493596" y="673002"/>
                  </a:lnTo>
                  <a:lnTo>
                    <a:pt x="444896" y="659680"/>
                  </a:lnTo>
                  <a:lnTo>
                    <a:pt x="399856" y="641204"/>
                  </a:lnTo>
                  <a:lnTo>
                    <a:pt x="354933" y="616216"/>
                  </a:lnTo>
                  <a:lnTo>
                    <a:pt x="309722" y="583989"/>
                  </a:lnTo>
                  <a:lnTo>
                    <a:pt x="250646" y="531123"/>
                  </a:lnTo>
                  <a:lnTo>
                    <a:pt x="214759" y="493558"/>
                  </a:lnTo>
                  <a:lnTo>
                    <a:pt x="178282" y="452010"/>
                  </a:lnTo>
                  <a:lnTo>
                    <a:pt x="140122" y="406095"/>
                  </a:lnTo>
                  <a:lnTo>
                    <a:pt x="110945" y="363875"/>
                  </a:lnTo>
                  <a:lnTo>
                    <a:pt x="91330" y="322350"/>
                  </a:lnTo>
                  <a:lnTo>
                    <a:pt x="77851" y="280260"/>
                  </a:lnTo>
                  <a:lnTo>
                    <a:pt x="67084" y="236347"/>
                  </a:lnTo>
                  <a:lnTo>
                    <a:pt x="65471" y="229425"/>
                  </a:lnTo>
                  <a:lnTo>
                    <a:pt x="63820" y="222390"/>
                  </a:lnTo>
                  <a:lnTo>
                    <a:pt x="53876" y="182524"/>
                  </a:lnTo>
                  <a:lnTo>
                    <a:pt x="39781" y="129665"/>
                  </a:lnTo>
                  <a:lnTo>
                    <a:pt x="29779" y="92680"/>
                  </a:lnTo>
                  <a:lnTo>
                    <a:pt x="19418" y="55364"/>
                  </a:lnTo>
                  <a:lnTo>
                    <a:pt x="8600" y="17856"/>
                  </a:lnTo>
                  <a:lnTo>
                    <a:pt x="3108" y="0"/>
                  </a:lnTo>
                </a:path>
                <a:path w="652145" h="685800">
                  <a:moveTo>
                    <a:pt x="0" y="0"/>
                  </a:moveTo>
                  <a:lnTo>
                    <a:pt x="16121" y="54650"/>
                  </a:lnTo>
                  <a:lnTo>
                    <a:pt x="35690" y="125905"/>
                  </a:lnTo>
                  <a:lnTo>
                    <a:pt x="51044" y="183299"/>
                  </a:lnTo>
                  <a:lnTo>
                    <a:pt x="60975" y="222999"/>
                  </a:lnTo>
                  <a:lnTo>
                    <a:pt x="64188" y="236842"/>
                  </a:lnTo>
                  <a:lnTo>
                    <a:pt x="75005" y="281073"/>
                  </a:lnTo>
                  <a:lnTo>
                    <a:pt x="88571" y="323480"/>
                  </a:lnTo>
                  <a:lnTo>
                    <a:pt x="108363" y="365342"/>
                  </a:lnTo>
                  <a:lnTo>
                    <a:pt x="137861" y="407937"/>
                  </a:lnTo>
                  <a:lnTo>
                    <a:pt x="175985" y="453859"/>
                  </a:lnTo>
                  <a:lnTo>
                    <a:pt x="212485" y="495462"/>
                  </a:lnTo>
                  <a:lnTo>
                    <a:pt x="248477" y="533145"/>
                  </a:lnTo>
                  <a:lnTo>
                    <a:pt x="285079" y="567309"/>
                  </a:lnTo>
                  <a:lnTo>
                    <a:pt x="330576" y="603393"/>
                  </a:lnTo>
                  <a:lnTo>
                    <a:pt x="376329" y="632333"/>
                  </a:lnTo>
                  <a:lnTo>
                    <a:pt x="421060" y="653882"/>
                  </a:lnTo>
                  <a:lnTo>
                    <a:pt x="467401" y="669696"/>
                  </a:lnTo>
                  <a:lnTo>
                    <a:pt x="519320" y="680615"/>
                  </a:lnTo>
                  <a:lnTo>
                    <a:pt x="573915" y="685267"/>
                  </a:lnTo>
                  <a:lnTo>
                    <a:pt x="626881" y="684757"/>
                  </a:lnTo>
                  <a:lnTo>
                    <a:pt x="651551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615090" y="0"/>
              <a:ext cx="52405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17906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4" h="685800">
                  <a:moveTo>
                    <a:pt x="662088" y="679745"/>
                  </a:moveTo>
                  <a:lnTo>
                    <a:pt x="628146" y="682285"/>
                  </a:lnTo>
                  <a:lnTo>
                    <a:pt x="575410" y="682625"/>
                  </a:lnTo>
                  <a:lnTo>
                    <a:pt x="548046" y="680989"/>
                  </a:lnTo>
                  <a:lnTo>
                    <a:pt x="495089" y="673093"/>
                  </a:lnTo>
                  <a:lnTo>
                    <a:pt x="446676" y="659683"/>
                  </a:lnTo>
                  <a:lnTo>
                    <a:pt x="402129" y="641307"/>
                  </a:lnTo>
                  <a:lnTo>
                    <a:pt x="357279" y="616335"/>
                  </a:lnTo>
                  <a:lnTo>
                    <a:pt x="311720" y="583856"/>
                  </a:lnTo>
                  <a:lnTo>
                    <a:pt x="252712" y="531097"/>
                  </a:lnTo>
                  <a:lnTo>
                    <a:pt x="216851" y="493644"/>
                  </a:lnTo>
                  <a:lnTo>
                    <a:pt x="180209" y="452098"/>
                  </a:lnTo>
                  <a:lnTo>
                    <a:pt x="141730" y="406108"/>
                  </a:lnTo>
                  <a:lnTo>
                    <a:pt x="112429" y="364019"/>
                  </a:lnTo>
                  <a:lnTo>
                    <a:pt x="92732" y="322637"/>
                  </a:lnTo>
                  <a:lnTo>
                    <a:pt x="79196" y="280703"/>
                  </a:lnTo>
                  <a:lnTo>
                    <a:pt x="68375" y="236956"/>
                  </a:lnTo>
                  <a:lnTo>
                    <a:pt x="65048" y="222821"/>
                  </a:lnTo>
                  <a:lnTo>
                    <a:pt x="63270" y="215531"/>
                  </a:lnTo>
                  <a:lnTo>
                    <a:pt x="52005" y="171907"/>
                  </a:lnTo>
                  <a:lnTo>
                    <a:pt x="41708" y="134133"/>
                  </a:lnTo>
                  <a:lnTo>
                    <a:pt x="31140" y="95869"/>
                  </a:lnTo>
                  <a:lnTo>
                    <a:pt x="20213" y="57257"/>
                  </a:lnTo>
                  <a:lnTo>
                    <a:pt x="8838" y="18440"/>
                  </a:lnTo>
                  <a:lnTo>
                    <a:pt x="3103" y="0"/>
                  </a:lnTo>
                </a:path>
                <a:path w="662304" h="685800">
                  <a:moveTo>
                    <a:pt x="0" y="0"/>
                  </a:moveTo>
                  <a:lnTo>
                    <a:pt x="17144" y="57301"/>
                  </a:lnTo>
                  <a:lnTo>
                    <a:pt x="27854" y="95143"/>
                  </a:lnTo>
                  <a:lnTo>
                    <a:pt x="38209" y="132664"/>
                  </a:lnTo>
                  <a:lnTo>
                    <a:pt x="48296" y="169710"/>
                  </a:lnTo>
                  <a:lnTo>
                    <a:pt x="52106" y="183693"/>
                  </a:lnTo>
                  <a:lnTo>
                    <a:pt x="62152" y="223494"/>
                  </a:lnTo>
                  <a:lnTo>
                    <a:pt x="65467" y="237579"/>
                  </a:lnTo>
                  <a:lnTo>
                    <a:pt x="76359" y="281621"/>
                  </a:lnTo>
                  <a:lnTo>
                    <a:pt x="89999" y="323848"/>
                  </a:lnTo>
                  <a:lnTo>
                    <a:pt x="109860" y="365539"/>
                  </a:lnTo>
                  <a:lnTo>
                    <a:pt x="139419" y="407975"/>
                  </a:lnTo>
                  <a:lnTo>
                    <a:pt x="177944" y="454024"/>
                  </a:lnTo>
                  <a:lnTo>
                    <a:pt x="214655" y="495639"/>
                  </a:lnTo>
                  <a:lnTo>
                    <a:pt x="250617" y="533183"/>
                  </a:lnTo>
                  <a:lnTo>
                    <a:pt x="286891" y="567017"/>
                  </a:lnTo>
                  <a:lnTo>
                    <a:pt x="332808" y="603450"/>
                  </a:lnTo>
                  <a:lnTo>
                    <a:pt x="378916" y="632625"/>
                  </a:lnTo>
                  <a:lnTo>
                    <a:pt x="423126" y="653964"/>
                  </a:lnTo>
                  <a:lnTo>
                    <a:pt x="468870" y="669722"/>
                  </a:lnTo>
                  <a:lnTo>
                    <a:pt x="520684" y="680731"/>
                  </a:lnTo>
                  <a:lnTo>
                    <a:pt x="575308" y="685597"/>
                  </a:lnTo>
                  <a:lnTo>
                    <a:pt x="628254" y="685257"/>
                  </a:lnTo>
                  <a:lnTo>
                    <a:pt x="662088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08111" y="0"/>
              <a:ext cx="671883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0844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29" h="686435">
                  <a:moveTo>
                    <a:pt x="671554" y="679791"/>
                  </a:moveTo>
                  <a:lnTo>
                    <a:pt x="629414" y="682799"/>
                  </a:lnTo>
                  <a:lnTo>
                    <a:pt x="576736" y="682968"/>
                  </a:lnTo>
                  <a:lnTo>
                    <a:pt x="524925" y="678347"/>
                  </a:lnTo>
                  <a:lnTo>
                    <a:pt x="475563" y="668080"/>
                  </a:lnTo>
                  <a:lnTo>
                    <a:pt x="428308" y="652075"/>
                  </a:lnTo>
                  <a:lnTo>
                    <a:pt x="382820" y="630238"/>
                  </a:lnTo>
                  <a:lnTo>
                    <a:pt x="336660" y="601024"/>
                  </a:lnTo>
                  <a:lnTo>
                    <a:pt x="290605" y="564477"/>
                  </a:lnTo>
                  <a:lnTo>
                    <a:pt x="254403" y="530745"/>
                  </a:lnTo>
                  <a:lnTo>
                    <a:pt x="218477" y="493352"/>
                  </a:lnTo>
                  <a:lnTo>
                    <a:pt x="181772" y="451933"/>
                  </a:lnTo>
                  <a:lnTo>
                    <a:pt x="143234" y="406121"/>
                  </a:lnTo>
                  <a:lnTo>
                    <a:pt x="113802" y="364151"/>
                  </a:lnTo>
                  <a:lnTo>
                    <a:pt x="94012" y="322883"/>
                  </a:lnTo>
                  <a:lnTo>
                    <a:pt x="80408" y="281060"/>
                  </a:lnTo>
                  <a:lnTo>
                    <a:pt x="69536" y="237427"/>
                  </a:lnTo>
                  <a:lnTo>
                    <a:pt x="66429" y="224381"/>
                  </a:lnTo>
                  <a:lnTo>
                    <a:pt x="63184" y="211049"/>
                  </a:lnTo>
                  <a:lnTo>
                    <a:pt x="42962" y="136425"/>
                  </a:lnTo>
                  <a:lnTo>
                    <a:pt x="29488" y="88654"/>
                  </a:lnTo>
                  <a:lnTo>
                    <a:pt x="15379" y="40247"/>
                  </a:lnTo>
                  <a:lnTo>
                    <a:pt x="3082" y="0"/>
                  </a:lnTo>
                </a:path>
                <a:path w="671829" h="686435">
                  <a:moveTo>
                    <a:pt x="0" y="0"/>
                  </a:moveTo>
                  <a:lnTo>
                    <a:pt x="12585" y="41223"/>
                  </a:lnTo>
                  <a:lnTo>
                    <a:pt x="26665" y="89577"/>
                  </a:lnTo>
                  <a:lnTo>
                    <a:pt x="40109" y="137298"/>
                  </a:lnTo>
                  <a:lnTo>
                    <a:pt x="53064" y="184087"/>
                  </a:lnTo>
                  <a:lnTo>
                    <a:pt x="63523" y="225058"/>
                  </a:lnTo>
                  <a:lnTo>
                    <a:pt x="66628" y="238074"/>
                  </a:lnTo>
                  <a:lnTo>
                    <a:pt x="77571" y="281972"/>
                  </a:lnTo>
                  <a:lnTo>
                    <a:pt x="91277" y="324074"/>
                  </a:lnTo>
                  <a:lnTo>
                    <a:pt x="111239" y="365663"/>
                  </a:lnTo>
                  <a:lnTo>
                    <a:pt x="140948" y="408026"/>
                  </a:lnTo>
                  <a:lnTo>
                    <a:pt x="180414" y="454899"/>
                  </a:lnTo>
                  <a:lnTo>
                    <a:pt x="217188" y="496384"/>
                  </a:lnTo>
                  <a:lnTo>
                    <a:pt x="252764" y="533372"/>
                  </a:lnTo>
                  <a:lnTo>
                    <a:pt x="288636" y="566750"/>
                  </a:lnTo>
                  <a:lnTo>
                    <a:pt x="334922" y="603469"/>
                  </a:lnTo>
                  <a:lnTo>
                    <a:pt x="381359" y="632854"/>
                  </a:lnTo>
                  <a:lnTo>
                    <a:pt x="427196" y="654863"/>
                  </a:lnTo>
                  <a:lnTo>
                    <a:pt x="474790" y="670984"/>
                  </a:lnTo>
                  <a:lnTo>
                    <a:pt x="524484" y="681312"/>
                  </a:lnTo>
                  <a:lnTo>
                    <a:pt x="576622" y="685940"/>
                  </a:lnTo>
                  <a:lnTo>
                    <a:pt x="629521" y="685767"/>
                  </a:lnTo>
                  <a:lnTo>
                    <a:pt x="671554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946949" y="9902910"/>
            <a:ext cx="336550" cy="360680"/>
            <a:chOff x="7946949" y="9902910"/>
            <a:chExt cx="336550" cy="360680"/>
          </a:xfrm>
        </p:grpSpPr>
        <p:sp>
          <p:nvSpPr>
            <p:cNvPr id="108" name="object 108"/>
            <p:cNvSpPr/>
            <p:nvPr/>
          </p:nvSpPr>
          <p:spPr>
            <a:xfrm>
              <a:off x="8279280" y="10255598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714" y="0"/>
                  </a:moveTo>
                  <a:lnTo>
                    <a:pt x="0" y="44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61143" y="10185929"/>
              <a:ext cx="18851" cy="740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259709" y="10179542"/>
              <a:ext cx="20320" cy="80645"/>
            </a:xfrm>
            <a:custGeom>
              <a:avLst/>
              <a:gdLst/>
              <a:ahLst/>
              <a:cxnLst/>
              <a:rect l="l" t="t" r="r" b="b"/>
              <a:pathLst>
                <a:path w="20320" h="80645">
                  <a:moveTo>
                    <a:pt x="20285" y="0"/>
                  </a:moveTo>
                  <a:lnTo>
                    <a:pt x="19712" y="1605"/>
                  </a:lnTo>
                  <a:lnTo>
                    <a:pt x="13433" y="21643"/>
                  </a:lnTo>
                  <a:lnTo>
                    <a:pt x="7878" y="42062"/>
                  </a:lnTo>
                  <a:lnTo>
                    <a:pt x="3064" y="62791"/>
                  </a:lnTo>
                  <a:lnTo>
                    <a:pt x="0" y="80458"/>
                  </a:lnTo>
                </a:path>
                <a:path w="20320" h="80645">
                  <a:moveTo>
                    <a:pt x="3185" y="80458"/>
                  </a:moveTo>
                  <a:lnTo>
                    <a:pt x="5959" y="63375"/>
                  </a:lnTo>
                  <a:lnTo>
                    <a:pt x="10747" y="42753"/>
                  </a:lnTo>
                  <a:lnTo>
                    <a:pt x="16276" y="22443"/>
                  </a:lnTo>
                  <a:lnTo>
                    <a:pt x="20285" y="96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241609" y="10138136"/>
              <a:ext cx="38384" cy="12186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240256" y="10132378"/>
              <a:ext cx="40005" cy="127635"/>
            </a:xfrm>
            <a:custGeom>
              <a:avLst/>
              <a:gdLst/>
              <a:ahLst/>
              <a:cxnLst/>
              <a:rect l="l" t="t" r="r" b="b"/>
              <a:pathLst>
                <a:path w="40004" h="127634">
                  <a:moveTo>
                    <a:pt x="39739" y="0"/>
                  </a:moveTo>
                  <a:lnTo>
                    <a:pt x="20454" y="45893"/>
                  </a:lnTo>
                  <a:lnTo>
                    <a:pt x="8255" y="87293"/>
                  </a:lnTo>
                  <a:lnTo>
                    <a:pt x="3315" y="108533"/>
                  </a:lnTo>
                  <a:lnTo>
                    <a:pt x="0" y="127623"/>
                  </a:lnTo>
                </a:path>
                <a:path w="40004" h="127634">
                  <a:moveTo>
                    <a:pt x="2978" y="127623"/>
                  </a:moveTo>
                  <a:lnTo>
                    <a:pt x="11103" y="88031"/>
                  </a:lnTo>
                  <a:lnTo>
                    <a:pt x="23241" y="46855"/>
                  </a:lnTo>
                  <a:lnTo>
                    <a:pt x="36563" y="12166"/>
                  </a:lnTo>
                  <a:lnTo>
                    <a:pt x="39739" y="62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21927" y="10105122"/>
              <a:ext cx="58067" cy="15487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220627" y="10095744"/>
              <a:ext cx="59690" cy="164465"/>
            </a:xfrm>
            <a:custGeom>
              <a:avLst/>
              <a:gdLst/>
              <a:ahLst/>
              <a:cxnLst/>
              <a:rect l="l" t="t" r="r" b="b"/>
              <a:pathLst>
                <a:path w="59690" h="164465">
                  <a:moveTo>
                    <a:pt x="59366" y="0"/>
                  </a:moveTo>
                  <a:lnTo>
                    <a:pt x="34437" y="45408"/>
                  </a:lnTo>
                  <a:lnTo>
                    <a:pt x="14525" y="100610"/>
                  </a:lnTo>
                  <a:lnTo>
                    <a:pt x="3576" y="143681"/>
                  </a:lnTo>
                  <a:lnTo>
                    <a:pt x="0" y="164256"/>
                  </a:lnTo>
                </a:path>
                <a:path w="59690" h="164465">
                  <a:moveTo>
                    <a:pt x="3002" y="164256"/>
                  </a:moveTo>
                  <a:lnTo>
                    <a:pt x="11506" y="122695"/>
                  </a:lnTo>
                  <a:lnTo>
                    <a:pt x="24000" y="80623"/>
                  </a:lnTo>
                  <a:lnTo>
                    <a:pt x="37129" y="46615"/>
                  </a:lnTo>
                  <a:lnTo>
                    <a:pt x="59366" y="512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202318" y="10078311"/>
              <a:ext cx="77676" cy="18169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01111" y="10067038"/>
              <a:ext cx="79375" cy="193040"/>
            </a:xfrm>
            <a:custGeom>
              <a:avLst/>
              <a:gdLst/>
              <a:ahLst/>
              <a:cxnLst/>
              <a:rect l="l" t="t" r="r" b="b"/>
              <a:pathLst>
                <a:path w="79375" h="193040">
                  <a:moveTo>
                    <a:pt x="78883" y="0"/>
                  </a:moveTo>
                  <a:lnTo>
                    <a:pt x="34979" y="72032"/>
                  </a:lnTo>
                  <a:lnTo>
                    <a:pt x="15038" y="127051"/>
                  </a:lnTo>
                  <a:lnTo>
                    <a:pt x="3800" y="171117"/>
                  </a:lnTo>
                  <a:lnTo>
                    <a:pt x="0" y="192962"/>
                  </a:lnTo>
                </a:path>
                <a:path w="79375" h="193040">
                  <a:moveTo>
                    <a:pt x="3005" y="192962"/>
                  </a:moveTo>
                  <a:lnTo>
                    <a:pt x="11867" y="149602"/>
                  </a:lnTo>
                  <a:lnTo>
                    <a:pt x="24718" y="106621"/>
                  </a:lnTo>
                  <a:lnTo>
                    <a:pt x="60137" y="31309"/>
                  </a:lnTo>
                  <a:lnTo>
                    <a:pt x="78883" y="50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182867" y="10054087"/>
              <a:ext cx="97127" cy="20591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81927" y="10041916"/>
              <a:ext cx="98425" cy="218440"/>
            </a:xfrm>
            <a:custGeom>
              <a:avLst/>
              <a:gdLst/>
              <a:ahLst/>
              <a:cxnLst/>
              <a:rect l="l" t="t" r="r" b="b"/>
              <a:pathLst>
                <a:path w="98425" h="218440">
                  <a:moveTo>
                    <a:pt x="98067" y="0"/>
                  </a:moveTo>
                  <a:lnTo>
                    <a:pt x="57878" y="52970"/>
                  </a:lnTo>
                  <a:lnTo>
                    <a:pt x="35228" y="95160"/>
                  </a:lnTo>
                  <a:lnTo>
                    <a:pt x="15293" y="149946"/>
                  </a:lnTo>
                  <a:lnTo>
                    <a:pt x="3782" y="194918"/>
                  </a:lnTo>
                  <a:lnTo>
                    <a:pt x="0" y="218084"/>
                  </a:lnTo>
                </a:path>
                <a:path w="98425" h="218440">
                  <a:moveTo>
                    <a:pt x="2773" y="218084"/>
                  </a:moveTo>
                  <a:lnTo>
                    <a:pt x="11970" y="173074"/>
                  </a:lnTo>
                  <a:lnTo>
                    <a:pt x="25202" y="129136"/>
                  </a:lnTo>
                  <a:lnTo>
                    <a:pt x="60407" y="54511"/>
                  </a:lnTo>
                  <a:lnTo>
                    <a:pt x="89069" y="14340"/>
                  </a:lnTo>
                  <a:lnTo>
                    <a:pt x="98067" y="435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63555" y="10031707"/>
              <a:ext cx="116438" cy="22829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162713" y="10019327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117281" y="0"/>
                  </a:moveTo>
                  <a:lnTo>
                    <a:pt x="87285" y="33277"/>
                  </a:lnTo>
                  <a:lnTo>
                    <a:pt x="58361" y="73783"/>
                  </a:lnTo>
                  <a:lnTo>
                    <a:pt x="35722" y="115983"/>
                  </a:lnTo>
                  <a:lnTo>
                    <a:pt x="15762" y="170576"/>
                  </a:lnTo>
                  <a:lnTo>
                    <a:pt x="3946" y="216542"/>
                  </a:lnTo>
                  <a:lnTo>
                    <a:pt x="0" y="240673"/>
                  </a:lnTo>
                </a:path>
                <a:path w="117475" h="241300">
                  <a:moveTo>
                    <a:pt x="2973" y="240673"/>
                  </a:moveTo>
                  <a:lnTo>
                    <a:pt x="12235" y="194093"/>
                  </a:lnTo>
                  <a:lnTo>
                    <a:pt x="25847" y="149250"/>
                  </a:lnTo>
                  <a:lnTo>
                    <a:pt x="60890" y="75304"/>
                  </a:lnTo>
                  <a:lnTo>
                    <a:pt x="89602" y="35087"/>
                  </a:lnTo>
                  <a:lnTo>
                    <a:pt x="117281" y="43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144552" y="10003662"/>
              <a:ext cx="135442" cy="25633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143789" y="10000332"/>
              <a:ext cx="136525" cy="259715"/>
            </a:xfrm>
            <a:custGeom>
              <a:avLst/>
              <a:gdLst/>
              <a:ahLst/>
              <a:cxnLst/>
              <a:rect l="l" t="t" r="r" b="b"/>
              <a:pathLst>
                <a:path w="136525" h="259715">
                  <a:moveTo>
                    <a:pt x="136205" y="0"/>
                  </a:moveTo>
                  <a:lnTo>
                    <a:pt x="87754" y="50722"/>
                  </a:lnTo>
                  <a:lnTo>
                    <a:pt x="58804" y="91267"/>
                  </a:lnTo>
                  <a:lnTo>
                    <a:pt x="36167" y="133455"/>
                  </a:lnTo>
                  <a:lnTo>
                    <a:pt x="16215" y="187768"/>
                  </a:lnTo>
                  <a:lnTo>
                    <a:pt x="4087" y="234724"/>
                  </a:lnTo>
                  <a:lnTo>
                    <a:pt x="0" y="259669"/>
                  </a:lnTo>
                </a:path>
                <a:path w="136525" h="259715">
                  <a:moveTo>
                    <a:pt x="2993" y="259669"/>
                  </a:moveTo>
                  <a:lnTo>
                    <a:pt x="12524" y="211757"/>
                  </a:lnTo>
                  <a:lnTo>
                    <a:pt x="26504" y="166002"/>
                  </a:lnTo>
                  <a:lnTo>
                    <a:pt x="61373" y="92743"/>
                  </a:lnTo>
                  <a:lnTo>
                    <a:pt x="90122" y="52468"/>
                  </a:lnTo>
                  <a:lnTo>
                    <a:pt x="123991" y="14859"/>
                  </a:lnTo>
                  <a:lnTo>
                    <a:pt x="136205" y="39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125923" y="9990729"/>
              <a:ext cx="154071" cy="2692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125189" y="9982646"/>
              <a:ext cx="154940" cy="277495"/>
            </a:xfrm>
            <a:custGeom>
              <a:avLst/>
              <a:gdLst/>
              <a:ahLst/>
              <a:cxnLst/>
              <a:rect l="l" t="t" r="r" b="b"/>
              <a:pathLst>
                <a:path w="154940" h="277495">
                  <a:moveTo>
                    <a:pt x="154805" y="0"/>
                  </a:moveTo>
                  <a:lnTo>
                    <a:pt x="122416" y="29061"/>
                  </a:lnTo>
                  <a:lnTo>
                    <a:pt x="88243" y="67017"/>
                  </a:lnTo>
                  <a:lnTo>
                    <a:pt x="59261" y="107610"/>
                  </a:lnTo>
                  <a:lnTo>
                    <a:pt x="36619" y="149807"/>
                  </a:lnTo>
                  <a:lnTo>
                    <a:pt x="34295" y="155090"/>
                  </a:lnTo>
                  <a:lnTo>
                    <a:pt x="33164" y="157719"/>
                  </a:lnTo>
                  <a:lnTo>
                    <a:pt x="24391" y="180517"/>
                  </a:lnTo>
                  <a:lnTo>
                    <a:pt x="16632" y="203823"/>
                  </a:lnTo>
                  <a:lnTo>
                    <a:pt x="9897" y="227592"/>
                  </a:lnTo>
                  <a:lnTo>
                    <a:pt x="4196" y="251775"/>
                  </a:lnTo>
                  <a:lnTo>
                    <a:pt x="0" y="277355"/>
                  </a:lnTo>
                </a:path>
                <a:path w="154940" h="277495">
                  <a:moveTo>
                    <a:pt x="3030" y="277355"/>
                  </a:moveTo>
                  <a:lnTo>
                    <a:pt x="12792" y="228375"/>
                  </a:lnTo>
                  <a:lnTo>
                    <a:pt x="27159" y="181691"/>
                  </a:lnTo>
                  <a:lnTo>
                    <a:pt x="61795" y="109114"/>
                  </a:lnTo>
                  <a:lnTo>
                    <a:pt x="90570" y="68809"/>
                  </a:lnTo>
                  <a:lnTo>
                    <a:pt x="124494" y="31125"/>
                  </a:lnTo>
                  <a:lnTo>
                    <a:pt x="154805" y="39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08328" y="9975301"/>
              <a:ext cx="171667" cy="28469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07169" y="9967704"/>
              <a:ext cx="173355" cy="292735"/>
            </a:xfrm>
            <a:custGeom>
              <a:avLst/>
              <a:gdLst/>
              <a:ahLst/>
              <a:cxnLst/>
              <a:rect l="l" t="t" r="r" b="b"/>
              <a:pathLst>
                <a:path w="173354" h="292734">
                  <a:moveTo>
                    <a:pt x="172825" y="0"/>
                  </a:moveTo>
                  <a:lnTo>
                    <a:pt x="122810" y="42858"/>
                  </a:lnTo>
                  <a:lnTo>
                    <a:pt x="88565" y="80898"/>
                  </a:lnTo>
                  <a:lnTo>
                    <a:pt x="59530" y="121535"/>
                  </a:lnTo>
                  <a:lnTo>
                    <a:pt x="36859" y="163733"/>
                  </a:lnTo>
                  <a:lnTo>
                    <a:pt x="16917" y="217476"/>
                  </a:lnTo>
                  <a:lnTo>
                    <a:pt x="4169" y="266413"/>
                  </a:lnTo>
                  <a:lnTo>
                    <a:pt x="0" y="292296"/>
                  </a:lnTo>
                </a:path>
                <a:path w="173354" h="292734">
                  <a:moveTo>
                    <a:pt x="3031" y="292296"/>
                  </a:moveTo>
                  <a:lnTo>
                    <a:pt x="12889" y="242537"/>
                  </a:lnTo>
                  <a:lnTo>
                    <a:pt x="27643" y="194930"/>
                  </a:lnTo>
                  <a:lnTo>
                    <a:pt x="38548" y="167314"/>
                  </a:lnTo>
                  <a:lnTo>
                    <a:pt x="39602" y="164940"/>
                  </a:lnTo>
                  <a:lnTo>
                    <a:pt x="62072" y="123042"/>
                  </a:lnTo>
                  <a:lnTo>
                    <a:pt x="90867" y="82696"/>
                  </a:lnTo>
                  <a:lnTo>
                    <a:pt x="124844" y="44928"/>
                  </a:lnTo>
                  <a:lnTo>
                    <a:pt x="162859" y="10770"/>
                  </a:lnTo>
                  <a:lnTo>
                    <a:pt x="172825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90714" y="9959186"/>
              <a:ext cx="189280" cy="30081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089597" y="9954407"/>
              <a:ext cx="190500" cy="306070"/>
            </a:xfrm>
            <a:custGeom>
              <a:avLst/>
              <a:gdLst/>
              <a:ahLst/>
              <a:cxnLst/>
              <a:rect l="l" t="t" r="r" b="b"/>
              <a:pathLst>
                <a:path w="190500" h="306070">
                  <a:moveTo>
                    <a:pt x="190397" y="0"/>
                  </a:moveTo>
                  <a:lnTo>
                    <a:pt x="123184" y="55391"/>
                  </a:lnTo>
                  <a:lnTo>
                    <a:pt x="88888" y="93514"/>
                  </a:lnTo>
                  <a:lnTo>
                    <a:pt x="59836" y="134192"/>
                  </a:lnTo>
                  <a:lnTo>
                    <a:pt x="37184" y="176382"/>
                  </a:lnTo>
                  <a:lnTo>
                    <a:pt x="36041" y="178935"/>
                  </a:lnTo>
                  <a:lnTo>
                    <a:pt x="35279" y="180650"/>
                  </a:lnTo>
                  <a:lnTo>
                    <a:pt x="17192" y="229919"/>
                  </a:lnTo>
                  <a:lnTo>
                    <a:pt x="4164" y="279786"/>
                  </a:lnTo>
                  <a:lnTo>
                    <a:pt x="0" y="305593"/>
                  </a:lnTo>
                </a:path>
                <a:path w="190500" h="306070">
                  <a:moveTo>
                    <a:pt x="2990" y="305593"/>
                  </a:moveTo>
                  <a:lnTo>
                    <a:pt x="12984" y="255325"/>
                  </a:lnTo>
                  <a:lnTo>
                    <a:pt x="28125" y="206828"/>
                  </a:lnTo>
                  <a:lnTo>
                    <a:pt x="62387" y="135656"/>
                  </a:lnTo>
                  <a:lnTo>
                    <a:pt x="91236" y="95258"/>
                  </a:lnTo>
                  <a:lnTo>
                    <a:pt x="125286" y="57402"/>
                  </a:lnTo>
                  <a:lnTo>
                    <a:pt x="163391" y="23119"/>
                  </a:lnTo>
                  <a:lnTo>
                    <a:pt x="190397" y="35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076867" y="9945451"/>
              <a:ext cx="203126" cy="3145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075498" y="9941794"/>
              <a:ext cx="205104" cy="318770"/>
            </a:xfrm>
            <a:custGeom>
              <a:avLst/>
              <a:gdLst/>
              <a:ahLst/>
              <a:cxnLst/>
              <a:rect l="l" t="t" r="r" b="b"/>
              <a:pathLst>
                <a:path w="205104" h="318770">
                  <a:moveTo>
                    <a:pt x="204496" y="0"/>
                  </a:moveTo>
                  <a:lnTo>
                    <a:pt x="159690" y="31161"/>
                  </a:lnTo>
                  <a:lnTo>
                    <a:pt x="121759" y="64503"/>
                  </a:lnTo>
                  <a:lnTo>
                    <a:pt x="88087" y="101102"/>
                  </a:lnTo>
                  <a:lnTo>
                    <a:pt x="59815" y="139953"/>
                  </a:lnTo>
                  <a:lnTo>
                    <a:pt x="38087" y="180055"/>
                  </a:lnTo>
                  <a:lnTo>
                    <a:pt x="17728" y="237062"/>
                  </a:lnTo>
                  <a:lnTo>
                    <a:pt x="6287" y="282264"/>
                  </a:lnTo>
                  <a:lnTo>
                    <a:pt x="0" y="318207"/>
                  </a:lnTo>
                </a:path>
                <a:path w="205104" h="318770">
                  <a:moveTo>
                    <a:pt x="2992" y="318207"/>
                  </a:moveTo>
                  <a:lnTo>
                    <a:pt x="14443" y="260218"/>
                  </a:lnTo>
                  <a:lnTo>
                    <a:pt x="27481" y="216028"/>
                  </a:lnTo>
                  <a:lnTo>
                    <a:pt x="62345" y="141452"/>
                  </a:lnTo>
                  <a:lnTo>
                    <a:pt x="90402" y="102883"/>
                  </a:lnTo>
                  <a:lnTo>
                    <a:pt x="123827" y="66552"/>
                  </a:lnTo>
                  <a:lnTo>
                    <a:pt x="161488" y="33455"/>
                  </a:lnTo>
                  <a:lnTo>
                    <a:pt x="202250" y="4588"/>
                  </a:lnTo>
                  <a:lnTo>
                    <a:pt x="204496" y="33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60682" y="9936575"/>
              <a:ext cx="219312" cy="32342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059355" y="9932712"/>
              <a:ext cx="220979" cy="327660"/>
            </a:xfrm>
            <a:custGeom>
              <a:avLst/>
              <a:gdLst/>
              <a:ahLst/>
              <a:cxnLst/>
              <a:rect l="l" t="t" r="r" b="b"/>
              <a:pathLst>
                <a:path w="220979" h="327659">
                  <a:moveTo>
                    <a:pt x="220639" y="0"/>
                  </a:moveTo>
                  <a:lnTo>
                    <a:pt x="160041" y="40012"/>
                  </a:lnTo>
                  <a:lnTo>
                    <a:pt x="122043" y="73422"/>
                  </a:lnTo>
                  <a:lnTo>
                    <a:pt x="88328" y="110041"/>
                  </a:lnTo>
                  <a:lnTo>
                    <a:pt x="60038" y="148863"/>
                  </a:lnTo>
                  <a:lnTo>
                    <a:pt x="38318" y="188882"/>
                  </a:lnTo>
                  <a:lnTo>
                    <a:pt x="17887" y="245972"/>
                  </a:lnTo>
                  <a:lnTo>
                    <a:pt x="6162" y="292133"/>
                  </a:lnTo>
                  <a:lnTo>
                    <a:pt x="0" y="327288"/>
                  </a:lnTo>
                </a:path>
                <a:path w="220979" h="327659">
                  <a:moveTo>
                    <a:pt x="3011" y="327288"/>
                  </a:moveTo>
                  <a:lnTo>
                    <a:pt x="14467" y="269560"/>
                  </a:lnTo>
                  <a:lnTo>
                    <a:pt x="27851" y="224482"/>
                  </a:lnTo>
                  <a:lnTo>
                    <a:pt x="62591" y="150380"/>
                  </a:lnTo>
                  <a:lnTo>
                    <a:pt x="90654" y="111827"/>
                  </a:lnTo>
                  <a:lnTo>
                    <a:pt x="124113" y="75466"/>
                  </a:lnTo>
                  <a:lnTo>
                    <a:pt x="161834" y="42296"/>
                  </a:lnTo>
                  <a:lnTo>
                    <a:pt x="202680" y="13318"/>
                  </a:lnTo>
                  <a:lnTo>
                    <a:pt x="220639" y="334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045296" y="9928667"/>
              <a:ext cx="234698" cy="3313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044014" y="9924408"/>
              <a:ext cx="236220" cy="335915"/>
            </a:xfrm>
            <a:custGeom>
              <a:avLst/>
              <a:gdLst/>
              <a:ahLst/>
              <a:cxnLst/>
              <a:rect l="l" t="t" r="r" b="b"/>
              <a:pathLst>
                <a:path w="236220" h="335915">
                  <a:moveTo>
                    <a:pt x="235980" y="0"/>
                  </a:moveTo>
                  <a:lnTo>
                    <a:pt x="201513" y="19246"/>
                  </a:lnTo>
                  <a:lnTo>
                    <a:pt x="160290" y="48569"/>
                  </a:lnTo>
                  <a:lnTo>
                    <a:pt x="122232" y="82057"/>
                  </a:lnTo>
                  <a:lnTo>
                    <a:pt x="88485" y="118704"/>
                  </a:lnTo>
                  <a:lnTo>
                    <a:pt x="60195" y="157501"/>
                  </a:lnTo>
                  <a:lnTo>
                    <a:pt x="38508" y="197440"/>
                  </a:lnTo>
                  <a:lnTo>
                    <a:pt x="17961" y="254584"/>
                  </a:lnTo>
                  <a:lnTo>
                    <a:pt x="5945" y="301720"/>
                  </a:lnTo>
                  <a:lnTo>
                    <a:pt x="0" y="335592"/>
                  </a:lnTo>
                </a:path>
                <a:path w="236220" h="335915">
                  <a:moveTo>
                    <a:pt x="3001" y="335592"/>
                  </a:moveTo>
                  <a:lnTo>
                    <a:pt x="14363" y="278676"/>
                  </a:lnTo>
                  <a:lnTo>
                    <a:pt x="28112" y="232654"/>
                  </a:lnTo>
                  <a:lnTo>
                    <a:pt x="62726" y="158986"/>
                  </a:lnTo>
                  <a:lnTo>
                    <a:pt x="90802" y="120463"/>
                  </a:lnTo>
                  <a:lnTo>
                    <a:pt x="124304" y="84079"/>
                  </a:lnTo>
                  <a:lnTo>
                    <a:pt x="162092" y="50834"/>
                  </a:lnTo>
                  <a:lnTo>
                    <a:pt x="203030" y="21731"/>
                  </a:lnTo>
                  <a:lnTo>
                    <a:pt x="235980" y="33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030766" y="9923347"/>
              <a:ext cx="249229" cy="33665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029567" y="9917780"/>
              <a:ext cx="250825" cy="342265"/>
            </a:xfrm>
            <a:custGeom>
              <a:avLst/>
              <a:gdLst/>
              <a:ahLst/>
              <a:cxnLst/>
              <a:rect l="l" t="t" r="r" b="b"/>
              <a:pathLst>
                <a:path w="250825" h="342265">
                  <a:moveTo>
                    <a:pt x="250427" y="0"/>
                  </a:moveTo>
                  <a:lnTo>
                    <a:pt x="201739" y="26511"/>
                  </a:lnTo>
                  <a:lnTo>
                    <a:pt x="160418" y="55965"/>
                  </a:lnTo>
                  <a:lnTo>
                    <a:pt x="122298" y="89534"/>
                  </a:lnTo>
                  <a:lnTo>
                    <a:pt x="88526" y="126208"/>
                  </a:lnTo>
                  <a:lnTo>
                    <a:pt x="60249" y="164977"/>
                  </a:lnTo>
                  <a:lnTo>
                    <a:pt x="38616" y="204831"/>
                  </a:lnTo>
                  <a:lnTo>
                    <a:pt x="17947" y="262043"/>
                  </a:lnTo>
                  <a:lnTo>
                    <a:pt x="5634" y="310164"/>
                  </a:lnTo>
                  <a:lnTo>
                    <a:pt x="0" y="342221"/>
                  </a:lnTo>
                </a:path>
                <a:path w="250825" h="342265">
                  <a:moveTo>
                    <a:pt x="3016" y="342221"/>
                  </a:moveTo>
                  <a:lnTo>
                    <a:pt x="14198" y="286573"/>
                  </a:lnTo>
                  <a:lnTo>
                    <a:pt x="28292" y="239625"/>
                  </a:lnTo>
                  <a:lnTo>
                    <a:pt x="62795" y="166445"/>
                  </a:lnTo>
                  <a:lnTo>
                    <a:pt x="90877" y="127949"/>
                  </a:lnTo>
                  <a:lnTo>
                    <a:pt x="124414" y="91539"/>
                  </a:lnTo>
                  <a:lnTo>
                    <a:pt x="162267" y="58219"/>
                  </a:lnTo>
                  <a:lnTo>
                    <a:pt x="203295" y="28991"/>
                  </a:lnTo>
                  <a:lnTo>
                    <a:pt x="246358" y="4858"/>
                  </a:lnTo>
                  <a:lnTo>
                    <a:pt x="250427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017221" y="9921458"/>
              <a:ext cx="262773" cy="33854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16097" y="9913286"/>
              <a:ext cx="264160" cy="346710"/>
            </a:xfrm>
            <a:custGeom>
              <a:avLst/>
              <a:gdLst/>
              <a:ahLst/>
              <a:cxnLst/>
              <a:rect l="l" t="t" r="r" b="b"/>
              <a:pathLst>
                <a:path w="264159" h="346709">
                  <a:moveTo>
                    <a:pt x="263898" y="0"/>
                  </a:moveTo>
                  <a:lnTo>
                    <a:pt x="201900" y="32161"/>
                  </a:lnTo>
                  <a:lnTo>
                    <a:pt x="160487" y="61735"/>
                  </a:lnTo>
                  <a:lnTo>
                    <a:pt x="122296" y="95379"/>
                  </a:lnTo>
                  <a:lnTo>
                    <a:pt x="88478" y="132079"/>
                  </a:lnTo>
                  <a:lnTo>
                    <a:pt x="60183" y="170822"/>
                  </a:lnTo>
                  <a:lnTo>
                    <a:pt x="38561" y="210595"/>
                  </a:lnTo>
                  <a:lnTo>
                    <a:pt x="17844" y="267835"/>
                  </a:lnTo>
                  <a:lnTo>
                    <a:pt x="5249" y="316894"/>
                  </a:lnTo>
                  <a:lnTo>
                    <a:pt x="0" y="346715"/>
                  </a:lnTo>
                </a:path>
                <a:path w="264159" h="346709">
                  <a:moveTo>
                    <a:pt x="3003" y="346715"/>
                  </a:moveTo>
                  <a:lnTo>
                    <a:pt x="13902" y="292943"/>
                  </a:lnTo>
                  <a:lnTo>
                    <a:pt x="28381" y="245031"/>
                  </a:lnTo>
                  <a:lnTo>
                    <a:pt x="62732" y="172333"/>
                  </a:lnTo>
                  <a:lnTo>
                    <a:pt x="90797" y="133873"/>
                  </a:lnTo>
                  <a:lnTo>
                    <a:pt x="124359" y="97440"/>
                  </a:lnTo>
                  <a:lnTo>
                    <a:pt x="162275" y="64039"/>
                  </a:lnTo>
                  <a:lnTo>
                    <a:pt x="203404" y="34677"/>
                  </a:lnTo>
                  <a:lnTo>
                    <a:pt x="246604" y="10359"/>
                  </a:lnTo>
                  <a:lnTo>
                    <a:pt x="263898" y="32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04649" y="9920435"/>
              <a:ext cx="275345" cy="33956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003670" y="9909666"/>
              <a:ext cx="276860" cy="350520"/>
            </a:xfrm>
            <a:custGeom>
              <a:avLst/>
              <a:gdLst/>
              <a:ahLst/>
              <a:cxnLst/>
              <a:rect l="l" t="t" r="r" b="b"/>
              <a:pathLst>
                <a:path w="276859" h="350520">
                  <a:moveTo>
                    <a:pt x="276324" y="0"/>
                  </a:moveTo>
                  <a:lnTo>
                    <a:pt x="201968" y="37513"/>
                  </a:lnTo>
                  <a:lnTo>
                    <a:pt x="160465" y="67216"/>
                  </a:lnTo>
                  <a:lnTo>
                    <a:pt x="122213" y="100941"/>
                  </a:lnTo>
                  <a:lnTo>
                    <a:pt x="88363" y="137673"/>
                  </a:lnTo>
                  <a:lnTo>
                    <a:pt x="60068" y="176396"/>
                  </a:lnTo>
                  <a:lnTo>
                    <a:pt x="38478" y="216094"/>
                  </a:lnTo>
                  <a:lnTo>
                    <a:pt x="17638" y="273383"/>
                  </a:lnTo>
                  <a:lnTo>
                    <a:pt x="4734" y="323485"/>
                  </a:lnTo>
                  <a:lnTo>
                    <a:pt x="0" y="350334"/>
                  </a:lnTo>
                </a:path>
                <a:path w="276859" h="350520">
                  <a:moveTo>
                    <a:pt x="3070" y="350334"/>
                  </a:moveTo>
                  <a:lnTo>
                    <a:pt x="13539" y="298923"/>
                  </a:lnTo>
                  <a:lnTo>
                    <a:pt x="28390" y="250074"/>
                  </a:lnTo>
                  <a:lnTo>
                    <a:pt x="62597" y="177881"/>
                  </a:lnTo>
                  <a:lnTo>
                    <a:pt x="90690" y="139433"/>
                  </a:lnTo>
                  <a:lnTo>
                    <a:pt x="124306" y="102966"/>
                  </a:lnTo>
                  <a:lnTo>
                    <a:pt x="162301" y="69487"/>
                  </a:lnTo>
                  <a:lnTo>
                    <a:pt x="203531" y="40004"/>
                  </a:lnTo>
                  <a:lnTo>
                    <a:pt x="246852" y="15524"/>
                  </a:lnTo>
                  <a:lnTo>
                    <a:pt x="276324" y="3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992995" y="9908424"/>
              <a:ext cx="286998" cy="35157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92438" y="9907020"/>
              <a:ext cx="287655" cy="353060"/>
            </a:xfrm>
            <a:custGeom>
              <a:avLst/>
              <a:gdLst/>
              <a:ahLst/>
              <a:cxnLst/>
              <a:rect l="l" t="t" r="r" b="b"/>
              <a:pathLst>
                <a:path w="287654" h="353059">
                  <a:moveTo>
                    <a:pt x="287556" y="0"/>
                  </a:moveTo>
                  <a:lnTo>
                    <a:pt x="245121" y="17779"/>
                  </a:lnTo>
                  <a:lnTo>
                    <a:pt x="201265" y="42511"/>
                  </a:lnTo>
                  <a:lnTo>
                    <a:pt x="159789" y="72125"/>
                  </a:lnTo>
                  <a:lnTo>
                    <a:pt x="121721" y="105713"/>
                  </a:lnTo>
                  <a:lnTo>
                    <a:pt x="88091" y="142366"/>
                  </a:lnTo>
                  <a:lnTo>
                    <a:pt x="59930" y="181174"/>
                  </a:lnTo>
                  <a:lnTo>
                    <a:pt x="38268" y="221229"/>
                  </a:lnTo>
                  <a:lnTo>
                    <a:pt x="17262" y="278538"/>
                  </a:lnTo>
                  <a:lnTo>
                    <a:pt x="4067" y="329598"/>
                  </a:lnTo>
                  <a:lnTo>
                    <a:pt x="0" y="352980"/>
                  </a:lnTo>
                </a:path>
                <a:path w="287654" h="353059">
                  <a:moveTo>
                    <a:pt x="3026" y="352980"/>
                  </a:moveTo>
                  <a:lnTo>
                    <a:pt x="13011" y="304621"/>
                  </a:lnTo>
                  <a:lnTo>
                    <a:pt x="28247" y="254792"/>
                  </a:lnTo>
                  <a:lnTo>
                    <a:pt x="62333" y="183114"/>
                  </a:lnTo>
                  <a:lnTo>
                    <a:pt x="90402" y="144700"/>
                  </a:lnTo>
                  <a:lnTo>
                    <a:pt x="124034" y="108206"/>
                  </a:lnTo>
                  <a:lnTo>
                    <a:pt x="162082" y="74641"/>
                  </a:lnTo>
                  <a:lnTo>
                    <a:pt x="203401" y="45017"/>
                  </a:lnTo>
                  <a:lnTo>
                    <a:pt x="246843" y="20344"/>
                  </a:lnTo>
                  <a:lnTo>
                    <a:pt x="287556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84393" y="9910584"/>
              <a:ext cx="295601" cy="34941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82592" y="9906161"/>
              <a:ext cx="297815" cy="354330"/>
            </a:xfrm>
            <a:custGeom>
              <a:avLst/>
              <a:gdLst/>
              <a:ahLst/>
              <a:cxnLst/>
              <a:rect l="l" t="t" r="r" b="b"/>
              <a:pathLst>
                <a:path w="297815" h="354329">
                  <a:moveTo>
                    <a:pt x="297402" y="0"/>
                  </a:moveTo>
                  <a:lnTo>
                    <a:pt x="244885" y="21471"/>
                  </a:lnTo>
                  <a:lnTo>
                    <a:pt x="200911" y="46386"/>
                  </a:lnTo>
                  <a:lnTo>
                    <a:pt x="159337" y="76137"/>
                  </a:lnTo>
                  <a:lnTo>
                    <a:pt x="121196" y="109810"/>
                  </a:lnTo>
                  <a:lnTo>
                    <a:pt x="87519" y="146495"/>
                  </a:lnTo>
                  <a:lnTo>
                    <a:pt x="59339" y="185279"/>
                  </a:lnTo>
                  <a:lnTo>
                    <a:pt x="37687" y="225250"/>
                  </a:lnTo>
                  <a:lnTo>
                    <a:pt x="16622" y="282670"/>
                  </a:lnTo>
                  <a:lnTo>
                    <a:pt x="3105" y="334826"/>
                  </a:lnTo>
                  <a:lnTo>
                    <a:pt x="0" y="353839"/>
                  </a:lnTo>
                </a:path>
                <a:path w="297815" h="354329">
                  <a:moveTo>
                    <a:pt x="2788" y="353839"/>
                  </a:moveTo>
                  <a:lnTo>
                    <a:pt x="12167" y="309218"/>
                  </a:lnTo>
                  <a:lnTo>
                    <a:pt x="27801" y="258402"/>
                  </a:lnTo>
                  <a:lnTo>
                    <a:pt x="61759" y="187124"/>
                  </a:lnTo>
                  <a:lnTo>
                    <a:pt x="89783" y="148462"/>
                  </a:lnTo>
                  <a:lnTo>
                    <a:pt x="123256" y="111939"/>
                  </a:lnTo>
                  <a:lnTo>
                    <a:pt x="161155" y="78450"/>
                  </a:lnTo>
                  <a:lnTo>
                    <a:pt x="202462" y="48889"/>
                  </a:lnTo>
                  <a:lnTo>
                    <a:pt x="246156" y="24152"/>
                  </a:lnTo>
                  <a:lnTo>
                    <a:pt x="291217" y="5134"/>
                  </a:lnTo>
                  <a:lnTo>
                    <a:pt x="297402" y="31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75615" y="9915004"/>
              <a:ext cx="289456" cy="34499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73738" y="9906594"/>
              <a:ext cx="306705" cy="353695"/>
            </a:xfrm>
            <a:custGeom>
              <a:avLst/>
              <a:gdLst/>
              <a:ahLst/>
              <a:cxnLst/>
              <a:rect l="l" t="t" r="r" b="b"/>
              <a:pathLst>
                <a:path w="306704" h="353695">
                  <a:moveTo>
                    <a:pt x="306256" y="0"/>
                  </a:moveTo>
                  <a:lnTo>
                    <a:pt x="244825" y="24578"/>
                  </a:lnTo>
                  <a:lnTo>
                    <a:pt x="200720" y="49670"/>
                  </a:lnTo>
                  <a:lnTo>
                    <a:pt x="159049" y="79548"/>
                  </a:lnTo>
                  <a:lnTo>
                    <a:pt x="120847" y="113298"/>
                  </a:lnTo>
                  <a:lnTo>
                    <a:pt x="87146" y="150007"/>
                  </a:lnTo>
                  <a:lnTo>
                    <a:pt x="58981" y="188763"/>
                  </a:lnTo>
                  <a:lnTo>
                    <a:pt x="37385" y="228652"/>
                  </a:lnTo>
                  <a:lnTo>
                    <a:pt x="36394" y="230888"/>
                  </a:lnTo>
                  <a:lnTo>
                    <a:pt x="35403" y="233110"/>
                  </a:lnTo>
                  <a:lnTo>
                    <a:pt x="16145" y="286166"/>
                  </a:lnTo>
                  <a:lnTo>
                    <a:pt x="2294" y="339384"/>
                  </a:lnTo>
                  <a:lnTo>
                    <a:pt x="0" y="353406"/>
                  </a:lnTo>
                </a:path>
                <a:path w="306704" h="353695">
                  <a:moveTo>
                    <a:pt x="3010" y="353406"/>
                  </a:moveTo>
                  <a:lnTo>
                    <a:pt x="11526" y="313215"/>
                  </a:lnTo>
                  <a:lnTo>
                    <a:pt x="27570" y="261397"/>
                  </a:lnTo>
                  <a:lnTo>
                    <a:pt x="38388" y="233783"/>
                  </a:lnTo>
                  <a:lnTo>
                    <a:pt x="39213" y="231827"/>
                  </a:lnTo>
                  <a:lnTo>
                    <a:pt x="61537" y="190238"/>
                  </a:lnTo>
                  <a:lnTo>
                    <a:pt x="89513" y="151756"/>
                  </a:lnTo>
                  <a:lnTo>
                    <a:pt x="122988" y="115306"/>
                  </a:lnTo>
                  <a:lnTo>
                    <a:pt x="160936" y="81795"/>
                  </a:lnTo>
                  <a:lnTo>
                    <a:pt x="202330" y="52130"/>
                  </a:lnTo>
                  <a:lnTo>
                    <a:pt x="246143" y="27218"/>
                  </a:lnTo>
                  <a:lnTo>
                    <a:pt x="291346" y="7964"/>
                  </a:lnTo>
                  <a:lnTo>
                    <a:pt x="306256" y="310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68178" y="9919896"/>
              <a:ext cx="311816" cy="34010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66299" y="9908125"/>
              <a:ext cx="313690" cy="352425"/>
            </a:xfrm>
            <a:custGeom>
              <a:avLst/>
              <a:gdLst/>
              <a:ahLst/>
              <a:cxnLst/>
              <a:rect l="l" t="t" r="r" b="b"/>
              <a:pathLst>
                <a:path w="313690" h="352425">
                  <a:moveTo>
                    <a:pt x="313696" y="0"/>
                  </a:moveTo>
                  <a:lnTo>
                    <a:pt x="244665" y="27328"/>
                  </a:lnTo>
                  <a:lnTo>
                    <a:pt x="200428" y="52607"/>
                  </a:lnTo>
                  <a:lnTo>
                    <a:pt x="158654" y="82625"/>
                  </a:lnTo>
                  <a:lnTo>
                    <a:pt x="120376" y="116466"/>
                  </a:lnTo>
                  <a:lnTo>
                    <a:pt x="86632" y="153214"/>
                  </a:lnTo>
                  <a:lnTo>
                    <a:pt x="58457" y="191954"/>
                  </a:lnTo>
                  <a:lnTo>
                    <a:pt x="36886" y="231770"/>
                  </a:lnTo>
                  <a:lnTo>
                    <a:pt x="15539" y="289248"/>
                  </a:lnTo>
                  <a:lnTo>
                    <a:pt x="1377" y="343479"/>
                  </a:lnTo>
                  <a:lnTo>
                    <a:pt x="0" y="351875"/>
                  </a:lnTo>
                </a:path>
                <a:path w="313690" h="352425">
                  <a:moveTo>
                    <a:pt x="3035" y="351875"/>
                  </a:moveTo>
                  <a:lnTo>
                    <a:pt x="18393" y="290176"/>
                  </a:lnTo>
                  <a:lnTo>
                    <a:pt x="37165" y="238641"/>
                  </a:lnTo>
                  <a:lnTo>
                    <a:pt x="61008" y="193446"/>
                  </a:lnTo>
                  <a:lnTo>
                    <a:pt x="88988" y="154980"/>
                  </a:lnTo>
                  <a:lnTo>
                    <a:pt x="122503" y="118490"/>
                  </a:lnTo>
                  <a:lnTo>
                    <a:pt x="160522" y="84884"/>
                  </a:lnTo>
                  <a:lnTo>
                    <a:pt x="202016" y="55073"/>
                  </a:lnTo>
                  <a:lnTo>
                    <a:pt x="245958" y="29966"/>
                  </a:lnTo>
                  <a:lnTo>
                    <a:pt x="291318" y="10472"/>
                  </a:lnTo>
                  <a:lnTo>
                    <a:pt x="313696" y="30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56985" y="9913340"/>
              <a:ext cx="323009" cy="34666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56611" y="9911047"/>
              <a:ext cx="323850" cy="349250"/>
            </a:xfrm>
            <a:custGeom>
              <a:avLst/>
              <a:gdLst/>
              <a:ahLst/>
              <a:cxnLst/>
              <a:rect l="l" t="t" r="r" b="b"/>
              <a:pathLst>
                <a:path w="323850" h="349250">
                  <a:moveTo>
                    <a:pt x="323384" y="0"/>
                  </a:moveTo>
                  <a:lnTo>
                    <a:pt x="249408" y="29060"/>
                  </a:lnTo>
                  <a:lnTo>
                    <a:pt x="205809" y="54542"/>
                  </a:lnTo>
                  <a:lnTo>
                    <a:pt x="164154" y="85076"/>
                  </a:lnTo>
                  <a:lnTo>
                    <a:pt x="125491" y="119726"/>
                  </a:lnTo>
                  <a:lnTo>
                    <a:pt x="90865" y="157552"/>
                  </a:lnTo>
                  <a:lnTo>
                    <a:pt x="61324" y="197617"/>
                  </a:lnTo>
                  <a:lnTo>
                    <a:pt x="37913" y="238983"/>
                  </a:lnTo>
                  <a:lnTo>
                    <a:pt x="21891" y="276253"/>
                  </a:lnTo>
                  <a:lnTo>
                    <a:pt x="4657" y="329504"/>
                  </a:lnTo>
                  <a:lnTo>
                    <a:pt x="0" y="348954"/>
                  </a:lnTo>
                </a:path>
                <a:path w="323850" h="349250">
                  <a:moveTo>
                    <a:pt x="3041" y="348954"/>
                  </a:moveTo>
                  <a:lnTo>
                    <a:pt x="15430" y="303429"/>
                  </a:lnTo>
                  <a:lnTo>
                    <a:pt x="35157" y="252000"/>
                  </a:lnTo>
                  <a:lnTo>
                    <a:pt x="63868" y="199165"/>
                  </a:lnTo>
                  <a:lnTo>
                    <a:pt x="93193" y="159352"/>
                  </a:lnTo>
                  <a:lnTo>
                    <a:pt x="127579" y="121769"/>
                  </a:lnTo>
                  <a:lnTo>
                    <a:pt x="165987" y="87349"/>
                  </a:lnTo>
                  <a:lnTo>
                    <a:pt x="207377" y="57023"/>
                  </a:lnTo>
                  <a:lnTo>
                    <a:pt x="250711" y="31722"/>
                  </a:lnTo>
                  <a:lnTo>
                    <a:pt x="294948" y="12377"/>
                  </a:lnTo>
                  <a:lnTo>
                    <a:pt x="317700" y="4751"/>
                  </a:lnTo>
                  <a:lnTo>
                    <a:pt x="323384" y="31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3058" y="9920071"/>
              <a:ext cx="326936" cy="33992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2665" y="9915175"/>
              <a:ext cx="327660" cy="345440"/>
            </a:xfrm>
            <a:custGeom>
              <a:avLst/>
              <a:gdLst/>
              <a:ahLst/>
              <a:cxnLst/>
              <a:rect l="l" t="t" r="r" b="b"/>
              <a:pathLst>
                <a:path w="327659" h="345440">
                  <a:moveTo>
                    <a:pt x="327329" y="0"/>
                  </a:moveTo>
                  <a:lnTo>
                    <a:pt x="248753" y="30697"/>
                  </a:lnTo>
                  <a:lnTo>
                    <a:pt x="205197" y="56243"/>
                  </a:lnTo>
                  <a:lnTo>
                    <a:pt x="163558" y="86781"/>
                  </a:lnTo>
                  <a:lnTo>
                    <a:pt x="124882" y="121377"/>
                  </a:lnTo>
                  <a:lnTo>
                    <a:pt x="90218" y="159092"/>
                  </a:lnTo>
                  <a:lnTo>
                    <a:pt x="60611" y="198991"/>
                  </a:lnTo>
                  <a:lnTo>
                    <a:pt x="37109" y="240138"/>
                  </a:lnTo>
                  <a:lnTo>
                    <a:pt x="20143" y="279408"/>
                  </a:lnTo>
                  <a:lnTo>
                    <a:pt x="2919" y="332626"/>
                  </a:lnTo>
                  <a:lnTo>
                    <a:pt x="0" y="344826"/>
                  </a:lnTo>
                </a:path>
                <a:path w="327659" h="345440">
                  <a:moveTo>
                    <a:pt x="3028" y="344826"/>
                  </a:moveTo>
                  <a:lnTo>
                    <a:pt x="13685" y="306553"/>
                  </a:lnTo>
                  <a:lnTo>
                    <a:pt x="33400" y="255162"/>
                  </a:lnTo>
                  <a:lnTo>
                    <a:pt x="63158" y="200549"/>
                  </a:lnTo>
                  <a:lnTo>
                    <a:pt x="92570" y="160888"/>
                  </a:lnTo>
                  <a:lnTo>
                    <a:pt x="127007" y="123407"/>
                  </a:lnTo>
                  <a:lnTo>
                    <a:pt x="165431" y="89034"/>
                  </a:lnTo>
                  <a:lnTo>
                    <a:pt x="206802" y="58701"/>
                  </a:lnTo>
                  <a:lnTo>
                    <a:pt x="250078" y="33338"/>
                  </a:lnTo>
                  <a:lnTo>
                    <a:pt x="294220" y="13875"/>
                  </a:lnTo>
                  <a:lnTo>
                    <a:pt x="316943" y="6155"/>
                  </a:lnTo>
                  <a:lnTo>
                    <a:pt x="327329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51021" y="9927666"/>
              <a:ext cx="328973" cy="3323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50409" y="9920538"/>
              <a:ext cx="330200" cy="339725"/>
            </a:xfrm>
            <a:custGeom>
              <a:avLst/>
              <a:gdLst/>
              <a:ahLst/>
              <a:cxnLst/>
              <a:rect l="l" t="t" r="r" b="b"/>
              <a:pathLst>
                <a:path w="330200" h="339725">
                  <a:moveTo>
                    <a:pt x="329585" y="0"/>
                  </a:moveTo>
                  <a:lnTo>
                    <a:pt x="292247" y="12194"/>
                  </a:lnTo>
                  <a:lnTo>
                    <a:pt x="247915" y="31928"/>
                  </a:lnTo>
                  <a:lnTo>
                    <a:pt x="204421" y="57534"/>
                  </a:lnTo>
                  <a:lnTo>
                    <a:pt x="162812" y="88078"/>
                  </a:lnTo>
                  <a:lnTo>
                    <a:pt x="124135" y="122624"/>
                  </a:lnTo>
                  <a:lnTo>
                    <a:pt x="89437" y="160239"/>
                  </a:lnTo>
                  <a:lnTo>
                    <a:pt x="59764" y="199987"/>
                  </a:lnTo>
                  <a:lnTo>
                    <a:pt x="36164" y="240934"/>
                  </a:lnTo>
                  <a:lnTo>
                    <a:pt x="18199" y="282154"/>
                  </a:lnTo>
                  <a:lnTo>
                    <a:pt x="987" y="335339"/>
                  </a:lnTo>
                  <a:lnTo>
                    <a:pt x="0" y="339462"/>
                  </a:lnTo>
                </a:path>
                <a:path w="330200" h="339725">
                  <a:moveTo>
                    <a:pt x="3029" y="339462"/>
                  </a:moveTo>
                  <a:lnTo>
                    <a:pt x="20953" y="283200"/>
                  </a:lnTo>
                  <a:lnTo>
                    <a:pt x="36253" y="247436"/>
                  </a:lnTo>
                  <a:lnTo>
                    <a:pt x="62245" y="201539"/>
                  </a:lnTo>
                  <a:lnTo>
                    <a:pt x="91724" y="162049"/>
                  </a:lnTo>
                  <a:lnTo>
                    <a:pt x="126202" y="124678"/>
                  </a:lnTo>
                  <a:lnTo>
                    <a:pt x="164640" y="90355"/>
                  </a:lnTo>
                  <a:lnTo>
                    <a:pt x="205997" y="60008"/>
                  </a:lnTo>
                  <a:lnTo>
                    <a:pt x="249235" y="34568"/>
                  </a:lnTo>
                  <a:lnTo>
                    <a:pt x="293314" y="14963"/>
                  </a:lnTo>
                  <a:lnTo>
                    <a:pt x="315986" y="7161"/>
                  </a:lnTo>
                  <a:lnTo>
                    <a:pt x="329585" y="309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50741" y="9936137"/>
              <a:ext cx="314051" cy="32386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50200" y="9927268"/>
              <a:ext cx="330200" cy="332740"/>
            </a:xfrm>
            <a:custGeom>
              <a:avLst/>
              <a:gdLst/>
              <a:ahLst/>
              <a:cxnLst/>
              <a:rect l="l" t="t" r="r" b="b"/>
              <a:pathLst>
                <a:path w="330200" h="332740">
                  <a:moveTo>
                    <a:pt x="329795" y="0"/>
                  </a:moveTo>
                  <a:lnTo>
                    <a:pt x="290907" y="12843"/>
                  </a:lnTo>
                  <a:lnTo>
                    <a:pt x="246637" y="32713"/>
                  </a:lnTo>
                  <a:lnTo>
                    <a:pt x="203180" y="58390"/>
                  </a:lnTo>
                  <a:lnTo>
                    <a:pt x="161583" y="88940"/>
                  </a:lnTo>
                  <a:lnTo>
                    <a:pt x="122892" y="123432"/>
                  </a:lnTo>
                  <a:lnTo>
                    <a:pt x="88156" y="160933"/>
                  </a:lnTo>
                  <a:lnTo>
                    <a:pt x="58421" y="200509"/>
                  </a:lnTo>
                  <a:lnTo>
                    <a:pt x="34735" y="241228"/>
                  </a:lnTo>
                  <a:lnTo>
                    <a:pt x="15761" y="284462"/>
                  </a:lnTo>
                  <a:lnTo>
                    <a:pt x="6503" y="310682"/>
                  </a:lnTo>
                  <a:lnTo>
                    <a:pt x="0" y="332732"/>
                  </a:lnTo>
                </a:path>
                <a:path w="330200" h="332740">
                  <a:moveTo>
                    <a:pt x="3111" y="332732"/>
                  </a:moveTo>
                  <a:lnTo>
                    <a:pt x="18557" y="285541"/>
                  </a:lnTo>
                  <a:lnTo>
                    <a:pt x="34456" y="248416"/>
                  </a:lnTo>
                  <a:lnTo>
                    <a:pt x="60907" y="202090"/>
                  </a:lnTo>
                  <a:lnTo>
                    <a:pt x="90451" y="162749"/>
                  </a:lnTo>
                  <a:lnTo>
                    <a:pt x="124968" y="125476"/>
                  </a:lnTo>
                  <a:lnTo>
                    <a:pt x="163418" y="91198"/>
                  </a:lnTo>
                  <a:lnTo>
                    <a:pt x="204760" y="60844"/>
                  </a:lnTo>
                  <a:lnTo>
                    <a:pt x="247955" y="35340"/>
                  </a:lnTo>
                  <a:lnTo>
                    <a:pt x="291961" y="15612"/>
                  </a:lnTo>
                  <a:lnTo>
                    <a:pt x="314603" y="7717"/>
                  </a:lnTo>
                  <a:lnTo>
                    <a:pt x="329795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52714" y="9945547"/>
              <a:ext cx="312147" cy="31445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52143" y="9935424"/>
              <a:ext cx="328295" cy="325120"/>
            </a:xfrm>
            <a:custGeom>
              <a:avLst/>
              <a:gdLst/>
              <a:ahLst/>
              <a:cxnLst/>
              <a:rect l="l" t="t" r="r" b="b"/>
              <a:pathLst>
                <a:path w="328295" h="325120">
                  <a:moveTo>
                    <a:pt x="327851" y="0"/>
                  </a:moveTo>
                  <a:lnTo>
                    <a:pt x="289053" y="13005"/>
                  </a:lnTo>
                  <a:lnTo>
                    <a:pt x="244869" y="32979"/>
                  </a:lnTo>
                  <a:lnTo>
                    <a:pt x="201464" y="58708"/>
                  </a:lnTo>
                  <a:lnTo>
                    <a:pt x="159884" y="89259"/>
                  </a:lnTo>
                  <a:lnTo>
                    <a:pt x="121176" y="123701"/>
                  </a:lnTo>
                  <a:lnTo>
                    <a:pt x="86387" y="161101"/>
                  </a:lnTo>
                  <a:lnTo>
                    <a:pt x="56564" y="200527"/>
                  </a:lnTo>
                  <a:lnTo>
                    <a:pt x="32754" y="241047"/>
                  </a:lnTo>
                  <a:lnTo>
                    <a:pt x="12829" y="286245"/>
                  </a:lnTo>
                  <a:lnTo>
                    <a:pt x="3576" y="312451"/>
                  </a:lnTo>
                  <a:lnTo>
                    <a:pt x="0" y="324576"/>
                  </a:lnTo>
                </a:path>
                <a:path w="328295" h="325120">
                  <a:moveTo>
                    <a:pt x="3075" y="324576"/>
                  </a:moveTo>
                  <a:lnTo>
                    <a:pt x="15578" y="287316"/>
                  </a:lnTo>
                  <a:lnTo>
                    <a:pt x="32221" y="248705"/>
                  </a:lnTo>
                  <a:lnTo>
                    <a:pt x="59054" y="202090"/>
                  </a:lnTo>
                  <a:lnTo>
                    <a:pt x="88683" y="162912"/>
                  </a:lnTo>
                  <a:lnTo>
                    <a:pt x="123254" y="125748"/>
                  </a:lnTo>
                  <a:lnTo>
                    <a:pt x="161726" y="91524"/>
                  </a:lnTo>
                  <a:lnTo>
                    <a:pt x="203057" y="61166"/>
                  </a:lnTo>
                  <a:lnTo>
                    <a:pt x="246206" y="35598"/>
                  </a:lnTo>
                  <a:lnTo>
                    <a:pt x="290132" y="15749"/>
                  </a:lnTo>
                  <a:lnTo>
                    <a:pt x="312704" y="7782"/>
                  </a:lnTo>
                  <a:lnTo>
                    <a:pt x="327851" y="31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56739" y="9947911"/>
              <a:ext cx="323255" cy="31208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56116" y="9945068"/>
              <a:ext cx="324485" cy="314960"/>
            </a:xfrm>
            <a:custGeom>
              <a:avLst/>
              <a:gdLst/>
              <a:ahLst/>
              <a:cxnLst/>
              <a:rect l="l" t="t" r="r" b="b"/>
              <a:pathLst>
                <a:path w="324484" h="314959">
                  <a:moveTo>
                    <a:pt x="323878" y="0"/>
                  </a:moveTo>
                  <a:lnTo>
                    <a:pt x="286908" y="12608"/>
                  </a:lnTo>
                  <a:lnTo>
                    <a:pt x="242796" y="32719"/>
                  </a:lnTo>
                  <a:lnTo>
                    <a:pt x="199433" y="58522"/>
                  </a:lnTo>
                  <a:lnTo>
                    <a:pt x="157865" y="89086"/>
                  </a:lnTo>
                  <a:lnTo>
                    <a:pt x="119142" y="123480"/>
                  </a:lnTo>
                  <a:lnTo>
                    <a:pt x="84312" y="160773"/>
                  </a:lnTo>
                  <a:lnTo>
                    <a:pt x="54422" y="200034"/>
                  </a:lnTo>
                  <a:lnTo>
                    <a:pt x="30520" y="240331"/>
                  </a:lnTo>
                  <a:lnTo>
                    <a:pt x="9599" y="287556"/>
                  </a:lnTo>
                  <a:lnTo>
                    <a:pt x="350" y="313745"/>
                  </a:lnTo>
                  <a:lnTo>
                    <a:pt x="0" y="314932"/>
                  </a:lnTo>
                </a:path>
                <a:path w="324484" h="314959">
                  <a:moveTo>
                    <a:pt x="3106" y="314932"/>
                  </a:moveTo>
                  <a:lnTo>
                    <a:pt x="22875" y="263382"/>
                  </a:lnTo>
                  <a:lnTo>
                    <a:pt x="56925" y="201660"/>
                  </a:lnTo>
                  <a:lnTo>
                    <a:pt x="86600" y="162647"/>
                  </a:lnTo>
                  <a:lnTo>
                    <a:pt x="121196" y="125590"/>
                  </a:lnTo>
                  <a:lnTo>
                    <a:pt x="159673" y="91412"/>
                  </a:lnTo>
                  <a:lnTo>
                    <a:pt x="200990" y="61038"/>
                  </a:lnTo>
                  <a:lnTo>
                    <a:pt x="244104" y="35393"/>
                  </a:lnTo>
                  <a:lnTo>
                    <a:pt x="287975" y="15402"/>
                  </a:lnTo>
                  <a:lnTo>
                    <a:pt x="310590" y="7311"/>
                  </a:lnTo>
                  <a:lnTo>
                    <a:pt x="323878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963433" y="9961307"/>
              <a:ext cx="316561" cy="29869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962807" y="9956371"/>
              <a:ext cx="317500" cy="304165"/>
            </a:xfrm>
            <a:custGeom>
              <a:avLst/>
              <a:gdLst/>
              <a:ahLst/>
              <a:cxnLst/>
              <a:rect l="l" t="t" r="r" b="b"/>
              <a:pathLst>
                <a:path w="317500" h="304165">
                  <a:moveTo>
                    <a:pt x="317188" y="0"/>
                  </a:moveTo>
                  <a:lnTo>
                    <a:pt x="239349" y="31982"/>
                  </a:lnTo>
                  <a:lnTo>
                    <a:pt x="195926" y="57758"/>
                  </a:lnTo>
                  <a:lnTo>
                    <a:pt x="154516" y="88115"/>
                  </a:lnTo>
                  <a:lnTo>
                    <a:pt x="116040" y="122237"/>
                  </a:lnTo>
                  <a:lnTo>
                    <a:pt x="81423" y="159304"/>
                  </a:lnTo>
                  <a:lnTo>
                    <a:pt x="51585" y="198501"/>
                  </a:lnTo>
                  <a:lnTo>
                    <a:pt x="27450" y="239010"/>
                  </a:lnTo>
                  <a:lnTo>
                    <a:pt x="5446" y="288199"/>
                  </a:lnTo>
                  <a:lnTo>
                    <a:pt x="0" y="303629"/>
                  </a:lnTo>
                </a:path>
                <a:path w="317500" h="304165">
                  <a:moveTo>
                    <a:pt x="3172" y="303629"/>
                  </a:moveTo>
                  <a:lnTo>
                    <a:pt x="18712" y="264067"/>
                  </a:lnTo>
                  <a:lnTo>
                    <a:pt x="53908" y="200526"/>
                  </a:lnTo>
                  <a:lnTo>
                    <a:pt x="83658" y="161672"/>
                  </a:lnTo>
                  <a:lnTo>
                    <a:pt x="118299" y="124717"/>
                  </a:lnTo>
                  <a:lnTo>
                    <a:pt x="156790" y="90586"/>
                  </a:lnTo>
                  <a:lnTo>
                    <a:pt x="198088" y="60200"/>
                  </a:lnTo>
                  <a:lnTo>
                    <a:pt x="241153" y="34483"/>
                  </a:lnTo>
                  <a:lnTo>
                    <a:pt x="284942" y="14360"/>
                  </a:lnTo>
                  <a:lnTo>
                    <a:pt x="307503" y="6192"/>
                  </a:lnTo>
                  <a:lnTo>
                    <a:pt x="317188" y="31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70914" y="9976089"/>
              <a:ext cx="309080" cy="28391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70346" y="9968856"/>
              <a:ext cx="309880" cy="291465"/>
            </a:xfrm>
            <a:custGeom>
              <a:avLst/>
              <a:gdLst/>
              <a:ahLst/>
              <a:cxnLst/>
              <a:rect l="l" t="t" r="r" b="b"/>
              <a:pathLst>
                <a:path w="309879" h="291465">
                  <a:moveTo>
                    <a:pt x="309648" y="0"/>
                  </a:moveTo>
                  <a:lnTo>
                    <a:pt x="235969" y="30948"/>
                  </a:lnTo>
                  <a:lnTo>
                    <a:pt x="192578" y="56789"/>
                  </a:lnTo>
                  <a:lnTo>
                    <a:pt x="151174" y="87152"/>
                  </a:lnTo>
                  <a:lnTo>
                    <a:pt x="112679" y="121222"/>
                  </a:lnTo>
                  <a:lnTo>
                    <a:pt x="78018" y="158181"/>
                  </a:lnTo>
                  <a:lnTo>
                    <a:pt x="48112" y="197212"/>
                  </a:lnTo>
                  <a:lnTo>
                    <a:pt x="23885" y="237498"/>
                  </a:lnTo>
                  <a:lnTo>
                    <a:pt x="868" y="288684"/>
                  </a:lnTo>
                  <a:lnTo>
                    <a:pt x="0" y="291144"/>
                  </a:lnTo>
                </a:path>
                <a:path w="309879" h="291465">
                  <a:moveTo>
                    <a:pt x="3185" y="291144"/>
                  </a:moveTo>
                  <a:lnTo>
                    <a:pt x="20169" y="251571"/>
                  </a:lnTo>
                  <a:lnTo>
                    <a:pt x="50565" y="198819"/>
                  </a:lnTo>
                  <a:lnTo>
                    <a:pt x="80280" y="160030"/>
                  </a:lnTo>
                  <a:lnTo>
                    <a:pt x="114727" y="123300"/>
                  </a:lnTo>
                  <a:lnTo>
                    <a:pt x="152990" y="89441"/>
                  </a:lnTo>
                  <a:lnTo>
                    <a:pt x="194152" y="59264"/>
                  </a:lnTo>
                  <a:lnTo>
                    <a:pt x="237296" y="33581"/>
                  </a:lnTo>
                  <a:lnTo>
                    <a:pt x="281505" y="13203"/>
                  </a:lnTo>
                  <a:lnTo>
                    <a:pt x="304012" y="4956"/>
                  </a:lnTo>
                  <a:lnTo>
                    <a:pt x="309648" y="31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78184" y="9991023"/>
              <a:ext cx="301811" cy="26897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77765" y="9981873"/>
              <a:ext cx="302260" cy="278130"/>
            </a:xfrm>
            <a:custGeom>
              <a:avLst/>
              <a:gdLst/>
              <a:ahLst/>
              <a:cxnLst/>
              <a:rect l="l" t="t" r="r" b="b"/>
              <a:pathLst>
                <a:path w="302259" h="278129">
                  <a:moveTo>
                    <a:pt x="302230" y="0"/>
                  </a:moveTo>
                  <a:lnTo>
                    <a:pt x="231546" y="30255"/>
                  </a:lnTo>
                  <a:lnTo>
                    <a:pt x="188207" y="56165"/>
                  </a:lnTo>
                  <a:lnTo>
                    <a:pt x="146823" y="86537"/>
                  </a:lnTo>
                  <a:lnTo>
                    <a:pt x="108316" y="120554"/>
                  </a:lnTo>
                  <a:lnTo>
                    <a:pt x="73611" y="157403"/>
                  </a:lnTo>
                  <a:lnTo>
                    <a:pt x="43631" y="196267"/>
                  </a:lnTo>
                  <a:lnTo>
                    <a:pt x="19299" y="236330"/>
                  </a:lnTo>
                  <a:lnTo>
                    <a:pt x="5773" y="264220"/>
                  </a:lnTo>
                  <a:lnTo>
                    <a:pt x="0" y="278127"/>
                  </a:lnTo>
                </a:path>
                <a:path w="302259" h="278129">
                  <a:moveTo>
                    <a:pt x="3191" y="278127"/>
                  </a:moveTo>
                  <a:lnTo>
                    <a:pt x="21915" y="237702"/>
                  </a:lnTo>
                  <a:lnTo>
                    <a:pt x="46089" y="197887"/>
                  </a:lnTo>
                  <a:lnTo>
                    <a:pt x="75880" y="159265"/>
                  </a:lnTo>
                  <a:lnTo>
                    <a:pt x="110373" y="122646"/>
                  </a:lnTo>
                  <a:lnTo>
                    <a:pt x="148648" y="88840"/>
                  </a:lnTo>
                  <a:lnTo>
                    <a:pt x="189789" y="58658"/>
                  </a:lnTo>
                  <a:lnTo>
                    <a:pt x="232877" y="32909"/>
                  </a:lnTo>
                  <a:lnTo>
                    <a:pt x="276995" y="12404"/>
                  </a:lnTo>
                  <a:lnTo>
                    <a:pt x="299512" y="4033"/>
                  </a:lnTo>
                  <a:lnTo>
                    <a:pt x="30223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89363" y="10006873"/>
              <a:ext cx="290631" cy="25312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985960" y="9995857"/>
              <a:ext cx="294640" cy="264160"/>
            </a:xfrm>
            <a:custGeom>
              <a:avLst/>
              <a:gdLst/>
              <a:ahLst/>
              <a:cxnLst/>
              <a:rect l="l" t="t" r="r" b="b"/>
              <a:pathLst>
                <a:path w="294640" h="264159">
                  <a:moveTo>
                    <a:pt x="294034" y="0"/>
                  </a:moveTo>
                  <a:lnTo>
                    <a:pt x="226582" y="29454"/>
                  </a:lnTo>
                  <a:lnTo>
                    <a:pt x="183290" y="55438"/>
                  </a:lnTo>
                  <a:lnTo>
                    <a:pt x="141928" y="85818"/>
                  </a:lnTo>
                  <a:lnTo>
                    <a:pt x="103420" y="119782"/>
                  </a:lnTo>
                  <a:lnTo>
                    <a:pt x="68689" y="156514"/>
                  </a:lnTo>
                  <a:lnTo>
                    <a:pt x="38659" y="195203"/>
                  </a:lnTo>
                  <a:lnTo>
                    <a:pt x="14253" y="235034"/>
                  </a:lnTo>
                  <a:lnTo>
                    <a:pt x="3049" y="257483"/>
                  </a:lnTo>
                  <a:lnTo>
                    <a:pt x="0" y="264143"/>
                  </a:lnTo>
                </a:path>
                <a:path w="294640" h="264159">
                  <a:moveTo>
                    <a:pt x="3263" y="264143"/>
                  </a:moveTo>
                  <a:lnTo>
                    <a:pt x="41120" y="196829"/>
                  </a:lnTo>
                  <a:lnTo>
                    <a:pt x="70976" y="158365"/>
                  </a:lnTo>
                  <a:lnTo>
                    <a:pt x="105507" y="121849"/>
                  </a:lnTo>
                  <a:lnTo>
                    <a:pt x="143796" y="88090"/>
                  </a:lnTo>
                  <a:lnTo>
                    <a:pt x="184926" y="57895"/>
                  </a:lnTo>
                  <a:lnTo>
                    <a:pt x="227978" y="32075"/>
                  </a:lnTo>
                  <a:lnTo>
                    <a:pt x="272037" y="11437"/>
                  </a:lnTo>
                  <a:lnTo>
                    <a:pt x="294034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000618" y="10022154"/>
              <a:ext cx="260885" cy="23784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95608" y="10010868"/>
              <a:ext cx="284480" cy="249554"/>
            </a:xfrm>
            <a:custGeom>
              <a:avLst/>
              <a:gdLst/>
              <a:ahLst/>
              <a:cxnLst/>
              <a:rect l="l" t="t" r="r" b="b"/>
              <a:pathLst>
                <a:path w="284479" h="249554">
                  <a:moveTo>
                    <a:pt x="284386" y="0"/>
                  </a:moveTo>
                  <a:lnTo>
                    <a:pt x="220498" y="28393"/>
                  </a:lnTo>
                  <a:lnTo>
                    <a:pt x="177242" y="54448"/>
                  </a:lnTo>
                  <a:lnTo>
                    <a:pt x="135893" y="84839"/>
                  </a:lnTo>
                  <a:lnTo>
                    <a:pt x="97374" y="118755"/>
                  </a:lnTo>
                  <a:lnTo>
                    <a:pt x="62609" y="155383"/>
                  </a:lnTo>
                  <a:lnTo>
                    <a:pt x="32521" y="193910"/>
                  </a:lnTo>
                  <a:lnTo>
                    <a:pt x="8034" y="233523"/>
                  </a:lnTo>
                  <a:lnTo>
                    <a:pt x="3873" y="241433"/>
                  </a:lnTo>
                  <a:lnTo>
                    <a:pt x="0" y="249132"/>
                  </a:lnTo>
                </a:path>
                <a:path w="284479" h="249554">
                  <a:moveTo>
                    <a:pt x="3307" y="249132"/>
                  </a:moveTo>
                  <a:lnTo>
                    <a:pt x="34979" y="195523"/>
                  </a:lnTo>
                  <a:lnTo>
                    <a:pt x="64901" y="157224"/>
                  </a:lnTo>
                  <a:lnTo>
                    <a:pt x="99472" y="120816"/>
                  </a:lnTo>
                  <a:lnTo>
                    <a:pt x="137774" y="87108"/>
                  </a:lnTo>
                  <a:lnTo>
                    <a:pt x="178891" y="56907"/>
                  </a:lnTo>
                  <a:lnTo>
                    <a:pt x="221903" y="31021"/>
                  </a:lnTo>
                  <a:lnTo>
                    <a:pt x="265894" y="10257"/>
                  </a:lnTo>
                  <a:lnTo>
                    <a:pt x="284386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011457" y="10028923"/>
              <a:ext cx="268537" cy="23107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006586" y="10026831"/>
              <a:ext cx="273685" cy="233679"/>
            </a:xfrm>
            <a:custGeom>
              <a:avLst/>
              <a:gdLst/>
              <a:ahLst/>
              <a:cxnLst/>
              <a:rect l="l" t="t" r="r" b="b"/>
              <a:pathLst>
                <a:path w="273684" h="233679">
                  <a:moveTo>
                    <a:pt x="273408" y="0"/>
                  </a:moveTo>
                  <a:lnTo>
                    <a:pt x="213406" y="27154"/>
                  </a:lnTo>
                  <a:lnTo>
                    <a:pt x="170192" y="53278"/>
                  </a:lnTo>
                  <a:lnTo>
                    <a:pt x="128852" y="83677"/>
                  </a:lnTo>
                  <a:lnTo>
                    <a:pt x="90312" y="117540"/>
                  </a:lnTo>
                  <a:lnTo>
                    <a:pt x="55494" y="154055"/>
                  </a:lnTo>
                  <a:lnTo>
                    <a:pt x="25324" y="192411"/>
                  </a:lnTo>
                  <a:lnTo>
                    <a:pt x="726" y="231796"/>
                  </a:lnTo>
                  <a:lnTo>
                    <a:pt x="0" y="233169"/>
                  </a:lnTo>
                </a:path>
                <a:path w="273684" h="233679">
                  <a:moveTo>
                    <a:pt x="3349" y="233169"/>
                  </a:moveTo>
                  <a:lnTo>
                    <a:pt x="27788" y="194024"/>
                  </a:lnTo>
                  <a:lnTo>
                    <a:pt x="57777" y="155893"/>
                  </a:lnTo>
                  <a:lnTo>
                    <a:pt x="92389" y="119595"/>
                  </a:lnTo>
                  <a:lnTo>
                    <a:pt x="130705" y="85936"/>
                  </a:lnTo>
                  <a:lnTo>
                    <a:pt x="171806" y="55723"/>
                  </a:lnTo>
                  <a:lnTo>
                    <a:pt x="214774" y="29762"/>
                  </a:lnTo>
                  <a:lnTo>
                    <a:pt x="258688" y="8861"/>
                  </a:lnTo>
                  <a:lnTo>
                    <a:pt x="273408" y="31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26113" y="10047606"/>
              <a:ext cx="253881" cy="21239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019866" y="10043669"/>
              <a:ext cx="260350" cy="216535"/>
            </a:xfrm>
            <a:custGeom>
              <a:avLst/>
              <a:gdLst/>
              <a:ahLst/>
              <a:cxnLst/>
              <a:rect l="l" t="t" r="r" b="b"/>
              <a:pathLst>
                <a:path w="260350" h="216534">
                  <a:moveTo>
                    <a:pt x="260128" y="0"/>
                  </a:moveTo>
                  <a:lnTo>
                    <a:pt x="204197" y="25780"/>
                  </a:lnTo>
                  <a:lnTo>
                    <a:pt x="161030" y="51966"/>
                  </a:lnTo>
                  <a:lnTo>
                    <a:pt x="119715" y="82369"/>
                  </a:lnTo>
                  <a:lnTo>
                    <a:pt x="81173" y="116179"/>
                  </a:lnTo>
                  <a:lnTo>
                    <a:pt x="46328" y="152585"/>
                  </a:lnTo>
                  <a:lnTo>
                    <a:pt x="16103" y="190777"/>
                  </a:lnTo>
                  <a:lnTo>
                    <a:pt x="0" y="216331"/>
                  </a:lnTo>
                </a:path>
                <a:path w="260350" h="216534">
                  <a:moveTo>
                    <a:pt x="3495" y="216331"/>
                  </a:moveTo>
                  <a:lnTo>
                    <a:pt x="48614" y="154456"/>
                  </a:lnTo>
                  <a:lnTo>
                    <a:pt x="83265" y="118260"/>
                  </a:lnTo>
                  <a:lnTo>
                    <a:pt x="121592" y="84650"/>
                  </a:lnTo>
                  <a:lnTo>
                    <a:pt x="162677" y="54431"/>
                  </a:lnTo>
                  <a:lnTo>
                    <a:pt x="205601" y="28409"/>
                  </a:lnTo>
                  <a:lnTo>
                    <a:pt x="249447" y="7389"/>
                  </a:lnTo>
                  <a:lnTo>
                    <a:pt x="260128" y="3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41785" y="10067173"/>
              <a:ext cx="238209" cy="19282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34127" y="10061325"/>
              <a:ext cx="246379" cy="198755"/>
            </a:xfrm>
            <a:custGeom>
              <a:avLst/>
              <a:gdLst/>
              <a:ahLst/>
              <a:cxnLst/>
              <a:rect l="l" t="t" r="r" b="b"/>
              <a:pathLst>
                <a:path w="246379" h="198754">
                  <a:moveTo>
                    <a:pt x="245868" y="0"/>
                  </a:moveTo>
                  <a:lnTo>
                    <a:pt x="194324" y="24281"/>
                  </a:lnTo>
                  <a:lnTo>
                    <a:pt x="151188" y="50552"/>
                  </a:lnTo>
                  <a:lnTo>
                    <a:pt x="109877" y="80972"/>
                  </a:lnTo>
                  <a:lnTo>
                    <a:pt x="71314" y="114732"/>
                  </a:lnTo>
                  <a:lnTo>
                    <a:pt x="36425" y="151022"/>
                  </a:lnTo>
                  <a:lnTo>
                    <a:pt x="6134" y="189035"/>
                  </a:lnTo>
                  <a:lnTo>
                    <a:pt x="0" y="198675"/>
                  </a:lnTo>
                </a:path>
                <a:path w="246379" h="198754">
                  <a:moveTo>
                    <a:pt x="3488" y="198675"/>
                  </a:moveTo>
                  <a:lnTo>
                    <a:pt x="38688" y="152887"/>
                  </a:lnTo>
                  <a:lnTo>
                    <a:pt x="73379" y="116802"/>
                  </a:lnTo>
                  <a:lnTo>
                    <a:pt x="111722" y="83235"/>
                  </a:lnTo>
                  <a:lnTo>
                    <a:pt x="152799" y="52992"/>
                  </a:lnTo>
                  <a:lnTo>
                    <a:pt x="195692" y="26878"/>
                  </a:lnTo>
                  <a:lnTo>
                    <a:pt x="239479" y="5697"/>
                  </a:lnTo>
                  <a:lnTo>
                    <a:pt x="245868" y="31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50526" y="10087587"/>
              <a:ext cx="229468" cy="17241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50175" y="10079792"/>
              <a:ext cx="229870" cy="180340"/>
            </a:xfrm>
            <a:custGeom>
              <a:avLst/>
              <a:gdLst/>
              <a:ahLst/>
              <a:cxnLst/>
              <a:rect l="l" t="t" r="r" b="b"/>
              <a:pathLst>
                <a:path w="229870" h="180340">
                  <a:moveTo>
                    <a:pt x="229819" y="0"/>
                  </a:moveTo>
                  <a:lnTo>
                    <a:pt x="182363" y="22792"/>
                  </a:lnTo>
                  <a:lnTo>
                    <a:pt x="139180" y="49039"/>
                  </a:lnTo>
                  <a:lnTo>
                    <a:pt x="98032" y="79255"/>
                  </a:lnTo>
                  <a:lnTo>
                    <a:pt x="59719" y="112743"/>
                  </a:lnTo>
                  <a:lnTo>
                    <a:pt x="25039" y="148804"/>
                  </a:lnTo>
                  <a:lnTo>
                    <a:pt x="0" y="180208"/>
                  </a:lnTo>
                </a:path>
                <a:path w="229870" h="180340">
                  <a:moveTo>
                    <a:pt x="3969" y="180208"/>
                  </a:moveTo>
                  <a:lnTo>
                    <a:pt x="61968" y="115206"/>
                  </a:lnTo>
                  <a:lnTo>
                    <a:pt x="100323" y="81687"/>
                  </a:lnTo>
                  <a:lnTo>
                    <a:pt x="141387" y="51434"/>
                  </a:lnTo>
                  <a:lnTo>
                    <a:pt x="184241" y="25252"/>
                  </a:lnTo>
                  <a:lnTo>
                    <a:pt x="227965" y="3943"/>
                  </a:lnTo>
                  <a:lnTo>
                    <a:pt x="229819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070004" y="10108131"/>
              <a:ext cx="209990" cy="15187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68799" y="10099180"/>
              <a:ext cx="211454" cy="161290"/>
            </a:xfrm>
            <a:custGeom>
              <a:avLst/>
              <a:gdLst/>
              <a:ahLst/>
              <a:cxnLst/>
              <a:rect l="l" t="t" r="r" b="b"/>
              <a:pathLst>
                <a:path w="211454" h="161290">
                  <a:moveTo>
                    <a:pt x="211195" y="0"/>
                  </a:moveTo>
                  <a:lnTo>
                    <a:pt x="168634" y="20831"/>
                  </a:lnTo>
                  <a:lnTo>
                    <a:pt x="125507" y="47137"/>
                  </a:lnTo>
                  <a:lnTo>
                    <a:pt x="84377" y="77356"/>
                  </a:lnTo>
                  <a:lnTo>
                    <a:pt x="46042" y="110792"/>
                  </a:lnTo>
                  <a:lnTo>
                    <a:pt x="11301" y="146750"/>
                  </a:lnTo>
                  <a:lnTo>
                    <a:pt x="0" y="160821"/>
                  </a:lnTo>
                </a:path>
                <a:path w="211454" h="161290">
                  <a:moveTo>
                    <a:pt x="3780" y="160821"/>
                  </a:moveTo>
                  <a:lnTo>
                    <a:pt x="48105" y="112885"/>
                  </a:lnTo>
                  <a:lnTo>
                    <a:pt x="86222" y="79638"/>
                  </a:lnTo>
                  <a:lnTo>
                    <a:pt x="127121" y="49590"/>
                  </a:lnTo>
                  <a:lnTo>
                    <a:pt x="170009" y="23435"/>
                  </a:lnTo>
                  <a:lnTo>
                    <a:pt x="211195" y="328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90910" y="10128557"/>
              <a:ext cx="189084" cy="131443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88930" y="10119537"/>
              <a:ext cx="191135" cy="140970"/>
            </a:xfrm>
            <a:custGeom>
              <a:avLst/>
              <a:gdLst/>
              <a:ahLst/>
              <a:cxnLst/>
              <a:rect l="l" t="t" r="r" b="b"/>
              <a:pathLst>
                <a:path w="191134" h="140970">
                  <a:moveTo>
                    <a:pt x="191065" y="0"/>
                  </a:moveTo>
                  <a:lnTo>
                    <a:pt x="153492" y="18536"/>
                  </a:lnTo>
                  <a:lnTo>
                    <a:pt x="110405" y="44920"/>
                  </a:lnTo>
                  <a:lnTo>
                    <a:pt x="69295" y="75153"/>
                  </a:lnTo>
                  <a:lnTo>
                    <a:pt x="30960" y="108539"/>
                  </a:lnTo>
                  <a:lnTo>
                    <a:pt x="0" y="140463"/>
                  </a:lnTo>
                </a:path>
                <a:path w="191134" h="140970">
                  <a:moveTo>
                    <a:pt x="4117" y="140463"/>
                  </a:moveTo>
                  <a:lnTo>
                    <a:pt x="33044" y="110638"/>
                  </a:lnTo>
                  <a:lnTo>
                    <a:pt x="71173" y="77435"/>
                  </a:lnTo>
                  <a:lnTo>
                    <a:pt x="112066" y="47369"/>
                  </a:lnTo>
                  <a:lnTo>
                    <a:pt x="154927" y="21131"/>
                  </a:lnTo>
                  <a:lnTo>
                    <a:pt x="191065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14119" y="10149663"/>
              <a:ext cx="165875" cy="1103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12275" y="10140635"/>
              <a:ext cx="168275" cy="119380"/>
            </a:xfrm>
            <a:custGeom>
              <a:avLst/>
              <a:gdLst/>
              <a:ahLst/>
              <a:cxnLst/>
              <a:rect l="l" t="t" r="r" b="b"/>
              <a:pathLst>
                <a:path w="168275" h="119379">
                  <a:moveTo>
                    <a:pt x="167718" y="0"/>
                  </a:moveTo>
                  <a:lnTo>
                    <a:pt x="135427" y="16050"/>
                  </a:lnTo>
                  <a:lnTo>
                    <a:pt x="92393" y="42496"/>
                  </a:lnTo>
                  <a:lnTo>
                    <a:pt x="51302" y="72732"/>
                  </a:lnTo>
                  <a:lnTo>
                    <a:pt x="12953" y="106065"/>
                  </a:lnTo>
                  <a:lnTo>
                    <a:pt x="0" y="119365"/>
                  </a:lnTo>
                </a:path>
                <a:path w="168275" h="119379">
                  <a:moveTo>
                    <a:pt x="4115" y="119365"/>
                  </a:moveTo>
                  <a:lnTo>
                    <a:pt x="15013" y="108176"/>
                  </a:lnTo>
                  <a:lnTo>
                    <a:pt x="53157" y="75025"/>
                  </a:lnTo>
                  <a:lnTo>
                    <a:pt x="94036" y="44953"/>
                  </a:lnTo>
                  <a:lnTo>
                    <a:pt x="136852" y="18651"/>
                  </a:lnTo>
                  <a:lnTo>
                    <a:pt x="167718" y="33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42774" y="10171357"/>
              <a:ext cx="137220" cy="88643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37522" y="10162414"/>
              <a:ext cx="142875" cy="97790"/>
            </a:xfrm>
            <a:custGeom>
              <a:avLst/>
              <a:gdLst/>
              <a:ahLst/>
              <a:cxnLst/>
              <a:rect l="l" t="t" r="r" b="b"/>
              <a:pathLst>
                <a:path w="142875" h="97790">
                  <a:moveTo>
                    <a:pt x="142472" y="0"/>
                  </a:moveTo>
                  <a:lnTo>
                    <a:pt x="115673" y="13421"/>
                  </a:lnTo>
                  <a:lnTo>
                    <a:pt x="72670" y="39940"/>
                  </a:lnTo>
                  <a:lnTo>
                    <a:pt x="31585" y="70188"/>
                  </a:lnTo>
                  <a:lnTo>
                    <a:pt x="0" y="97586"/>
                  </a:lnTo>
                </a:path>
                <a:path w="142875" h="97790">
                  <a:moveTo>
                    <a:pt x="4495" y="97586"/>
                  </a:moveTo>
                  <a:lnTo>
                    <a:pt x="33446" y="72475"/>
                  </a:lnTo>
                  <a:lnTo>
                    <a:pt x="74316" y="42395"/>
                  </a:lnTo>
                  <a:lnTo>
                    <a:pt x="117095" y="16024"/>
                  </a:lnTo>
                  <a:lnTo>
                    <a:pt x="142472" y="33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78236" y="10187503"/>
              <a:ext cx="101757" cy="7249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165951" y="10184806"/>
              <a:ext cx="114300" cy="75565"/>
            </a:xfrm>
            <a:custGeom>
              <a:avLst/>
              <a:gdLst/>
              <a:ahLst/>
              <a:cxnLst/>
              <a:rect l="l" t="t" r="r" b="b"/>
              <a:pathLst>
                <a:path w="114300" h="75565">
                  <a:moveTo>
                    <a:pt x="114042" y="0"/>
                  </a:moveTo>
                  <a:lnTo>
                    <a:pt x="92849" y="10699"/>
                  </a:lnTo>
                  <a:lnTo>
                    <a:pt x="49882" y="37300"/>
                  </a:lnTo>
                  <a:lnTo>
                    <a:pt x="8813" y="67562"/>
                  </a:lnTo>
                  <a:lnTo>
                    <a:pt x="0" y="75194"/>
                  </a:lnTo>
                </a:path>
                <a:path w="114300" h="75565">
                  <a:moveTo>
                    <a:pt x="4502" y="75194"/>
                  </a:moveTo>
                  <a:lnTo>
                    <a:pt x="10700" y="69829"/>
                  </a:lnTo>
                  <a:lnTo>
                    <a:pt x="51557" y="39731"/>
                  </a:lnTo>
                  <a:lnTo>
                    <a:pt x="94296" y="13278"/>
                  </a:lnTo>
                  <a:lnTo>
                    <a:pt x="114042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206774" y="10211886"/>
              <a:ext cx="73220" cy="4811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97698" y="10207794"/>
              <a:ext cx="82550" cy="52705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297" y="0"/>
                  </a:moveTo>
                  <a:lnTo>
                    <a:pt x="66920" y="7827"/>
                  </a:lnTo>
                  <a:lnTo>
                    <a:pt x="23991" y="34512"/>
                  </a:lnTo>
                  <a:lnTo>
                    <a:pt x="0" y="52206"/>
                  </a:lnTo>
                </a:path>
                <a:path w="82550" h="52704">
                  <a:moveTo>
                    <a:pt x="4986" y="52206"/>
                  </a:moveTo>
                  <a:lnTo>
                    <a:pt x="25631" y="36984"/>
                  </a:lnTo>
                  <a:lnTo>
                    <a:pt x="68344" y="10440"/>
                  </a:lnTo>
                  <a:lnTo>
                    <a:pt x="82297" y="3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40698" y="10236889"/>
              <a:ext cx="39296" cy="2311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32404" y="10231349"/>
              <a:ext cx="47625" cy="29209"/>
            </a:xfrm>
            <a:custGeom>
              <a:avLst/>
              <a:gdLst/>
              <a:ahLst/>
              <a:cxnLst/>
              <a:rect l="l" t="t" r="r" b="b"/>
              <a:pathLst>
                <a:path w="47625" h="29209">
                  <a:moveTo>
                    <a:pt x="47590" y="0"/>
                  </a:moveTo>
                  <a:lnTo>
                    <a:pt x="38173" y="4831"/>
                  </a:lnTo>
                  <a:lnTo>
                    <a:pt x="0" y="28651"/>
                  </a:lnTo>
                </a:path>
                <a:path w="47625" h="29209">
                  <a:moveTo>
                    <a:pt x="5578" y="28651"/>
                  </a:moveTo>
                  <a:lnTo>
                    <a:pt x="39670" y="7405"/>
                  </a:lnTo>
                  <a:lnTo>
                    <a:pt x="4759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271976" y="10255409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79">
                  <a:moveTo>
                    <a:pt x="8018" y="0"/>
                  </a:moveTo>
                  <a:lnTo>
                    <a:pt x="4321" y="1901"/>
                  </a:lnTo>
                  <a:lnTo>
                    <a:pt x="0" y="4592"/>
                  </a:lnTo>
                </a:path>
                <a:path w="8254" h="5079">
                  <a:moveTo>
                    <a:pt x="5764" y="4592"/>
                  </a:moveTo>
                  <a:lnTo>
                    <a:pt x="6239" y="4294"/>
                  </a:lnTo>
                  <a:lnTo>
                    <a:pt x="8018" y="33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6071293" y="1319110"/>
            <a:ext cx="1717675" cy="5899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spc="-65" dirty="0">
                <a:latin typeface="Arial"/>
                <a:cs typeface="Arial"/>
              </a:rPr>
              <a:t>Los </a:t>
            </a:r>
            <a:r>
              <a:rPr sz="950" spc="-40" dirty="0">
                <a:latin typeface="Arial"/>
                <a:cs typeface="Arial"/>
              </a:rPr>
              <a:t>sueldos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35" dirty="0">
                <a:latin typeface="Arial"/>
                <a:cs typeface="Arial"/>
              </a:rPr>
              <a:t>salarios </a:t>
            </a:r>
            <a:r>
              <a:rPr sz="950" spc="-45" dirty="0">
                <a:latin typeface="Arial"/>
                <a:cs typeface="Arial"/>
              </a:rPr>
              <a:t>son las  </a:t>
            </a:r>
            <a:r>
              <a:rPr sz="950" spc="-40" dirty="0">
                <a:latin typeface="Arial"/>
                <a:cs typeface="Arial"/>
              </a:rPr>
              <a:t>remuneraciones, </a:t>
            </a:r>
            <a:r>
              <a:rPr sz="950" spc="-25" dirty="0">
                <a:latin typeface="Arial"/>
                <a:cs typeface="Arial"/>
              </a:rPr>
              <a:t>fijas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35" dirty="0">
                <a:latin typeface="Arial"/>
                <a:cs typeface="Arial"/>
              </a:rPr>
              <a:t>eventua-  </a:t>
            </a:r>
            <a:r>
              <a:rPr sz="950" spc="-55" dirty="0">
                <a:latin typeface="Arial"/>
                <a:cs typeface="Arial"/>
              </a:rPr>
              <a:t>les, </a:t>
            </a:r>
            <a:r>
              <a:rPr sz="950" spc="-35" dirty="0">
                <a:latin typeface="Arial"/>
                <a:cs typeface="Arial"/>
              </a:rPr>
              <a:t>al personal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40" dirty="0">
                <a:latin typeface="Arial"/>
                <a:cs typeface="Arial"/>
              </a:rPr>
              <a:t>empresa </a:t>
            </a:r>
            <a:r>
              <a:rPr sz="950" spc="-35" dirty="0">
                <a:latin typeface="Arial"/>
                <a:cs typeface="Arial"/>
              </a:rPr>
              <a:t>en  concepto </a:t>
            </a:r>
            <a:r>
              <a:rPr sz="950" spc="-20" dirty="0">
                <a:latin typeface="Arial"/>
                <a:cs typeface="Arial"/>
              </a:rPr>
              <a:t>del trabajo</a:t>
            </a:r>
            <a:r>
              <a:rPr sz="950" spc="-165" dirty="0">
                <a:latin typeface="Arial"/>
                <a:cs typeface="Arial"/>
              </a:rPr>
              <a:t> </a:t>
            </a:r>
            <a:r>
              <a:rPr sz="950" spc="-35" dirty="0">
                <a:latin typeface="Arial"/>
                <a:cs typeface="Arial"/>
              </a:rPr>
              <a:t>desarrollado.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95" name="object 195"/>
          <p:cNvGrpSpPr/>
          <p:nvPr/>
        </p:nvGrpSpPr>
        <p:grpSpPr>
          <a:xfrm>
            <a:off x="5939994" y="1098004"/>
            <a:ext cx="1980564" cy="932815"/>
            <a:chOff x="5939994" y="1098004"/>
            <a:chExt cx="1980564" cy="932815"/>
          </a:xfrm>
        </p:grpSpPr>
        <p:sp>
          <p:nvSpPr>
            <p:cNvPr id="196" name="object 196"/>
            <p:cNvSpPr/>
            <p:nvPr/>
          </p:nvSpPr>
          <p:spPr>
            <a:xfrm>
              <a:off x="5943169" y="1227175"/>
              <a:ext cx="1974214" cy="800100"/>
            </a:xfrm>
            <a:custGeom>
              <a:avLst/>
              <a:gdLst/>
              <a:ahLst/>
              <a:cxnLst/>
              <a:rect l="l" t="t" r="r" b="b"/>
              <a:pathLst>
                <a:path w="1974215" h="800100">
                  <a:moveTo>
                    <a:pt x="140830" y="0"/>
                  </a:moveTo>
                  <a:lnTo>
                    <a:pt x="101761" y="5599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659066"/>
                  </a:lnTo>
                  <a:lnTo>
                    <a:pt x="5605" y="698126"/>
                  </a:lnTo>
                  <a:lnTo>
                    <a:pt x="42497" y="764651"/>
                  </a:lnTo>
                  <a:lnTo>
                    <a:pt x="82099" y="789851"/>
                  </a:lnTo>
                  <a:lnTo>
                    <a:pt x="140830" y="799884"/>
                  </a:lnTo>
                  <a:lnTo>
                    <a:pt x="1832825" y="799884"/>
                  </a:lnTo>
                  <a:lnTo>
                    <a:pt x="1871894" y="794284"/>
                  </a:lnTo>
                  <a:lnTo>
                    <a:pt x="1938423" y="757392"/>
                  </a:lnTo>
                  <a:lnTo>
                    <a:pt x="1963623" y="717792"/>
                  </a:lnTo>
                  <a:lnTo>
                    <a:pt x="1973656" y="659066"/>
                  </a:lnTo>
                  <a:lnTo>
                    <a:pt x="1973656" y="140830"/>
                  </a:lnTo>
                  <a:lnTo>
                    <a:pt x="1968050" y="101761"/>
                  </a:lnTo>
                  <a:lnTo>
                    <a:pt x="1931158" y="35233"/>
                  </a:lnTo>
                  <a:lnTo>
                    <a:pt x="1891556" y="10032"/>
                  </a:lnTo>
                  <a:lnTo>
                    <a:pt x="1832825" y="0"/>
                  </a:lnTo>
                  <a:lnTo>
                    <a:pt x="140830" y="0"/>
                  </a:lnTo>
                  <a:close/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152401" y="1098004"/>
              <a:ext cx="864235" cy="216535"/>
            </a:xfrm>
            <a:custGeom>
              <a:avLst/>
              <a:gdLst/>
              <a:ahLst/>
              <a:cxnLst/>
              <a:rect l="l" t="t" r="r" b="b"/>
              <a:pathLst>
                <a:path w="864234" h="216534">
                  <a:moveTo>
                    <a:pt x="863993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863993" y="216001"/>
                  </a:lnTo>
                  <a:lnTo>
                    <a:pt x="8639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 txBox="1"/>
          <p:nvPr/>
        </p:nvSpPr>
        <p:spPr>
          <a:xfrm>
            <a:off x="6319699" y="1110754"/>
            <a:ext cx="6711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5" dirty="0">
                <a:solidFill>
                  <a:srgbClr val="E1042D"/>
                </a:solidFill>
                <a:latin typeface="Arial"/>
                <a:cs typeface="Arial"/>
              </a:rPr>
              <a:t>Importante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9" name="object 199"/>
          <p:cNvGrpSpPr/>
          <p:nvPr/>
        </p:nvGrpSpPr>
        <p:grpSpPr>
          <a:xfrm>
            <a:off x="5929453" y="943457"/>
            <a:ext cx="370840" cy="356870"/>
            <a:chOff x="5929453" y="943457"/>
            <a:chExt cx="370840" cy="356870"/>
          </a:xfrm>
        </p:grpSpPr>
        <p:sp>
          <p:nvSpPr>
            <p:cNvPr id="200" name="object 200"/>
            <p:cNvSpPr/>
            <p:nvPr/>
          </p:nvSpPr>
          <p:spPr>
            <a:xfrm>
              <a:off x="5929453" y="943457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39" h="356869">
                  <a:moveTo>
                    <a:pt x="370331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1" y="356616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5975999" y="990003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69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69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5978971" y="1038745"/>
              <a:ext cx="180340" cy="199390"/>
            </a:xfrm>
            <a:custGeom>
              <a:avLst/>
              <a:gdLst/>
              <a:ahLst/>
              <a:cxnLst/>
              <a:rect l="l" t="t" r="r" b="b"/>
              <a:pathLst>
                <a:path w="180339" h="199390">
                  <a:moveTo>
                    <a:pt x="36220" y="0"/>
                  </a:moveTo>
                  <a:lnTo>
                    <a:pt x="10756" y="27736"/>
                  </a:lnTo>
                  <a:lnTo>
                    <a:pt x="5727" y="36753"/>
                  </a:lnTo>
                  <a:lnTo>
                    <a:pt x="0" y="60248"/>
                  </a:lnTo>
                  <a:lnTo>
                    <a:pt x="317" y="69786"/>
                  </a:lnTo>
                  <a:lnTo>
                    <a:pt x="10502" y="103505"/>
                  </a:lnTo>
                  <a:lnTo>
                    <a:pt x="9842" y="66255"/>
                  </a:lnTo>
                  <a:lnTo>
                    <a:pt x="12306" y="43053"/>
                  </a:lnTo>
                  <a:lnTo>
                    <a:pt x="20294" y="24206"/>
                  </a:lnTo>
                  <a:lnTo>
                    <a:pt x="36220" y="0"/>
                  </a:lnTo>
                  <a:close/>
                </a:path>
                <a:path w="180339" h="199390">
                  <a:moveTo>
                    <a:pt x="180301" y="199123"/>
                  </a:moveTo>
                  <a:lnTo>
                    <a:pt x="167779" y="187540"/>
                  </a:lnTo>
                  <a:lnTo>
                    <a:pt x="164744" y="184734"/>
                  </a:lnTo>
                  <a:lnTo>
                    <a:pt x="158762" y="179184"/>
                  </a:lnTo>
                  <a:lnTo>
                    <a:pt x="151917" y="183019"/>
                  </a:lnTo>
                  <a:lnTo>
                    <a:pt x="143421" y="184721"/>
                  </a:lnTo>
                  <a:lnTo>
                    <a:pt x="127444" y="184708"/>
                  </a:lnTo>
                  <a:lnTo>
                    <a:pt x="98539" y="183349"/>
                  </a:lnTo>
                  <a:lnTo>
                    <a:pt x="106705" y="188595"/>
                  </a:lnTo>
                  <a:lnTo>
                    <a:pt x="115341" y="190779"/>
                  </a:lnTo>
                  <a:lnTo>
                    <a:pt x="129794" y="190296"/>
                  </a:lnTo>
                  <a:lnTo>
                    <a:pt x="155384" y="187540"/>
                  </a:lnTo>
                  <a:lnTo>
                    <a:pt x="180301" y="199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023915" y="991437"/>
              <a:ext cx="184835" cy="124002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090883" y="1032268"/>
              <a:ext cx="55880" cy="162560"/>
            </a:xfrm>
            <a:custGeom>
              <a:avLst/>
              <a:gdLst/>
              <a:ahLst/>
              <a:cxnLst/>
              <a:rect l="l" t="t" r="r" b="b"/>
              <a:pathLst>
                <a:path w="55879" h="162559">
                  <a:moveTo>
                    <a:pt x="23533" y="119659"/>
                  </a:moveTo>
                  <a:lnTo>
                    <a:pt x="14833" y="120214"/>
                  </a:lnTo>
                  <a:lnTo>
                    <a:pt x="7670" y="123791"/>
                  </a:lnTo>
                  <a:lnTo>
                    <a:pt x="2555" y="130005"/>
                  </a:lnTo>
                  <a:lnTo>
                    <a:pt x="0" y="138468"/>
                  </a:lnTo>
                  <a:lnTo>
                    <a:pt x="527" y="147094"/>
                  </a:lnTo>
                  <a:lnTo>
                    <a:pt x="3989" y="154330"/>
                  </a:lnTo>
                  <a:lnTo>
                    <a:pt x="10035" y="159556"/>
                  </a:lnTo>
                  <a:lnTo>
                    <a:pt x="18313" y="162153"/>
                  </a:lnTo>
                  <a:lnTo>
                    <a:pt x="18554" y="162179"/>
                  </a:lnTo>
                  <a:lnTo>
                    <a:pt x="27312" y="161563"/>
                  </a:lnTo>
                  <a:lnTo>
                    <a:pt x="34388" y="157873"/>
                  </a:lnTo>
                  <a:lnTo>
                    <a:pt x="39364" y="151631"/>
                  </a:lnTo>
                  <a:lnTo>
                    <a:pt x="41821" y="143357"/>
                  </a:lnTo>
                  <a:lnTo>
                    <a:pt x="41233" y="134521"/>
                  </a:lnTo>
                  <a:lnTo>
                    <a:pt x="37787" y="127307"/>
                  </a:lnTo>
                  <a:lnTo>
                    <a:pt x="31785" y="122194"/>
                  </a:lnTo>
                  <a:lnTo>
                    <a:pt x="23533" y="119659"/>
                  </a:lnTo>
                  <a:close/>
                </a:path>
                <a:path w="55879" h="162559">
                  <a:moveTo>
                    <a:pt x="18795" y="0"/>
                  </a:moveTo>
                  <a:lnTo>
                    <a:pt x="11569" y="106413"/>
                  </a:lnTo>
                  <a:lnTo>
                    <a:pt x="38201" y="109524"/>
                  </a:lnTo>
                  <a:lnTo>
                    <a:pt x="55714" y="4318"/>
                  </a:lnTo>
                  <a:lnTo>
                    <a:pt x="187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5" name="object 205"/>
          <p:cNvSpPr txBox="1"/>
          <p:nvPr/>
        </p:nvSpPr>
        <p:spPr>
          <a:xfrm>
            <a:off x="707162" y="913587"/>
            <a:ext cx="5066030" cy="922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>
              <a:lnSpc>
                <a:spcPct val="100000"/>
              </a:lnSpc>
              <a:spcBef>
                <a:spcPts val="100"/>
              </a:spcBef>
            </a:pPr>
            <a:r>
              <a:rPr sz="1200" b="1" spc="-80" dirty="0">
                <a:latin typeface="Arial"/>
                <a:cs typeface="Arial"/>
              </a:rPr>
              <a:t>A. Costes </a:t>
            </a:r>
            <a:r>
              <a:rPr sz="1200" b="1" spc="-95" dirty="0">
                <a:latin typeface="Arial"/>
                <a:cs typeface="Arial"/>
              </a:rPr>
              <a:t>de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spc="-90" dirty="0">
                <a:latin typeface="Arial"/>
                <a:cs typeface="Arial"/>
              </a:rPr>
              <a:t>pedido</a:t>
            </a:r>
            <a:endParaRPr sz="1200">
              <a:latin typeface="Arial"/>
              <a:cs typeface="Arial"/>
            </a:endParaRPr>
          </a:p>
          <a:p>
            <a:pPr marL="12700" marR="5080" algn="just">
              <a:lnSpc>
                <a:spcPts val="1200"/>
              </a:lnSpc>
              <a:spcBef>
                <a:spcPts val="850"/>
              </a:spcBef>
            </a:pPr>
            <a:r>
              <a:rPr sz="1050" spc="-85" dirty="0">
                <a:latin typeface="Arial"/>
                <a:cs typeface="Arial"/>
              </a:rPr>
              <a:t>Cada </a:t>
            </a:r>
            <a:r>
              <a:rPr sz="1050" spc="-25" dirty="0">
                <a:latin typeface="Arial"/>
                <a:cs typeface="Arial"/>
              </a:rPr>
              <a:t>pedido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30" dirty="0">
                <a:latin typeface="Arial"/>
                <a:cs typeface="Arial"/>
              </a:rPr>
              <a:t>proveedor </a:t>
            </a:r>
            <a:r>
              <a:rPr sz="1050" spc="-45" dirty="0">
                <a:latin typeface="Arial"/>
                <a:cs typeface="Arial"/>
              </a:rPr>
              <a:t>supone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45" dirty="0">
                <a:latin typeface="Arial"/>
                <a:cs typeface="Arial"/>
              </a:rPr>
              <a:t>coste </a:t>
            </a:r>
            <a:r>
              <a:rPr sz="1050" spc="-30" dirty="0">
                <a:latin typeface="Arial"/>
                <a:cs typeface="Arial"/>
              </a:rPr>
              <a:t>adicional </a:t>
            </a:r>
            <a:r>
              <a:rPr sz="1050" spc="-35" dirty="0">
                <a:latin typeface="Arial"/>
                <a:cs typeface="Arial"/>
              </a:rPr>
              <a:t>al de la </a:t>
            </a:r>
            <a:r>
              <a:rPr sz="1050" spc="-25" dirty="0">
                <a:latin typeface="Arial"/>
                <a:cs typeface="Arial"/>
              </a:rPr>
              <a:t>propia </a:t>
            </a:r>
            <a:r>
              <a:rPr sz="1050" spc="-45" dirty="0">
                <a:latin typeface="Arial"/>
                <a:cs typeface="Arial"/>
              </a:rPr>
              <a:t>mercancía, </a:t>
            </a:r>
            <a:r>
              <a:rPr sz="1050" spc="-20" dirty="0">
                <a:latin typeface="Arial"/>
                <a:cs typeface="Arial"/>
              </a:rPr>
              <a:t>entre </a:t>
            </a:r>
            <a:r>
              <a:rPr sz="1050" spc="25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otras </a:t>
            </a:r>
            <a:r>
              <a:rPr sz="1050" spc="-50" dirty="0">
                <a:latin typeface="Arial"/>
                <a:cs typeface="Arial"/>
              </a:rPr>
              <a:t>razones </a:t>
            </a:r>
            <a:r>
              <a:rPr sz="1050" spc="-25" dirty="0">
                <a:latin typeface="Arial"/>
                <a:cs typeface="Arial"/>
              </a:rPr>
              <a:t>porque el </a:t>
            </a:r>
            <a:r>
              <a:rPr sz="1050" spc="-20" dirty="0">
                <a:latin typeface="Arial"/>
                <a:cs typeface="Arial"/>
              </a:rPr>
              <a:t>departamento </a:t>
            </a:r>
            <a:r>
              <a:rPr sz="1050" spc="-45" dirty="0">
                <a:latin typeface="Arial"/>
                <a:cs typeface="Arial"/>
              </a:rPr>
              <a:t>encargado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compras </a:t>
            </a:r>
            <a:r>
              <a:rPr sz="1050" spc="-20" dirty="0">
                <a:latin typeface="Arial"/>
                <a:cs typeface="Arial"/>
              </a:rPr>
              <a:t>incurre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50" dirty="0">
                <a:latin typeface="Arial"/>
                <a:cs typeface="Arial"/>
              </a:rPr>
              <a:t>serie </a:t>
            </a:r>
            <a:r>
              <a:rPr sz="1050" spc="-35" dirty="0">
                <a:latin typeface="Arial"/>
                <a:cs typeface="Arial"/>
              </a:rPr>
              <a:t>de  </a:t>
            </a:r>
            <a:r>
              <a:rPr sz="1050" spc="-50" dirty="0">
                <a:latin typeface="Arial"/>
                <a:cs typeface="Arial"/>
              </a:rPr>
              <a:t>gastos </a:t>
            </a:r>
            <a:r>
              <a:rPr sz="1050" spc="-25" dirty="0">
                <a:latin typeface="Arial"/>
                <a:cs typeface="Arial"/>
              </a:rPr>
              <a:t>administrativos </a:t>
            </a:r>
            <a:r>
              <a:rPr sz="1050" spc="-15" dirty="0">
                <a:latin typeface="Arial"/>
                <a:cs typeface="Arial"/>
              </a:rPr>
              <a:t>por </a:t>
            </a:r>
            <a:r>
              <a:rPr sz="1050" dirty="0">
                <a:latin typeface="Arial"/>
                <a:cs typeface="Arial"/>
              </a:rPr>
              <a:t>emitir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orden </a:t>
            </a:r>
            <a:r>
              <a:rPr sz="1050" spc="-35" dirty="0">
                <a:latin typeface="Arial"/>
                <a:cs typeface="Arial"/>
              </a:rPr>
              <a:t>de compra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55" dirty="0">
                <a:latin typeface="Arial"/>
                <a:cs typeface="Arial"/>
              </a:rPr>
              <a:t>hacerse </a:t>
            </a:r>
            <a:r>
              <a:rPr sz="1050" spc="-40" dirty="0">
                <a:latin typeface="Arial"/>
                <a:cs typeface="Arial"/>
              </a:rPr>
              <a:t>cargo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5" dirty="0">
                <a:latin typeface="Arial"/>
                <a:cs typeface="Arial"/>
              </a:rPr>
              <a:t>su </a:t>
            </a:r>
            <a:r>
              <a:rPr sz="1050" spc="-30" dirty="0">
                <a:latin typeface="Arial"/>
                <a:cs typeface="Arial"/>
              </a:rPr>
              <a:t>expedición. </a:t>
            </a:r>
            <a:r>
              <a:rPr sz="1050" spc="-95" dirty="0">
                <a:latin typeface="Arial"/>
                <a:cs typeface="Arial"/>
              </a:rPr>
              <a:t>En  </a:t>
            </a:r>
            <a:r>
              <a:rPr sz="1050" spc="-45" dirty="0">
                <a:latin typeface="Arial"/>
                <a:cs typeface="Arial"/>
              </a:rPr>
              <a:t>esta </a:t>
            </a:r>
            <a:r>
              <a:rPr sz="1050" spc="-10" dirty="0">
                <a:latin typeface="Arial"/>
                <a:cs typeface="Arial"/>
              </a:rPr>
              <a:t>partida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25" dirty="0">
                <a:latin typeface="Arial"/>
                <a:cs typeface="Arial"/>
              </a:rPr>
              <a:t>contemplan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de: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720002" y="936561"/>
            <a:ext cx="142112" cy="142113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 txBox="1"/>
          <p:nvPr/>
        </p:nvSpPr>
        <p:spPr>
          <a:xfrm>
            <a:off x="851034" y="7024865"/>
            <a:ext cx="4777740" cy="93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5" dirty="0">
                <a:latin typeface="Arial"/>
                <a:cs typeface="Arial"/>
              </a:rPr>
              <a:t>Calcula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25" dirty="0">
                <a:latin typeface="Arial"/>
                <a:cs typeface="Arial"/>
              </a:rPr>
              <a:t>totales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12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pedido.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050" b="1" spc="-55" dirty="0">
                <a:latin typeface="Arial"/>
                <a:cs typeface="Arial"/>
              </a:rPr>
              <a:t>Solución</a:t>
            </a:r>
            <a:endParaRPr sz="1050">
              <a:latin typeface="Arial"/>
              <a:cs typeface="Arial"/>
            </a:endParaRPr>
          </a:p>
          <a:p>
            <a:pPr marL="12700" marR="5080" indent="-635" algn="just">
              <a:lnSpc>
                <a:spcPts val="1200"/>
              </a:lnSpc>
              <a:spcBef>
                <a:spcPts val="315"/>
              </a:spcBef>
            </a:pPr>
            <a:r>
              <a:rPr sz="1050" spc="-55" dirty="0">
                <a:latin typeface="Arial"/>
                <a:cs typeface="Arial"/>
              </a:rPr>
              <a:t>Debemos </a:t>
            </a:r>
            <a:r>
              <a:rPr sz="1050" spc="-40" dirty="0">
                <a:latin typeface="Arial"/>
                <a:cs typeface="Arial"/>
              </a:rPr>
              <a:t>sumar </a:t>
            </a:r>
            <a:r>
              <a:rPr sz="1050" spc="-30" dirty="0">
                <a:latin typeface="Arial"/>
                <a:cs typeface="Arial"/>
              </a:rPr>
              <a:t>todos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pedido, </a:t>
            </a:r>
            <a:r>
              <a:rPr sz="1050" spc="-25" dirty="0">
                <a:latin typeface="Arial"/>
                <a:cs typeface="Arial"/>
              </a:rPr>
              <a:t>incluyendo </a:t>
            </a:r>
            <a:r>
              <a:rPr sz="1050" spc="-55" dirty="0">
                <a:latin typeface="Arial"/>
                <a:cs typeface="Arial"/>
              </a:rPr>
              <a:t>sueldos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0" dirty="0">
                <a:latin typeface="Arial"/>
                <a:cs typeface="Arial"/>
              </a:rPr>
              <a:t>Seguridad </a:t>
            </a:r>
            <a:r>
              <a:rPr sz="1050" spc="-55" dirty="0">
                <a:latin typeface="Arial"/>
                <a:cs typeface="Arial"/>
              </a:rPr>
              <a:t>Social </a:t>
            </a:r>
            <a:r>
              <a:rPr sz="1050" spc="-25" dirty="0">
                <a:latin typeface="Arial"/>
                <a:cs typeface="Arial"/>
              </a:rPr>
              <a:t>del  </a:t>
            </a:r>
            <a:r>
              <a:rPr sz="1050" spc="-40" dirty="0">
                <a:latin typeface="Arial"/>
                <a:cs typeface="Arial"/>
              </a:rPr>
              <a:t>personal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del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departamento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compras,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material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oficina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impresos,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cos-  </a:t>
            </a:r>
            <a:r>
              <a:rPr sz="1050" spc="-45" dirty="0">
                <a:latin typeface="Arial"/>
                <a:cs typeface="Arial"/>
              </a:rPr>
              <a:t>tes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informática: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08" name="object 208"/>
          <p:cNvGrpSpPr/>
          <p:nvPr/>
        </p:nvGrpSpPr>
        <p:grpSpPr>
          <a:xfrm>
            <a:off x="720002" y="4932007"/>
            <a:ext cx="5040630" cy="4860290"/>
            <a:chOff x="720002" y="4932007"/>
            <a:chExt cx="5040630" cy="4860290"/>
          </a:xfrm>
        </p:grpSpPr>
        <p:sp>
          <p:nvSpPr>
            <p:cNvPr id="209" name="object 209"/>
            <p:cNvSpPr/>
            <p:nvPr/>
          </p:nvSpPr>
          <p:spPr>
            <a:xfrm>
              <a:off x="723177" y="5061178"/>
              <a:ext cx="5034280" cy="4728210"/>
            </a:xfrm>
            <a:custGeom>
              <a:avLst/>
              <a:gdLst/>
              <a:ahLst/>
              <a:cxnLst/>
              <a:rect l="l" t="t" r="r" b="b"/>
              <a:pathLst>
                <a:path w="5034280" h="4728209">
                  <a:moveTo>
                    <a:pt x="140830" y="0"/>
                  </a:moveTo>
                  <a:lnTo>
                    <a:pt x="101761" y="5599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4587036"/>
                  </a:lnTo>
                  <a:lnTo>
                    <a:pt x="5608" y="4626105"/>
                  </a:lnTo>
                  <a:lnTo>
                    <a:pt x="42503" y="4692634"/>
                  </a:lnTo>
                  <a:lnTo>
                    <a:pt x="82104" y="4717834"/>
                  </a:lnTo>
                  <a:lnTo>
                    <a:pt x="140830" y="4727867"/>
                  </a:lnTo>
                  <a:lnTo>
                    <a:pt x="4892827" y="4727867"/>
                  </a:lnTo>
                  <a:lnTo>
                    <a:pt x="4931895" y="4722261"/>
                  </a:lnTo>
                  <a:lnTo>
                    <a:pt x="4998424" y="4685369"/>
                  </a:lnTo>
                  <a:lnTo>
                    <a:pt x="5023625" y="4645767"/>
                  </a:lnTo>
                  <a:lnTo>
                    <a:pt x="5033657" y="4587036"/>
                  </a:lnTo>
                  <a:lnTo>
                    <a:pt x="5033657" y="140830"/>
                  </a:lnTo>
                  <a:lnTo>
                    <a:pt x="5028049" y="101761"/>
                  </a:lnTo>
                  <a:lnTo>
                    <a:pt x="4991154" y="35233"/>
                  </a:lnTo>
                  <a:lnTo>
                    <a:pt x="4951553" y="10032"/>
                  </a:lnTo>
                  <a:lnTo>
                    <a:pt x="4892827" y="0"/>
                  </a:lnTo>
                  <a:lnTo>
                    <a:pt x="140830" y="0"/>
                  </a:lnTo>
                  <a:close/>
                </a:path>
              </a:pathLst>
            </a:custGeom>
            <a:ln w="6350">
              <a:solidFill>
                <a:srgbClr val="FDC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32397" y="4932007"/>
              <a:ext cx="1188085" cy="216535"/>
            </a:xfrm>
            <a:custGeom>
              <a:avLst/>
              <a:gdLst/>
              <a:ahLst/>
              <a:cxnLst/>
              <a:rect l="l" t="t" r="r" b="b"/>
              <a:pathLst>
                <a:path w="1188085" h="216535">
                  <a:moveTo>
                    <a:pt x="1187996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187996" y="216001"/>
                  </a:lnTo>
                  <a:lnTo>
                    <a:pt x="1187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1" name="object 211"/>
          <p:cNvSpPr txBox="1"/>
          <p:nvPr/>
        </p:nvSpPr>
        <p:spPr>
          <a:xfrm>
            <a:off x="707029" y="1846306"/>
            <a:ext cx="5065395" cy="36410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56845" indent="-144145">
              <a:lnSpc>
                <a:spcPct val="100000"/>
              </a:lnSpc>
              <a:spcBef>
                <a:spcPts val="320"/>
              </a:spcBef>
              <a:buChar char="•"/>
              <a:tabLst>
                <a:tab pos="156845" algn="l"/>
              </a:tabLst>
            </a:pPr>
            <a:r>
              <a:rPr sz="1050" spc="-55" dirty="0">
                <a:latin typeface="Arial"/>
                <a:cs typeface="Arial"/>
              </a:rPr>
              <a:t>Personal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20" dirty="0">
                <a:latin typeface="Arial"/>
                <a:cs typeface="Arial"/>
              </a:rPr>
              <a:t>departamento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compras:</a:t>
            </a:r>
            <a:endParaRPr sz="1050">
              <a:latin typeface="Arial"/>
              <a:cs typeface="Arial"/>
            </a:endParaRPr>
          </a:p>
          <a:p>
            <a:pPr marL="300355" marR="5080" lvl="1" indent="-144145">
              <a:lnSpc>
                <a:spcPts val="1200"/>
              </a:lnSpc>
              <a:spcBef>
                <a:spcPts val="315"/>
              </a:spcBef>
              <a:buChar char="–"/>
              <a:tabLst>
                <a:tab pos="300990" algn="l"/>
              </a:tabLst>
            </a:pPr>
            <a:r>
              <a:rPr sz="1050" spc="-65" dirty="0">
                <a:latin typeface="Arial"/>
                <a:cs typeface="Arial"/>
              </a:rPr>
              <a:t>Sueldos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salarios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trabajadores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del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departamento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compras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destinado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emitir 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pedidos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0" dirty="0">
                <a:latin typeface="Arial"/>
                <a:cs typeface="Arial"/>
              </a:rPr>
              <a:t>realizar </a:t>
            </a:r>
            <a:r>
              <a:rPr sz="1050" spc="-65" dirty="0">
                <a:latin typeface="Arial"/>
                <a:cs typeface="Arial"/>
              </a:rPr>
              <a:t>su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seguimiento.</a:t>
            </a:r>
            <a:endParaRPr sz="1050">
              <a:latin typeface="Arial"/>
              <a:cs typeface="Arial"/>
            </a:endParaRPr>
          </a:p>
          <a:p>
            <a:pPr marL="300355" lvl="1" indent="-144780">
              <a:lnSpc>
                <a:spcPct val="100000"/>
              </a:lnSpc>
              <a:spcBef>
                <a:spcPts val="195"/>
              </a:spcBef>
              <a:buChar char="–"/>
              <a:tabLst>
                <a:tab pos="300990" algn="l"/>
              </a:tabLst>
            </a:pPr>
            <a:r>
              <a:rPr sz="1050" spc="-40" dirty="0">
                <a:latin typeface="Arial"/>
                <a:cs typeface="Arial"/>
              </a:rPr>
              <a:t>Seguridad </a:t>
            </a:r>
            <a:r>
              <a:rPr sz="1050" spc="-55" dirty="0">
                <a:latin typeface="Arial"/>
                <a:cs typeface="Arial"/>
              </a:rPr>
              <a:t>Social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trabajadores.</a:t>
            </a:r>
            <a:endParaRPr sz="1050">
              <a:latin typeface="Arial"/>
              <a:cs typeface="Arial"/>
            </a:endParaRPr>
          </a:p>
          <a:p>
            <a:pPr marL="300355" lvl="1" indent="-144780">
              <a:lnSpc>
                <a:spcPct val="100000"/>
              </a:lnSpc>
              <a:spcBef>
                <a:spcPts val="225"/>
              </a:spcBef>
              <a:buChar char="–"/>
              <a:tabLst>
                <a:tab pos="300990" algn="l"/>
              </a:tabLst>
            </a:pPr>
            <a:r>
              <a:rPr sz="1050" spc="-70" dirty="0">
                <a:latin typeface="Arial"/>
                <a:cs typeface="Arial"/>
              </a:rPr>
              <a:t>Gastos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personal, </a:t>
            </a:r>
            <a:r>
              <a:rPr sz="1050" spc="-35" dirty="0">
                <a:latin typeface="Arial"/>
                <a:cs typeface="Arial"/>
              </a:rPr>
              <a:t>como dietas, </a:t>
            </a:r>
            <a:r>
              <a:rPr sz="1050" spc="-25" dirty="0">
                <a:latin typeface="Arial"/>
                <a:cs typeface="Arial"/>
              </a:rPr>
              <a:t>transporte, </a:t>
            </a:r>
            <a:r>
              <a:rPr sz="1050" spc="-45" dirty="0">
                <a:latin typeface="Arial"/>
                <a:cs typeface="Arial"/>
              </a:rPr>
              <a:t>comedor,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etc.</a:t>
            </a:r>
            <a:endParaRPr sz="1050">
              <a:latin typeface="Arial"/>
              <a:cs typeface="Arial"/>
            </a:endParaRPr>
          </a:p>
          <a:p>
            <a:pPr marL="156210" indent="-144145">
              <a:lnSpc>
                <a:spcPct val="100000"/>
              </a:lnSpc>
              <a:spcBef>
                <a:spcPts val="505"/>
              </a:spcBef>
              <a:buChar char="•"/>
              <a:tabLst>
                <a:tab pos="156845" algn="l"/>
              </a:tabLst>
            </a:pPr>
            <a:r>
              <a:rPr sz="1050" spc="-30" dirty="0">
                <a:latin typeface="Arial"/>
                <a:cs typeface="Arial"/>
              </a:rPr>
              <a:t>Administración:</a:t>
            </a:r>
            <a:endParaRPr sz="1050">
              <a:latin typeface="Arial"/>
              <a:cs typeface="Arial"/>
            </a:endParaRPr>
          </a:p>
          <a:p>
            <a:pPr marL="300355" marR="5080" lvl="1" indent="-144145" algn="just">
              <a:lnSpc>
                <a:spcPts val="1200"/>
              </a:lnSpc>
              <a:spcBef>
                <a:spcPts val="315"/>
              </a:spcBef>
              <a:buChar char="–"/>
              <a:tabLst>
                <a:tab pos="300990" algn="l"/>
              </a:tabLst>
            </a:pPr>
            <a:r>
              <a:rPr sz="1050" spc="-25" dirty="0">
                <a:latin typeface="Arial"/>
                <a:cs typeface="Arial"/>
              </a:rPr>
              <a:t>Material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oficina: </a:t>
            </a:r>
            <a:r>
              <a:rPr sz="1050" spc="-60" dirty="0">
                <a:latin typeface="Arial"/>
                <a:cs typeface="Arial"/>
              </a:rPr>
              <a:t>si </a:t>
            </a:r>
            <a:r>
              <a:rPr sz="1050" spc="-40" dirty="0">
                <a:latin typeface="Arial"/>
                <a:cs typeface="Arial"/>
              </a:rPr>
              <a:t>depende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25" dirty="0">
                <a:latin typeface="Arial"/>
                <a:cs typeface="Arial"/>
              </a:rPr>
              <a:t>administración </a:t>
            </a:r>
            <a:r>
              <a:rPr sz="1050" spc="-40" dirty="0">
                <a:latin typeface="Arial"/>
                <a:cs typeface="Arial"/>
              </a:rPr>
              <a:t>general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50" dirty="0">
                <a:latin typeface="Arial"/>
                <a:cs typeface="Arial"/>
              </a:rPr>
              <a:t>empresa,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25" dirty="0">
                <a:latin typeface="Arial"/>
                <a:cs typeface="Arial"/>
              </a:rPr>
              <a:t>le </a:t>
            </a:r>
            <a:r>
              <a:rPr sz="1050" spc="-60" dirty="0">
                <a:latin typeface="Arial"/>
                <a:cs typeface="Arial"/>
              </a:rPr>
              <a:t>asig-  </a:t>
            </a:r>
            <a:r>
              <a:rPr sz="1050" spc="-50" dirty="0">
                <a:latin typeface="Arial"/>
                <a:cs typeface="Arial"/>
              </a:rPr>
              <a:t>nará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30" dirty="0">
                <a:latin typeface="Arial"/>
                <a:cs typeface="Arial"/>
              </a:rPr>
              <a:t>porcentaje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pedidos de la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empresa.</a:t>
            </a:r>
            <a:endParaRPr sz="1050">
              <a:latin typeface="Arial"/>
              <a:cs typeface="Arial"/>
            </a:endParaRPr>
          </a:p>
          <a:p>
            <a:pPr marL="300355" marR="5080" lvl="1" indent="-144145" algn="just">
              <a:lnSpc>
                <a:spcPts val="1200"/>
              </a:lnSpc>
              <a:spcBef>
                <a:spcPts val="284"/>
              </a:spcBef>
              <a:buChar char="–"/>
              <a:tabLst>
                <a:tab pos="300990" algn="l"/>
              </a:tabLst>
            </a:pPr>
            <a:r>
              <a:rPr sz="1050" spc="-55" dirty="0">
                <a:latin typeface="Arial"/>
                <a:cs typeface="Arial"/>
              </a:rPr>
              <a:t>Equipos </a:t>
            </a:r>
            <a:r>
              <a:rPr sz="1050" spc="-25" dirty="0">
                <a:latin typeface="Arial"/>
                <a:cs typeface="Arial"/>
              </a:rPr>
              <a:t>informáticos: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65" dirty="0">
                <a:latin typeface="Arial"/>
                <a:cs typeface="Arial"/>
              </a:rPr>
              <a:t>caso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45" dirty="0">
                <a:latin typeface="Arial"/>
                <a:cs typeface="Arial"/>
              </a:rPr>
              <a:t>esté </a:t>
            </a:r>
            <a:r>
              <a:rPr sz="1050" spc="-35" dirty="0">
                <a:latin typeface="Arial"/>
                <a:cs typeface="Arial"/>
              </a:rPr>
              <a:t>vinculada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5" dirty="0">
                <a:latin typeface="Arial"/>
                <a:cs typeface="Arial"/>
              </a:rPr>
              <a:t>administración </a:t>
            </a:r>
            <a:r>
              <a:rPr sz="1050" spc="-40" dirty="0">
                <a:latin typeface="Arial"/>
                <a:cs typeface="Arial"/>
              </a:rPr>
              <a:t>general, </a:t>
            </a:r>
            <a:r>
              <a:rPr sz="1050" spc="-25" dirty="0">
                <a:latin typeface="Arial"/>
                <a:cs typeface="Arial"/>
              </a:rPr>
              <a:t>tam-  </a:t>
            </a:r>
            <a:r>
              <a:rPr sz="1050" spc="-30" dirty="0">
                <a:latin typeface="Arial"/>
                <a:cs typeface="Arial"/>
              </a:rPr>
              <a:t>bién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50" dirty="0">
                <a:latin typeface="Arial"/>
                <a:cs typeface="Arial"/>
              </a:rPr>
              <a:t>asignará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30" dirty="0">
                <a:latin typeface="Arial"/>
                <a:cs typeface="Arial"/>
              </a:rPr>
              <a:t>porcentaje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pedidos, </a:t>
            </a:r>
            <a:r>
              <a:rPr sz="1050" spc="-35" dirty="0">
                <a:latin typeface="Arial"/>
                <a:cs typeface="Arial"/>
              </a:rPr>
              <a:t>correspondientes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amortización </a:t>
            </a:r>
            <a:r>
              <a:rPr sz="1050" spc="-35" dirty="0">
                <a:latin typeface="Arial"/>
                <a:cs typeface="Arial"/>
              </a:rPr>
              <a:t>de 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5" dirty="0">
                <a:latin typeface="Arial"/>
                <a:cs typeface="Arial"/>
              </a:rPr>
              <a:t>mismos,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financiación, </a:t>
            </a:r>
            <a:r>
              <a:rPr sz="1050" spc="-60" dirty="0">
                <a:latin typeface="Arial"/>
                <a:cs typeface="Arial"/>
              </a:rPr>
              <a:t>si </a:t>
            </a:r>
            <a:r>
              <a:rPr sz="1050" spc="-55" dirty="0">
                <a:latin typeface="Arial"/>
                <a:cs typeface="Arial"/>
              </a:rPr>
              <a:t>estos </a:t>
            </a:r>
            <a:r>
              <a:rPr sz="1050" spc="-35" dirty="0">
                <a:latin typeface="Arial"/>
                <a:cs typeface="Arial"/>
              </a:rPr>
              <a:t>han </a:t>
            </a:r>
            <a:r>
              <a:rPr sz="1050" spc="-45" dirty="0">
                <a:latin typeface="Arial"/>
                <a:cs typeface="Arial"/>
              </a:rPr>
              <a:t>sido </a:t>
            </a:r>
            <a:r>
              <a:rPr sz="1050" spc="-40" dirty="0">
                <a:latin typeface="Arial"/>
                <a:cs typeface="Arial"/>
              </a:rPr>
              <a:t>financiados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30" dirty="0">
                <a:latin typeface="Arial"/>
                <a:cs typeface="Arial"/>
              </a:rPr>
              <a:t>adquirirlos, </a:t>
            </a:r>
            <a:r>
              <a:rPr sz="1050" spc="-80" dirty="0">
                <a:latin typeface="Arial"/>
                <a:cs typeface="Arial"/>
              </a:rPr>
              <a:t>a  </a:t>
            </a:r>
            <a:r>
              <a:rPr sz="1050" spc="-35" dirty="0">
                <a:latin typeface="Arial"/>
                <a:cs typeface="Arial"/>
              </a:rPr>
              <a:t>la adquisición 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programas </a:t>
            </a:r>
            <a:r>
              <a:rPr sz="1050" spc="-20" dirty="0">
                <a:latin typeface="Arial"/>
                <a:cs typeface="Arial"/>
              </a:rPr>
              <a:t>informáticos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software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necesario.</a:t>
            </a:r>
            <a:endParaRPr sz="1050">
              <a:latin typeface="Arial"/>
              <a:cs typeface="Arial"/>
            </a:endParaRPr>
          </a:p>
          <a:p>
            <a:pPr marL="300355" lvl="1" indent="-144780" algn="just">
              <a:lnSpc>
                <a:spcPct val="100000"/>
              </a:lnSpc>
              <a:spcBef>
                <a:spcPts val="190"/>
              </a:spcBef>
              <a:buChar char="–"/>
              <a:tabLst>
                <a:tab pos="300990" algn="l"/>
              </a:tabLst>
            </a:pPr>
            <a:r>
              <a:rPr sz="1050" spc="-45" dirty="0">
                <a:latin typeface="Arial"/>
                <a:cs typeface="Arial"/>
              </a:rPr>
              <a:t>Impresos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solicitudes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compra.</a:t>
            </a:r>
            <a:endParaRPr sz="1050">
              <a:latin typeface="Arial"/>
              <a:cs typeface="Arial"/>
            </a:endParaRPr>
          </a:p>
          <a:p>
            <a:pPr marL="299720" marR="5080" lvl="1" indent="-144145" algn="just">
              <a:lnSpc>
                <a:spcPts val="1200"/>
              </a:lnSpc>
              <a:spcBef>
                <a:spcPts val="315"/>
              </a:spcBef>
              <a:buChar char="–"/>
              <a:tabLst>
                <a:tab pos="300990" algn="l"/>
              </a:tabLst>
            </a:pPr>
            <a:r>
              <a:rPr sz="1050" spc="-25" dirty="0">
                <a:latin typeface="Arial"/>
                <a:cs typeface="Arial"/>
              </a:rPr>
              <a:t>Administración </a:t>
            </a:r>
            <a:r>
              <a:rPr sz="1050" spc="-45" dirty="0">
                <a:latin typeface="Arial"/>
                <a:cs typeface="Arial"/>
              </a:rPr>
              <a:t>general: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0" dirty="0">
                <a:latin typeface="Arial"/>
                <a:cs typeface="Arial"/>
              </a:rPr>
              <a:t>contemplará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30" dirty="0">
                <a:latin typeface="Arial"/>
                <a:cs typeface="Arial"/>
              </a:rPr>
              <a:t>porcentaje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50" dirty="0">
                <a:latin typeface="Arial"/>
                <a:cs typeface="Arial"/>
              </a:rPr>
              <a:t>generales,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45" dirty="0">
                <a:latin typeface="Arial"/>
                <a:cs typeface="Arial"/>
              </a:rPr>
              <a:t>este  </a:t>
            </a:r>
            <a:r>
              <a:rPr sz="1050" spc="-30" dirty="0">
                <a:latin typeface="Arial"/>
                <a:cs typeface="Arial"/>
              </a:rPr>
              <a:t>apartado, </a:t>
            </a:r>
            <a:r>
              <a:rPr sz="1050" spc="-15" dirty="0">
                <a:latin typeface="Arial"/>
                <a:cs typeface="Arial"/>
              </a:rPr>
              <a:t>por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tareas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5" dirty="0">
                <a:latin typeface="Arial"/>
                <a:cs typeface="Arial"/>
              </a:rPr>
              <a:t>realizan </a:t>
            </a:r>
            <a:r>
              <a:rPr sz="1050" spc="-40" dirty="0">
                <a:latin typeface="Arial"/>
                <a:cs typeface="Arial"/>
              </a:rPr>
              <a:t>en general para </a:t>
            </a:r>
            <a:r>
              <a:rPr sz="1050" spc="-30" dirty="0">
                <a:latin typeface="Arial"/>
                <a:cs typeface="Arial"/>
              </a:rPr>
              <a:t>todos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departamentos </a:t>
            </a:r>
            <a:r>
              <a:rPr sz="1050" spc="-35" dirty="0">
                <a:latin typeface="Arial"/>
                <a:cs typeface="Arial"/>
              </a:rPr>
              <a:t>de la 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35" dirty="0">
                <a:latin typeface="Arial"/>
                <a:cs typeface="Arial"/>
              </a:rPr>
              <a:t>correspondientes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contabilidad,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0" dirty="0">
                <a:latin typeface="Arial"/>
                <a:cs typeface="Arial"/>
              </a:rPr>
              <a:t>los pagos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5" dirty="0">
                <a:latin typeface="Arial"/>
                <a:cs typeface="Arial"/>
              </a:rPr>
              <a:t>gestión </a:t>
            </a:r>
            <a:r>
              <a:rPr sz="1050" spc="-40" dirty="0">
                <a:latin typeface="Arial"/>
                <a:cs typeface="Arial"/>
              </a:rPr>
              <a:t>en</a:t>
            </a:r>
            <a:r>
              <a:rPr sz="1050" spc="14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general.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 marL="405130">
              <a:lnSpc>
                <a:spcPct val="100000"/>
              </a:lnSpc>
            </a:pPr>
            <a:r>
              <a:rPr sz="1000" b="1" spc="-85" dirty="0">
                <a:latin typeface="Arial"/>
                <a:cs typeface="Arial"/>
              </a:rPr>
              <a:t>Caso </a:t>
            </a:r>
            <a:r>
              <a:rPr sz="1000" b="1" spc="-45" dirty="0">
                <a:latin typeface="Arial"/>
                <a:cs typeface="Arial"/>
              </a:rPr>
              <a:t>práctico</a:t>
            </a:r>
            <a:r>
              <a:rPr sz="1000" b="1" spc="-100" dirty="0">
                <a:latin typeface="Arial"/>
                <a:cs typeface="Arial"/>
              </a:rPr>
              <a:t> </a:t>
            </a:r>
            <a:r>
              <a:rPr sz="1000" b="1" spc="-5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56210" marR="148590" algn="just">
              <a:lnSpc>
                <a:spcPts val="1200"/>
              </a:lnSpc>
              <a:spcBef>
                <a:spcPts val="500"/>
              </a:spcBef>
            </a:pPr>
            <a:r>
              <a:rPr sz="1050" spc="-55" dirty="0">
                <a:latin typeface="Arial"/>
                <a:cs typeface="Arial"/>
              </a:rPr>
              <a:t>Una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15" dirty="0">
                <a:latin typeface="Arial"/>
                <a:cs typeface="Arial"/>
              </a:rPr>
              <a:t>productos </a:t>
            </a:r>
            <a:r>
              <a:rPr sz="1050" spc="-20" dirty="0">
                <a:latin typeface="Arial"/>
                <a:cs typeface="Arial"/>
              </a:rPr>
              <a:t>alimenticios </a:t>
            </a:r>
            <a:r>
              <a:rPr sz="1050" spc="-40" dirty="0">
                <a:latin typeface="Arial"/>
                <a:cs typeface="Arial"/>
              </a:rPr>
              <a:t>ha </a:t>
            </a:r>
            <a:r>
              <a:rPr sz="1050" spc="-20" dirty="0">
                <a:latin typeface="Arial"/>
                <a:cs typeface="Arial"/>
              </a:rPr>
              <a:t>culminado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10" dirty="0">
                <a:latin typeface="Arial"/>
                <a:cs typeface="Arial"/>
              </a:rPr>
              <a:t>último </a:t>
            </a:r>
            <a:r>
              <a:rPr sz="1050" spc="-25" dirty="0">
                <a:latin typeface="Arial"/>
                <a:cs typeface="Arial"/>
              </a:rPr>
              <a:t>ejercicio </a:t>
            </a:r>
            <a:r>
              <a:rPr sz="1050" spc="-35" dirty="0">
                <a:latin typeface="Arial"/>
                <a:cs typeface="Arial"/>
              </a:rPr>
              <a:t>con </a:t>
            </a:r>
            <a:r>
              <a:rPr sz="1050" spc="-45" dirty="0">
                <a:latin typeface="Arial"/>
                <a:cs typeface="Arial"/>
              </a:rPr>
              <a:t>los  </a:t>
            </a:r>
            <a:r>
              <a:rPr sz="1050" spc="-40" dirty="0">
                <a:latin typeface="Arial"/>
                <a:cs typeface="Arial"/>
              </a:rPr>
              <a:t>siguientes datos </a:t>
            </a:r>
            <a:r>
              <a:rPr sz="1050" spc="-35" dirty="0">
                <a:latin typeface="Arial"/>
                <a:cs typeface="Arial"/>
              </a:rPr>
              <a:t>correspondientes al </a:t>
            </a:r>
            <a:r>
              <a:rPr sz="1050" spc="-20" dirty="0">
                <a:latin typeface="Arial"/>
                <a:cs typeface="Arial"/>
              </a:rPr>
              <a:t>departamento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19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compras: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12" name="object 212"/>
          <p:cNvGrpSpPr/>
          <p:nvPr/>
        </p:nvGrpSpPr>
        <p:grpSpPr>
          <a:xfrm>
            <a:off x="709461" y="4777460"/>
            <a:ext cx="370840" cy="356870"/>
            <a:chOff x="709461" y="4777460"/>
            <a:chExt cx="370840" cy="356870"/>
          </a:xfrm>
        </p:grpSpPr>
        <p:sp>
          <p:nvSpPr>
            <p:cNvPr id="213" name="object 213"/>
            <p:cNvSpPr/>
            <p:nvPr/>
          </p:nvSpPr>
          <p:spPr>
            <a:xfrm>
              <a:off x="709461" y="4777460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40" h="356870">
                  <a:moveTo>
                    <a:pt x="370332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370332" y="356615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55994" y="4824006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758902" y="4872735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89">
                  <a:moveTo>
                    <a:pt x="36283" y="0"/>
                  </a:moveTo>
                  <a:lnTo>
                    <a:pt x="10820" y="27736"/>
                  </a:lnTo>
                  <a:lnTo>
                    <a:pt x="3073" y="41630"/>
                  </a:lnTo>
                  <a:lnTo>
                    <a:pt x="0" y="58305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89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03911" y="4825440"/>
              <a:ext cx="184835" cy="12400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29081" y="4872291"/>
              <a:ext cx="150674" cy="143352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8" name="object 218"/>
          <p:cNvSpPr txBox="1"/>
          <p:nvPr/>
        </p:nvSpPr>
        <p:spPr>
          <a:xfrm>
            <a:off x="1324369" y="5568353"/>
            <a:ext cx="3831590" cy="1391920"/>
          </a:xfrm>
          <a:prstGeom prst="rect">
            <a:avLst/>
          </a:prstGeom>
          <a:solidFill>
            <a:srgbClr val="FFF7E3"/>
          </a:solidFill>
          <a:ln w="12700">
            <a:solidFill>
              <a:srgbClr val="C7921A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294005" indent="-144780">
              <a:lnSpc>
                <a:spcPts val="1120"/>
              </a:lnSpc>
              <a:spcBef>
                <a:spcPts val="944"/>
              </a:spcBef>
              <a:buChar char="•"/>
              <a:tabLst>
                <a:tab pos="294640" algn="l"/>
              </a:tabLst>
            </a:pPr>
            <a:r>
              <a:rPr sz="950" spc="-10" dirty="0">
                <a:latin typeface="Arial"/>
                <a:cs typeface="Arial"/>
              </a:rPr>
              <a:t>Sueldos </a:t>
            </a:r>
            <a:r>
              <a:rPr sz="950" spc="30" dirty="0">
                <a:latin typeface="Arial"/>
                <a:cs typeface="Arial"/>
              </a:rPr>
              <a:t>y</a:t>
            </a:r>
            <a:r>
              <a:rPr sz="950" spc="4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salarios:</a:t>
            </a:r>
            <a:endParaRPr sz="950">
              <a:latin typeface="Arial"/>
              <a:cs typeface="Arial"/>
            </a:endParaRPr>
          </a:p>
          <a:p>
            <a:pPr marR="193040" algn="r">
              <a:lnSpc>
                <a:spcPts val="1100"/>
              </a:lnSpc>
            </a:pPr>
            <a:r>
              <a:rPr sz="950" dirty="0">
                <a:latin typeface="Arial"/>
                <a:cs typeface="Arial"/>
              </a:rPr>
              <a:t>— </a:t>
            </a:r>
            <a:r>
              <a:rPr sz="950" spc="-5" dirty="0">
                <a:latin typeface="Arial"/>
                <a:cs typeface="Arial"/>
              </a:rPr>
              <a:t>Oficial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spc="5" dirty="0">
                <a:latin typeface="Arial"/>
                <a:cs typeface="Arial"/>
              </a:rPr>
              <a:t>1.ª.....................................................  </a:t>
            </a:r>
            <a:r>
              <a:rPr sz="950" spc="110" dirty="0">
                <a:latin typeface="Arial"/>
                <a:cs typeface="Arial"/>
              </a:rPr>
              <a:t> </a:t>
            </a:r>
            <a:r>
              <a:rPr sz="950" spc="55" dirty="0">
                <a:latin typeface="Arial"/>
                <a:cs typeface="Arial"/>
              </a:rPr>
              <a:t>18333,00</a:t>
            </a:r>
            <a:endParaRPr sz="950">
              <a:latin typeface="Arial"/>
              <a:cs typeface="Arial"/>
            </a:endParaRPr>
          </a:p>
          <a:p>
            <a:pPr marR="193040" algn="r">
              <a:lnSpc>
                <a:spcPts val="1120"/>
              </a:lnSpc>
              <a:tabLst>
                <a:tab pos="2795270" algn="l"/>
              </a:tabLst>
            </a:pPr>
            <a:r>
              <a:rPr sz="950" dirty="0">
                <a:latin typeface="Arial"/>
                <a:cs typeface="Arial"/>
              </a:rPr>
              <a:t>—</a:t>
            </a:r>
            <a:r>
              <a:rPr sz="950" spc="-80" dirty="0">
                <a:latin typeface="Arial"/>
                <a:cs typeface="Arial"/>
              </a:rPr>
              <a:t> </a:t>
            </a:r>
            <a:r>
              <a:rPr sz="950" spc="-105" dirty="0">
                <a:latin typeface="Arial"/>
                <a:cs typeface="Arial"/>
              </a:rPr>
              <a:t>A</a:t>
            </a:r>
            <a:r>
              <a:rPr sz="950" spc="-10" dirty="0">
                <a:latin typeface="Arial"/>
                <a:cs typeface="Arial"/>
              </a:rPr>
              <a:t>u</a:t>
            </a:r>
            <a:r>
              <a:rPr sz="950" spc="-55" dirty="0">
                <a:latin typeface="Arial"/>
                <a:cs typeface="Arial"/>
              </a:rPr>
              <a:t>x</a:t>
            </a:r>
            <a:r>
              <a:rPr sz="950" spc="10" dirty="0">
                <a:latin typeface="Arial"/>
                <a:cs typeface="Arial"/>
              </a:rPr>
              <a:t>il</a:t>
            </a:r>
            <a:r>
              <a:rPr sz="950" spc="15" dirty="0">
                <a:latin typeface="Arial"/>
                <a:cs typeface="Arial"/>
              </a:rPr>
              <a:t>i</a:t>
            </a:r>
            <a:r>
              <a:rPr sz="950" spc="-15" dirty="0">
                <a:latin typeface="Arial"/>
                <a:cs typeface="Arial"/>
              </a:rPr>
              <a:t>ar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-15" dirty="0">
                <a:latin typeface="Arial"/>
                <a:cs typeface="Arial"/>
              </a:rPr>
              <a:t>a</a:t>
            </a:r>
            <a:r>
              <a:rPr sz="950" spc="-10" dirty="0">
                <a:latin typeface="Arial"/>
                <a:cs typeface="Arial"/>
              </a:rPr>
              <a:t>d</a:t>
            </a:r>
            <a:r>
              <a:rPr sz="950" spc="-15" dirty="0">
                <a:latin typeface="Arial"/>
                <a:cs typeface="Arial"/>
              </a:rPr>
              <a:t>m</a:t>
            </a:r>
            <a:r>
              <a:rPr sz="950" spc="15" dirty="0">
                <a:latin typeface="Arial"/>
                <a:cs typeface="Arial"/>
              </a:rPr>
              <a:t>i</a:t>
            </a:r>
            <a:r>
              <a:rPr sz="950" spc="-20" dirty="0">
                <a:latin typeface="Arial"/>
                <a:cs typeface="Arial"/>
              </a:rPr>
              <a:t>n</a:t>
            </a:r>
            <a:r>
              <a:rPr sz="950" spc="10" dirty="0">
                <a:latin typeface="Arial"/>
                <a:cs typeface="Arial"/>
              </a:rPr>
              <a:t>i</a:t>
            </a:r>
            <a:r>
              <a:rPr sz="950" spc="25" dirty="0">
                <a:latin typeface="Arial"/>
                <a:cs typeface="Arial"/>
              </a:rPr>
              <a:t>s</a:t>
            </a:r>
            <a:r>
              <a:rPr sz="950" spc="50" dirty="0">
                <a:latin typeface="Arial"/>
                <a:cs typeface="Arial"/>
              </a:rPr>
              <a:t>t</a:t>
            </a:r>
            <a:r>
              <a:rPr sz="950" dirty="0">
                <a:latin typeface="Arial"/>
                <a:cs typeface="Arial"/>
              </a:rPr>
              <a:t>r</a:t>
            </a:r>
            <a:r>
              <a:rPr sz="950" spc="-15" dirty="0">
                <a:latin typeface="Arial"/>
                <a:cs typeface="Arial"/>
              </a:rPr>
              <a:t>a</a:t>
            </a:r>
            <a:r>
              <a:rPr sz="950" spc="45" dirty="0">
                <a:latin typeface="Arial"/>
                <a:cs typeface="Arial"/>
              </a:rPr>
              <a:t>t</a:t>
            </a:r>
            <a:r>
              <a:rPr sz="950" spc="20" dirty="0">
                <a:latin typeface="Arial"/>
                <a:cs typeface="Arial"/>
              </a:rPr>
              <a:t>i</a:t>
            </a:r>
            <a:r>
              <a:rPr sz="950" spc="-60" dirty="0">
                <a:latin typeface="Arial"/>
                <a:cs typeface="Arial"/>
              </a:rPr>
              <a:t>v</a:t>
            </a:r>
            <a:r>
              <a:rPr sz="950" spc="-20" dirty="0">
                <a:latin typeface="Arial"/>
                <a:cs typeface="Arial"/>
              </a:rPr>
              <a:t>o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.....................................</a:t>
            </a:r>
            <a:r>
              <a:rPr sz="950" spc="20" dirty="0">
                <a:latin typeface="Arial"/>
                <a:cs typeface="Arial"/>
              </a:rPr>
              <a:t>.</a:t>
            </a:r>
            <a:r>
              <a:rPr sz="950" dirty="0">
                <a:latin typeface="Arial"/>
                <a:cs typeface="Arial"/>
              </a:rPr>
              <a:t>	</a:t>
            </a:r>
            <a:r>
              <a:rPr sz="950" spc="35" dirty="0">
                <a:latin typeface="Arial"/>
                <a:cs typeface="Arial"/>
              </a:rPr>
              <a:t>1</a:t>
            </a:r>
            <a:r>
              <a:rPr sz="950" spc="155" dirty="0">
                <a:latin typeface="Arial"/>
                <a:cs typeface="Arial"/>
              </a:rPr>
              <a:t>3</a:t>
            </a:r>
            <a:r>
              <a:rPr sz="950" spc="55" dirty="0">
                <a:latin typeface="Arial"/>
                <a:cs typeface="Arial"/>
              </a:rPr>
              <a:t>6</a:t>
            </a:r>
            <a:r>
              <a:rPr sz="950" spc="20" dirty="0">
                <a:latin typeface="Arial"/>
                <a:cs typeface="Arial"/>
              </a:rPr>
              <a:t>8</a:t>
            </a:r>
            <a:r>
              <a:rPr sz="950" spc="-70" dirty="0">
                <a:latin typeface="Arial"/>
                <a:cs typeface="Arial"/>
              </a:rPr>
              <a:t>7</a:t>
            </a:r>
            <a:r>
              <a:rPr sz="950" spc="5" dirty="0">
                <a:latin typeface="Arial"/>
                <a:cs typeface="Arial"/>
              </a:rPr>
              <a:t>,</a:t>
            </a:r>
            <a:r>
              <a:rPr sz="950" spc="15" dirty="0">
                <a:latin typeface="Arial"/>
                <a:cs typeface="Arial"/>
              </a:rPr>
              <a:t>1</a:t>
            </a:r>
            <a:r>
              <a:rPr sz="950" spc="40" dirty="0"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  <a:p>
            <a:pPr marL="144145" marR="193040" indent="-144145" algn="r">
              <a:lnSpc>
                <a:spcPct val="100000"/>
              </a:lnSpc>
              <a:spcBef>
                <a:spcPts val="244"/>
              </a:spcBef>
              <a:buChar char="•"/>
              <a:tabLst>
                <a:tab pos="144145" algn="l"/>
              </a:tabLst>
            </a:pPr>
            <a:r>
              <a:rPr sz="950" spc="-10" dirty="0">
                <a:latin typeface="Arial"/>
                <a:cs typeface="Arial"/>
              </a:rPr>
              <a:t>Seguridad Social  </a:t>
            </a:r>
            <a:r>
              <a:rPr sz="950" spc="5" dirty="0">
                <a:latin typeface="Arial"/>
                <a:cs typeface="Arial"/>
              </a:rPr>
              <a:t>................................................. </a:t>
            </a:r>
            <a:r>
              <a:rPr sz="950" spc="270" dirty="0">
                <a:latin typeface="Arial"/>
                <a:cs typeface="Arial"/>
              </a:rPr>
              <a:t> </a:t>
            </a:r>
            <a:r>
              <a:rPr sz="950" spc="50" dirty="0">
                <a:latin typeface="Arial"/>
                <a:cs typeface="Arial"/>
              </a:rPr>
              <a:t>9606,03</a:t>
            </a:r>
            <a:r>
              <a:rPr sz="950" spc="45" dirty="0">
                <a:latin typeface="Arial"/>
                <a:cs typeface="Arial"/>
              </a:rPr>
              <a:t> </a:t>
            </a:r>
            <a:r>
              <a:rPr sz="950" spc="-55" dirty="0">
                <a:latin typeface="Arial"/>
                <a:cs typeface="Arial"/>
              </a:rPr>
              <a:t>€</a:t>
            </a:r>
            <a:endParaRPr sz="950">
              <a:latin typeface="Arial"/>
              <a:cs typeface="Arial"/>
            </a:endParaRPr>
          </a:p>
          <a:p>
            <a:pPr marL="144145" marR="193040" indent="-144145" algn="r">
              <a:lnSpc>
                <a:spcPct val="100000"/>
              </a:lnSpc>
              <a:spcBef>
                <a:spcPts val="240"/>
              </a:spcBef>
              <a:buChar char="•"/>
              <a:tabLst>
                <a:tab pos="144145" algn="l"/>
              </a:tabLst>
            </a:pPr>
            <a:r>
              <a:rPr sz="950" dirty="0">
                <a:latin typeface="Arial"/>
                <a:cs typeface="Arial"/>
              </a:rPr>
              <a:t>Material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spc="5" dirty="0">
                <a:latin typeface="Arial"/>
                <a:cs typeface="Arial"/>
              </a:rPr>
              <a:t>oficina ............................................... </a:t>
            </a:r>
            <a:r>
              <a:rPr sz="950" spc="270" dirty="0">
                <a:latin typeface="Arial"/>
                <a:cs typeface="Arial"/>
              </a:rPr>
              <a:t> </a:t>
            </a:r>
            <a:r>
              <a:rPr sz="950" spc="50" dirty="0">
                <a:latin typeface="Arial"/>
                <a:cs typeface="Arial"/>
              </a:rPr>
              <a:t>2503,13</a:t>
            </a:r>
            <a:r>
              <a:rPr sz="950" spc="150" dirty="0">
                <a:latin typeface="Arial"/>
                <a:cs typeface="Arial"/>
              </a:rPr>
              <a:t> </a:t>
            </a:r>
            <a:r>
              <a:rPr sz="950" spc="-55" dirty="0">
                <a:latin typeface="Arial"/>
                <a:cs typeface="Arial"/>
              </a:rPr>
              <a:t>€</a:t>
            </a:r>
            <a:endParaRPr sz="950">
              <a:latin typeface="Arial"/>
              <a:cs typeface="Arial"/>
            </a:endParaRPr>
          </a:p>
          <a:p>
            <a:pPr marL="144145" marR="193040" indent="-144145" algn="r">
              <a:lnSpc>
                <a:spcPct val="100000"/>
              </a:lnSpc>
              <a:spcBef>
                <a:spcPts val="245"/>
              </a:spcBef>
              <a:buChar char="•"/>
              <a:tabLst>
                <a:tab pos="144145" algn="l"/>
                <a:tab pos="3008630" algn="l"/>
              </a:tabLst>
            </a:pPr>
            <a:r>
              <a:rPr sz="950" spc="-5" dirty="0">
                <a:latin typeface="Arial"/>
                <a:cs typeface="Arial"/>
              </a:rPr>
              <a:t>Impresos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spc="5" dirty="0">
                <a:latin typeface="Arial"/>
                <a:cs typeface="Arial"/>
              </a:rPr>
              <a:t>solicitudes </a:t>
            </a:r>
            <a:r>
              <a:rPr sz="950" spc="-15" dirty="0">
                <a:latin typeface="Arial"/>
                <a:cs typeface="Arial"/>
              </a:rPr>
              <a:t>de</a:t>
            </a:r>
            <a:r>
              <a:rPr sz="950" spc="15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compra</a:t>
            </a:r>
            <a:r>
              <a:rPr sz="950" spc="130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.....................	</a:t>
            </a:r>
            <a:r>
              <a:rPr sz="950" spc="10" dirty="0">
                <a:latin typeface="Arial"/>
                <a:cs typeface="Arial"/>
              </a:rPr>
              <a:t>667,50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-55" dirty="0">
                <a:latin typeface="Arial"/>
                <a:cs typeface="Arial"/>
              </a:rPr>
              <a:t>€</a:t>
            </a:r>
            <a:endParaRPr sz="950">
              <a:latin typeface="Arial"/>
              <a:cs typeface="Arial"/>
            </a:endParaRPr>
          </a:p>
          <a:p>
            <a:pPr marL="144145" marR="193040" indent="-144145" algn="r">
              <a:lnSpc>
                <a:spcPct val="100000"/>
              </a:lnSpc>
              <a:spcBef>
                <a:spcPts val="244"/>
              </a:spcBef>
              <a:buChar char="•"/>
              <a:tabLst>
                <a:tab pos="144145" algn="l"/>
              </a:tabLst>
            </a:pPr>
            <a:r>
              <a:rPr sz="950" dirty="0">
                <a:latin typeface="Arial"/>
                <a:cs typeface="Arial"/>
              </a:rPr>
              <a:t>Informática </a:t>
            </a:r>
            <a:r>
              <a:rPr sz="950" spc="5" dirty="0">
                <a:latin typeface="Arial"/>
                <a:cs typeface="Arial"/>
              </a:rPr>
              <a:t>..........................................................    </a:t>
            </a:r>
            <a:r>
              <a:rPr sz="950" spc="35" dirty="0">
                <a:latin typeface="Arial"/>
                <a:cs typeface="Arial"/>
              </a:rPr>
              <a:t>1426,78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-55" dirty="0">
                <a:latin typeface="Arial"/>
                <a:cs typeface="Arial"/>
              </a:rPr>
              <a:t>€</a:t>
            </a:r>
            <a:endParaRPr sz="95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1324369" y="8025358"/>
            <a:ext cx="3831590" cy="1598295"/>
          </a:xfrm>
          <a:prstGeom prst="rect">
            <a:avLst/>
          </a:prstGeom>
          <a:solidFill>
            <a:srgbClr val="FFF7E3"/>
          </a:solidFill>
          <a:ln w="12700">
            <a:solidFill>
              <a:srgbClr val="C7921A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294005" indent="-144780">
              <a:lnSpc>
                <a:spcPts val="1120"/>
              </a:lnSpc>
              <a:spcBef>
                <a:spcPts val="944"/>
              </a:spcBef>
              <a:buChar char="•"/>
              <a:tabLst>
                <a:tab pos="294640" algn="l"/>
              </a:tabLst>
            </a:pPr>
            <a:r>
              <a:rPr sz="950" spc="-10" dirty="0">
                <a:latin typeface="Arial"/>
                <a:cs typeface="Arial"/>
              </a:rPr>
              <a:t>Sueldos </a:t>
            </a:r>
            <a:r>
              <a:rPr sz="950" spc="30" dirty="0">
                <a:latin typeface="Arial"/>
                <a:cs typeface="Arial"/>
              </a:rPr>
              <a:t>y</a:t>
            </a:r>
            <a:r>
              <a:rPr sz="950" spc="4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salarios:</a:t>
            </a:r>
            <a:endParaRPr sz="950">
              <a:latin typeface="Arial"/>
              <a:cs typeface="Arial"/>
            </a:endParaRPr>
          </a:p>
          <a:p>
            <a:pPr marR="193040" algn="r">
              <a:lnSpc>
                <a:spcPts val="1100"/>
              </a:lnSpc>
            </a:pPr>
            <a:r>
              <a:rPr sz="950" dirty="0">
                <a:latin typeface="Arial"/>
                <a:cs typeface="Arial"/>
              </a:rPr>
              <a:t>— </a:t>
            </a:r>
            <a:r>
              <a:rPr sz="950" spc="-5" dirty="0">
                <a:latin typeface="Arial"/>
                <a:cs typeface="Arial"/>
              </a:rPr>
              <a:t>Oficial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dirty="0">
                <a:latin typeface="Arial"/>
                <a:cs typeface="Arial"/>
              </a:rPr>
              <a:t>1.ª </a:t>
            </a:r>
            <a:r>
              <a:rPr sz="950" spc="5" dirty="0">
                <a:latin typeface="Arial"/>
                <a:cs typeface="Arial"/>
              </a:rPr>
              <a:t>..................................................  </a:t>
            </a:r>
            <a:r>
              <a:rPr sz="950" spc="55" dirty="0">
                <a:latin typeface="Arial"/>
                <a:cs typeface="Arial"/>
              </a:rPr>
              <a:t>18333,00</a:t>
            </a:r>
            <a:r>
              <a:rPr sz="950" spc="195" dirty="0">
                <a:latin typeface="Arial"/>
                <a:cs typeface="Arial"/>
              </a:rPr>
              <a:t> </a:t>
            </a:r>
            <a:r>
              <a:rPr sz="950" spc="-55" dirty="0">
                <a:latin typeface="Arial"/>
                <a:cs typeface="Arial"/>
              </a:rPr>
              <a:t>€</a:t>
            </a:r>
            <a:endParaRPr sz="950">
              <a:latin typeface="Arial"/>
              <a:cs typeface="Arial"/>
            </a:endParaRPr>
          </a:p>
          <a:p>
            <a:pPr marR="193040" algn="r">
              <a:lnSpc>
                <a:spcPts val="1120"/>
              </a:lnSpc>
            </a:pPr>
            <a:r>
              <a:rPr sz="950" dirty="0">
                <a:latin typeface="Arial"/>
                <a:cs typeface="Arial"/>
              </a:rPr>
              <a:t>— </a:t>
            </a:r>
            <a:r>
              <a:rPr sz="950" spc="-20" dirty="0">
                <a:latin typeface="Arial"/>
                <a:cs typeface="Arial"/>
              </a:rPr>
              <a:t>Auxiliar </a:t>
            </a:r>
            <a:r>
              <a:rPr sz="950" dirty="0">
                <a:latin typeface="Arial"/>
                <a:cs typeface="Arial"/>
              </a:rPr>
              <a:t>administrativo  </a:t>
            </a:r>
            <a:r>
              <a:rPr sz="950" spc="5" dirty="0">
                <a:latin typeface="Arial"/>
                <a:cs typeface="Arial"/>
              </a:rPr>
              <a:t>.................................... </a:t>
            </a:r>
            <a:r>
              <a:rPr sz="950" spc="270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13687,10</a:t>
            </a:r>
            <a:r>
              <a:rPr sz="950" spc="-165" dirty="0">
                <a:latin typeface="Arial"/>
                <a:cs typeface="Arial"/>
              </a:rPr>
              <a:t> </a:t>
            </a:r>
            <a:r>
              <a:rPr sz="950" spc="-55" dirty="0">
                <a:latin typeface="Arial"/>
                <a:cs typeface="Arial"/>
              </a:rPr>
              <a:t>€</a:t>
            </a:r>
            <a:endParaRPr sz="950">
              <a:latin typeface="Arial"/>
              <a:cs typeface="Arial"/>
            </a:endParaRPr>
          </a:p>
          <a:p>
            <a:pPr marL="144145" marR="193040" indent="-144145" algn="r">
              <a:lnSpc>
                <a:spcPct val="100000"/>
              </a:lnSpc>
              <a:spcBef>
                <a:spcPts val="244"/>
              </a:spcBef>
              <a:buChar char="•"/>
              <a:tabLst>
                <a:tab pos="144145" algn="l"/>
                <a:tab pos="2903855" algn="l"/>
              </a:tabLst>
            </a:pPr>
            <a:r>
              <a:rPr sz="950" spc="-10" dirty="0">
                <a:latin typeface="Arial"/>
                <a:cs typeface="Arial"/>
              </a:rPr>
              <a:t>Seguridad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Social  </a:t>
            </a:r>
            <a:r>
              <a:rPr sz="950" spc="18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..............................................	</a:t>
            </a:r>
            <a:r>
              <a:rPr sz="950" spc="50" dirty="0">
                <a:latin typeface="Arial"/>
                <a:cs typeface="Arial"/>
              </a:rPr>
              <a:t>9606,03</a:t>
            </a:r>
            <a:r>
              <a:rPr sz="950" spc="-110" dirty="0">
                <a:latin typeface="Arial"/>
                <a:cs typeface="Arial"/>
              </a:rPr>
              <a:t> </a:t>
            </a:r>
            <a:r>
              <a:rPr sz="950" spc="-55" dirty="0">
                <a:latin typeface="Arial"/>
                <a:cs typeface="Arial"/>
              </a:rPr>
              <a:t>€</a:t>
            </a:r>
            <a:endParaRPr sz="950">
              <a:latin typeface="Arial"/>
              <a:cs typeface="Arial"/>
            </a:endParaRPr>
          </a:p>
          <a:p>
            <a:pPr marL="144145" marR="193040" indent="-144145" algn="r">
              <a:lnSpc>
                <a:spcPct val="100000"/>
              </a:lnSpc>
              <a:spcBef>
                <a:spcPts val="240"/>
              </a:spcBef>
              <a:buChar char="•"/>
              <a:tabLst>
                <a:tab pos="144145" algn="l"/>
                <a:tab pos="2995930" algn="l"/>
              </a:tabLst>
            </a:pPr>
            <a:r>
              <a:rPr sz="950" spc="-5" dirty="0">
                <a:latin typeface="Arial"/>
                <a:cs typeface="Arial"/>
              </a:rPr>
              <a:t>M</a:t>
            </a:r>
            <a:r>
              <a:rPr sz="950" spc="-15" dirty="0">
                <a:latin typeface="Arial"/>
                <a:cs typeface="Arial"/>
              </a:rPr>
              <a:t>a</a:t>
            </a:r>
            <a:r>
              <a:rPr sz="950" spc="40" dirty="0">
                <a:latin typeface="Arial"/>
                <a:cs typeface="Arial"/>
              </a:rPr>
              <a:t>t</a:t>
            </a:r>
            <a:r>
              <a:rPr sz="950" spc="-15" dirty="0">
                <a:latin typeface="Arial"/>
                <a:cs typeface="Arial"/>
              </a:rPr>
              <a:t>e</a:t>
            </a:r>
            <a:r>
              <a:rPr sz="950" spc="-5" dirty="0">
                <a:latin typeface="Arial"/>
                <a:cs typeface="Arial"/>
              </a:rPr>
              <a:t>r</a:t>
            </a:r>
            <a:r>
              <a:rPr sz="950" spc="15" dirty="0">
                <a:latin typeface="Arial"/>
                <a:cs typeface="Arial"/>
              </a:rPr>
              <a:t>i</a:t>
            </a:r>
            <a:r>
              <a:rPr sz="950" spc="-20" dirty="0">
                <a:latin typeface="Arial"/>
                <a:cs typeface="Arial"/>
              </a:rPr>
              <a:t>a</a:t>
            </a:r>
            <a:r>
              <a:rPr sz="950" spc="15" dirty="0">
                <a:latin typeface="Arial"/>
                <a:cs typeface="Arial"/>
              </a:rPr>
              <a:t>l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d</a:t>
            </a:r>
            <a:r>
              <a:rPr sz="950" spc="-20" dirty="0">
                <a:latin typeface="Arial"/>
                <a:cs typeface="Arial"/>
              </a:rPr>
              <a:t>e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o</a:t>
            </a:r>
            <a:r>
              <a:rPr sz="950" spc="55" dirty="0">
                <a:latin typeface="Arial"/>
                <a:cs typeface="Arial"/>
              </a:rPr>
              <a:t>f</a:t>
            </a:r>
            <a:r>
              <a:rPr sz="950" spc="20" dirty="0">
                <a:latin typeface="Arial"/>
                <a:cs typeface="Arial"/>
              </a:rPr>
              <a:t>i</a:t>
            </a:r>
            <a:r>
              <a:rPr sz="950" spc="-15" dirty="0">
                <a:latin typeface="Arial"/>
                <a:cs typeface="Arial"/>
              </a:rPr>
              <a:t>c</a:t>
            </a:r>
            <a:r>
              <a:rPr sz="950" spc="15" dirty="0">
                <a:latin typeface="Arial"/>
                <a:cs typeface="Arial"/>
              </a:rPr>
              <a:t>i</a:t>
            </a:r>
            <a:r>
              <a:rPr sz="950" spc="-15" dirty="0">
                <a:latin typeface="Arial"/>
                <a:cs typeface="Arial"/>
              </a:rPr>
              <a:t>n</a:t>
            </a:r>
            <a:r>
              <a:rPr sz="950" spc="-20" dirty="0">
                <a:latin typeface="Arial"/>
                <a:cs typeface="Arial"/>
              </a:rPr>
              <a:t>a</a:t>
            </a:r>
            <a:r>
              <a:rPr sz="950" dirty="0">
                <a:latin typeface="Arial"/>
                <a:cs typeface="Arial"/>
              </a:rPr>
              <a:t> </a:t>
            </a:r>
            <a:r>
              <a:rPr sz="950" spc="-80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............................................</a:t>
            </a:r>
            <a:r>
              <a:rPr sz="950" spc="20" dirty="0">
                <a:latin typeface="Arial"/>
                <a:cs typeface="Arial"/>
              </a:rPr>
              <a:t>.</a:t>
            </a:r>
            <a:r>
              <a:rPr sz="950" dirty="0">
                <a:latin typeface="Arial"/>
                <a:cs typeface="Arial"/>
              </a:rPr>
              <a:t>	</a:t>
            </a:r>
            <a:r>
              <a:rPr sz="950" spc="145" dirty="0">
                <a:latin typeface="Arial"/>
                <a:cs typeface="Arial"/>
              </a:rPr>
              <a:t>2</a:t>
            </a:r>
            <a:r>
              <a:rPr sz="950" spc="50" dirty="0">
                <a:latin typeface="Arial"/>
                <a:cs typeface="Arial"/>
              </a:rPr>
              <a:t>5</a:t>
            </a:r>
            <a:r>
              <a:rPr sz="950" spc="45" dirty="0">
                <a:latin typeface="Arial"/>
                <a:cs typeface="Arial"/>
              </a:rPr>
              <a:t>0</a:t>
            </a:r>
            <a:r>
              <a:rPr sz="950" spc="30" dirty="0">
                <a:latin typeface="Arial"/>
                <a:cs typeface="Arial"/>
              </a:rPr>
              <a:t>3</a:t>
            </a:r>
            <a:r>
              <a:rPr sz="950" spc="5" dirty="0">
                <a:latin typeface="Arial"/>
                <a:cs typeface="Arial"/>
              </a:rPr>
              <a:t>,</a:t>
            </a:r>
            <a:r>
              <a:rPr sz="950" spc="35" dirty="0">
                <a:latin typeface="Arial"/>
                <a:cs typeface="Arial"/>
              </a:rPr>
              <a:t>1</a:t>
            </a:r>
            <a:r>
              <a:rPr sz="950" spc="40" dirty="0">
                <a:latin typeface="Arial"/>
                <a:cs typeface="Arial"/>
              </a:rPr>
              <a:t>3</a:t>
            </a:r>
            <a:endParaRPr sz="950">
              <a:latin typeface="Arial"/>
              <a:cs typeface="Arial"/>
            </a:endParaRPr>
          </a:p>
          <a:p>
            <a:pPr marL="144145" marR="193040" indent="-144145" algn="r">
              <a:lnSpc>
                <a:spcPct val="100000"/>
              </a:lnSpc>
              <a:spcBef>
                <a:spcPts val="245"/>
              </a:spcBef>
              <a:buChar char="•"/>
              <a:tabLst>
                <a:tab pos="144145" algn="l"/>
                <a:tab pos="3008630" algn="l"/>
              </a:tabLst>
            </a:pPr>
            <a:r>
              <a:rPr sz="950" spc="-5" dirty="0">
                <a:latin typeface="Arial"/>
                <a:cs typeface="Arial"/>
              </a:rPr>
              <a:t>Impresos </a:t>
            </a:r>
            <a:r>
              <a:rPr sz="950" spc="-15" dirty="0">
                <a:latin typeface="Arial"/>
                <a:cs typeface="Arial"/>
              </a:rPr>
              <a:t>de </a:t>
            </a:r>
            <a:r>
              <a:rPr sz="950" spc="5" dirty="0">
                <a:latin typeface="Arial"/>
                <a:cs typeface="Arial"/>
              </a:rPr>
              <a:t>solicitudes </a:t>
            </a:r>
            <a:r>
              <a:rPr sz="950" spc="-15" dirty="0">
                <a:latin typeface="Arial"/>
                <a:cs typeface="Arial"/>
              </a:rPr>
              <a:t>de</a:t>
            </a:r>
            <a:r>
              <a:rPr sz="950" spc="16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compra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....................	</a:t>
            </a:r>
            <a:r>
              <a:rPr sz="950" spc="10" dirty="0">
                <a:latin typeface="Arial"/>
                <a:cs typeface="Arial"/>
              </a:rPr>
              <a:t>667,50</a:t>
            </a:r>
            <a:r>
              <a:rPr sz="950" spc="-110" dirty="0">
                <a:latin typeface="Arial"/>
                <a:cs typeface="Arial"/>
              </a:rPr>
              <a:t> </a:t>
            </a:r>
            <a:r>
              <a:rPr sz="950" spc="-55" dirty="0">
                <a:latin typeface="Arial"/>
                <a:cs typeface="Arial"/>
              </a:rPr>
              <a:t>€</a:t>
            </a:r>
            <a:endParaRPr sz="950">
              <a:latin typeface="Arial"/>
              <a:cs typeface="Arial"/>
            </a:endParaRPr>
          </a:p>
          <a:p>
            <a:pPr marL="144145" marR="193040" indent="-144145" algn="r">
              <a:lnSpc>
                <a:spcPct val="100000"/>
              </a:lnSpc>
              <a:spcBef>
                <a:spcPts val="244"/>
              </a:spcBef>
              <a:buChar char="•"/>
              <a:tabLst>
                <a:tab pos="144145" algn="l"/>
                <a:tab pos="2918460" algn="l"/>
              </a:tabLst>
            </a:pPr>
            <a:r>
              <a:rPr sz="950" dirty="0">
                <a:latin typeface="Arial"/>
                <a:cs typeface="Arial"/>
              </a:rPr>
              <a:t>Informática</a:t>
            </a:r>
            <a:r>
              <a:rPr sz="950" spc="65" dirty="0">
                <a:latin typeface="Arial"/>
                <a:cs typeface="Arial"/>
              </a:rPr>
              <a:t> </a:t>
            </a:r>
            <a:r>
              <a:rPr sz="950" spc="5" dirty="0">
                <a:latin typeface="Arial"/>
                <a:cs typeface="Arial"/>
              </a:rPr>
              <a:t>.........................................................	</a:t>
            </a:r>
            <a:r>
              <a:rPr sz="950" spc="35" dirty="0">
                <a:latin typeface="Arial"/>
                <a:cs typeface="Arial"/>
              </a:rPr>
              <a:t>1426,78</a:t>
            </a:r>
            <a:r>
              <a:rPr sz="950" spc="-114" dirty="0">
                <a:latin typeface="Arial"/>
                <a:cs typeface="Arial"/>
              </a:rPr>
              <a:t> </a:t>
            </a:r>
            <a:r>
              <a:rPr sz="950" spc="-55" dirty="0">
                <a:latin typeface="Arial"/>
                <a:cs typeface="Arial"/>
              </a:rPr>
              <a:t>€</a:t>
            </a:r>
            <a:endParaRPr sz="950">
              <a:latin typeface="Arial"/>
              <a:cs typeface="Arial"/>
            </a:endParaRPr>
          </a:p>
          <a:p>
            <a:pPr marL="149860">
              <a:lnSpc>
                <a:spcPct val="100000"/>
              </a:lnSpc>
              <a:spcBef>
                <a:spcPts val="240"/>
              </a:spcBef>
            </a:pPr>
            <a:r>
              <a:rPr sz="950" b="1" spc="-35" dirty="0">
                <a:latin typeface="Trebuchet MS"/>
                <a:cs typeface="Trebuchet MS"/>
              </a:rPr>
              <a:t>Total </a:t>
            </a:r>
            <a:r>
              <a:rPr sz="950" b="1" spc="15" dirty="0">
                <a:latin typeface="Trebuchet MS"/>
                <a:cs typeface="Trebuchet MS"/>
              </a:rPr>
              <a:t>costes </a:t>
            </a:r>
            <a:r>
              <a:rPr sz="950" b="1" spc="-35" dirty="0">
                <a:latin typeface="Trebuchet MS"/>
                <a:cs typeface="Trebuchet MS"/>
              </a:rPr>
              <a:t>del </a:t>
            </a:r>
            <a:r>
              <a:rPr sz="950" b="1" spc="-30" dirty="0">
                <a:latin typeface="Trebuchet MS"/>
                <a:cs typeface="Trebuchet MS"/>
              </a:rPr>
              <a:t>pedido </a:t>
            </a:r>
            <a:r>
              <a:rPr sz="950" b="1" spc="-70" dirty="0">
                <a:latin typeface="Trebuchet MS"/>
                <a:cs typeface="Trebuchet MS"/>
              </a:rPr>
              <a:t>...................................... </a:t>
            </a:r>
            <a:r>
              <a:rPr sz="950" b="1" spc="20" dirty="0">
                <a:latin typeface="Trebuchet MS"/>
                <a:cs typeface="Trebuchet MS"/>
              </a:rPr>
              <a:t>46 </a:t>
            </a:r>
            <a:r>
              <a:rPr sz="950" b="1" spc="5" dirty="0">
                <a:latin typeface="Trebuchet MS"/>
                <a:cs typeface="Trebuchet MS"/>
              </a:rPr>
              <a:t>223,54</a:t>
            </a:r>
            <a:r>
              <a:rPr sz="950" b="1" spc="-55" dirty="0">
                <a:latin typeface="Trebuchet MS"/>
                <a:cs typeface="Trebuchet MS"/>
              </a:rPr>
              <a:t> </a:t>
            </a:r>
            <a:r>
              <a:rPr sz="950" b="1" spc="50" dirty="0">
                <a:latin typeface="Arial"/>
                <a:cs typeface="Arial"/>
              </a:rPr>
              <a:t>€</a:t>
            </a:r>
            <a:endParaRPr sz="95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6112790" y="5761050"/>
            <a:ext cx="1672589" cy="6432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82880" marR="5080" indent="-170815" algn="just">
              <a:lnSpc>
                <a:spcPts val="1200"/>
              </a:lnSpc>
              <a:spcBef>
                <a:spcPts val="190"/>
              </a:spcBef>
            </a:pPr>
            <a:r>
              <a:rPr sz="1050" b="1" spc="-135" dirty="0">
                <a:latin typeface="Arial"/>
                <a:cs typeface="Arial"/>
              </a:rPr>
              <a:t>14. </a:t>
            </a:r>
            <a:r>
              <a:rPr sz="1050" spc="-70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empresa </a:t>
            </a:r>
            <a:r>
              <a:rPr sz="1050" spc="-70" dirty="0">
                <a:latin typeface="Arial"/>
                <a:cs typeface="Arial"/>
              </a:rPr>
              <a:t>ILME S.L., </a:t>
            </a:r>
            <a:r>
              <a:rPr sz="1050" spc="-35" dirty="0">
                <a:latin typeface="Arial"/>
                <a:cs typeface="Arial"/>
              </a:rPr>
              <a:t>du-  </a:t>
            </a:r>
            <a:r>
              <a:rPr sz="1050" spc="-25" dirty="0">
                <a:latin typeface="Arial"/>
                <a:cs typeface="Arial"/>
              </a:rPr>
              <a:t>rante el ejercicio </a:t>
            </a:r>
            <a:r>
              <a:rPr sz="1050" spc="-15" dirty="0">
                <a:latin typeface="Arial"/>
                <a:cs typeface="Arial"/>
              </a:rPr>
              <a:t>anterior  </a:t>
            </a:r>
            <a:r>
              <a:rPr sz="1050" spc="-35" dirty="0">
                <a:latin typeface="Arial"/>
                <a:cs typeface="Arial"/>
              </a:rPr>
              <a:t>presentaba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elementos 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coste</a:t>
            </a:r>
            <a:r>
              <a:rPr sz="1050" spc="-9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siguientes: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221" name="object 221"/>
          <p:cNvGraphicFramePr>
            <a:graphicFrameLocks noGrp="1"/>
          </p:cNvGraphicFramePr>
          <p:nvPr/>
        </p:nvGraphicFramePr>
        <p:xfrm>
          <a:off x="6080024" y="6472301"/>
          <a:ext cx="1691639" cy="267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478">
                <a:tc>
                  <a:txBody>
                    <a:bodyPr/>
                    <a:lstStyle/>
                    <a:p>
                      <a:pPr marL="71755" marR="12446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b="1" spc="-55" dirty="0">
                          <a:latin typeface="Arial"/>
                          <a:cs typeface="Arial"/>
                        </a:rPr>
                        <a:t>Sueldos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y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salarios 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 los</a:t>
                      </a:r>
                      <a:r>
                        <a:rPr sz="900" b="1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trabajadores 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del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departamento 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compras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540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900" spc="-50" dirty="0">
                          <a:latin typeface="Arial"/>
                          <a:cs typeface="Arial"/>
                        </a:rPr>
                        <a:t>11.550€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330">
                <a:tc>
                  <a:txBody>
                    <a:bodyPr/>
                    <a:lstStyle/>
                    <a:p>
                      <a:pPr marL="71755" marR="17589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b="1" spc="-4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b="1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mantenimiento 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 los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medios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900" b="1" spc="-20" dirty="0">
                          <a:latin typeface="Arial"/>
                          <a:cs typeface="Arial"/>
                        </a:rPr>
                        <a:t>transporte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0325" algn="ctr">
                        <a:lnSpc>
                          <a:spcPct val="100000"/>
                        </a:lnSpc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6.890€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70">
                <a:tc>
                  <a:txBody>
                    <a:bodyPr/>
                    <a:lstStyle/>
                    <a:p>
                      <a:pPr marL="71755" marR="7874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Las</a:t>
                      </a:r>
                      <a:r>
                        <a:rPr sz="9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primas</a:t>
                      </a:r>
                      <a:r>
                        <a:rPr sz="9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segu-  ros del</a:t>
                      </a:r>
                      <a:r>
                        <a:rPr sz="900" b="1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almacén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marL="6540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900" spc="-30" dirty="0">
                          <a:latin typeface="Arial"/>
                          <a:cs typeface="Arial"/>
                        </a:rPr>
                        <a:t>3.275€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330">
                <a:tc>
                  <a:txBody>
                    <a:bodyPr/>
                    <a:lstStyle/>
                    <a:p>
                      <a:pPr marL="71755" marR="2724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b="1" spc="-40" dirty="0">
                          <a:latin typeface="Arial"/>
                          <a:cs typeface="Arial"/>
                        </a:rPr>
                        <a:t>El</a:t>
                      </a:r>
                      <a:r>
                        <a:rPr sz="9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30" dirty="0">
                          <a:latin typeface="Arial"/>
                          <a:cs typeface="Arial"/>
                        </a:rPr>
                        <a:t>alquiler</a:t>
                      </a:r>
                      <a:r>
                        <a:rPr sz="9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las 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estanterías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del  almacén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8260" algn="ctr">
                        <a:lnSpc>
                          <a:spcPct val="100000"/>
                        </a:lnSpc>
                      </a:pPr>
                      <a:r>
                        <a:rPr sz="900" spc="-80" dirty="0">
                          <a:latin typeface="Arial"/>
                          <a:cs typeface="Arial"/>
                        </a:rPr>
                        <a:t>11.100€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490">
                <a:tc>
                  <a:txBody>
                    <a:bodyPr/>
                    <a:lstStyle/>
                    <a:p>
                      <a:pPr marL="71755" marR="965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b="1" spc="-40" dirty="0">
                          <a:latin typeface="Arial"/>
                          <a:cs typeface="Arial"/>
                        </a:rPr>
                        <a:t>Seguridad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social</a:t>
                      </a:r>
                      <a:r>
                        <a:rPr sz="900" b="1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  los </a:t>
                      </a:r>
                      <a:r>
                        <a:rPr sz="900" b="1" spc="-35" dirty="0">
                          <a:latin typeface="Arial"/>
                          <a:cs typeface="Arial"/>
                        </a:rPr>
                        <a:t>trabajadores</a:t>
                      </a:r>
                      <a:r>
                        <a:rPr sz="900" b="1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del  </a:t>
                      </a:r>
                      <a:r>
                        <a:rPr sz="900" b="1" spc="-25" dirty="0">
                          <a:latin typeface="Arial"/>
                          <a:cs typeface="Arial"/>
                        </a:rPr>
                        <a:t>departamento </a:t>
                      </a:r>
                      <a:r>
                        <a:rPr sz="900" b="1" spc="-55" dirty="0">
                          <a:latin typeface="Arial"/>
                          <a:cs typeface="Arial"/>
                        </a:rPr>
                        <a:t>de  </a:t>
                      </a:r>
                      <a:r>
                        <a:rPr sz="900" b="1" spc="-50" dirty="0">
                          <a:latin typeface="Arial"/>
                          <a:cs typeface="Arial"/>
                        </a:rPr>
                        <a:t>compras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1594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3.234€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02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b="1" spc="-35" dirty="0">
                          <a:latin typeface="Arial"/>
                          <a:cs typeface="Arial"/>
                        </a:rPr>
                        <a:t>Alquiler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del</a:t>
                      </a:r>
                      <a:r>
                        <a:rPr sz="900" b="1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45" dirty="0">
                          <a:latin typeface="Arial"/>
                          <a:cs typeface="Arial"/>
                        </a:rPr>
                        <a:t>almacén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  <a:solidFill>
                      <a:srgbClr val="E7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900" spc="-25" dirty="0">
                          <a:latin typeface="Arial"/>
                          <a:cs typeface="Arial"/>
                        </a:rPr>
                        <a:t>25.200€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6350">
                      <a:solidFill>
                        <a:srgbClr val="66C1BE"/>
                      </a:solidFill>
                      <a:prstDash val="solid"/>
                    </a:lnL>
                    <a:lnR w="6350">
                      <a:solidFill>
                        <a:srgbClr val="66C1BE"/>
                      </a:solidFill>
                      <a:prstDash val="solid"/>
                    </a:lnR>
                    <a:lnT w="6350">
                      <a:solidFill>
                        <a:srgbClr val="66C1BE"/>
                      </a:solidFill>
                      <a:prstDash val="solid"/>
                    </a:lnT>
                    <a:lnB w="6350">
                      <a:solidFill>
                        <a:srgbClr val="66C1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2" name="object 222"/>
          <p:cNvSpPr txBox="1"/>
          <p:nvPr/>
        </p:nvSpPr>
        <p:spPr>
          <a:xfrm>
            <a:off x="6067324" y="9193809"/>
            <a:ext cx="1717675" cy="490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200"/>
              </a:lnSpc>
              <a:spcBef>
                <a:spcPts val="190"/>
              </a:spcBef>
            </a:pPr>
            <a:r>
              <a:rPr sz="1050" spc="-55" dirty="0">
                <a:latin typeface="Arial"/>
                <a:cs typeface="Arial"/>
              </a:rPr>
              <a:t>Calcula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pedido,  </a:t>
            </a:r>
            <a:r>
              <a:rPr sz="1050" spc="-50" dirty="0">
                <a:latin typeface="Arial"/>
                <a:cs typeface="Arial"/>
              </a:rPr>
              <a:t>almacenaje,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5" dirty="0">
                <a:latin typeface="Arial"/>
                <a:cs typeface="Arial"/>
              </a:rPr>
              <a:t>distribución </a:t>
            </a:r>
            <a:r>
              <a:rPr sz="1050" spc="-10" dirty="0">
                <a:latin typeface="Arial"/>
                <a:cs typeface="Arial"/>
              </a:rPr>
              <a:t>y 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totales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dicha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empresa.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23" name="object 223"/>
          <p:cNvGrpSpPr/>
          <p:nvPr/>
        </p:nvGrpSpPr>
        <p:grpSpPr>
          <a:xfrm>
            <a:off x="5936019" y="5543753"/>
            <a:ext cx="1986914" cy="4248785"/>
            <a:chOff x="5936019" y="5543753"/>
            <a:chExt cx="1986914" cy="4248785"/>
          </a:xfrm>
        </p:grpSpPr>
        <p:sp>
          <p:nvSpPr>
            <p:cNvPr id="224" name="object 224"/>
            <p:cNvSpPr/>
            <p:nvPr/>
          </p:nvSpPr>
          <p:spPr>
            <a:xfrm>
              <a:off x="5939194" y="5672925"/>
              <a:ext cx="1980564" cy="4116070"/>
            </a:xfrm>
            <a:custGeom>
              <a:avLst/>
              <a:gdLst/>
              <a:ahLst/>
              <a:cxnLst/>
              <a:rect l="l" t="t" r="r" b="b"/>
              <a:pathLst>
                <a:path w="1980565" h="4116070">
                  <a:moveTo>
                    <a:pt x="146811" y="0"/>
                  </a:moveTo>
                  <a:lnTo>
                    <a:pt x="108094" y="5755"/>
                  </a:lnTo>
                  <a:lnTo>
                    <a:pt x="37734" y="43825"/>
                  </a:lnTo>
                  <a:lnTo>
                    <a:pt x="10772" y="84729"/>
                  </a:lnTo>
                  <a:lnTo>
                    <a:pt x="0" y="145415"/>
                  </a:lnTo>
                  <a:lnTo>
                    <a:pt x="0" y="4112704"/>
                  </a:lnTo>
                  <a:lnTo>
                    <a:pt x="0" y="4115892"/>
                  </a:lnTo>
                  <a:lnTo>
                    <a:pt x="3187" y="4115879"/>
                  </a:lnTo>
                  <a:lnTo>
                    <a:pt x="6035" y="4115879"/>
                  </a:lnTo>
                  <a:lnTo>
                    <a:pt x="22674" y="4115879"/>
                  </a:lnTo>
                  <a:lnTo>
                    <a:pt x="65475" y="4115879"/>
                  </a:lnTo>
                  <a:lnTo>
                    <a:pt x="146811" y="4115879"/>
                  </a:lnTo>
                  <a:lnTo>
                    <a:pt x="1833194" y="4115879"/>
                  </a:lnTo>
                  <a:lnTo>
                    <a:pt x="1844576" y="4115090"/>
                  </a:lnTo>
                  <a:lnTo>
                    <a:pt x="1907147" y="4097078"/>
                  </a:lnTo>
                  <a:lnTo>
                    <a:pt x="1942268" y="4072054"/>
                  </a:lnTo>
                  <a:lnTo>
                    <a:pt x="1969232" y="4031149"/>
                  </a:lnTo>
                  <a:lnTo>
                    <a:pt x="1980006" y="3970464"/>
                  </a:lnTo>
                  <a:lnTo>
                    <a:pt x="1980006" y="3302"/>
                  </a:lnTo>
                  <a:lnTo>
                    <a:pt x="1980006" y="139"/>
                  </a:lnTo>
                  <a:lnTo>
                    <a:pt x="1976831" y="127"/>
                  </a:lnTo>
                  <a:lnTo>
                    <a:pt x="1833194" y="0"/>
                  </a:lnTo>
                  <a:lnTo>
                    <a:pt x="146811" y="0"/>
                  </a:lnTo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148426" y="5543753"/>
              <a:ext cx="900430" cy="216535"/>
            </a:xfrm>
            <a:custGeom>
              <a:avLst/>
              <a:gdLst/>
              <a:ahLst/>
              <a:cxnLst/>
              <a:rect l="l" t="t" r="r" b="b"/>
              <a:pathLst>
                <a:path w="900429" h="216535">
                  <a:moveTo>
                    <a:pt x="899998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899998" y="216001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6" name="object 226"/>
          <p:cNvSpPr txBox="1"/>
          <p:nvPr/>
        </p:nvSpPr>
        <p:spPr>
          <a:xfrm>
            <a:off x="6315723" y="5564759"/>
            <a:ext cx="608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5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0" dirty="0">
                <a:solidFill>
                  <a:srgbClr val="E1042D"/>
                </a:solidFill>
                <a:latin typeface="Arial"/>
                <a:cs typeface="Arial"/>
              </a:rPr>
              <a:t>c</a:t>
            </a:r>
            <a:r>
              <a:rPr sz="900" b="1" spc="40" dirty="0">
                <a:solidFill>
                  <a:srgbClr val="E1042D"/>
                </a:solidFill>
                <a:latin typeface="Arial"/>
                <a:cs typeface="Arial"/>
              </a:rPr>
              <a:t>t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30" dirty="0">
                <a:solidFill>
                  <a:srgbClr val="E1042D"/>
                </a:solidFill>
                <a:latin typeface="Arial"/>
                <a:cs typeface="Arial"/>
              </a:rPr>
              <a:t>v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70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40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5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60" dirty="0">
                <a:solidFill>
                  <a:srgbClr val="E1042D"/>
                </a:solidFill>
                <a:latin typeface="Arial"/>
                <a:cs typeface="Arial"/>
              </a:rPr>
              <a:t>e</a:t>
            </a:r>
            <a:r>
              <a:rPr sz="900" b="1" spc="-85" dirty="0">
                <a:solidFill>
                  <a:srgbClr val="E1042D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27" name="object 227"/>
          <p:cNvGrpSpPr/>
          <p:nvPr/>
        </p:nvGrpSpPr>
        <p:grpSpPr>
          <a:xfrm>
            <a:off x="5925491" y="5389207"/>
            <a:ext cx="375285" cy="375285"/>
            <a:chOff x="5925491" y="5389207"/>
            <a:chExt cx="375285" cy="375285"/>
          </a:xfrm>
        </p:grpSpPr>
        <p:sp>
          <p:nvSpPr>
            <p:cNvPr id="228" name="object 228"/>
            <p:cNvSpPr/>
            <p:nvPr/>
          </p:nvSpPr>
          <p:spPr>
            <a:xfrm>
              <a:off x="5925491" y="5389207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5" h="375285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972011" y="5435739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4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022049" y="5458168"/>
              <a:ext cx="176504" cy="235851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251" y="0"/>
            <a:ext cx="1965325" cy="699135"/>
            <a:chOff x="-3251" y="0"/>
            <a:chExt cx="1965325" cy="6991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61984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10" h="209550">
                  <a:moveTo>
                    <a:pt x="0" y="141257"/>
                  </a:moveTo>
                  <a:lnTo>
                    <a:pt x="46739" y="127290"/>
                  </a:lnTo>
                  <a:lnTo>
                    <a:pt x="103253" y="114824"/>
                  </a:lnTo>
                  <a:lnTo>
                    <a:pt x="160184" y="106158"/>
                  </a:lnTo>
                  <a:lnTo>
                    <a:pt x="217101" y="100921"/>
                  </a:lnTo>
                  <a:lnTo>
                    <a:pt x="273574" y="98745"/>
                  </a:lnTo>
                  <a:lnTo>
                    <a:pt x="329173" y="99259"/>
                  </a:lnTo>
                  <a:lnTo>
                    <a:pt x="383469" y="102095"/>
                  </a:lnTo>
                  <a:lnTo>
                    <a:pt x="436033" y="106881"/>
                  </a:lnTo>
                  <a:lnTo>
                    <a:pt x="486433" y="113249"/>
                  </a:lnTo>
                  <a:lnTo>
                    <a:pt x="534241" y="120828"/>
                  </a:lnTo>
                  <a:lnTo>
                    <a:pt x="579027" y="129249"/>
                  </a:lnTo>
                  <a:lnTo>
                    <a:pt x="620361" y="138143"/>
                  </a:lnTo>
                  <a:lnTo>
                    <a:pt x="657813" y="147138"/>
                  </a:lnTo>
                  <a:lnTo>
                    <a:pt x="719354" y="163958"/>
                  </a:lnTo>
                  <a:lnTo>
                    <a:pt x="742583" y="171043"/>
                  </a:lnTo>
                  <a:lnTo>
                    <a:pt x="795806" y="185729"/>
                  </a:lnTo>
                  <a:lnTo>
                    <a:pt x="848005" y="196165"/>
                  </a:lnTo>
                  <a:lnTo>
                    <a:pt x="899304" y="202774"/>
                  </a:lnTo>
                  <a:lnTo>
                    <a:pt x="949828" y="205976"/>
                  </a:lnTo>
                  <a:lnTo>
                    <a:pt x="999704" y="206192"/>
                  </a:lnTo>
                  <a:lnTo>
                    <a:pt x="1049056" y="203843"/>
                  </a:lnTo>
                  <a:lnTo>
                    <a:pt x="1098010" y="199352"/>
                  </a:lnTo>
                  <a:lnTo>
                    <a:pt x="1146691" y="193138"/>
                  </a:lnTo>
                  <a:lnTo>
                    <a:pt x="1195225" y="185623"/>
                  </a:lnTo>
                  <a:lnTo>
                    <a:pt x="1243737" y="177228"/>
                  </a:lnTo>
                  <a:lnTo>
                    <a:pt x="1303147" y="166564"/>
                  </a:lnTo>
                  <a:lnTo>
                    <a:pt x="1350918" y="157877"/>
                  </a:lnTo>
                  <a:lnTo>
                    <a:pt x="1399186" y="148883"/>
                  </a:lnTo>
                  <a:lnTo>
                    <a:pt x="1447833" y="139492"/>
                  </a:lnTo>
                  <a:lnTo>
                    <a:pt x="1496742" y="129616"/>
                  </a:lnTo>
                  <a:lnTo>
                    <a:pt x="1545794" y="119166"/>
                  </a:lnTo>
                  <a:lnTo>
                    <a:pt x="1594871" y="108055"/>
                  </a:lnTo>
                  <a:lnTo>
                    <a:pt x="1643853" y="96194"/>
                  </a:lnTo>
                  <a:lnTo>
                    <a:pt x="1692624" y="83495"/>
                  </a:lnTo>
                  <a:lnTo>
                    <a:pt x="1741065" y="69869"/>
                  </a:lnTo>
                  <a:lnTo>
                    <a:pt x="1789057" y="55227"/>
                  </a:lnTo>
                  <a:lnTo>
                    <a:pt x="1836483" y="39482"/>
                  </a:lnTo>
                  <a:lnTo>
                    <a:pt x="1883223" y="22545"/>
                  </a:lnTo>
                  <a:lnTo>
                    <a:pt x="1929161" y="4328"/>
                  </a:lnTo>
                  <a:lnTo>
                    <a:pt x="1939109" y="0"/>
                  </a:lnTo>
                </a:path>
                <a:path w="1946910" h="209550">
                  <a:moveTo>
                    <a:pt x="1946554" y="0"/>
                  </a:moveTo>
                  <a:lnTo>
                    <a:pt x="1884400" y="25278"/>
                  </a:lnTo>
                  <a:lnTo>
                    <a:pt x="1837606" y="42240"/>
                  </a:lnTo>
                  <a:lnTo>
                    <a:pt x="1790132" y="58007"/>
                  </a:lnTo>
                  <a:lnTo>
                    <a:pt x="1742097" y="72667"/>
                  </a:lnTo>
                  <a:lnTo>
                    <a:pt x="1693617" y="86308"/>
                  </a:lnTo>
                  <a:lnTo>
                    <a:pt x="1644811" y="99020"/>
                  </a:lnTo>
                  <a:lnTo>
                    <a:pt x="1595798" y="110890"/>
                  </a:lnTo>
                  <a:lnTo>
                    <a:pt x="1546694" y="122009"/>
                  </a:lnTo>
                  <a:lnTo>
                    <a:pt x="1497617" y="132464"/>
                  </a:lnTo>
                  <a:lnTo>
                    <a:pt x="1448687" y="142344"/>
                  </a:lnTo>
                  <a:lnTo>
                    <a:pt x="1400020" y="151738"/>
                  </a:lnTo>
                  <a:lnTo>
                    <a:pt x="1351734" y="160734"/>
                  </a:lnTo>
                  <a:lnTo>
                    <a:pt x="1303949" y="169421"/>
                  </a:lnTo>
                  <a:lnTo>
                    <a:pt x="1256780" y="177888"/>
                  </a:lnTo>
                  <a:lnTo>
                    <a:pt x="1195654" y="188547"/>
                  </a:lnTo>
                  <a:lnTo>
                    <a:pt x="1147013" y="196088"/>
                  </a:lnTo>
                  <a:lnTo>
                    <a:pt x="1098219" y="202322"/>
                  </a:lnTo>
                  <a:lnTo>
                    <a:pt x="1049146" y="206827"/>
                  </a:lnTo>
                  <a:lnTo>
                    <a:pt x="999665" y="209181"/>
                  </a:lnTo>
                  <a:lnTo>
                    <a:pt x="949651" y="208961"/>
                  </a:lnTo>
                  <a:lnTo>
                    <a:pt x="898975" y="205744"/>
                  </a:lnTo>
                  <a:lnTo>
                    <a:pt x="847510" y="199108"/>
                  </a:lnTo>
                  <a:lnTo>
                    <a:pt x="795130" y="188630"/>
                  </a:lnTo>
                  <a:lnTo>
                    <a:pt x="741706" y="173888"/>
                  </a:lnTo>
                  <a:lnTo>
                    <a:pt x="718531" y="166819"/>
                  </a:lnTo>
                  <a:lnTo>
                    <a:pt x="690198" y="158746"/>
                  </a:lnTo>
                  <a:lnTo>
                    <a:pt x="619775" y="141058"/>
                  </a:lnTo>
                  <a:lnTo>
                    <a:pt x="578542" y="132181"/>
                  </a:lnTo>
                  <a:lnTo>
                    <a:pt x="533868" y="123774"/>
                  </a:lnTo>
                  <a:lnTo>
                    <a:pt x="486182" y="116206"/>
                  </a:lnTo>
                  <a:lnTo>
                    <a:pt x="435912" y="109844"/>
                  </a:lnTo>
                  <a:lnTo>
                    <a:pt x="383487" y="105059"/>
                  </a:lnTo>
                  <a:lnTo>
                    <a:pt x="329337" y="102217"/>
                  </a:lnTo>
                  <a:lnTo>
                    <a:pt x="273890" y="101689"/>
                  </a:lnTo>
                  <a:lnTo>
                    <a:pt x="217575" y="103842"/>
                  </a:lnTo>
                  <a:lnTo>
                    <a:pt x="160823" y="109046"/>
                  </a:lnTo>
                  <a:lnTo>
                    <a:pt x="104060" y="117669"/>
                  </a:lnTo>
                  <a:lnTo>
                    <a:pt x="47718" y="130080"/>
                  </a:lnTo>
                  <a:lnTo>
                    <a:pt x="0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936418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0" y="136640"/>
                  </a:moveTo>
                  <a:lnTo>
                    <a:pt x="48631" y="122062"/>
                  </a:lnTo>
                  <a:lnTo>
                    <a:pt x="104757" y="109613"/>
                  </a:lnTo>
                  <a:lnTo>
                    <a:pt x="161290" y="100926"/>
                  </a:lnTo>
                  <a:lnTo>
                    <a:pt x="217804" y="95634"/>
                  </a:lnTo>
                  <a:lnTo>
                    <a:pt x="273873" y="93372"/>
                  </a:lnTo>
                  <a:lnTo>
                    <a:pt x="329070" y="93775"/>
                  </a:lnTo>
                  <a:lnTo>
                    <a:pt x="382971" y="96478"/>
                  </a:lnTo>
                  <a:lnTo>
                    <a:pt x="435148" y="101117"/>
                  </a:lnTo>
                  <a:lnTo>
                    <a:pt x="485176" y="107325"/>
                  </a:lnTo>
                  <a:lnTo>
                    <a:pt x="532628" y="114737"/>
                  </a:lnTo>
                  <a:lnTo>
                    <a:pt x="577079" y="122989"/>
                  </a:lnTo>
                  <a:lnTo>
                    <a:pt x="618102" y="131715"/>
                  </a:lnTo>
                  <a:lnTo>
                    <a:pt x="655271" y="140550"/>
                  </a:lnTo>
                  <a:lnTo>
                    <a:pt x="716343" y="157087"/>
                  </a:lnTo>
                  <a:lnTo>
                    <a:pt x="739395" y="164058"/>
                  </a:lnTo>
                  <a:lnTo>
                    <a:pt x="786166" y="177140"/>
                  </a:lnTo>
                  <a:lnTo>
                    <a:pt x="832260" y="186966"/>
                  </a:lnTo>
                  <a:lnTo>
                    <a:pt x="877989" y="193756"/>
                  </a:lnTo>
                  <a:lnTo>
                    <a:pt x="923663" y="197731"/>
                  </a:lnTo>
                  <a:lnTo>
                    <a:pt x="969595" y="199109"/>
                  </a:lnTo>
                  <a:lnTo>
                    <a:pt x="1016095" y="198111"/>
                  </a:lnTo>
                  <a:lnTo>
                    <a:pt x="1063475" y="194956"/>
                  </a:lnTo>
                  <a:lnTo>
                    <a:pt x="1112046" y="189865"/>
                  </a:lnTo>
                  <a:lnTo>
                    <a:pt x="1162119" y="183057"/>
                  </a:lnTo>
                  <a:lnTo>
                    <a:pt x="1214006" y="174752"/>
                  </a:lnTo>
                  <a:lnTo>
                    <a:pt x="1225525" y="172758"/>
                  </a:lnTo>
                  <a:lnTo>
                    <a:pt x="1231913" y="171653"/>
                  </a:lnTo>
                  <a:lnTo>
                    <a:pt x="1238289" y="170510"/>
                  </a:lnTo>
                  <a:lnTo>
                    <a:pt x="1253999" y="167741"/>
                  </a:lnTo>
                  <a:lnTo>
                    <a:pt x="1300846" y="159477"/>
                  </a:lnTo>
                  <a:lnTo>
                    <a:pt x="1348306" y="150996"/>
                  </a:lnTo>
                  <a:lnTo>
                    <a:pt x="1396261" y="142208"/>
                  </a:lnTo>
                  <a:lnTo>
                    <a:pt x="1444594" y="133025"/>
                  </a:lnTo>
                  <a:lnTo>
                    <a:pt x="1493186" y="123357"/>
                  </a:lnTo>
                  <a:lnTo>
                    <a:pt x="1541920" y="113115"/>
                  </a:lnTo>
                  <a:lnTo>
                    <a:pt x="1590678" y="102211"/>
                  </a:lnTo>
                  <a:lnTo>
                    <a:pt x="1639343" y="90554"/>
                  </a:lnTo>
                  <a:lnTo>
                    <a:pt x="1687797" y="78057"/>
                  </a:lnTo>
                  <a:lnTo>
                    <a:pt x="1735923" y="64630"/>
                  </a:lnTo>
                  <a:lnTo>
                    <a:pt x="1783603" y="50184"/>
                  </a:lnTo>
                  <a:lnTo>
                    <a:pt x="1830720" y="34630"/>
                  </a:lnTo>
                  <a:lnTo>
                    <a:pt x="1877155" y="17879"/>
                  </a:lnTo>
                  <a:lnTo>
                    <a:pt x="1922391" y="0"/>
                  </a:lnTo>
                </a:path>
                <a:path w="1930400" h="202565">
                  <a:moveTo>
                    <a:pt x="1929925" y="0"/>
                  </a:moveTo>
                  <a:lnTo>
                    <a:pt x="1878338" y="20623"/>
                  </a:lnTo>
                  <a:lnTo>
                    <a:pt x="1831849" y="37399"/>
                  </a:lnTo>
                  <a:lnTo>
                    <a:pt x="1784684" y="52973"/>
                  </a:lnTo>
                  <a:lnTo>
                    <a:pt x="1736960" y="67437"/>
                  </a:lnTo>
                  <a:lnTo>
                    <a:pt x="1688795" y="80878"/>
                  </a:lnTo>
                  <a:lnTo>
                    <a:pt x="1640305" y="93387"/>
                  </a:lnTo>
                  <a:lnTo>
                    <a:pt x="1591608" y="105053"/>
                  </a:lnTo>
                  <a:lnTo>
                    <a:pt x="1542822" y="115965"/>
                  </a:lnTo>
                  <a:lnTo>
                    <a:pt x="1494062" y="126212"/>
                  </a:lnTo>
                  <a:lnTo>
                    <a:pt x="1445447" y="135885"/>
                  </a:lnTo>
                  <a:lnTo>
                    <a:pt x="1397093" y="145072"/>
                  </a:lnTo>
                  <a:lnTo>
                    <a:pt x="1349118" y="153862"/>
                  </a:lnTo>
                  <a:lnTo>
                    <a:pt x="1301639" y="162345"/>
                  </a:lnTo>
                  <a:lnTo>
                    <a:pt x="1254773" y="170611"/>
                  </a:lnTo>
                  <a:lnTo>
                    <a:pt x="1238797" y="173418"/>
                  </a:lnTo>
                  <a:lnTo>
                    <a:pt x="1232460" y="174561"/>
                  </a:lnTo>
                  <a:lnTo>
                    <a:pt x="1226110" y="175666"/>
                  </a:lnTo>
                  <a:lnTo>
                    <a:pt x="1219785" y="176758"/>
                  </a:lnTo>
                  <a:lnTo>
                    <a:pt x="1214489" y="177685"/>
                  </a:lnTo>
                  <a:lnTo>
                    <a:pt x="1162492" y="186011"/>
                  </a:lnTo>
                  <a:lnTo>
                    <a:pt x="1112308" y="192835"/>
                  </a:lnTo>
                  <a:lnTo>
                    <a:pt x="1063623" y="197938"/>
                  </a:lnTo>
                  <a:lnTo>
                    <a:pt x="1016126" y="201097"/>
                  </a:lnTo>
                  <a:lnTo>
                    <a:pt x="969501" y="202093"/>
                  </a:lnTo>
                  <a:lnTo>
                    <a:pt x="923436" y="200705"/>
                  </a:lnTo>
                  <a:lnTo>
                    <a:pt x="877618" y="196713"/>
                  </a:lnTo>
                  <a:lnTo>
                    <a:pt x="831732" y="189896"/>
                  </a:lnTo>
                  <a:lnTo>
                    <a:pt x="785466" y="180033"/>
                  </a:lnTo>
                  <a:lnTo>
                    <a:pt x="738506" y="166903"/>
                  </a:lnTo>
                  <a:lnTo>
                    <a:pt x="715510" y="159948"/>
                  </a:lnTo>
                  <a:lnTo>
                    <a:pt x="687394" y="152007"/>
                  </a:lnTo>
                  <a:lnTo>
                    <a:pt x="617507" y="134628"/>
                  </a:lnTo>
                  <a:lnTo>
                    <a:pt x="576586" y="125918"/>
                  </a:lnTo>
                  <a:lnTo>
                    <a:pt x="532246" y="117679"/>
                  </a:lnTo>
                  <a:lnTo>
                    <a:pt x="484915" y="110277"/>
                  </a:lnTo>
                  <a:lnTo>
                    <a:pt x="435016" y="104075"/>
                  </a:lnTo>
                  <a:lnTo>
                    <a:pt x="382976" y="99438"/>
                  </a:lnTo>
                  <a:lnTo>
                    <a:pt x="329219" y="96729"/>
                  </a:lnTo>
                  <a:lnTo>
                    <a:pt x="274171" y="96313"/>
                  </a:lnTo>
                  <a:lnTo>
                    <a:pt x="218257" y="98555"/>
                  </a:lnTo>
                  <a:lnTo>
                    <a:pt x="161904" y="103817"/>
                  </a:lnTo>
                  <a:lnTo>
                    <a:pt x="105535" y="112466"/>
                  </a:lnTo>
                  <a:lnTo>
                    <a:pt x="49577" y="124864"/>
                  </a:lnTo>
                  <a:lnTo>
                    <a:pt x="0" y="1397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11062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0" y="130463"/>
                  </a:moveTo>
                  <a:lnTo>
                    <a:pt x="49347" y="115620"/>
                  </a:lnTo>
                  <a:lnTo>
                    <a:pt x="105084" y="103185"/>
                  </a:lnTo>
                  <a:lnTo>
                    <a:pt x="161221" y="94473"/>
                  </a:lnTo>
                  <a:lnTo>
                    <a:pt x="217335" y="89122"/>
                  </a:lnTo>
                  <a:lnTo>
                    <a:pt x="273005" y="86773"/>
                  </a:lnTo>
                  <a:lnTo>
                    <a:pt x="327806" y="87064"/>
                  </a:lnTo>
                  <a:lnTo>
                    <a:pt x="381317" y="89635"/>
                  </a:lnTo>
                  <a:lnTo>
                    <a:pt x="433114" y="94124"/>
                  </a:lnTo>
                  <a:lnTo>
                    <a:pt x="482776" y="100172"/>
                  </a:lnTo>
                  <a:lnTo>
                    <a:pt x="529879" y="107418"/>
                  </a:lnTo>
                  <a:lnTo>
                    <a:pt x="574001" y="115501"/>
                  </a:lnTo>
                  <a:lnTo>
                    <a:pt x="614720" y="124059"/>
                  </a:lnTo>
                  <a:lnTo>
                    <a:pt x="684254" y="141162"/>
                  </a:lnTo>
                  <a:lnTo>
                    <a:pt x="735102" y="155841"/>
                  </a:lnTo>
                  <a:lnTo>
                    <a:pt x="786775" y="169995"/>
                  </a:lnTo>
                  <a:lnTo>
                    <a:pt x="837664" y="180219"/>
                  </a:lnTo>
                  <a:lnTo>
                    <a:pt x="888194" y="186810"/>
                  </a:lnTo>
                  <a:lnTo>
                    <a:pt x="938791" y="190066"/>
                  </a:lnTo>
                  <a:lnTo>
                    <a:pt x="989878" y="190284"/>
                  </a:lnTo>
                  <a:lnTo>
                    <a:pt x="1041882" y="187763"/>
                  </a:lnTo>
                  <a:lnTo>
                    <a:pt x="1095225" y="182800"/>
                  </a:lnTo>
                  <a:lnTo>
                    <a:pt x="1150333" y="175693"/>
                  </a:lnTo>
                  <a:lnTo>
                    <a:pt x="1207631" y="166738"/>
                  </a:lnTo>
                  <a:lnTo>
                    <a:pt x="1221766" y="164325"/>
                  </a:lnTo>
                  <a:lnTo>
                    <a:pt x="1228904" y="163093"/>
                  </a:lnTo>
                  <a:lnTo>
                    <a:pt x="1300164" y="150763"/>
                  </a:lnTo>
                  <a:lnTo>
                    <a:pt x="1350323" y="141943"/>
                  </a:lnTo>
                  <a:lnTo>
                    <a:pt x="1401020" y="132767"/>
                  </a:lnTo>
                  <a:lnTo>
                    <a:pt x="1452115" y="123126"/>
                  </a:lnTo>
                  <a:lnTo>
                    <a:pt x="1503468" y="112912"/>
                  </a:lnTo>
                  <a:lnTo>
                    <a:pt x="1554938" y="102019"/>
                  </a:lnTo>
                  <a:lnTo>
                    <a:pt x="1606387" y="90338"/>
                  </a:lnTo>
                  <a:lnTo>
                    <a:pt x="1657673" y="77762"/>
                  </a:lnTo>
                  <a:lnTo>
                    <a:pt x="1708657" y="64182"/>
                  </a:lnTo>
                  <a:lnTo>
                    <a:pt x="1759197" y="49492"/>
                  </a:lnTo>
                  <a:lnTo>
                    <a:pt x="1809155" y="33583"/>
                  </a:lnTo>
                  <a:lnTo>
                    <a:pt x="1858390" y="16348"/>
                  </a:lnTo>
                  <a:lnTo>
                    <a:pt x="1900750" y="0"/>
                  </a:lnTo>
                </a:path>
                <a:path w="1909445" h="193675">
                  <a:moveTo>
                    <a:pt x="1908872" y="0"/>
                  </a:moveTo>
                  <a:lnTo>
                    <a:pt x="1859740" y="19004"/>
                  </a:lnTo>
                  <a:lnTo>
                    <a:pt x="1810494" y="36255"/>
                  </a:lnTo>
                  <a:lnTo>
                    <a:pt x="1760533" y="52177"/>
                  </a:lnTo>
                  <a:lnTo>
                    <a:pt x="1709996" y="66879"/>
                  </a:lnTo>
                  <a:lnTo>
                    <a:pt x="1659021" y="80468"/>
                  </a:lnTo>
                  <a:lnTo>
                    <a:pt x="1607748" y="93053"/>
                  </a:lnTo>
                  <a:lnTo>
                    <a:pt x="1556318" y="104741"/>
                  </a:lnTo>
                  <a:lnTo>
                    <a:pt x="1504868" y="115639"/>
                  </a:lnTo>
                  <a:lnTo>
                    <a:pt x="1453540" y="125857"/>
                  </a:lnTo>
                  <a:lnTo>
                    <a:pt x="1402471" y="135502"/>
                  </a:lnTo>
                  <a:lnTo>
                    <a:pt x="1351802" y="144682"/>
                  </a:lnTo>
                  <a:lnTo>
                    <a:pt x="1301672" y="153504"/>
                  </a:lnTo>
                  <a:lnTo>
                    <a:pt x="1252221" y="162077"/>
                  </a:lnTo>
                  <a:lnTo>
                    <a:pt x="1232307" y="165519"/>
                  </a:lnTo>
                  <a:lnTo>
                    <a:pt x="1224205" y="166954"/>
                  </a:lnTo>
                  <a:lnTo>
                    <a:pt x="1156267" y="177799"/>
                  </a:lnTo>
                  <a:lnTo>
                    <a:pt x="1106271" y="184486"/>
                  </a:lnTo>
                  <a:lnTo>
                    <a:pt x="1057776" y="189478"/>
                  </a:lnTo>
                  <a:lnTo>
                    <a:pt x="1010471" y="192557"/>
                  </a:lnTo>
                  <a:lnTo>
                    <a:pt x="964045" y="193506"/>
                  </a:lnTo>
                  <a:lnTo>
                    <a:pt x="918188" y="192108"/>
                  </a:lnTo>
                  <a:lnTo>
                    <a:pt x="872588" y="188144"/>
                  </a:lnTo>
                  <a:lnTo>
                    <a:pt x="826935" y="181397"/>
                  </a:lnTo>
                  <a:lnTo>
                    <a:pt x="780918" y="171650"/>
                  </a:lnTo>
                  <a:lnTo>
                    <a:pt x="734226" y="158686"/>
                  </a:lnTo>
                  <a:lnTo>
                    <a:pt x="711409" y="151846"/>
                  </a:lnTo>
                  <a:lnTo>
                    <a:pt x="683512" y="144039"/>
                  </a:lnTo>
                  <a:lnTo>
                    <a:pt x="614161" y="126969"/>
                  </a:lnTo>
                  <a:lnTo>
                    <a:pt x="573551" y="118425"/>
                  </a:lnTo>
                  <a:lnTo>
                    <a:pt x="529547" y="110355"/>
                  </a:lnTo>
                  <a:lnTo>
                    <a:pt x="482571" y="103118"/>
                  </a:lnTo>
                  <a:lnTo>
                    <a:pt x="433043" y="97074"/>
                  </a:lnTo>
                  <a:lnTo>
                    <a:pt x="381387" y="92584"/>
                  </a:lnTo>
                  <a:lnTo>
                    <a:pt x="328022" y="90007"/>
                  </a:lnTo>
                  <a:lnTo>
                    <a:pt x="273372" y="89703"/>
                  </a:lnTo>
                  <a:lnTo>
                    <a:pt x="217858" y="92032"/>
                  </a:lnTo>
                  <a:lnTo>
                    <a:pt x="161901" y="97353"/>
                  </a:lnTo>
                  <a:lnTo>
                    <a:pt x="105923" y="106027"/>
                  </a:lnTo>
                  <a:lnTo>
                    <a:pt x="50346" y="118413"/>
                  </a:lnTo>
                  <a:lnTo>
                    <a:pt x="0" y="133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893753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0" y="122584"/>
                  </a:moveTo>
                  <a:lnTo>
                    <a:pt x="49579" y="107651"/>
                  </a:lnTo>
                  <a:lnTo>
                    <a:pt x="104834" y="95291"/>
                  </a:lnTo>
                  <a:lnTo>
                    <a:pt x="160491" y="86609"/>
                  </a:lnTo>
                  <a:lnTo>
                    <a:pt x="216133" y="81248"/>
                  </a:lnTo>
                  <a:lnTo>
                    <a:pt x="271339" y="78854"/>
                  </a:lnTo>
                  <a:lnTo>
                    <a:pt x="325689" y="79070"/>
                  </a:lnTo>
                  <a:lnTo>
                    <a:pt x="378764" y="81540"/>
                  </a:lnTo>
                  <a:lnTo>
                    <a:pt x="430143" y="85909"/>
                  </a:lnTo>
                  <a:lnTo>
                    <a:pt x="479408" y="91820"/>
                  </a:lnTo>
                  <a:lnTo>
                    <a:pt x="526137" y="98918"/>
                  </a:lnTo>
                  <a:lnTo>
                    <a:pt x="569911" y="106847"/>
                  </a:lnTo>
                  <a:lnTo>
                    <a:pt x="610311" y="115250"/>
                  </a:lnTo>
                  <a:lnTo>
                    <a:pt x="679308" y="132058"/>
                  </a:lnTo>
                  <a:lnTo>
                    <a:pt x="729768" y="146495"/>
                  </a:lnTo>
                  <a:lnTo>
                    <a:pt x="781111" y="160457"/>
                  </a:lnTo>
                  <a:lnTo>
                    <a:pt x="831702" y="170554"/>
                  </a:lnTo>
                  <a:lnTo>
                    <a:pt x="881962" y="177078"/>
                  </a:lnTo>
                  <a:lnTo>
                    <a:pt x="932313" y="180321"/>
                  </a:lnTo>
                  <a:lnTo>
                    <a:pt x="983175" y="180576"/>
                  </a:lnTo>
                  <a:lnTo>
                    <a:pt x="1034969" y="178137"/>
                  </a:lnTo>
                  <a:lnTo>
                    <a:pt x="1088116" y="173297"/>
                  </a:lnTo>
                  <a:lnTo>
                    <a:pt x="1143036" y="166347"/>
                  </a:lnTo>
                  <a:lnTo>
                    <a:pt x="1200151" y="157582"/>
                  </a:lnTo>
                  <a:lnTo>
                    <a:pt x="1246696" y="149758"/>
                  </a:lnTo>
                  <a:lnTo>
                    <a:pt x="1295838" y="141399"/>
                  </a:lnTo>
                  <a:lnTo>
                    <a:pt x="1345654" y="132793"/>
                  </a:lnTo>
                  <a:lnTo>
                    <a:pt x="1396005" y="123831"/>
                  </a:lnTo>
                  <a:lnTo>
                    <a:pt x="1446751" y="114407"/>
                  </a:lnTo>
                  <a:lnTo>
                    <a:pt x="1497754" y="104410"/>
                  </a:lnTo>
                  <a:lnTo>
                    <a:pt x="1548874" y="93733"/>
                  </a:lnTo>
                  <a:lnTo>
                    <a:pt x="1599972" y="82267"/>
                  </a:lnTo>
                  <a:lnTo>
                    <a:pt x="1650909" y="69904"/>
                  </a:lnTo>
                  <a:lnTo>
                    <a:pt x="1701545" y="56535"/>
                  </a:lnTo>
                  <a:lnTo>
                    <a:pt x="1751742" y="42052"/>
                  </a:lnTo>
                  <a:lnTo>
                    <a:pt x="1801361" y="26346"/>
                  </a:lnTo>
                  <a:lnTo>
                    <a:pt x="1850261" y="9309"/>
                  </a:lnTo>
                  <a:lnTo>
                    <a:pt x="1874467" y="0"/>
                  </a:lnTo>
                </a:path>
                <a:path w="1882775" h="184150">
                  <a:moveTo>
                    <a:pt x="1882707" y="0"/>
                  </a:moveTo>
                  <a:lnTo>
                    <a:pt x="1802714" y="29013"/>
                  </a:lnTo>
                  <a:lnTo>
                    <a:pt x="1753099" y="44731"/>
                  </a:lnTo>
                  <a:lnTo>
                    <a:pt x="1702911" y="59225"/>
                  </a:lnTo>
                  <a:lnTo>
                    <a:pt x="1652290" y="72603"/>
                  </a:lnTo>
                  <a:lnTo>
                    <a:pt x="1601373" y="84974"/>
                  </a:lnTo>
                  <a:lnTo>
                    <a:pt x="1550300" y="96446"/>
                  </a:lnTo>
                  <a:lnTo>
                    <a:pt x="1499208" y="107129"/>
                  </a:lnTo>
                  <a:lnTo>
                    <a:pt x="1448237" y="117131"/>
                  </a:lnTo>
                  <a:lnTo>
                    <a:pt x="1397524" y="126561"/>
                  </a:lnTo>
                  <a:lnTo>
                    <a:pt x="1347208" y="135527"/>
                  </a:lnTo>
                  <a:lnTo>
                    <a:pt x="1297428" y="144137"/>
                  </a:lnTo>
                  <a:lnTo>
                    <a:pt x="1248322" y="152502"/>
                  </a:lnTo>
                  <a:lnTo>
                    <a:pt x="1206526" y="159563"/>
                  </a:lnTo>
                  <a:lnTo>
                    <a:pt x="1143396" y="169298"/>
                  </a:lnTo>
                  <a:lnTo>
                    <a:pt x="1088351" y="176269"/>
                  </a:lnTo>
                  <a:lnTo>
                    <a:pt x="1035076" y="181121"/>
                  </a:lnTo>
                  <a:lnTo>
                    <a:pt x="983147" y="183561"/>
                  </a:lnTo>
                  <a:lnTo>
                    <a:pt x="932141" y="183295"/>
                  </a:lnTo>
                  <a:lnTo>
                    <a:pt x="881635" y="180029"/>
                  </a:lnTo>
                  <a:lnTo>
                    <a:pt x="831205" y="173468"/>
                  </a:lnTo>
                  <a:lnTo>
                    <a:pt x="780427" y="163319"/>
                  </a:lnTo>
                  <a:lnTo>
                    <a:pt x="728879" y="149289"/>
                  </a:lnTo>
                  <a:lnTo>
                    <a:pt x="706233" y="142561"/>
                  </a:lnTo>
                  <a:lnTo>
                    <a:pt x="678546" y="134886"/>
                  </a:lnTo>
                  <a:lnTo>
                    <a:pt x="609724" y="118115"/>
                  </a:lnTo>
                  <a:lnTo>
                    <a:pt x="569428" y="109728"/>
                  </a:lnTo>
                  <a:lnTo>
                    <a:pt x="525767" y="101814"/>
                  </a:lnTo>
                  <a:lnTo>
                    <a:pt x="479161" y="94728"/>
                  </a:lnTo>
                  <a:lnTo>
                    <a:pt x="430029" y="88824"/>
                  </a:lnTo>
                  <a:lnTo>
                    <a:pt x="378789" y="84457"/>
                  </a:lnTo>
                  <a:lnTo>
                    <a:pt x="325862" y="81981"/>
                  </a:lnTo>
                  <a:lnTo>
                    <a:pt x="271667" y="81753"/>
                  </a:lnTo>
                  <a:lnTo>
                    <a:pt x="216621" y="84126"/>
                  </a:lnTo>
                  <a:lnTo>
                    <a:pt x="161146" y="89456"/>
                  </a:lnTo>
                  <a:lnTo>
                    <a:pt x="105660" y="98097"/>
                  </a:lnTo>
                  <a:lnTo>
                    <a:pt x="50581" y="110404"/>
                  </a:lnTo>
                  <a:lnTo>
                    <a:pt x="0" y="1256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59449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30" h="173355">
                  <a:moveTo>
                    <a:pt x="0" y="113474"/>
                  </a:moveTo>
                  <a:lnTo>
                    <a:pt x="48506" y="98822"/>
                  </a:lnTo>
                  <a:lnTo>
                    <a:pt x="103335" y="86496"/>
                  </a:lnTo>
                  <a:lnTo>
                    <a:pt x="158564" y="77808"/>
                  </a:lnTo>
                  <a:lnTo>
                    <a:pt x="213777" y="72405"/>
                  </a:lnTo>
                  <a:lnTo>
                    <a:pt x="268558" y="69937"/>
                  </a:lnTo>
                  <a:lnTo>
                    <a:pt x="322490" y="70053"/>
                  </a:lnTo>
                  <a:lnTo>
                    <a:pt x="375156" y="72401"/>
                  </a:lnTo>
                  <a:lnTo>
                    <a:pt x="426139" y="76630"/>
                  </a:lnTo>
                  <a:lnTo>
                    <a:pt x="475024" y="82388"/>
                  </a:lnTo>
                  <a:lnTo>
                    <a:pt x="521394" y="89325"/>
                  </a:lnTo>
                  <a:lnTo>
                    <a:pt x="564831" y="97089"/>
                  </a:lnTo>
                  <a:lnTo>
                    <a:pt x="604920" y="105328"/>
                  </a:lnTo>
                  <a:lnTo>
                    <a:pt x="673385" y="121829"/>
                  </a:lnTo>
                  <a:lnTo>
                    <a:pt x="723456" y="136017"/>
                  </a:lnTo>
                  <a:lnTo>
                    <a:pt x="774546" y="149818"/>
                  </a:lnTo>
                  <a:lnTo>
                    <a:pt x="824895" y="159809"/>
                  </a:lnTo>
                  <a:lnTo>
                    <a:pt x="874920" y="166278"/>
                  </a:lnTo>
                  <a:lnTo>
                    <a:pt x="925041" y="169515"/>
                  </a:lnTo>
                  <a:lnTo>
                    <a:pt x="975677" y="169809"/>
                  </a:lnTo>
                  <a:lnTo>
                    <a:pt x="1027245" y="167448"/>
                  </a:lnTo>
                  <a:lnTo>
                    <a:pt x="1080164" y="162722"/>
                  </a:lnTo>
                  <a:lnTo>
                    <a:pt x="1134853" y="155921"/>
                  </a:lnTo>
                  <a:lnTo>
                    <a:pt x="1191731" y="147333"/>
                  </a:lnTo>
                  <a:lnTo>
                    <a:pt x="1215734" y="143383"/>
                  </a:lnTo>
                  <a:lnTo>
                    <a:pt x="1241946" y="139027"/>
                  </a:lnTo>
                  <a:lnTo>
                    <a:pt x="1290731" y="130881"/>
                  </a:lnTo>
                  <a:lnTo>
                    <a:pt x="1340184" y="122492"/>
                  </a:lnTo>
                  <a:lnTo>
                    <a:pt x="1390169" y="113750"/>
                  </a:lnTo>
                  <a:lnTo>
                    <a:pt x="1440546" y="104546"/>
                  </a:lnTo>
                  <a:lnTo>
                    <a:pt x="1491178" y="94770"/>
                  </a:lnTo>
                  <a:lnTo>
                    <a:pt x="1541927" y="84315"/>
                  </a:lnTo>
                  <a:lnTo>
                    <a:pt x="1592654" y="73069"/>
                  </a:lnTo>
                  <a:lnTo>
                    <a:pt x="1643222" y="60925"/>
                  </a:lnTo>
                  <a:lnTo>
                    <a:pt x="1693492" y="47773"/>
                  </a:lnTo>
                  <a:lnTo>
                    <a:pt x="1743327" y="33503"/>
                  </a:lnTo>
                  <a:lnTo>
                    <a:pt x="1792587" y="18006"/>
                  </a:lnTo>
                  <a:lnTo>
                    <a:pt x="1841136" y="1174"/>
                  </a:lnTo>
                  <a:lnTo>
                    <a:pt x="1844201" y="0"/>
                  </a:lnTo>
                </a:path>
                <a:path w="1852930" h="173355">
                  <a:moveTo>
                    <a:pt x="1852541" y="0"/>
                  </a:moveTo>
                  <a:lnTo>
                    <a:pt x="1793671" y="20793"/>
                  </a:lnTo>
                  <a:lnTo>
                    <a:pt x="1744359" y="36313"/>
                  </a:lnTo>
                  <a:lnTo>
                    <a:pt x="1694478" y="50602"/>
                  </a:lnTo>
                  <a:lnTo>
                    <a:pt x="1644167" y="63770"/>
                  </a:lnTo>
                  <a:lnTo>
                    <a:pt x="1593562" y="75927"/>
                  </a:lnTo>
                  <a:lnTo>
                    <a:pt x="1542803" y="87183"/>
                  </a:lnTo>
                  <a:lnTo>
                    <a:pt x="1492025" y="97646"/>
                  </a:lnTo>
                  <a:lnTo>
                    <a:pt x="1441367" y="107428"/>
                  </a:lnTo>
                  <a:lnTo>
                    <a:pt x="1390966" y="116636"/>
                  </a:lnTo>
                  <a:lnTo>
                    <a:pt x="1340960" y="125382"/>
                  </a:lnTo>
                  <a:lnTo>
                    <a:pt x="1291487" y="133774"/>
                  </a:lnTo>
                  <a:lnTo>
                    <a:pt x="1242683" y="141923"/>
                  </a:lnTo>
                  <a:lnTo>
                    <a:pt x="1212457" y="146952"/>
                  </a:lnTo>
                  <a:lnTo>
                    <a:pt x="1205675" y="148082"/>
                  </a:lnTo>
                  <a:lnTo>
                    <a:pt x="1135174" y="158864"/>
                  </a:lnTo>
                  <a:lnTo>
                    <a:pt x="1080330" y="165681"/>
                  </a:lnTo>
                  <a:lnTo>
                    <a:pt x="1027260" y="170414"/>
                  </a:lnTo>
                  <a:lnTo>
                    <a:pt x="975545" y="172775"/>
                  </a:lnTo>
                  <a:lnTo>
                    <a:pt x="924764" y="172474"/>
                  </a:lnTo>
                  <a:lnTo>
                    <a:pt x="874499" y="169222"/>
                  </a:lnTo>
                  <a:lnTo>
                    <a:pt x="824328" y="162729"/>
                  </a:lnTo>
                  <a:lnTo>
                    <a:pt x="773833" y="152705"/>
                  </a:lnTo>
                  <a:lnTo>
                    <a:pt x="722593" y="138862"/>
                  </a:lnTo>
                  <a:lnTo>
                    <a:pt x="700122" y="132246"/>
                  </a:lnTo>
                  <a:lnTo>
                    <a:pt x="672649" y="124703"/>
                  </a:lnTo>
                  <a:lnTo>
                    <a:pt x="604358" y="108235"/>
                  </a:lnTo>
                  <a:lnTo>
                    <a:pt x="564373" y="100010"/>
                  </a:lnTo>
                  <a:lnTo>
                    <a:pt x="521048" y="92258"/>
                  </a:lnTo>
                  <a:lnTo>
                    <a:pt x="474801" y="85331"/>
                  </a:lnTo>
                  <a:lnTo>
                    <a:pt x="426045" y="79578"/>
                  </a:lnTo>
                  <a:lnTo>
                    <a:pt x="375198" y="75349"/>
                  </a:lnTo>
                  <a:lnTo>
                    <a:pt x="322676" y="72995"/>
                  </a:lnTo>
                  <a:lnTo>
                    <a:pt x="268893" y="72867"/>
                  </a:lnTo>
                  <a:lnTo>
                    <a:pt x="214266" y="75314"/>
                  </a:lnTo>
                  <a:lnTo>
                    <a:pt x="159211" y="80687"/>
                  </a:lnTo>
                  <a:lnTo>
                    <a:pt x="104143" y="89336"/>
                  </a:lnTo>
                  <a:lnTo>
                    <a:pt x="49479" y="101612"/>
                  </a:lnTo>
                  <a:lnTo>
                    <a:pt x="0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829269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0" y="102845"/>
                  </a:moveTo>
                  <a:lnTo>
                    <a:pt x="56077" y="86531"/>
                  </a:lnTo>
                  <a:lnTo>
                    <a:pt x="113802" y="74329"/>
                  </a:lnTo>
                  <a:lnTo>
                    <a:pt x="171863" y="66068"/>
                  </a:lnTo>
                  <a:lnTo>
                    <a:pt x="229770" y="61335"/>
                  </a:lnTo>
                  <a:lnTo>
                    <a:pt x="287032" y="59719"/>
                  </a:lnTo>
                  <a:lnTo>
                    <a:pt x="343158" y="60810"/>
                  </a:lnTo>
                  <a:lnTo>
                    <a:pt x="397658" y="64194"/>
                  </a:lnTo>
                  <a:lnTo>
                    <a:pt x="450042" y="69461"/>
                  </a:lnTo>
                  <a:lnTo>
                    <a:pt x="499817" y="76200"/>
                  </a:lnTo>
                  <a:lnTo>
                    <a:pt x="546494" y="83999"/>
                  </a:lnTo>
                  <a:lnTo>
                    <a:pt x="589582" y="92447"/>
                  </a:lnTo>
                  <a:lnTo>
                    <a:pt x="628590" y="101132"/>
                  </a:lnTo>
                  <a:lnTo>
                    <a:pt x="692405" y="117569"/>
                  </a:lnTo>
                  <a:lnTo>
                    <a:pt x="716230" y="124498"/>
                  </a:lnTo>
                  <a:lnTo>
                    <a:pt x="767006" y="138128"/>
                  </a:lnTo>
                  <a:lnTo>
                    <a:pt x="817071" y="148007"/>
                  </a:lnTo>
                  <a:lnTo>
                    <a:pt x="866839" y="154422"/>
                  </a:lnTo>
                  <a:lnTo>
                    <a:pt x="916725" y="157657"/>
                  </a:lnTo>
                  <a:lnTo>
                    <a:pt x="967145" y="157995"/>
                  </a:lnTo>
                  <a:lnTo>
                    <a:pt x="1018512" y="155724"/>
                  </a:lnTo>
                  <a:lnTo>
                    <a:pt x="1071241" y="151126"/>
                  </a:lnTo>
                  <a:lnTo>
                    <a:pt x="1125748" y="144487"/>
                  </a:lnTo>
                  <a:lnTo>
                    <a:pt x="1182447" y="136093"/>
                  </a:lnTo>
                  <a:lnTo>
                    <a:pt x="1235597" y="127444"/>
                  </a:lnTo>
                  <a:lnTo>
                    <a:pt x="1284064" y="119514"/>
                  </a:lnTo>
                  <a:lnTo>
                    <a:pt x="1333197" y="111343"/>
                  </a:lnTo>
                  <a:lnTo>
                    <a:pt x="1382857" y="102820"/>
                  </a:lnTo>
                  <a:lnTo>
                    <a:pt x="1432908" y="93836"/>
                  </a:lnTo>
                  <a:lnTo>
                    <a:pt x="1483213" y="84281"/>
                  </a:lnTo>
                  <a:lnTo>
                    <a:pt x="1533634" y="74044"/>
                  </a:lnTo>
                  <a:lnTo>
                    <a:pt x="1584034" y="63015"/>
                  </a:lnTo>
                  <a:lnTo>
                    <a:pt x="1634277" y="51084"/>
                  </a:lnTo>
                  <a:lnTo>
                    <a:pt x="1684224" y="38140"/>
                  </a:lnTo>
                  <a:lnTo>
                    <a:pt x="1733739" y="24075"/>
                  </a:lnTo>
                  <a:lnTo>
                    <a:pt x="1782684" y="8777"/>
                  </a:lnTo>
                  <a:lnTo>
                    <a:pt x="1808128" y="0"/>
                  </a:lnTo>
                </a:path>
                <a:path w="1817370" h="161290">
                  <a:moveTo>
                    <a:pt x="1817239" y="0"/>
                  </a:moveTo>
                  <a:lnTo>
                    <a:pt x="1734769" y="26872"/>
                  </a:lnTo>
                  <a:lnTo>
                    <a:pt x="1685207" y="40957"/>
                  </a:lnTo>
                  <a:lnTo>
                    <a:pt x="1635218" y="53916"/>
                  </a:lnTo>
                  <a:lnTo>
                    <a:pt x="1584938" y="65860"/>
                  </a:lnTo>
                  <a:lnTo>
                    <a:pt x="1534503" y="76899"/>
                  </a:lnTo>
                  <a:lnTo>
                    <a:pt x="1484052" y="87144"/>
                  </a:lnTo>
                  <a:lnTo>
                    <a:pt x="1433719" y="96706"/>
                  </a:lnTo>
                  <a:lnTo>
                    <a:pt x="1383641" y="105694"/>
                  </a:lnTo>
                  <a:lnTo>
                    <a:pt x="1333956" y="114220"/>
                  </a:lnTo>
                  <a:lnTo>
                    <a:pt x="1284799" y="122394"/>
                  </a:lnTo>
                  <a:lnTo>
                    <a:pt x="1236308" y="130327"/>
                  </a:lnTo>
                  <a:lnTo>
                    <a:pt x="1197979" y="136588"/>
                  </a:lnTo>
                  <a:lnTo>
                    <a:pt x="1190410" y="137833"/>
                  </a:lnTo>
                  <a:lnTo>
                    <a:pt x="1126068" y="147440"/>
                  </a:lnTo>
                  <a:lnTo>
                    <a:pt x="1071414" y="154092"/>
                  </a:lnTo>
                  <a:lnTo>
                    <a:pt x="1018540" y="158697"/>
                  </a:lnTo>
                  <a:lnTo>
                    <a:pt x="967029" y="160971"/>
                  </a:lnTo>
                  <a:lnTo>
                    <a:pt x="916466" y="160626"/>
                  </a:lnTo>
                  <a:lnTo>
                    <a:pt x="866434" y="157379"/>
                  </a:lnTo>
                  <a:lnTo>
                    <a:pt x="816517" y="150944"/>
                  </a:lnTo>
                  <a:lnTo>
                    <a:pt x="766300" y="141035"/>
                  </a:lnTo>
                  <a:lnTo>
                    <a:pt x="715366" y="127368"/>
                  </a:lnTo>
                  <a:lnTo>
                    <a:pt x="691606" y="120449"/>
                  </a:lnTo>
                  <a:lnTo>
                    <a:pt x="662308" y="112534"/>
                  </a:lnTo>
                  <a:lnTo>
                    <a:pt x="589063" y="95358"/>
                  </a:lnTo>
                  <a:lnTo>
                    <a:pt x="546093" y="86918"/>
                  </a:lnTo>
                  <a:lnTo>
                    <a:pt x="499545" y="79124"/>
                  </a:lnTo>
                  <a:lnTo>
                    <a:pt x="449908" y="72387"/>
                  </a:lnTo>
                  <a:lnTo>
                    <a:pt x="397671" y="67117"/>
                  </a:lnTo>
                  <a:lnTo>
                    <a:pt x="343325" y="63724"/>
                  </a:lnTo>
                  <a:lnTo>
                    <a:pt x="287358" y="62619"/>
                  </a:lnTo>
                  <a:lnTo>
                    <a:pt x="230259" y="64213"/>
                  </a:lnTo>
                  <a:lnTo>
                    <a:pt x="172519" y="68915"/>
                  </a:lnTo>
                  <a:lnTo>
                    <a:pt x="114627" y="77137"/>
                  </a:lnTo>
                  <a:lnTo>
                    <a:pt x="57073" y="89289"/>
                  </a:lnTo>
                  <a:lnTo>
                    <a:pt x="345" y="105781"/>
                  </a:lnTo>
                  <a:lnTo>
                    <a:pt x="0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788367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4" h="148590">
                  <a:moveTo>
                    <a:pt x="0" y="91250"/>
                  </a:moveTo>
                  <a:lnTo>
                    <a:pt x="53230" y="75716"/>
                  </a:lnTo>
                  <a:lnTo>
                    <a:pt x="110505" y="63543"/>
                  </a:lnTo>
                  <a:lnTo>
                    <a:pt x="168111" y="55267"/>
                  </a:lnTo>
                  <a:lnTo>
                    <a:pt x="225563" y="50482"/>
                  </a:lnTo>
                  <a:lnTo>
                    <a:pt x="282374" y="48781"/>
                  </a:lnTo>
                  <a:lnTo>
                    <a:pt x="338058" y="49759"/>
                  </a:lnTo>
                  <a:lnTo>
                    <a:pt x="392126" y="53009"/>
                  </a:lnTo>
                  <a:lnTo>
                    <a:pt x="444094" y="58126"/>
                  </a:lnTo>
                  <a:lnTo>
                    <a:pt x="493474" y="64702"/>
                  </a:lnTo>
                  <a:lnTo>
                    <a:pt x="539780" y="72333"/>
                  </a:lnTo>
                  <a:lnTo>
                    <a:pt x="582526" y="80613"/>
                  </a:lnTo>
                  <a:lnTo>
                    <a:pt x="621223" y="89134"/>
                  </a:lnTo>
                  <a:lnTo>
                    <a:pt x="684530" y="105279"/>
                  </a:lnTo>
                  <a:lnTo>
                    <a:pt x="708165" y="112090"/>
                  </a:lnTo>
                  <a:lnTo>
                    <a:pt x="758623" y="125529"/>
                  </a:lnTo>
                  <a:lnTo>
                    <a:pt x="808400" y="135282"/>
                  </a:lnTo>
                  <a:lnTo>
                    <a:pt x="857905" y="141630"/>
                  </a:lnTo>
                  <a:lnTo>
                    <a:pt x="907551" y="144852"/>
                  </a:lnTo>
                  <a:lnTo>
                    <a:pt x="957748" y="145229"/>
                  </a:lnTo>
                  <a:lnTo>
                    <a:pt x="1008907" y="143040"/>
                  </a:lnTo>
                  <a:lnTo>
                    <a:pt x="1061438" y="138568"/>
                  </a:lnTo>
                  <a:lnTo>
                    <a:pt x="1115753" y="132090"/>
                  </a:lnTo>
                  <a:lnTo>
                    <a:pt x="1172262" y="123888"/>
                  </a:lnTo>
                  <a:lnTo>
                    <a:pt x="1180186" y="122644"/>
                  </a:lnTo>
                  <a:lnTo>
                    <a:pt x="1188086" y="121425"/>
                  </a:lnTo>
                  <a:lnTo>
                    <a:pt x="1195998" y="120104"/>
                  </a:lnTo>
                  <a:lnTo>
                    <a:pt x="1228319" y="114935"/>
                  </a:lnTo>
                  <a:lnTo>
                    <a:pt x="1276477" y="107216"/>
                  </a:lnTo>
                  <a:lnTo>
                    <a:pt x="1325295" y="99259"/>
                  </a:lnTo>
                  <a:lnTo>
                    <a:pt x="1374638" y="90953"/>
                  </a:lnTo>
                  <a:lnTo>
                    <a:pt x="1424368" y="82186"/>
                  </a:lnTo>
                  <a:lnTo>
                    <a:pt x="1474350" y="72848"/>
                  </a:lnTo>
                  <a:lnTo>
                    <a:pt x="1524449" y="62827"/>
                  </a:lnTo>
                  <a:lnTo>
                    <a:pt x="1574527" y="52013"/>
                  </a:lnTo>
                  <a:lnTo>
                    <a:pt x="1624448" y="40294"/>
                  </a:lnTo>
                  <a:lnTo>
                    <a:pt x="1674077" y="27559"/>
                  </a:lnTo>
                  <a:lnTo>
                    <a:pt x="1723277" y="13697"/>
                  </a:lnTo>
                  <a:lnTo>
                    <a:pt x="1767393" y="0"/>
                  </a:lnTo>
                </a:path>
                <a:path w="1777364" h="148590">
                  <a:moveTo>
                    <a:pt x="1777007" y="0"/>
                  </a:moveTo>
                  <a:lnTo>
                    <a:pt x="1724571" y="16417"/>
                  </a:lnTo>
                  <a:lnTo>
                    <a:pt x="1675375" y="30290"/>
                  </a:lnTo>
                  <a:lnTo>
                    <a:pt x="1625755" y="43034"/>
                  </a:lnTo>
                  <a:lnTo>
                    <a:pt x="1575847" y="54761"/>
                  </a:lnTo>
                  <a:lnTo>
                    <a:pt x="1525786" y="65581"/>
                  </a:lnTo>
                  <a:lnTo>
                    <a:pt x="1475709" y="75607"/>
                  </a:lnTo>
                  <a:lnTo>
                    <a:pt x="1425751" y="84949"/>
                  </a:lnTo>
                  <a:lnTo>
                    <a:pt x="1376047" y="93718"/>
                  </a:lnTo>
                  <a:lnTo>
                    <a:pt x="1326733" y="102026"/>
                  </a:lnTo>
                  <a:lnTo>
                    <a:pt x="1277945" y="109984"/>
                  </a:lnTo>
                  <a:lnTo>
                    <a:pt x="1229818" y="117703"/>
                  </a:lnTo>
                  <a:lnTo>
                    <a:pt x="1196480" y="123050"/>
                  </a:lnTo>
                  <a:lnTo>
                    <a:pt x="1188543" y="124333"/>
                  </a:lnTo>
                  <a:lnTo>
                    <a:pt x="1116069" y="135030"/>
                  </a:lnTo>
                  <a:lnTo>
                    <a:pt x="1061606" y="141522"/>
                  </a:lnTo>
                  <a:lnTo>
                    <a:pt x="1008930" y="146004"/>
                  </a:lnTo>
                  <a:lnTo>
                    <a:pt x="957628" y="148194"/>
                  </a:lnTo>
                  <a:lnTo>
                    <a:pt x="907288" y="147812"/>
                  </a:lnTo>
                  <a:lnTo>
                    <a:pt x="857498" y="144576"/>
                  </a:lnTo>
                  <a:lnTo>
                    <a:pt x="807845" y="138206"/>
                  </a:lnTo>
                  <a:lnTo>
                    <a:pt x="757917" y="128419"/>
                  </a:lnTo>
                  <a:lnTo>
                    <a:pt x="707302" y="114935"/>
                  </a:lnTo>
                  <a:lnTo>
                    <a:pt x="683725" y="108138"/>
                  </a:lnTo>
                  <a:lnTo>
                    <a:pt x="654655" y="100367"/>
                  </a:lnTo>
                  <a:lnTo>
                    <a:pt x="581979" y="83522"/>
                  </a:lnTo>
                  <a:lnTo>
                    <a:pt x="539345" y="75258"/>
                  </a:lnTo>
                  <a:lnTo>
                    <a:pt x="493160" y="67639"/>
                  </a:lnTo>
                  <a:lnTo>
                    <a:pt x="443911" y="61070"/>
                  </a:lnTo>
                  <a:lnTo>
                    <a:pt x="392083" y="55956"/>
                  </a:lnTo>
                  <a:lnTo>
                    <a:pt x="338163" y="52703"/>
                  </a:lnTo>
                  <a:lnTo>
                    <a:pt x="282635" y="51714"/>
                  </a:lnTo>
                  <a:lnTo>
                    <a:pt x="225987" y="53396"/>
                  </a:lnTo>
                  <a:lnTo>
                    <a:pt x="168703" y="58152"/>
                  </a:lnTo>
                  <a:lnTo>
                    <a:pt x="111269" y="66388"/>
                  </a:lnTo>
                  <a:lnTo>
                    <a:pt x="54171" y="78508"/>
                  </a:lnTo>
                  <a:lnTo>
                    <a:pt x="0" y="943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1745608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0" y="78479"/>
                  </a:moveTo>
                  <a:lnTo>
                    <a:pt x="49519" y="63984"/>
                  </a:lnTo>
                  <a:lnTo>
                    <a:pt x="106344" y="51842"/>
                  </a:lnTo>
                  <a:lnTo>
                    <a:pt x="163498" y="43553"/>
                  </a:lnTo>
                  <a:lnTo>
                    <a:pt x="220499" y="38716"/>
                  </a:lnTo>
                  <a:lnTo>
                    <a:pt x="276865" y="36931"/>
                  </a:lnTo>
                  <a:lnTo>
                    <a:pt x="332112" y="37797"/>
                  </a:lnTo>
                  <a:lnTo>
                    <a:pt x="385757" y="40913"/>
                  </a:lnTo>
                  <a:lnTo>
                    <a:pt x="437318" y="45878"/>
                  </a:lnTo>
                  <a:lnTo>
                    <a:pt x="486312" y="52293"/>
                  </a:lnTo>
                  <a:lnTo>
                    <a:pt x="532256" y="59755"/>
                  </a:lnTo>
                  <a:lnTo>
                    <a:pt x="574667" y="67865"/>
                  </a:lnTo>
                  <a:lnTo>
                    <a:pt x="613063" y="76222"/>
                  </a:lnTo>
                  <a:lnTo>
                    <a:pt x="675875" y="92074"/>
                  </a:lnTo>
                  <a:lnTo>
                    <a:pt x="699326" y="98768"/>
                  </a:lnTo>
                  <a:lnTo>
                    <a:pt x="749473" y="112020"/>
                  </a:lnTo>
                  <a:lnTo>
                    <a:pt x="798966" y="121649"/>
                  </a:lnTo>
                  <a:lnTo>
                    <a:pt x="848212" y="127932"/>
                  </a:lnTo>
                  <a:lnTo>
                    <a:pt x="897619" y="131143"/>
                  </a:lnTo>
                  <a:lnTo>
                    <a:pt x="947593" y="131559"/>
                  </a:lnTo>
                  <a:lnTo>
                    <a:pt x="998543" y="129455"/>
                  </a:lnTo>
                  <a:lnTo>
                    <a:pt x="1050875" y="125107"/>
                  </a:lnTo>
                  <a:lnTo>
                    <a:pt x="1104996" y="118791"/>
                  </a:lnTo>
                  <a:lnTo>
                    <a:pt x="1161314" y="110782"/>
                  </a:lnTo>
                  <a:lnTo>
                    <a:pt x="1220890" y="101473"/>
                  </a:lnTo>
                  <a:lnTo>
                    <a:pt x="1268688" y="93968"/>
                  </a:lnTo>
                  <a:lnTo>
                    <a:pt x="1317143" y="86227"/>
                  </a:lnTo>
                  <a:lnTo>
                    <a:pt x="1366118" y="78138"/>
                  </a:lnTo>
                  <a:lnTo>
                    <a:pt x="1415480" y="69591"/>
                  </a:lnTo>
                  <a:lnTo>
                    <a:pt x="1465092" y="60472"/>
                  </a:lnTo>
                  <a:lnTo>
                    <a:pt x="1514821" y="50671"/>
                  </a:lnTo>
                  <a:lnTo>
                    <a:pt x="1564529" y="40074"/>
                  </a:lnTo>
                  <a:lnTo>
                    <a:pt x="1614084" y="28572"/>
                  </a:lnTo>
                  <a:lnTo>
                    <a:pt x="1663348" y="16051"/>
                  </a:lnTo>
                  <a:lnTo>
                    <a:pt x="1712187" y="2400"/>
                  </a:lnTo>
                  <a:lnTo>
                    <a:pt x="1719969" y="0"/>
                  </a:lnTo>
                </a:path>
                <a:path w="1730375" h="134620">
                  <a:moveTo>
                    <a:pt x="1730090" y="0"/>
                  </a:moveTo>
                  <a:lnTo>
                    <a:pt x="1664144" y="18928"/>
                  </a:lnTo>
                  <a:lnTo>
                    <a:pt x="1614811" y="31466"/>
                  </a:lnTo>
                  <a:lnTo>
                    <a:pt x="1565192" y="42981"/>
                  </a:lnTo>
                  <a:lnTo>
                    <a:pt x="1515423" y="53587"/>
                  </a:lnTo>
                  <a:lnTo>
                    <a:pt x="1465637" y="63394"/>
                  </a:lnTo>
                  <a:lnTo>
                    <a:pt x="1415970" y="72516"/>
                  </a:lnTo>
                  <a:lnTo>
                    <a:pt x="1366557" y="81064"/>
                  </a:lnTo>
                  <a:lnTo>
                    <a:pt x="1317531" y="89152"/>
                  </a:lnTo>
                  <a:lnTo>
                    <a:pt x="1269028" y="96891"/>
                  </a:lnTo>
                  <a:lnTo>
                    <a:pt x="1221182" y="104394"/>
                  </a:lnTo>
                  <a:lnTo>
                    <a:pt x="1185381" y="110007"/>
                  </a:lnTo>
                  <a:lnTo>
                    <a:pt x="1177469" y="111277"/>
                  </a:lnTo>
                  <a:lnTo>
                    <a:pt x="1105295" y="121757"/>
                  </a:lnTo>
                  <a:lnTo>
                    <a:pt x="1051030" y="128078"/>
                  </a:lnTo>
                  <a:lnTo>
                    <a:pt x="998558" y="132427"/>
                  </a:lnTo>
                  <a:lnTo>
                    <a:pt x="947467" y="134528"/>
                  </a:lnTo>
                  <a:lnTo>
                    <a:pt x="897351" y="134104"/>
                  </a:lnTo>
                  <a:lnTo>
                    <a:pt x="847800" y="130878"/>
                  </a:lnTo>
                  <a:lnTo>
                    <a:pt x="798405" y="124574"/>
                  </a:lnTo>
                  <a:lnTo>
                    <a:pt x="748758" y="114915"/>
                  </a:lnTo>
                  <a:lnTo>
                    <a:pt x="698450" y="101625"/>
                  </a:lnTo>
                  <a:lnTo>
                    <a:pt x="675063" y="94944"/>
                  </a:lnTo>
                  <a:lnTo>
                    <a:pt x="646226" y="87309"/>
                  </a:lnTo>
                  <a:lnTo>
                    <a:pt x="574132" y="70776"/>
                  </a:lnTo>
                  <a:lnTo>
                    <a:pt x="531838" y="62677"/>
                  </a:lnTo>
                  <a:lnTo>
                    <a:pt x="486021" y="55223"/>
                  </a:lnTo>
                  <a:lnTo>
                    <a:pt x="437164" y="48814"/>
                  </a:lnTo>
                  <a:lnTo>
                    <a:pt x="385748" y="43848"/>
                  </a:lnTo>
                  <a:lnTo>
                    <a:pt x="332255" y="40727"/>
                  </a:lnTo>
                  <a:lnTo>
                    <a:pt x="277167" y="39849"/>
                  </a:lnTo>
                  <a:lnTo>
                    <a:pt x="220965" y="41614"/>
                  </a:lnTo>
                  <a:lnTo>
                    <a:pt x="164130" y="46421"/>
                  </a:lnTo>
                  <a:lnTo>
                    <a:pt x="107146" y="54671"/>
                  </a:lnTo>
                  <a:lnTo>
                    <a:pt x="50493" y="66763"/>
                  </a:lnTo>
                  <a:lnTo>
                    <a:pt x="0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700206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0" y="64687"/>
                  </a:moveTo>
                  <a:lnTo>
                    <a:pt x="45063" y="51454"/>
                  </a:lnTo>
                  <a:lnTo>
                    <a:pt x="101448" y="39337"/>
                  </a:lnTo>
                  <a:lnTo>
                    <a:pt x="158158" y="31030"/>
                  </a:lnTo>
                  <a:lnTo>
                    <a:pt x="214714" y="26138"/>
                  </a:lnTo>
                  <a:lnTo>
                    <a:pt x="270636" y="24265"/>
                  </a:lnTo>
                  <a:lnTo>
                    <a:pt x="325447" y="25016"/>
                  </a:lnTo>
                  <a:lnTo>
                    <a:pt x="378667" y="27995"/>
                  </a:lnTo>
                  <a:lnTo>
                    <a:pt x="429819" y="32808"/>
                  </a:lnTo>
                  <a:lnTo>
                    <a:pt x="478422" y="39059"/>
                  </a:lnTo>
                  <a:lnTo>
                    <a:pt x="523998" y="46352"/>
                  </a:lnTo>
                  <a:lnTo>
                    <a:pt x="566069" y="54292"/>
                  </a:lnTo>
                  <a:lnTo>
                    <a:pt x="604156" y="62484"/>
                  </a:lnTo>
                  <a:lnTo>
                    <a:pt x="666463" y="78043"/>
                  </a:lnTo>
                  <a:lnTo>
                    <a:pt x="689725" y="84619"/>
                  </a:lnTo>
                  <a:lnTo>
                    <a:pt x="739576" y="97688"/>
                  </a:lnTo>
                  <a:lnTo>
                    <a:pt x="788797" y="107197"/>
                  </a:lnTo>
                  <a:lnTo>
                    <a:pt x="837791" y="113416"/>
                  </a:lnTo>
                  <a:lnTo>
                    <a:pt x="886964" y="116617"/>
                  </a:lnTo>
                  <a:lnTo>
                    <a:pt x="936718" y="117072"/>
                  </a:lnTo>
                  <a:lnTo>
                    <a:pt x="987458" y="115051"/>
                  </a:lnTo>
                  <a:lnTo>
                    <a:pt x="1039587" y="110827"/>
                  </a:lnTo>
                  <a:lnTo>
                    <a:pt x="1093510" y="104669"/>
                  </a:lnTo>
                  <a:lnTo>
                    <a:pt x="1149630" y="96850"/>
                  </a:lnTo>
                  <a:lnTo>
                    <a:pt x="1173112" y="93230"/>
                  </a:lnTo>
                  <a:lnTo>
                    <a:pt x="1211593" y="87325"/>
                  </a:lnTo>
                  <a:lnTo>
                    <a:pt x="1259108" y="80035"/>
                  </a:lnTo>
                  <a:lnTo>
                    <a:pt x="1307275" y="72512"/>
                  </a:lnTo>
                  <a:lnTo>
                    <a:pt x="1355960" y="64643"/>
                  </a:lnTo>
                  <a:lnTo>
                    <a:pt x="1405029" y="56315"/>
                  </a:lnTo>
                  <a:lnTo>
                    <a:pt x="1454348" y="47414"/>
                  </a:lnTo>
                  <a:lnTo>
                    <a:pt x="1503782" y="37829"/>
                  </a:lnTo>
                  <a:lnTo>
                    <a:pt x="1553197" y="27446"/>
                  </a:lnTo>
                  <a:lnTo>
                    <a:pt x="1602460" y="16152"/>
                  </a:lnTo>
                  <a:lnTo>
                    <a:pt x="1651435" y="3835"/>
                  </a:lnTo>
                  <a:lnTo>
                    <a:pt x="1665278" y="0"/>
                  </a:lnTo>
                </a:path>
                <a:path w="1676400" h="120650">
                  <a:moveTo>
                    <a:pt x="1676395" y="0"/>
                  </a:moveTo>
                  <a:lnTo>
                    <a:pt x="1603487" y="18960"/>
                  </a:lnTo>
                  <a:lnTo>
                    <a:pt x="1554199" y="30268"/>
                  </a:lnTo>
                  <a:lnTo>
                    <a:pt x="1504763" y="40662"/>
                  </a:lnTo>
                  <a:lnTo>
                    <a:pt x="1455312" y="50256"/>
                  </a:lnTo>
                  <a:lnTo>
                    <a:pt x="1405979" y="59164"/>
                  </a:lnTo>
                  <a:lnTo>
                    <a:pt x="1356899" y="67498"/>
                  </a:lnTo>
                  <a:lnTo>
                    <a:pt x="1308205" y="75373"/>
                  </a:lnTo>
                  <a:lnTo>
                    <a:pt x="1260030" y="82901"/>
                  </a:lnTo>
                  <a:lnTo>
                    <a:pt x="1212508" y="90195"/>
                  </a:lnTo>
                  <a:lnTo>
                    <a:pt x="1173582" y="96164"/>
                  </a:lnTo>
                  <a:lnTo>
                    <a:pt x="1165708" y="97421"/>
                  </a:lnTo>
                  <a:lnTo>
                    <a:pt x="1093801" y="107623"/>
                  </a:lnTo>
                  <a:lnTo>
                    <a:pt x="1039729" y="113785"/>
                  </a:lnTo>
                  <a:lnTo>
                    <a:pt x="987454" y="118012"/>
                  </a:lnTo>
                  <a:lnTo>
                    <a:pt x="936571" y="120030"/>
                  </a:lnTo>
                  <a:lnTo>
                    <a:pt x="886676" y="119567"/>
                  </a:lnTo>
                  <a:lnTo>
                    <a:pt x="837364" y="116353"/>
                  </a:lnTo>
                  <a:lnTo>
                    <a:pt x="788229" y="110114"/>
                  </a:lnTo>
                  <a:lnTo>
                    <a:pt x="738868" y="100580"/>
                  </a:lnTo>
                  <a:lnTo>
                    <a:pt x="688874" y="87477"/>
                  </a:lnTo>
                  <a:lnTo>
                    <a:pt x="665675" y="80915"/>
                  </a:lnTo>
                  <a:lnTo>
                    <a:pt x="637071" y="73420"/>
                  </a:lnTo>
                  <a:lnTo>
                    <a:pt x="565554" y="57208"/>
                  </a:lnTo>
                  <a:lnTo>
                    <a:pt x="523598" y="49279"/>
                  </a:lnTo>
                  <a:lnTo>
                    <a:pt x="478147" y="41994"/>
                  </a:lnTo>
                  <a:lnTo>
                    <a:pt x="429679" y="35748"/>
                  </a:lnTo>
                  <a:lnTo>
                    <a:pt x="378671" y="30935"/>
                  </a:lnTo>
                  <a:lnTo>
                    <a:pt x="325601" y="27949"/>
                  </a:lnTo>
                  <a:lnTo>
                    <a:pt x="270947" y="27184"/>
                  </a:lnTo>
                  <a:lnTo>
                    <a:pt x="215188" y="29035"/>
                  </a:lnTo>
                  <a:lnTo>
                    <a:pt x="158799" y="33896"/>
                  </a:lnTo>
                  <a:lnTo>
                    <a:pt x="102260" y="42162"/>
                  </a:lnTo>
                  <a:lnTo>
                    <a:pt x="46048" y="54227"/>
                  </a:lnTo>
                  <a:lnTo>
                    <a:pt x="0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653228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5" h="104775">
                  <a:moveTo>
                    <a:pt x="0" y="49766"/>
                  </a:moveTo>
                  <a:lnTo>
                    <a:pt x="40495" y="37817"/>
                  </a:lnTo>
                  <a:lnTo>
                    <a:pt x="96503" y="25690"/>
                  </a:lnTo>
                  <a:lnTo>
                    <a:pt x="152802" y="17346"/>
                  </a:lnTo>
                  <a:lnTo>
                    <a:pt x="208921" y="12393"/>
                  </a:lnTo>
                  <a:lnTo>
                    <a:pt x="264387" y="10439"/>
                  </a:lnTo>
                  <a:lnTo>
                    <a:pt x="318730" y="11092"/>
                  </a:lnTo>
                  <a:lnTo>
                    <a:pt x="371478" y="13962"/>
                  </a:lnTo>
                  <a:lnTo>
                    <a:pt x="422159" y="18655"/>
                  </a:lnTo>
                  <a:lnTo>
                    <a:pt x="470302" y="24780"/>
                  </a:lnTo>
                  <a:lnTo>
                    <a:pt x="515435" y="31945"/>
                  </a:lnTo>
                  <a:lnTo>
                    <a:pt x="557087" y="39758"/>
                  </a:lnTo>
                  <a:lnTo>
                    <a:pt x="594786" y="47828"/>
                  </a:lnTo>
                  <a:lnTo>
                    <a:pt x="656439" y="63171"/>
                  </a:lnTo>
                  <a:lnTo>
                    <a:pt x="679451" y="69660"/>
                  </a:lnTo>
                  <a:lnTo>
                    <a:pt x="729182" y="82513"/>
                  </a:lnTo>
                  <a:lnTo>
                    <a:pt x="778256" y="91878"/>
                  </a:lnTo>
                  <a:lnTo>
                    <a:pt x="827077" y="98022"/>
                  </a:lnTo>
                  <a:lnTo>
                    <a:pt x="876049" y="101210"/>
                  </a:lnTo>
                  <a:lnTo>
                    <a:pt x="925576" y="101709"/>
                  </a:lnTo>
                  <a:lnTo>
                    <a:pt x="976062" y="99785"/>
                  </a:lnTo>
                  <a:lnTo>
                    <a:pt x="1027910" y="95703"/>
                  </a:lnTo>
                  <a:lnTo>
                    <a:pt x="1081525" y="89730"/>
                  </a:lnTo>
                  <a:lnTo>
                    <a:pt x="1137311" y="82131"/>
                  </a:lnTo>
                  <a:lnTo>
                    <a:pt x="1145071" y="80975"/>
                  </a:lnTo>
                  <a:lnTo>
                    <a:pt x="1152843" y="79820"/>
                  </a:lnTo>
                  <a:lnTo>
                    <a:pt x="1160679" y="78613"/>
                  </a:lnTo>
                  <a:lnTo>
                    <a:pt x="1202386" y="72352"/>
                  </a:lnTo>
                  <a:lnTo>
                    <a:pt x="1249562" y="65274"/>
                  </a:lnTo>
                  <a:lnTo>
                    <a:pt x="1297386" y="57965"/>
                  </a:lnTo>
                  <a:lnTo>
                    <a:pt x="1345725" y="50311"/>
                  </a:lnTo>
                  <a:lnTo>
                    <a:pt x="1394445" y="42200"/>
                  </a:lnTo>
                  <a:lnTo>
                    <a:pt x="1443414" y="33516"/>
                  </a:lnTo>
                  <a:lnTo>
                    <a:pt x="1492498" y="24147"/>
                  </a:lnTo>
                  <a:lnTo>
                    <a:pt x="1541565" y="13979"/>
                  </a:lnTo>
                  <a:lnTo>
                    <a:pt x="1590480" y="2897"/>
                  </a:lnTo>
                  <a:lnTo>
                    <a:pt x="1602119" y="0"/>
                  </a:lnTo>
                </a:path>
                <a:path w="1614805" h="104775">
                  <a:moveTo>
                    <a:pt x="1614459" y="0"/>
                  </a:moveTo>
                  <a:lnTo>
                    <a:pt x="1542637" y="16794"/>
                  </a:lnTo>
                  <a:lnTo>
                    <a:pt x="1493560" y="26970"/>
                  </a:lnTo>
                  <a:lnTo>
                    <a:pt x="1444469" y="36345"/>
                  </a:lnTo>
                  <a:lnTo>
                    <a:pt x="1395497" y="45033"/>
                  </a:lnTo>
                  <a:lnTo>
                    <a:pt x="1346775" y="53149"/>
                  </a:lnTo>
                  <a:lnTo>
                    <a:pt x="1298437" y="60805"/>
                  </a:lnTo>
                  <a:lnTo>
                    <a:pt x="1250614" y="68116"/>
                  </a:lnTo>
                  <a:lnTo>
                    <a:pt x="1203440" y="75197"/>
                  </a:lnTo>
                  <a:lnTo>
                    <a:pt x="1161149" y="81534"/>
                  </a:lnTo>
                  <a:lnTo>
                    <a:pt x="1154583" y="82563"/>
                  </a:lnTo>
                  <a:lnTo>
                    <a:pt x="1148004" y="83528"/>
                  </a:lnTo>
                  <a:lnTo>
                    <a:pt x="1141489" y="84480"/>
                  </a:lnTo>
                  <a:lnTo>
                    <a:pt x="1137705" y="85039"/>
                  </a:lnTo>
                  <a:lnTo>
                    <a:pt x="1081825" y="92669"/>
                  </a:lnTo>
                  <a:lnTo>
                    <a:pt x="1028114" y="98666"/>
                  </a:lnTo>
                  <a:lnTo>
                    <a:pt x="976164" y="102765"/>
                  </a:lnTo>
                  <a:lnTo>
                    <a:pt x="925568" y="104698"/>
                  </a:lnTo>
                  <a:lnTo>
                    <a:pt x="875921" y="104198"/>
                  </a:lnTo>
                  <a:lnTo>
                    <a:pt x="826814" y="100998"/>
                  </a:lnTo>
                  <a:lnTo>
                    <a:pt x="777843" y="94831"/>
                  </a:lnTo>
                  <a:lnTo>
                    <a:pt x="728599" y="85431"/>
                  </a:lnTo>
                  <a:lnTo>
                    <a:pt x="678676" y="72530"/>
                  </a:lnTo>
                  <a:lnTo>
                    <a:pt x="655719" y="66053"/>
                  </a:lnTo>
                  <a:lnTo>
                    <a:pt x="627408" y="58659"/>
                  </a:lnTo>
                  <a:lnTo>
                    <a:pt x="556607" y="42681"/>
                  </a:lnTo>
                  <a:lnTo>
                    <a:pt x="515060" y="34879"/>
                  </a:lnTo>
                  <a:lnTo>
                    <a:pt x="470041" y="27722"/>
                  </a:lnTo>
                  <a:lnTo>
                    <a:pt x="422022" y="21602"/>
                  </a:lnTo>
                  <a:lnTo>
                    <a:pt x="371473" y="16909"/>
                  </a:lnTo>
                  <a:lnTo>
                    <a:pt x="318866" y="14033"/>
                  </a:lnTo>
                  <a:lnTo>
                    <a:pt x="264671" y="13367"/>
                  </a:lnTo>
                  <a:lnTo>
                    <a:pt x="209359" y="15299"/>
                  </a:lnTo>
                  <a:lnTo>
                    <a:pt x="153400" y="20222"/>
                  </a:lnTo>
                  <a:lnTo>
                    <a:pt x="97264" y="28526"/>
                  </a:lnTo>
                  <a:lnTo>
                    <a:pt x="41424" y="40601"/>
                  </a:lnTo>
                  <a:lnTo>
                    <a:pt x="0" y="528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553164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0" y="34069"/>
                  </a:moveTo>
                  <a:lnTo>
                    <a:pt x="34884" y="23740"/>
                  </a:lnTo>
                  <a:lnTo>
                    <a:pt x="90452" y="11639"/>
                  </a:lnTo>
                  <a:lnTo>
                    <a:pt x="146304" y="3279"/>
                  </a:lnTo>
                  <a:lnTo>
                    <a:pt x="182777" y="0"/>
                  </a:lnTo>
                </a:path>
                <a:path w="1542415" h="88900">
                  <a:moveTo>
                    <a:pt x="368526" y="0"/>
                  </a:moveTo>
                  <a:lnTo>
                    <a:pt x="413483" y="4066"/>
                  </a:lnTo>
                  <a:lnTo>
                    <a:pt x="461232" y="10034"/>
                  </a:lnTo>
                  <a:lnTo>
                    <a:pt x="505994" y="17037"/>
                  </a:lnTo>
                  <a:lnTo>
                    <a:pt x="547302" y="24688"/>
                  </a:lnTo>
                  <a:lnTo>
                    <a:pt x="584690" y="32600"/>
                  </a:lnTo>
                  <a:lnTo>
                    <a:pt x="645834" y="47662"/>
                  </a:lnTo>
                  <a:lnTo>
                    <a:pt x="668656" y="54038"/>
                  </a:lnTo>
                  <a:lnTo>
                    <a:pt x="718152" y="66715"/>
                  </a:lnTo>
                  <a:lnTo>
                    <a:pt x="766994" y="75964"/>
                  </a:lnTo>
                  <a:lnTo>
                    <a:pt x="815584" y="82047"/>
                  </a:lnTo>
                  <a:lnTo>
                    <a:pt x="864324" y="85226"/>
                  </a:lnTo>
                  <a:lnTo>
                    <a:pt x="913615" y="85761"/>
                  </a:lnTo>
                  <a:lnTo>
                    <a:pt x="963861" y="83916"/>
                  </a:lnTo>
                  <a:lnTo>
                    <a:pt x="1015463" y="79952"/>
                  </a:lnTo>
                  <a:lnTo>
                    <a:pt x="1068824" y="74130"/>
                  </a:lnTo>
                  <a:lnTo>
                    <a:pt x="1124344" y="66713"/>
                  </a:lnTo>
                  <a:lnTo>
                    <a:pt x="1147624" y="63271"/>
                  </a:lnTo>
                  <a:lnTo>
                    <a:pt x="1192137" y="56756"/>
                  </a:lnTo>
                  <a:lnTo>
                    <a:pt x="1239004" y="49891"/>
                  </a:lnTo>
                  <a:lnTo>
                    <a:pt x="1286515" y="42799"/>
                  </a:lnTo>
                  <a:lnTo>
                    <a:pt x="1334538" y="35363"/>
                  </a:lnTo>
                  <a:lnTo>
                    <a:pt x="1382941" y="27469"/>
                  </a:lnTo>
                  <a:lnTo>
                    <a:pt x="1431592" y="19003"/>
                  </a:lnTo>
                  <a:lnTo>
                    <a:pt x="1480358" y="9850"/>
                  </a:lnTo>
                  <a:lnTo>
                    <a:pt x="1528599" y="0"/>
                  </a:lnTo>
                </a:path>
                <a:path w="1542415" h="88900">
                  <a:moveTo>
                    <a:pt x="1542304" y="0"/>
                  </a:moveTo>
                  <a:lnTo>
                    <a:pt x="1481487" y="12662"/>
                  </a:lnTo>
                  <a:lnTo>
                    <a:pt x="1432722" y="21821"/>
                  </a:lnTo>
                  <a:lnTo>
                    <a:pt x="1384075" y="30291"/>
                  </a:lnTo>
                  <a:lnTo>
                    <a:pt x="1335679" y="38188"/>
                  </a:lnTo>
                  <a:lnTo>
                    <a:pt x="1287665" y="45626"/>
                  </a:lnTo>
                  <a:lnTo>
                    <a:pt x="1240163" y="52721"/>
                  </a:lnTo>
                  <a:lnTo>
                    <a:pt x="1193305" y="59588"/>
                  </a:lnTo>
                  <a:lnTo>
                    <a:pt x="1148081" y="66205"/>
                  </a:lnTo>
                  <a:lnTo>
                    <a:pt x="1140270" y="67399"/>
                  </a:lnTo>
                  <a:lnTo>
                    <a:pt x="1069139" y="77088"/>
                  </a:lnTo>
                  <a:lnTo>
                    <a:pt x="1015652" y="82919"/>
                  </a:lnTo>
                  <a:lnTo>
                    <a:pt x="963923" y="86887"/>
                  </a:lnTo>
                  <a:lnTo>
                    <a:pt x="913548" y="88731"/>
                  </a:lnTo>
                  <a:lnTo>
                    <a:pt x="864123" y="88188"/>
                  </a:lnTo>
                  <a:lnTo>
                    <a:pt x="815243" y="84994"/>
                  </a:lnTo>
                  <a:lnTo>
                    <a:pt x="766504" y="78888"/>
                  </a:lnTo>
                  <a:lnTo>
                    <a:pt x="717501" y="69605"/>
                  </a:lnTo>
                  <a:lnTo>
                    <a:pt x="667830" y="56883"/>
                  </a:lnTo>
                  <a:lnTo>
                    <a:pt x="645067" y="50522"/>
                  </a:lnTo>
                  <a:lnTo>
                    <a:pt x="616996" y="43263"/>
                  </a:lnTo>
                  <a:lnTo>
                    <a:pt x="546794" y="27597"/>
                  </a:lnTo>
                  <a:lnTo>
                    <a:pt x="505595" y="19960"/>
                  </a:lnTo>
                  <a:lnTo>
                    <a:pt x="460953" y="12969"/>
                  </a:lnTo>
                  <a:lnTo>
                    <a:pt x="413334" y="7009"/>
                  </a:lnTo>
                  <a:lnTo>
                    <a:pt x="363204" y="2466"/>
                  </a:lnTo>
                  <a:lnTo>
                    <a:pt x="316257" y="0"/>
                  </a:lnTo>
                </a:path>
                <a:path w="1542415" h="88900">
                  <a:moveTo>
                    <a:pt x="234790" y="0"/>
                  </a:moveTo>
                  <a:lnTo>
                    <a:pt x="202411" y="1192"/>
                  </a:lnTo>
                  <a:lnTo>
                    <a:pt x="146899" y="6171"/>
                  </a:lnTo>
                  <a:lnTo>
                    <a:pt x="91208" y="14495"/>
                  </a:lnTo>
                  <a:lnTo>
                    <a:pt x="35804" y="26549"/>
                  </a:lnTo>
                  <a:lnTo>
                    <a:pt x="0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471040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0" y="17561"/>
                  </a:moveTo>
                  <a:lnTo>
                    <a:pt x="28686" y="9038"/>
                  </a:lnTo>
                  <a:lnTo>
                    <a:pt x="69943" y="0"/>
                  </a:lnTo>
                </a:path>
                <a:path w="1456690" h="72390">
                  <a:moveTo>
                    <a:pt x="486414" y="0"/>
                  </a:moveTo>
                  <a:lnTo>
                    <a:pt x="536941" y="8957"/>
                  </a:lnTo>
                  <a:lnTo>
                    <a:pt x="606734" y="24344"/>
                  </a:lnTo>
                  <a:lnTo>
                    <a:pt x="657264" y="37744"/>
                  </a:lnTo>
                  <a:lnTo>
                    <a:pt x="706432" y="50234"/>
                  </a:lnTo>
                  <a:lnTo>
                    <a:pt x="754979" y="59359"/>
                  </a:lnTo>
                  <a:lnTo>
                    <a:pt x="803305" y="65378"/>
                  </a:lnTo>
                  <a:lnTo>
                    <a:pt x="851807" y="68548"/>
                  </a:lnTo>
                  <a:lnTo>
                    <a:pt x="900883" y="69126"/>
                  </a:lnTo>
                  <a:lnTo>
                    <a:pt x="950930" y="67370"/>
                  </a:lnTo>
                  <a:lnTo>
                    <a:pt x="1002347" y="63537"/>
                  </a:lnTo>
                  <a:lnTo>
                    <a:pt x="1055532" y="57885"/>
                  </a:lnTo>
                  <a:lnTo>
                    <a:pt x="1110882" y="50672"/>
                  </a:lnTo>
                  <a:lnTo>
                    <a:pt x="1122924" y="48930"/>
                  </a:lnTo>
                  <a:lnTo>
                    <a:pt x="1143150" y="46026"/>
                  </a:lnTo>
                  <a:lnTo>
                    <a:pt x="1164943" y="42905"/>
                  </a:lnTo>
                  <a:lnTo>
                    <a:pt x="1181685" y="40512"/>
                  </a:lnTo>
                  <a:lnTo>
                    <a:pt x="1231349" y="33406"/>
                  </a:lnTo>
                  <a:lnTo>
                    <a:pt x="1281731" y="26035"/>
                  </a:lnTo>
                  <a:lnTo>
                    <a:pt x="1332671" y="18258"/>
                  </a:lnTo>
                  <a:lnTo>
                    <a:pt x="1384011" y="9936"/>
                  </a:lnTo>
                  <a:lnTo>
                    <a:pt x="1435591" y="927"/>
                  </a:lnTo>
                  <a:lnTo>
                    <a:pt x="1440463" y="0"/>
                  </a:lnTo>
                </a:path>
                <a:path w="1456690" h="72390">
                  <a:moveTo>
                    <a:pt x="1456357" y="0"/>
                  </a:moveTo>
                  <a:lnTo>
                    <a:pt x="1385024" y="12771"/>
                  </a:lnTo>
                  <a:lnTo>
                    <a:pt x="1333679" y="21095"/>
                  </a:lnTo>
                  <a:lnTo>
                    <a:pt x="1282736" y="28871"/>
                  </a:lnTo>
                  <a:lnTo>
                    <a:pt x="1232353" y="36241"/>
                  </a:lnTo>
                  <a:lnTo>
                    <a:pt x="1182688" y="43345"/>
                  </a:lnTo>
                  <a:lnTo>
                    <a:pt x="1170549" y="45074"/>
                  </a:lnTo>
                  <a:lnTo>
                    <a:pt x="1158461" y="46797"/>
                  </a:lnTo>
                  <a:lnTo>
                    <a:pt x="1146428" y="48518"/>
                  </a:lnTo>
                  <a:lnTo>
                    <a:pt x="1134454" y="50241"/>
                  </a:lnTo>
                  <a:lnTo>
                    <a:pt x="1126694" y="51396"/>
                  </a:lnTo>
                  <a:lnTo>
                    <a:pt x="1118972" y="52501"/>
                  </a:lnTo>
                  <a:lnTo>
                    <a:pt x="1055825" y="60821"/>
                  </a:lnTo>
                  <a:lnTo>
                    <a:pt x="1002527" y="66494"/>
                  </a:lnTo>
                  <a:lnTo>
                    <a:pt x="950995" y="70342"/>
                  </a:lnTo>
                  <a:lnTo>
                    <a:pt x="900829" y="72106"/>
                  </a:lnTo>
                  <a:lnTo>
                    <a:pt x="851627" y="71528"/>
                  </a:lnTo>
                  <a:lnTo>
                    <a:pt x="802990" y="68349"/>
                  </a:lnTo>
                  <a:lnTo>
                    <a:pt x="754517" y="62312"/>
                  </a:lnTo>
                  <a:lnTo>
                    <a:pt x="705809" y="53157"/>
                  </a:lnTo>
                  <a:lnTo>
                    <a:pt x="656464" y="40627"/>
                  </a:lnTo>
                  <a:lnTo>
                    <a:pt x="633897" y="34378"/>
                  </a:lnTo>
                  <a:lnTo>
                    <a:pt x="606066" y="27251"/>
                  </a:lnTo>
                  <a:lnTo>
                    <a:pt x="573433" y="19629"/>
                  </a:lnTo>
                  <a:lnTo>
                    <a:pt x="536460" y="11890"/>
                  </a:lnTo>
                  <a:lnTo>
                    <a:pt x="495608" y="4416"/>
                  </a:lnTo>
                  <a:lnTo>
                    <a:pt x="466982" y="0"/>
                  </a:lnTo>
                </a:path>
                <a:path w="1456690" h="72390">
                  <a:moveTo>
                    <a:pt x="83725" y="0"/>
                  </a:moveTo>
                  <a:lnTo>
                    <a:pt x="29622" y="11840"/>
                  </a:lnTo>
                  <a:lnTo>
                    <a:pt x="0" y="206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361398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5" h="55244">
                  <a:moveTo>
                    <a:pt x="0" y="388"/>
                  </a:moveTo>
                  <a:lnTo>
                    <a:pt x="1363" y="0"/>
                  </a:lnTo>
                </a:path>
                <a:path w="1353185" h="55244">
                  <a:moveTo>
                    <a:pt x="561440" y="0"/>
                  </a:moveTo>
                  <a:lnTo>
                    <a:pt x="591526" y="6832"/>
                  </a:lnTo>
                  <a:lnTo>
                    <a:pt x="621415" y="14339"/>
                  </a:lnTo>
                  <a:lnTo>
                    <a:pt x="645427" y="20904"/>
                  </a:lnTo>
                  <a:lnTo>
                    <a:pt x="694331" y="33203"/>
                  </a:lnTo>
                  <a:lnTo>
                    <a:pt x="742628" y="42202"/>
                  </a:lnTo>
                  <a:lnTo>
                    <a:pt x="790713" y="48154"/>
                  </a:lnTo>
                  <a:lnTo>
                    <a:pt x="838982" y="51311"/>
                  </a:lnTo>
                  <a:lnTo>
                    <a:pt x="887830" y="51927"/>
                  </a:lnTo>
                  <a:lnTo>
                    <a:pt x="937653" y="50254"/>
                  </a:lnTo>
                  <a:lnTo>
                    <a:pt x="988846" y="46547"/>
                  </a:lnTo>
                  <a:lnTo>
                    <a:pt x="1041805" y="41056"/>
                  </a:lnTo>
                  <a:lnTo>
                    <a:pt x="1096925" y="34036"/>
                  </a:lnTo>
                  <a:lnTo>
                    <a:pt x="1119976" y="30785"/>
                  </a:lnTo>
                  <a:lnTo>
                    <a:pt x="1132475" y="29032"/>
                  </a:lnTo>
                  <a:lnTo>
                    <a:pt x="1145034" y="27278"/>
                  </a:lnTo>
                  <a:lnTo>
                    <a:pt x="1157654" y="25522"/>
                  </a:lnTo>
                  <a:lnTo>
                    <a:pt x="1170331" y="23762"/>
                  </a:lnTo>
                  <a:lnTo>
                    <a:pt x="1219671" y="16881"/>
                  </a:lnTo>
                  <a:lnTo>
                    <a:pt x="1269722" y="9737"/>
                  </a:lnTo>
                  <a:lnTo>
                    <a:pt x="1320329" y="2190"/>
                  </a:lnTo>
                  <a:lnTo>
                    <a:pt x="1334132" y="0"/>
                  </a:lnTo>
                </a:path>
                <a:path w="1353185" h="55244">
                  <a:moveTo>
                    <a:pt x="1353183" y="0"/>
                  </a:moveTo>
                  <a:lnTo>
                    <a:pt x="1270866" y="12589"/>
                  </a:lnTo>
                  <a:lnTo>
                    <a:pt x="1220826" y="19735"/>
                  </a:lnTo>
                  <a:lnTo>
                    <a:pt x="1171500" y="26619"/>
                  </a:lnTo>
                  <a:lnTo>
                    <a:pt x="1158632" y="28408"/>
                  </a:lnTo>
                  <a:lnTo>
                    <a:pt x="1145823" y="30193"/>
                  </a:lnTo>
                  <a:lnTo>
                    <a:pt x="1133077" y="31975"/>
                  </a:lnTo>
                  <a:lnTo>
                    <a:pt x="1120395" y="33757"/>
                  </a:lnTo>
                  <a:lnTo>
                    <a:pt x="1112787" y="34785"/>
                  </a:lnTo>
                  <a:lnTo>
                    <a:pt x="1105218" y="35839"/>
                  </a:lnTo>
                  <a:lnTo>
                    <a:pt x="1097738" y="36906"/>
                  </a:lnTo>
                  <a:lnTo>
                    <a:pt x="1042370" y="43963"/>
                  </a:lnTo>
                  <a:lnTo>
                    <a:pt x="989191" y="49481"/>
                  </a:lnTo>
                  <a:lnTo>
                    <a:pt x="937801" y="53206"/>
                  </a:lnTo>
                  <a:lnTo>
                    <a:pt x="887798" y="54885"/>
                  </a:lnTo>
                  <a:lnTo>
                    <a:pt x="838784" y="54266"/>
                  </a:lnTo>
                  <a:lnTo>
                    <a:pt x="790358" y="51095"/>
                  </a:lnTo>
                  <a:lnTo>
                    <a:pt x="742118" y="45121"/>
                  </a:lnTo>
                  <a:lnTo>
                    <a:pt x="693667" y="36090"/>
                  </a:lnTo>
                  <a:lnTo>
                    <a:pt x="644602" y="23749"/>
                  </a:lnTo>
                  <a:lnTo>
                    <a:pt x="620656" y="17199"/>
                  </a:lnTo>
                  <a:lnTo>
                    <a:pt x="590850" y="9707"/>
                  </a:lnTo>
                  <a:lnTo>
                    <a:pt x="555733" y="1724"/>
                  </a:lnTo>
                  <a:lnTo>
                    <a:pt x="547160" y="0"/>
                  </a:lnTo>
                </a:path>
                <a:path w="1353185" h="55244">
                  <a:moveTo>
                    <a:pt x="12007" y="0"/>
                  </a:moveTo>
                  <a:lnTo>
                    <a:pt x="0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3300" y="0"/>
              <a:ext cx="667960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807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11266" y="0"/>
                  </a:moveTo>
                  <a:lnTo>
                    <a:pt x="72993" y="15658"/>
                  </a:lnTo>
                  <a:lnTo>
                    <a:pt x="121041" y="24535"/>
                  </a:lnTo>
                  <a:lnTo>
                    <a:pt x="168889" y="30421"/>
                  </a:lnTo>
                  <a:lnTo>
                    <a:pt x="216929" y="33565"/>
                  </a:lnTo>
                  <a:lnTo>
                    <a:pt x="265555" y="34216"/>
                  </a:lnTo>
                  <a:lnTo>
                    <a:pt x="315159" y="32621"/>
                  </a:lnTo>
                  <a:lnTo>
                    <a:pt x="366133" y="29030"/>
                  </a:lnTo>
                  <a:lnTo>
                    <a:pt x="418872" y="23691"/>
                  </a:lnTo>
                  <a:lnTo>
                    <a:pt x="473767" y="16853"/>
                  </a:lnTo>
                  <a:lnTo>
                    <a:pt x="496703" y="13716"/>
                  </a:lnTo>
                  <a:lnTo>
                    <a:pt x="510007" y="11898"/>
                  </a:lnTo>
                  <a:lnTo>
                    <a:pt x="523380" y="10080"/>
                  </a:lnTo>
                  <a:lnTo>
                    <a:pt x="536819" y="8258"/>
                  </a:lnTo>
                  <a:lnTo>
                    <a:pt x="550323" y="6426"/>
                  </a:lnTo>
                  <a:lnTo>
                    <a:pt x="597616" y="0"/>
                  </a:lnTo>
                </a:path>
                <a:path w="619125" h="37465">
                  <a:moveTo>
                    <a:pt x="619042" y="0"/>
                  </a:moveTo>
                  <a:lnTo>
                    <a:pt x="599878" y="2666"/>
                  </a:lnTo>
                  <a:lnTo>
                    <a:pt x="550882" y="9322"/>
                  </a:lnTo>
                  <a:lnTo>
                    <a:pt x="537330" y="11158"/>
                  </a:lnTo>
                  <a:lnTo>
                    <a:pt x="523845" y="12989"/>
                  </a:lnTo>
                  <a:lnTo>
                    <a:pt x="510428" y="14815"/>
                  </a:lnTo>
                  <a:lnTo>
                    <a:pt x="497084" y="16637"/>
                  </a:lnTo>
                  <a:lnTo>
                    <a:pt x="474148" y="19837"/>
                  </a:lnTo>
                  <a:lnTo>
                    <a:pt x="427643" y="25753"/>
                  </a:lnTo>
                  <a:lnTo>
                    <a:pt x="380332" y="30891"/>
                  </a:lnTo>
                  <a:lnTo>
                    <a:pt x="332178" y="34790"/>
                  </a:lnTo>
                  <a:lnTo>
                    <a:pt x="283145" y="36990"/>
                  </a:lnTo>
                  <a:lnTo>
                    <a:pt x="233197" y="37031"/>
                  </a:lnTo>
                  <a:lnTo>
                    <a:pt x="182299" y="34450"/>
                  </a:lnTo>
                  <a:lnTo>
                    <a:pt x="130414" y="28787"/>
                  </a:lnTo>
                  <a:lnTo>
                    <a:pt x="77506" y="19583"/>
                  </a:lnTo>
                  <a:lnTo>
                    <a:pt x="23539" y="6375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5235" y="0"/>
              <a:ext cx="513205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671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14583" y="0"/>
                  </a:moveTo>
                  <a:lnTo>
                    <a:pt x="59893" y="7809"/>
                  </a:lnTo>
                  <a:lnTo>
                    <a:pt x="111377" y="13390"/>
                  </a:lnTo>
                  <a:lnTo>
                    <a:pt x="161897" y="15955"/>
                  </a:lnTo>
                  <a:lnTo>
                    <a:pt x="211487" y="15956"/>
                  </a:lnTo>
                  <a:lnTo>
                    <a:pt x="260179" y="13843"/>
                  </a:lnTo>
                  <a:lnTo>
                    <a:pt x="308007" y="10066"/>
                  </a:lnTo>
                  <a:lnTo>
                    <a:pt x="355005" y="5077"/>
                  </a:lnTo>
                  <a:lnTo>
                    <a:pt x="395799" y="0"/>
                  </a:lnTo>
                </a:path>
                <a:path w="419100" h="19050">
                  <a:moveTo>
                    <a:pt x="418550" y="0"/>
                  </a:moveTo>
                  <a:lnTo>
                    <a:pt x="355258" y="8065"/>
                  </a:lnTo>
                  <a:lnTo>
                    <a:pt x="308131" y="13056"/>
                  </a:lnTo>
                  <a:lnTo>
                    <a:pt x="260172" y="16829"/>
                  </a:lnTo>
                  <a:lnTo>
                    <a:pt x="211348" y="18935"/>
                  </a:lnTo>
                  <a:lnTo>
                    <a:pt x="161626" y="18920"/>
                  </a:lnTo>
                  <a:lnTo>
                    <a:pt x="110973" y="16334"/>
                  </a:lnTo>
                  <a:lnTo>
                    <a:pt x="59357" y="10723"/>
                  </a:lnTo>
                  <a:lnTo>
                    <a:pt x="6743" y="1636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8797" y="0"/>
              <a:ext cx="138943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7757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0"/>
              <a:ext cx="2000" cy="102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222" y="0"/>
                  </a:moveTo>
                  <a:lnTo>
                    <a:pt x="0" y="10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24868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30" h="194945">
                  <a:moveTo>
                    <a:pt x="0" y="173342"/>
                  </a:moveTo>
                  <a:lnTo>
                    <a:pt x="1660" y="160754"/>
                  </a:lnTo>
                  <a:lnTo>
                    <a:pt x="3802" y="142089"/>
                  </a:lnTo>
                  <a:lnTo>
                    <a:pt x="5721" y="123540"/>
                  </a:lnTo>
                  <a:lnTo>
                    <a:pt x="7514" y="105206"/>
                  </a:lnTo>
                  <a:lnTo>
                    <a:pt x="9834" y="81710"/>
                  </a:lnTo>
                  <a:lnTo>
                    <a:pt x="12404" y="57861"/>
                  </a:lnTo>
                  <a:lnTo>
                    <a:pt x="15440" y="33697"/>
                  </a:lnTo>
                  <a:lnTo>
                    <a:pt x="19160" y="9258"/>
                  </a:lnTo>
                  <a:lnTo>
                    <a:pt x="21061" y="0"/>
                  </a:lnTo>
                </a:path>
                <a:path w="24130" h="194945">
                  <a:moveTo>
                    <a:pt x="24110" y="0"/>
                  </a:moveTo>
                  <a:lnTo>
                    <a:pt x="15385" y="58078"/>
                  </a:lnTo>
                  <a:lnTo>
                    <a:pt x="10511" y="105219"/>
                  </a:lnTo>
                  <a:lnTo>
                    <a:pt x="8707" y="123641"/>
                  </a:lnTo>
                  <a:lnTo>
                    <a:pt x="6771" y="142284"/>
                  </a:lnTo>
                  <a:lnTo>
                    <a:pt x="4607" y="161051"/>
                  </a:lnTo>
                  <a:lnTo>
                    <a:pt x="2117" y="179844"/>
                  </a:lnTo>
                  <a:lnTo>
                    <a:pt x="894" y="188360"/>
                  </a:lnTo>
                  <a:lnTo>
                    <a:pt x="0" y="1944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0"/>
              <a:ext cx="48938" cy="3144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60" h="312420">
                  <a:moveTo>
                    <a:pt x="0" y="299447"/>
                  </a:moveTo>
                  <a:lnTo>
                    <a:pt x="17006" y="213613"/>
                  </a:lnTo>
                  <a:lnTo>
                    <a:pt x="24879" y="160595"/>
                  </a:lnTo>
                  <a:lnTo>
                    <a:pt x="31014" y="105194"/>
                  </a:lnTo>
                  <a:lnTo>
                    <a:pt x="33459" y="81688"/>
                  </a:lnTo>
                  <a:lnTo>
                    <a:pt x="36153" y="57830"/>
                  </a:lnTo>
                  <a:lnTo>
                    <a:pt x="39306" y="33661"/>
                  </a:lnTo>
                  <a:lnTo>
                    <a:pt x="43130" y="9220"/>
                  </a:lnTo>
                  <a:lnTo>
                    <a:pt x="45055" y="0"/>
                  </a:lnTo>
                </a:path>
                <a:path w="48260" h="312420">
                  <a:moveTo>
                    <a:pt x="48106" y="0"/>
                  </a:moveTo>
                  <a:lnTo>
                    <a:pt x="39101" y="58173"/>
                  </a:lnTo>
                  <a:lnTo>
                    <a:pt x="33973" y="105435"/>
                  </a:lnTo>
                  <a:lnTo>
                    <a:pt x="32076" y="123757"/>
                  </a:lnTo>
                  <a:lnTo>
                    <a:pt x="30055" y="142293"/>
                  </a:lnTo>
                  <a:lnTo>
                    <a:pt x="24019" y="188153"/>
                  </a:lnTo>
                  <a:lnTo>
                    <a:pt x="20079" y="213359"/>
                  </a:lnTo>
                  <a:lnTo>
                    <a:pt x="19864" y="214693"/>
                  </a:lnTo>
                  <a:lnTo>
                    <a:pt x="10742" y="266944"/>
                  </a:lnTo>
                  <a:lnTo>
                    <a:pt x="0" y="3124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73785" cy="3811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0" y="366524"/>
                  </a:moveTo>
                  <a:lnTo>
                    <a:pt x="18968" y="315855"/>
                  </a:lnTo>
                  <a:lnTo>
                    <a:pt x="30760" y="266471"/>
                  </a:lnTo>
                  <a:lnTo>
                    <a:pt x="39912" y="214744"/>
                  </a:lnTo>
                  <a:lnTo>
                    <a:pt x="40255" y="212661"/>
                  </a:lnTo>
                  <a:lnTo>
                    <a:pt x="41641" y="204334"/>
                  </a:lnTo>
                  <a:lnTo>
                    <a:pt x="48148" y="160517"/>
                  </a:lnTo>
                  <a:lnTo>
                    <a:pt x="54542" y="105435"/>
                  </a:lnTo>
                  <a:lnTo>
                    <a:pt x="57122" y="81861"/>
                  </a:lnTo>
                  <a:lnTo>
                    <a:pt x="59949" y="57937"/>
                  </a:lnTo>
                  <a:lnTo>
                    <a:pt x="63229" y="33708"/>
                  </a:lnTo>
                  <a:lnTo>
                    <a:pt x="67166" y="9220"/>
                  </a:lnTo>
                  <a:lnTo>
                    <a:pt x="69119" y="0"/>
                  </a:lnTo>
                </a:path>
                <a:path w="72390" h="372745">
                  <a:moveTo>
                    <a:pt x="72163" y="0"/>
                  </a:moveTo>
                  <a:lnTo>
                    <a:pt x="62884" y="58361"/>
                  </a:lnTo>
                  <a:lnTo>
                    <a:pt x="57489" y="105829"/>
                  </a:lnTo>
                  <a:lnTo>
                    <a:pt x="55507" y="124024"/>
                  </a:lnTo>
                  <a:lnTo>
                    <a:pt x="53406" y="142428"/>
                  </a:lnTo>
                  <a:lnTo>
                    <a:pt x="47207" y="187985"/>
                  </a:lnTo>
                  <a:lnTo>
                    <a:pt x="33718" y="266952"/>
                  </a:lnTo>
                  <a:lnTo>
                    <a:pt x="21844" y="316660"/>
                  </a:lnTo>
                  <a:lnTo>
                    <a:pt x="4015" y="365365"/>
                  </a:lnTo>
                  <a:lnTo>
                    <a:pt x="0" y="37263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0"/>
              <a:ext cx="98723" cy="4149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0" y="407264"/>
                  </a:moveTo>
                  <a:lnTo>
                    <a:pt x="24094" y="363958"/>
                  </a:lnTo>
                  <a:lnTo>
                    <a:pt x="41845" y="315912"/>
                  </a:lnTo>
                  <a:lnTo>
                    <a:pt x="53705" y="266856"/>
                  </a:lnTo>
                  <a:lnTo>
                    <a:pt x="62924" y="215493"/>
                  </a:lnTo>
                  <a:lnTo>
                    <a:pt x="71484" y="160532"/>
                  </a:lnTo>
                  <a:lnTo>
                    <a:pt x="78101" y="105867"/>
                  </a:lnTo>
                  <a:lnTo>
                    <a:pt x="80821" y="82193"/>
                  </a:lnTo>
                  <a:lnTo>
                    <a:pt x="83784" y="58165"/>
                  </a:lnTo>
                  <a:lnTo>
                    <a:pt x="87195" y="33833"/>
                  </a:lnTo>
                  <a:lnTo>
                    <a:pt x="91258" y="9245"/>
                  </a:lnTo>
                  <a:lnTo>
                    <a:pt x="93246" y="0"/>
                  </a:lnTo>
                </a:path>
                <a:path w="96520" h="413384">
                  <a:moveTo>
                    <a:pt x="96282" y="0"/>
                  </a:moveTo>
                  <a:lnTo>
                    <a:pt x="86776" y="58259"/>
                  </a:lnTo>
                  <a:lnTo>
                    <a:pt x="81136" y="105600"/>
                  </a:lnTo>
                  <a:lnTo>
                    <a:pt x="79053" y="123824"/>
                  </a:lnTo>
                  <a:lnTo>
                    <a:pt x="76847" y="142252"/>
                  </a:lnTo>
                  <a:lnTo>
                    <a:pt x="70420" y="187820"/>
                  </a:lnTo>
                  <a:lnTo>
                    <a:pt x="56603" y="267630"/>
                  </a:lnTo>
                  <a:lnTo>
                    <a:pt x="44671" y="316928"/>
                  </a:lnTo>
                  <a:lnTo>
                    <a:pt x="26791" y="365245"/>
                  </a:lnTo>
                  <a:lnTo>
                    <a:pt x="0" y="413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0"/>
              <a:ext cx="121004" cy="45038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0" y="440192"/>
                  </a:moveTo>
                  <a:lnTo>
                    <a:pt x="46951" y="363645"/>
                  </a:lnTo>
                  <a:lnTo>
                    <a:pt x="64786" y="315807"/>
                  </a:lnTo>
                  <a:lnTo>
                    <a:pt x="76722" y="266964"/>
                  </a:lnTo>
                  <a:lnTo>
                    <a:pt x="86022" y="215823"/>
                  </a:lnTo>
                  <a:lnTo>
                    <a:pt x="94837" y="160451"/>
                  </a:lnTo>
                  <a:lnTo>
                    <a:pt x="101706" y="105905"/>
                  </a:lnTo>
                  <a:lnTo>
                    <a:pt x="104552" y="82208"/>
                  </a:lnTo>
                  <a:lnTo>
                    <a:pt x="107639" y="58166"/>
                  </a:lnTo>
                  <a:lnTo>
                    <a:pt x="111166" y="33828"/>
                  </a:lnTo>
                  <a:lnTo>
                    <a:pt x="115333" y="9245"/>
                  </a:lnTo>
                  <a:lnTo>
                    <a:pt x="117355" y="0"/>
                  </a:lnTo>
                </a:path>
                <a:path w="120650" h="445770">
                  <a:moveTo>
                    <a:pt x="120406" y="0"/>
                  </a:moveTo>
                  <a:lnTo>
                    <a:pt x="110577" y="58608"/>
                  </a:lnTo>
                  <a:lnTo>
                    <a:pt x="104640" y="106286"/>
                  </a:lnTo>
                  <a:lnTo>
                    <a:pt x="102486" y="124307"/>
                  </a:lnTo>
                  <a:lnTo>
                    <a:pt x="100219" y="142530"/>
                  </a:lnTo>
                  <a:lnTo>
                    <a:pt x="93685" y="187690"/>
                  </a:lnTo>
                  <a:lnTo>
                    <a:pt x="79583" y="267876"/>
                  </a:lnTo>
                  <a:lnTo>
                    <a:pt x="67584" y="316922"/>
                  </a:lnTo>
                  <a:lnTo>
                    <a:pt x="49637" y="365005"/>
                  </a:lnTo>
                  <a:lnTo>
                    <a:pt x="22458" y="413448"/>
                  </a:lnTo>
                  <a:lnTo>
                    <a:pt x="0" y="445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0"/>
              <a:ext cx="145943" cy="4830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80" h="476250">
                  <a:moveTo>
                    <a:pt x="0" y="470890"/>
                  </a:moveTo>
                  <a:lnTo>
                    <a:pt x="42718" y="411327"/>
                  </a:lnTo>
                  <a:lnTo>
                    <a:pt x="69768" y="363464"/>
                  </a:lnTo>
                  <a:lnTo>
                    <a:pt x="87654" y="315918"/>
                  </a:lnTo>
                  <a:lnTo>
                    <a:pt x="99640" y="267391"/>
                  </a:lnTo>
                  <a:lnTo>
                    <a:pt x="108987" y="216585"/>
                  </a:lnTo>
                  <a:lnTo>
                    <a:pt x="115337" y="178599"/>
                  </a:lnTo>
                  <a:lnTo>
                    <a:pt x="123040" y="124043"/>
                  </a:lnTo>
                  <a:lnTo>
                    <a:pt x="125281" y="106108"/>
                  </a:lnTo>
                  <a:lnTo>
                    <a:pt x="128263" y="82381"/>
                  </a:lnTo>
                  <a:lnTo>
                    <a:pt x="131487" y="58308"/>
                  </a:lnTo>
                  <a:lnTo>
                    <a:pt x="135141" y="33945"/>
                  </a:lnTo>
                  <a:lnTo>
                    <a:pt x="139416" y="9347"/>
                  </a:lnTo>
                  <a:lnTo>
                    <a:pt x="141488" y="0"/>
                  </a:lnTo>
                </a:path>
                <a:path w="144780" h="476250">
                  <a:moveTo>
                    <a:pt x="144520" y="0"/>
                  </a:moveTo>
                  <a:lnTo>
                    <a:pt x="134419" y="58726"/>
                  </a:lnTo>
                  <a:lnTo>
                    <a:pt x="128228" y="106425"/>
                  </a:lnTo>
                  <a:lnTo>
                    <a:pt x="125979" y="124391"/>
                  </a:lnTo>
                  <a:lnTo>
                    <a:pt x="123621" y="142560"/>
                  </a:lnTo>
                  <a:lnTo>
                    <a:pt x="116903" y="187584"/>
                  </a:lnTo>
                  <a:lnTo>
                    <a:pt x="102446" y="268515"/>
                  </a:lnTo>
                  <a:lnTo>
                    <a:pt x="90388" y="317172"/>
                  </a:lnTo>
                  <a:lnTo>
                    <a:pt x="72386" y="364891"/>
                  </a:lnTo>
                  <a:lnTo>
                    <a:pt x="45157" y="412991"/>
                  </a:lnTo>
                  <a:lnTo>
                    <a:pt x="8252" y="465229"/>
                  </a:lnTo>
                  <a:lnTo>
                    <a:pt x="0" y="4757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0"/>
              <a:ext cx="170865" cy="50959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10" h="503555">
                  <a:moveTo>
                    <a:pt x="0" y="498741"/>
                  </a:moveTo>
                  <a:lnTo>
                    <a:pt x="28322" y="462960"/>
                  </a:lnTo>
                  <a:lnTo>
                    <a:pt x="65385" y="410895"/>
                  </a:lnTo>
                  <a:lnTo>
                    <a:pt x="92499" y="363324"/>
                  </a:lnTo>
                  <a:lnTo>
                    <a:pt x="110447" y="316083"/>
                  </a:lnTo>
                  <a:lnTo>
                    <a:pt x="122491" y="267881"/>
                  </a:lnTo>
                  <a:lnTo>
                    <a:pt x="131895" y="217423"/>
                  </a:lnTo>
                  <a:lnTo>
                    <a:pt x="138461" y="179044"/>
                  </a:lnTo>
                  <a:lnTo>
                    <a:pt x="146426" y="124425"/>
                  </a:lnTo>
                  <a:lnTo>
                    <a:pt x="148748" y="106616"/>
                  </a:lnTo>
                  <a:lnTo>
                    <a:pt x="151878" y="82775"/>
                  </a:lnTo>
                  <a:lnTo>
                    <a:pt x="155239" y="58592"/>
                  </a:lnTo>
                  <a:lnTo>
                    <a:pt x="159023" y="34126"/>
                  </a:lnTo>
                  <a:lnTo>
                    <a:pt x="163417" y="9435"/>
                  </a:lnTo>
                  <a:lnTo>
                    <a:pt x="165533" y="0"/>
                  </a:lnTo>
                </a:path>
                <a:path w="168910" h="503555">
                  <a:moveTo>
                    <a:pt x="168565" y="0"/>
                  </a:moveTo>
                  <a:lnTo>
                    <a:pt x="158186" y="58924"/>
                  </a:lnTo>
                  <a:lnTo>
                    <a:pt x="151733" y="106768"/>
                  </a:lnTo>
                  <a:lnTo>
                    <a:pt x="149404" y="124639"/>
                  </a:lnTo>
                  <a:lnTo>
                    <a:pt x="146964" y="142709"/>
                  </a:lnTo>
                  <a:lnTo>
                    <a:pt x="140069" y="187513"/>
                  </a:lnTo>
                  <a:lnTo>
                    <a:pt x="125295" y="268937"/>
                  </a:lnTo>
                  <a:lnTo>
                    <a:pt x="113188" y="317296"/>
                  </a:lnTo>
                  <a:lnTo>
                    <a:pt x="95128" y="364731"/>
                  </a:lnTo>
                  <a:lnTo>
                    <a:pt x="67824" y="412559"/>
                  </a:lnTo>
                  <a:lnTo>
                    <a:pt x="30731" y="464706"/>
                  </a:lnTo>
                  <a:lnTo>
                    <a:pt x="0" y="5035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0"/>
              <a:ext cx="192888" cy="5397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0" y="523802"/>
                  </a:moveTo>
                  <a:lnTo>
                    <a:pt x="50699" y="462447"/>
                  </a:lnTo>
                  <a:lnTo>
                    <a:pt x="87967" y="410463"/>
                  </a:lnTo>
                  <a:lnTo>
                    <a:pt x="115137" y="363188"/>
                  </a:lnTo>
                  <a:lnTo>
                    <a:pt x="133138" y="316250"/>
                  </a:lnTo>
                  <a:lnTo>
                    <a:pt x="145239" y="268362"/>
                  </a:lnTo>
                  <a:lnTo>
                    <a:pt x="154706" y="218236"/>
                  </a:lnTo>
                  <a:lnTo>
                    <a:pt x="161348" y="180149"/>
                  </a:lnTo>
                  <a:lnTo>
                    <a:pt x="169709" y="124767"/>
                  </a:lnTo>
                  <a:lnTo>
                    <a:pt x="172105" y="107111"/>
                  </a:lnTo>
                  <a:lnTo>
                    <a:pt x="175381" y="83167"/>
                  </a:lnTo>
                  <a:lnTo>
                    <a:pt x="178891" y="58883"/>
                  </a:lnTo>
                  <a:lnTo>
                    <a:pt x="182819" y="34313"/>
                  </a:lnTo>
                  <a:lnTo>
                    <a:pt x="187345" y="9512"/>
                  </a:lnTo>
                  <a:lnTo>
                    <a:pt x="189509" y="0"/>
                  </a:lnTo>
                </a:path>
                <a:path w="193040" h="528320">
                  <a:moveTo>
                    <a:pt x="192521" y="0"/>
                  </a:moveTo>
                  <a:lnTo>
                    <a:pt x="181812" y="59272"/>
                  </a:lnTo>
                  <a:lnTo>
                    <a:pt x="175064" y="107365"/>
                  </a:lnTo>
                  <a:lnTo>
                    <a:pt x="172662" y="125071"/>
                  </a:lnTo>
                  <a:lnTo>
                    <a:pt x="170155" y="142973"/>
                  </a:lnTo>
                  <a:lnTo>
                    <a:pt x="163127" y="187429"/>
                  </a:lnTo>
                  <a:lnTo>
                    <a:pt x="148126" y="269148"/>
                  </a:lnTo>
                  <a:lnTo>
                    <a:pt x="135957" y="317283"/>
                  </a:lnTo>
                  <a:lnTo>
                    <a:pt x="117822" y="364504"/>
                  </a:lnTo>
                  <a:lnTo>
                    <a:pt x="90418" y="412127"/>
                  </a:lnTo>
                  <a:lnTo>
                    <a:pt x="53066" y="464268"/>
                  </a:lnTo>
                  <a:lnTo>
                    <a:pt x="17768" y="508657"/>
                  </a:lnTo>
                  <a:lnTo>
                    <a:pt x="0" y="5282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0"/>
              <a:ext cx="217595" cy="55565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5" h="551815">
                  <a:moveTo>
                    <a:pt x="0" y="547116"/>
                  </a:moveTo>
                  <a:lnTo>
                    <a:pt x="37637" y="506192"/>
                  </a:lnTo>
                  <a:lnTo>
                    <a:pt x="72931" y="461996"/>
                  </a:lnTo>
                  <a:lnTo>
                    <a:pt x="110390" y="410032"/>
                  </a:lnTo>
                  <a:lnTo>
                    <a:pt x="137634" y="363041"/>
                  </a:lnTo>
                  <a:lnTo>
                    <a:pt x="155706" y="316406"/>
                  </a:lnTo>
                  <a:lnTo>
                    <a:pt x="167874" y="268845"/>
                  </a:lnTo>
                  <a:lnTo>
                    <a:pt x="177408" y="219075"/>
                  </a:lnTo>
                  <a:lnTo>
                    <a:pt x="178716" y="211849"/>
                  </a:lnTo>
                  <a:lnTo>
                    <a:pt x="179961" y="205118"/>
                  </a:lnTo>
                  <a:lnTo>
                    <a:pt x="181142" y="198348"/>
                  </a:lnTo>
                  <a:lnTo>
                    <a:pt x="182336" y="191503"/>
                  </a:lnTo>
                  <a:lnTo>
                    <a:pt x="184622" y="178409"/>
                  </a:lnTo>
                  <a:lnTo>
                    <a:pt x="187587" y="160592"/>
                  </a:lnTo>
                  <a:lnTo>
                    <a:pt x="190332" y="142741"/>
                  </a:lnTo>
                  <a:lnTo>
                    <a:pt x="192918" y="124967"/>
                  </a:lnTo>
                  <a:lnTo>
                    <a:pt x="195404" y="107378"/>
                  </a:lnTo>
                  <a:lnTo>
                    <a:pt x="198798" y="83395"/>
                  </a:lnTo>
                  <a:lnTo>
                    <a:pt x="202429" y="59074"/>
                  </a:lnTo>
                  <a:lnTo>
                    <a:pt x="206472" y="34476"/>
                  </a:lnTo>
                  <a:lnTo>
                    <a:pt x="211101" y="9665"/>
                  </a:lnTo>
                  <a:lnTo>
                    <a:pt x="213333" y="0"/>
                  </a:lnTo>
                </a:path>
                <a:path w="216535" h="551815">
                  <a:moveTo>
                    <a:pt x="216372" y="0"/>
                  </a:moveTo>
                  <a:lnTo>
                    <a:pt x="205359" y="59466"/>
                  </a:lnTo>
                  <a:lnTo>
                    <a:pt x="198338" y="107632"/>
                  </a:lnTo>
                  <a:lnTo>
                    <a:pt x="195847" y="125264"/>
                  </a:lnTo>
                  <a:lnTo>
                    <a:pt x="193250" y="143092"/>
                  </a:lnTo>
                  <a:lnTo>
                    <a:pt x="190489" y="161009"/>
                  </a:lnTo>
                  <a:lnTo>
                    <a:pt x="187505" y="178905"/>
                  </a:lnTo>
                  <a:lnTo>
                    <a:pt x="185981" y="187680"/>
                  </a:lnTo>
                  <a:lnTo>
                    <a:pt x="184533" y="195999"/>
                  </a:lnTo>
                  <a:lnTo>
                    <a:pt x="183111" y="204203"/>
                  </a:lnTo>
                  <a:lnTo>
                    <a:pt x="170754" y="269629"/>
                  </a:lnTo>
                  <a:lnTo>
                    <a:pt x="158515" y="317449"/>
                  </a:lnTo>
                  <a:lnTo>
                    <a:pt x="140312" y="364383"/>
                  </a:lnTo>
                  <a:lnTo>
                    <a:pt x="112841" y="411747"/>
                  </a:lnTo>
                  <a:lnTo>
                    <a:pt x="75302" y="463812"/>
                  </a:lnTo>
                  <a:lnTo>
                    <a:pt x="39901" y="508122"/>
                  </a:lnTo>
                  <a:lnTo>
                    <a:pt x="5644" y="545844"/>
                  </a:lnTo>
                  <a:lnTo>
                    <a:pt x="0" y="55119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0"/>
              <a:ext cx="242190" cy="57379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0" y="567269"/>
                  </a:moveTo>
                  <a:lnTo>
                    <a:pt x="59600" y="505658"/>
                  </a:lnTo>
                  <a:lnTo>
                    <a:pt x="95004" y="461544"/>
                  </a:lnTo>
                  <a:lnTo>
                    <a:pt x="132659" y="409663"/>
                  </a:lnTo>
                  <a:lnTo>
                    <a:pt x="160001" y="362901"/>
                  </a:lnTo>
                  <a:lnTo>
                    <a:pt x="178150" y="316512"/>
                  </a:lnTo>
                  <a:lnTo>
                    <a:pt x="190384" y="269214"/>
                  </a:lnTo>
                  <a:lnTo>
                    <a:pt x="199981" y="219722"/>
                  </a:lnTo>
                  <a:lnTo>
                    <a:pt x="201429" y="211785"/>
                  </a:lnTo>
                  <a:lnTo>
                    <a:pt x="202750" y="204597"/>
                  </a:lnTo>
                  <a:lnTo>
                    <a:pt x="204033" y="197319"/>
                  </a:lnTo>
                  <a:lnTo>
                    <a:pt x="205341" y="189979"/>
                  </a:lnTo>
                  <a:lnTo>
                    <a:pt x="207398" y="178371"/>
                  </a:lnTo>
                  <a:lnTo>
                    <a:pt x="210427" y="160668"/>
                  </a:lnTo>
                  <a:lnTo>
                    <a:pt x="213245" y="142930"/>
                  </a:lnTo>
                  <a:lnTo>
                    <a:pt x="215908" y="125266"/>
                  </a:lnTo>
                  <a:lnTo>
                    <a:pt x="218473" y="107784"/>
                  </a:lnTo>
                  <a:lnTo>
                    <a:pt x="222016" y="83733"/>
                  </a:lnTo>
                  <a:lnTo>
                    <a:pt x="225789" y="59342"/>
                  </a:lnTo>
                  <a:lnTo>
                    <a:pt x="229965" y="34677"/>
                  </a:lnTo>
                  <a:lnTo>
                    <a:pt x="234716" y="9804"/>
                  </a:lnTo>
                  <a:lnTo>
                    <a:pt x="237013" y="0"/>
                  </a:lnTo>
                </a:path>
                <a:path w="240665" h="571500">
                  <a:moveTo>
                    <a:pt x="240090" y="0"/>
                  </a:moveTo>
                  <a:lnTo>
                    <a:pt x="228712" y="59948"/>
                  </a:lnTo>
                  <a:lnTo>
                    <a:pt x="221394" y="108394"/>
                  </a:lnTo>
                  <a:lnTo>
                    <a:pt x="218822" y="125848"/>
                  </a:lnTo>
                  <a:lnTo>
                    <a:pt x="210319" y="178892"/>
                  </a:lnTo>
                  <a:lnTo>
                    <a:pt x="207182" y="196596"/>
                  </a:lnTo>
                  <a:lnTo>
                    <a:pt x="205785" y="204495"/>
                  </a:lnTo>
                  <a:lnTo>
                    <a:pt x="193299" y="269833"/>
                  </a:lnTo>
                  <a:lnTo>
                    <a:pt x="180990" y="317450"/>
                  </a:lnTo>
                  <a:lnTo>
                    <a:pt x="162701" y="364193"/>
                  </a:lnTo>
                  <a:lnTo>
                    <a:pt x="135122" y="411378"/>
                  </a:lnTo>
                  <a:lnTo>
                    <a:pt x="97345" y="463393"/>
                  </a:lnTo>
                  <a:lnTo>
                    <a:pt x="61820" y="507630"/>
                  </a:lnTo>
                  <a:lnTo>
                    <a:pt x="27554" y="545254"/>
                  </a:lnTo>
                  <a:lnTo>
                    <a:pt x="0" y="5713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0"/>
              <a:ext cx="264515" cy="59260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60" h="589915">
                  <a:moveTo>
                    <a:pt x="0" y="585711"/>
                  </a:moveTo>
                  <a:lnTo>
                    <a:pt x="47201" y="542587"/>
                  </a:lnTo>
                  <a:lnTo>
                    <a:pt x="81364" y="505158"/>
                  </a:lnTo>
                  <a:lnTo>
                    <a:pt x="116887" y="461114"/>
                  </a:lnTo>
                  <a:lnTo>
                    <a:pt x="154759" y="409295"/>
                  </a:lnTo>
                  <a:lnTo>
                    <a:pt x="182157" y="362819"/>
                  </a:lnTo>
                  <a:lnTo>
                    <a:pt x="200357" y="316723"/>
                  </a:lnTo>
                  <a:lnTo>
                    <a:pt x="212640" y="269729"/>
                  </a:lnTo>
                  <a:lnTo>
                    <a:pt x="222285" y="220560"/>
                  </a:lnTo>
                  <a:lnTo>
                    <a:pt x="223936" y="211721"/>
                  </a:lnTo>
                  <a:lnTo>
                    <a:pt x="225397" y="203936"/>
                  </a:lnTo>
                  <a:lnTo>
                    <a:pt x="226819" y="196075"/>
                  </a:lnTo>
                  <a:lnTo>
                    <a:pt x="228267" y="188125"/>
                  </a:lnTo>
                  <a:lnTo>
                    <a:pt x="230032" y="178396"/>
                  </a:lnTo>
                  <a:lnTo>
                    <a:pt x="233074" y="160958"/>
                  </a:lnTo>
                  <a:lnTo>
                    <a:pt x="235926" y="143481"/>
                  </a:lnTo>
                  <a:lnTo>
                    <a:pt x="238638" y="126076"/>
                  </a:lnTo>
                  <a:lnTo>
                    <a:pt x="241259" y="108851"/>
                  </a:lnTo>
                  <a:lnTo>
                    <a:pt x="244968" y="84571"/>
                  </a:lnTo>
                  <a:lnTo>
                    <a:pt x="248911" y="59951"/>
                  </a:lnTo>
                  <a:lnTo>
                    <a:pt x="253253" y="35058"/>
                  </a:lnTo>
                  <a:lnTo>
                    <a:pt x="258163" y="9956"/>
                  </a:lnTo>
                  <a:lnTo>
                    <a:pt x="260528" y="0"/>
                  </a:lnTo>
                </a:path>
                <a:path w="264160" h="589915">
                  <a:moveTo>
                    <a:pt x="263597" y="0"/>
                  </a:moveTo>
                  <a:lnTo>
                    <a:pt x="251843" y="60536"/>
                  </a:lnTo>
                  <a:lnTo>
                    <a:pt x="244193" y="109423"/>
                  </a:lnTo>
                  <a:lnTo>
                    <a:pt x="241570" y="126628"/>
                  </a:lnTo>
                  <a:lnTo>
                    <a:pt x="238855" y="144017"/>
                  </a:lnTo>
                  <a:lnTo>
                    <a:pt x="236002" y="161483"/>
                  </a:lnTo>
                  <a:lnTo>
                    <a:pt x="232966" y="178917"/>
                  </a:lnTo>
                  <a:lnTo>
                    <a:pt x="230578" y="191922"/>
                  </a:lnTo>
                  <a:lnTo>
                    <a:pt x="229334" y="198767"/>
                  </a:lnTo>
                  <a:lnTo>
                    <a:pt x="228102" y="205549"/>
                  </a:lnTo>
                  <a:lnTo>
                    <a:pt x="226844" y="212255"/>
                  </a:lnTo>
                  <a:lnTo>
                    <a:pt x="225282" y="220649"/>
                  </a:lnTo>
                  <a:lnTo>
                    <a:pt x="215583" y="270182"/>
                  </a:lnTo>
                  <a:lnTo>
                    <a:pt x="203213" y="317547"/>
                  </a:lnTo>
                  <a:lnTo>
                    <a:pt x="184856" y="364060"/>
                  </a:lnTo>
                  <a:lnTo>
                    <a:pt x="157198" y="411035"/>
                  </a:lnTo>
                  <a:lnTo>
                    <a:pt x="119225" y="462974"/>
                  </a:lnTo>
                  <a:lnTo>
                    <a:pt x="83587" y="507134"/>
                  </a:lnTo>
                  <a:lnTo>
                    <a:pt x="49289" y="544682"/>
                  </a:lnTo>
                  <a:lnTo>
                    <a:pt x="15339" y="576783"/>
                  </a:lnTo>
                  <a:lnTo>
                    <a:pt x="0" y="5895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0"/>
              <a:ext cx="287809" cy="610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0" y="601776"/>
                  </a:moveTo>
                  <a:lnTo>
                    <a:pt x="34996" y="573951"/>
                  </a:lnTo>
                  <a:lnTo>
                    <a:pt x="76504" y="533966"/>
                  </a:lnTo>
                  <a:lnTo>
                    <a:pt x="114139" y="491422"/>
                  </a:lnTo>
                  <a:lnTo>
                    <a:pt x="147606" y="448909"/>
                  </a:lnTo>
                  <a:lnTo>
                    <a:pt x="176613" y="409016"/>
                  </a:lnTo>
                  <a:lnTo>
                    <a:pt x="204154" y="362611"/>
                  </a:lnTo>
                  <a:lnTo>
                    <a:pt x="222452" y="316608"/>
                  </a:lnTo>
                  <a:lnTo>
                    <a:pt x="234805" y="269724"/>
                  </a:lnTo>
                  <a:lnTo>
                    <a:pt x="244508" y="220675"/>
                  </a:lnTo>
                  <a:lnTo>
                    <a:pt x="246197" y="211709"/>
                  </a:lnTo>
                  <a:lnTo>
                    <a:pt x="247441" y="205156"/>
                  </a:lnTo>
                  <a:lnTo>
                    <a:pt x="248660" y="198539"/>
                  </a:lnTo>
                  <a:lnTo>
                    <a:pt x="249905" y="191834"/>
                  </a:lnTo>
                  <a:lnTo>
                    <a:pt x="252394" y="178372"/>
                  </a:lnTo>
                  <a:lnTo>
                    <a:pt x="255515" y="161004"/>
                  </a:lnTo>
                  <a:lnTo>
                    <a:pt x="258451" y="143591"/>
                  </a:lnTo>
                  <a:lnTo>
                    <a:pt x="261251" y="126242"/>
                  </a:lnTo>
                  <a:lnTo>
                    <a:pt x="263964" y="109068"/>
                  </a:lnTo>
                  <a:lnTo>
                    <a:pt x="267806" y="84788"/>
                  </a:lnTo>
                  <a:lnTo>
                    <a:pt x="271878" y="60171"/>
                  </a:lnTo>
                  <a:lnTo>
                    <a:pt x="276342" y="35285"/>
                  </a:lnTo>
                  <a:lnTo>
                    <a:pt x="281363" y="10198"/>
                  </a:lnTo>
                  <a:lnTo>
                    <a:pt x="283817" y="0"/>
                  </a:lnTo>
                </a:path>
                <a:path w="287020" h="605790">
                  <a:moveTo>
                    <a:pt x="286844" y="0"/>
                  </a:moveTo>
                  <a:lnTo>
                    <a:pt x="274830" y="60519"/>
                  </a:lnTo>
                  <a:lnTo>
                    <a:pt x="266948" y="109207"/>
                  </a:lnTo>
                  <a:lnTo>
                    <a:pt x="264221" y="126470"/>
                  </a:lnTo>
                  <a:lnTo>
                    <a:pt x="261402" y="143915"/>
                  </a:lnTo>
                  <a:lnTo>
                    <a:pt x="258444" y="161433"/>
                  </a:lnTo>
                  <a:lnTo>
                    <a:pt x="255303" y="178918"/>
                  </a:lnTo>
                  <a:lnTo>
                    <a:pt x="252877" y="192037"/>
                  </a:lnTo>
                  <a:lnTo>
                    <a:pt x="251620" y="198857"/>
                  </a:lnTo>
                  <a:lnTo>
                    <a:pt x="250388" y="205588"/>
                  </a:lnTo>
                  <a:lnTo>
                    <a:pt x="249105" y="212255"/>
                  </a:lnTo>
                  <a:lnTo>
                    <a:pt x="247340" y="221615"/>
                  </a:lnTo>
                  <a:lnTo>
                    <a:pt x="237585" y="270790"/>
                  </a:lnTo>
                  <a:lnTo>
                    <a:pt x="225161" y="317822"/>
                  </a:lnTo>
                  <a:lnTo>
                    <a:pt x="206747" y="364024"/>
                  </a:lnTo>
                  <a:lnTo>
                    <a:pt x="179026" y="410705"/>
                  </a:lnTo>
                  <a:lnTo>
                    <a:pt x="149920" y="450722"/>
                  </a:lnTo>
                  <a:lnTo>
                    <a:pt x="116344" y="493373"/>
                  </a:lnTo>
                  <a:lnTo>
                    <a:pt x="78583" y="536057"/>
                  </a:lnTo>
                  <a:lnTo>
                    <a:pt x="36926" y="576174"/>
                  </a:lnTo>
                  <a:lnTo>
                    <a:pt x="17438" y="592387"/>
                  </a:lnTo>
                  <a:lnTo>
                    <a:pt x="0" y="6054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0"/>
              <a:ext cx="311742" cy="62799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80" h="619760">
                  <a:moveTo>
                    <a:pt x="0" y="615737"/>
                  </a:moveTo>
                  <a:lnTo>
                    <a:pt x="36726" y="589552"/>
                  </a:lnTo>
                  <a:lnTo>
                    <a:pt x="97660" y="533510"/>
                  </a:lnTo>
                  <a:lnTo>
                    <a:pt x="135345" y="491068"/>
                  </a:lnTo>
                  <a:lnTo>
                    <a:pt x="168971" y="448582"/>
                  </a:lnTo>
                  <a:lnTo>
                    <a:pt x="198191" y="408673"/>
                  </a:lnTo>
                  <a:lnTo>
                    <a:pt x="225759" y="362616"/>
                  </a:lnTo>
                  <a:lnTo>
                    <a:pt x="244101" y="316978"/>
                  </a:lnTo>
                  <a:lnTo>
                    <a:pt x="256509" y="270479"/>
                  </a:lnTo>
                  <a:lnTo>
                    <a:pt x="266275" y="221843"/>
                  </a:lnTo>
                  <a:lnTo>
                    <a:pt x="274492" y="178409"/>
                  </a:lnTo>
                  <a:lnTo>
                    <a:pt x="283545" y="126631"/>
                  </a:lnTo>
                  <a:lnTo>
                    <a:pt x="286329" y="109563"/>
                  </a:lnTo>
                  <a:lnTo>
                    <a:pt x="290313" y="85196"/>
                  </a:lnTo>
                  <a:lnTo>
                    <a:pt x="294523" y="60493"/>
                  </a:lnTo>
                  <a:lnTo>
                    <a:pt x="299119" y="35528"/>
                  </a:lnTo>
                  <a:lnTo>
                    <a:pt x="304261" y="10376"/>
                  </a:lnTo>
                  <a:lnTo>
                    <a:pt x="306796" y="0"/>
                  </a:lnTo>
                </a:path>
                <a:path w="309880" h="619760">
                  <a:moveTo>
                    <a:pt x="309875" y="0"/>
                  </a:moveTo>
                  <a:lnTo>
                    <a:pt x="297446" y="61096"/>
                  </a:lnTo>
                  <a:lnTo>
                    <a:pt x="289224" y="110160"/>
                  </a:lnTo>
                  <a:lnTo>
                    <a:pt x="286441" y="127205"/>
                  </a:lnTo>
                  <a:lnTo>
                    <a:pt x="283568" y="144431"/>
                  </a:lnTo>
                  <a:lnTo>
                    <a:pt x="275221" y="190481"/>
                  </a:lnTo>
                  <a:lnTo>
                    <a:pt x="259428" y="270976"/>
                  </a:lnTo>
                  <a:lnTo>
                    <a:pt x="246933" y="317825"/>
                  </a:lnTo>
                  <a:lnTo>
                    <a:pt x="228428" y="363858"/>
                  </a:lnTo>
                  <a:lnTo>
                    <a:pt x="200578" y="410388"/>
                  </a:lnTo>
                  <a:lnTo>
                    <a:pt x="171260" y="450429"/>
                  </a:lnTo>
                  <a:lnTo>
                    <a:pt x="137531" y="493057"/>
                  </a:lnTo>
                  <a:lnTo>
                    <a:pt x="99746" y="535644"/>
                  </a:lnTo>
                  <a:lnTo>
                    <a:pt x="58262" y="575564"/>
                  </a:lnTo>
                  <a:lnTo>
                    <a:pt x="18881" y="606715"/>
                  </a:lnTo>
                  <a:lnTo>
                    <a:pt x="0" y="6193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0"/>
              <a:ext cx="335437" cy="6321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0" y="627901"/>
                  </a:moveTo>
                  <a:lnTo>
                    <a:pt x="37926" y="603896"/>
                  </a:lnTo>
                  <a:lnTo>
                    <a:pt x="77307" y="572732"/>
                  </a:lnTo>
                  <a:lnTo>
                    <a:pt x="118676" y="532971"/>
                  </a:lnTo>
                  <a:lnTo>
                    <a:pt x="156407" y="490579"/>
                  </a:lnTo>
                  <a:lnTo>
                    <a:pt x="190126" y="448163"/>
                  </a:lnTo>
                  <a:lnTo>
                    <a:pt x="219458" y="408330"/>
                  </a:lnTo>
                  <a:lnTo>
                    <a:pt x="247114" y="362498"/>
                  </a:lnTo>
                  <a:lnTo>
                    <a:pt x="265529" y="317095"/>
                  </a:lnTo>
                  <a:lnTo>
                    <a:pt x="278003" y="270847"/>
                  </a:lnTo>
                  <a:lnTo>
                    <a:pt x="287835" y="222479"/>
                  </a:lnTo>
                  <a:lnTo>
                    <a:pt x="296293" y="178460"/>
                  </a:lnTo>
                  <a:lnTo>
                    <a:pt x="305512" y="127127"/>
                  </a:lnTo>
                  <a:lnTo>
                    <a:pt x="312501" y="85739"/>
                  </a:lnTo>
                  <a:lnTo>
                    <a:pt x="316861" y="60933"/>
                  </a:lnTo>
                  <a:lnTo>
                    <a:pt x="321601" y="35867"/>
                  </a:lnTo>
                  <a:lnTo>
                    <a:pt x="326875" y="10617"/>
                  </a:lnTo>
                  <a:lnTo>
                    <a:pt x="329497" y="0"/>
                  </a:lnTo>
                </a:path>
                <a:path w="332740" h="631825">
                  <a:moveTo>
                    <a:pt x="332585" y="0"/>
                  </a:moveTo>
                  <a:lnTo>
                    <a:pt x="319718" y="61947"/>
                  </a:lnTo>
                  <a:lnTo>
                    <a:pt x="311152" y="111620"/>
                  </a:lnTo>
                  <a:lnTo>
                    <a:pt x="308332" y="128326"/>
                  </a:lnTo>
                  <a:lnTo>
                    <a:pt x="305429" y="145204"/>
                  </a:lnTo>
                  <a:lnTo>
                    <a:pt x="302410" y="162146"/>
                  </a:lnTo>
                  <a:lnTo>
                    <a:pt x="299239" y="179045"/>
                  </a:lnTo>
                  <a:lnTo>
                    <a:pt x="297585" y="187483"/>
                  </a:lnTo>
                  <a:lnTo>
                    <a:pt x="295971" y="195829"/>
                  </a:lnTo>
                  <a:lnTo>
                    <a:pt x="294387" y="204092"/>
                  </a:lnTo>
                  <a:lnTo>
                    <a:pt x="292826" y="212280"/>
                  </a:lnTo>
                  <a:lnTo>
                    <a:pt x="290730" y="223139"/>
                  </a:lnTo>
                  <a:lnTo>
                    <a:pt x="280856" y="271732"/>
                  </a:lnTo>
                  <a:lnTo>
                    <a:pt x="268310" y="318216"/>
                  </a:lnTo>
                  <a:lnTo>
                    <a:pt x="249766" y="363898"/>
                  </a:lnTo>
                  <a:lnTo>
                    <a:pt x="221896" y="410083"/>
                  </a:lnTo>
                  <a:lnTo>
                    <a:pt x="192402" y="450071"/>
                  </a:lnTo>
                  <a:lnTo>
                    <a:pt x="158531" y="492633"/>
                  </a:lnTo>
                  <a:lnTo>
                    <a:pt x="120682" y="535138"/>
                  </a:lnTo>
                  <a:lnTo>
                    <a:pt x="79250" y="574954"/>
                  </a:lnTo>
                  <a:lnTo>
                    <a:pt x="39602" y="606330"/>
                  </a:lnTo>
                  <a:lnTo>
                    <a:pt x="19494" y="619796"/>
                  </a:lnTo>
                  <a:lnTo>
                    <a:pt x="0" y="6313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0"/>
              <a:ext cx="355667" cy="64606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0" y="638165"/>
                  </a:moveTo>
                  <a:lnTo>
                    <a:pt x="38171" y="617044"/>
                  </a:lnTo>
                  <a:lnTo>
                    <a:pt x="78170" y="588645"/>
                  </a:lnTo>
                  <a:lnTo>
                    <a:pt x="139287" y="532495"/>
                  </a:lnTo>
                  <a:lnTo>
                    <a:pt x="177065" y="490185"/>
                  </a:lnTo>
                  <a:lnTo>
                    <a:pt x="210907" y="447841"/>
                  </a:lnTo>
                  <a:lnTo>
                    <a:pt x="240402" y="408076"/>
                  </a:lnTo>
                  <a:lnTo>
                    <a:pt x="268139" y="362491"/>
                  </a:lnTo>
                  <a:lnTo>
                    <a:pt x="286614" y="317353"/>
                  </a:lnTo>
                  <a:lnTo>
                    <a:pt x="299130" y="271387"/>
                  </a:lnTo>
                  <a:lnTo>
                    <a:pt x="308994" y="223316"/>
                  </a:lnTo>
                  <a:lnTo>
                    <a:pt x="317757" y="178587"/>
                  </a:lnTo>
                  <a:lnTo>
                    <a:pt x="327083" y="128045"/>
                  </a:lnTo>
                  <a:lnTo>
                    <a:pt x="329987" y="111378"/>
                  </a:lnTo>
                  <a:lnTo>
                    <a:pt x="334298" y="86675"/>
                  </a:lnTo>
                  <a:lnTo>
                    <a:pt x="338835" y="61636"/>
                  </a:lnTo>
                  <a:lnTo>
                    <a:pt x="343745" y="36344"/>
                  </a:lnTo>
                  <a:lnTo>
                    <a:pt x="349177" y="10883"/>
                  </a:lnTo>
                  <a:lnTo>
                    <a:pt x="351901" y="0"/>
                  </a:lnTo>
                </a:path>
                <a:path w="354965" h="641985">
                  <a:moveTo>
                    <a:pt x="354967" y="0"/>
                  </a:moveTo>
                  <a:lnTo>
                    <a:pt x="341700" y="62455"/>
                  </a:lnTo>
                  <a:lnTo>
                    <a:pt x="332820" y="112369"/>
                  </a:lnTo>
                  <a:lnTo>
                    <a:pt x="329935" y="128910"/>
                  </a:lnTo>
                  <a:lnTo>
                    <a:pt x="326974" y="145621"/>
                  </a:lnTo>
                  <a:lnTo>
                    <a:pt x="323904" y="162393"/>
                  </a:lnTo>
                  <a:lnTo>
                    <a:pt x="320691" y="179120"/>
                  </a:lnTo>
                  <a:lnTo>
                    <a:pt x="319218" y="186499"/>
                  </a:lnTo>
                  <a:lnTo>
                    <a:pt x="317808" y="193776"/>
                  </a:lnTo>
                  <a:lnTo>
                    <a:pt x="301997" y="272274"/>
                  </a:lnTo>
                  <a:lnTo>
                    <a:pt x="289393" y="318479"/>
                  </a:lnTo>
                  <a:lnTo>
                    <a:pt x="270782" y="363896"/>
                  </a:lnTo>
                  <a:lnTo>
                    <a:pt x="242827" y="409828"/>
                  </a:lnTo>
                  <a:lnTo>
                    <a:pt x="212152" y="451137"/>
                  </a:lnTo>
                  <a:lnTo>
                    <a:pt x="178178" y="493558"/>
                  </a:lnTo>
                  <a:lnTo>
                    <a:pt x="140804" y="535253"/>
                  </a:lnTo>
                  <a:lnTo>
                    <a:pt x="99927" y="574382"/>
                  </a:lnTo>
                  <a:lnTo>
                    <a:pt x="59963" y="606007"/>
                  </a:lnTo>
                  <a:lnTo>
                    <a:pt x="19104" y="631774"/>
                  </a:lnTo>
                  <a:lnTo>
                    <a:pt x="0" y="6414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0"/>
              <a:ext cx="378655" cy="65983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0" y="647026"/>
                  </a:moveTo>
                  <a:lnTo>
                    <a:pt x="37444" y="629018"/>
                  </a:lnTo>
                  <a:lnTo>
                    <a:pt x="78289" y="603249"/>
                  </a:lnTo>
                  <a:lnTo>
                    <a:pt x="118305" y="571576"/>
                  </a:lnTo>
                  <a:lnTo>
                    <a:pt x="159500" y="532070"/>
                  </a:lnTo>
                  <a:lnTo>
                    <a:pt x="197320" y="489862"/>
                  </a:lnTo>
                  <a:lnTo>
                    <a:pt x="231303" y="447576"/>
                  </a:lnTo>
                  <a:lnTo>
                    <a:pt x="260990" y="407835"/>
                  </a:lnTo>
                  <a:lnTo>
                    <a:pt x="288836" y="362380"/>
                  </a:lnTo>
                  <a:lnTo>
                    <a:pt x="307397" y="317403"/>
                  </a:lnTo>
                  <a:lnTo>
                    <a:pt x="319988" y="271623"/>
                  </a:lnTo>
                  <a:lnTo>
                    <a:pt x="329925" y="223761"/>
                  </a:lnTo>
                  <a:lnTo>
                    <a:pt x="334342" y="201362"/>
                  </a:lnTo>
                  <a:lnTo>
                    <a:pt x="335824" y="193862"/>
                  </a:lnTo>
                  <a:lnTo>
                    <a:pt x="337335" y="186290"/>
                  </a:lnTo>
                  <a:lnTo>
                    <a:pt x="338879" y="178638"/>
                  </a:lnTo>
                  <a:lnTo>
                    <a:pt x="342131" y="162088"/>
                  </a:lnTo>
                  <a:lnTo>
                    <a:pt x="345257" y="145472"/>
                  </a:lnTo>
                  <a:lnTo>
                    <a:pt x="348283" y="128903"/>
                  </a:lnTo>
                  <a:lnTo>
                    <a:pt x="351236" y="112496"/>
                  </a:lnTo>
                  <a:lnTo>
                    <a:pt x="355725" y="87583"/>
                  </a:lnTo>
                  <a:lnTo>
                    <a:pt x="360435" y="62333"/>
                  </a:lnTo>
                  <a:lnTo>
                    <a:pt x="365514" y="36828"/>
                  </a:lnTo>
                  <a:lnTo>
                    <a:pt x="371111" y="11150"/>
                  </a:lnTo>
                  <a:lnTo>
                    <a:pt x="373936" y="0"/>
                  </a:lnTo>
                </a:path>
                <a:path w="377190" h="650240">
                  <a:moveTo>
                    <a:pt x="376991" y="0"/>
                  </a:moveTo>
                  <a:lnTo>
                    <a:pt x="368436" y="37350"/>
                  </a:lnTo>
                  <a:lnTo>
                    <a:pt x="358692" y="87851"/>
                  </a:lnTo>
                  <a:lnTo>
                    <a:pt x="351256" y="129153"/>
                  </a:lnTo>
                  <a:lnTo>
                    <a:pt x="348212" y="145826"/>
                  </a:lnTo>
                  <a:lnTo>
                    <a:pt x="332783" y="224523"/>
                  </a:lnTo>
                  <a:lnTo>
                    <a:pt x="322796" y="272591"/>
                  </a:lnTo>
                  <a:lnTo>
                    <a:pt x="310131" y="318584"/>
                  </a:lnTo>
                  <a:lnTo>
                    <a:pt x="291444" y="363803"/>
                  </a:lnTo>
                  <a:lnTo>
                    <a:pt x="263390" y="409549"/>
                  </a:lnTo>
                  <a:lnTo>
                    <a:pt x="232612" y="450756"/>
                  </a:lnTo>
                  <a:lnTo>
                    <a:pt x="198552" y="493090"/>
                  </a:lnTo>
                  <a:lnTo>
                    <a:pt x="161122" y="534718"/>
                  </a:lnTo>
                  <a:lnTo>
                    <a:pt x="120235" y="573811"/>
                  </a:lnTo>
                  <a:lnTo>
                    <a:pt x="79996" y="605666"/>
                  </a:lnTo>
                  <a:lnTo>
                    <a:pt x="38879" y="631596"/>
                  </a:lnTo>
                  <a:lnTo>
                    <a:pt x="13086" y="644728"/>
                  </a:lnTo>
                  <a:lnTo>
                    <a:pt x="0" y="650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0"/>
              <a:ext cx="401259" cy="66080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80" h="657860">
                  <a:moveTo>
                    <a:pt x="0" y="654585"/>
                  </a:moveTo>
                  <a:lnTo>
                    <a:pt x="56770" y="628865"/>
                  </a:lnTo>
                  <a:lnTo>
                    <a:pt x="97899" y="602926"/>
                  </a:lnTo>
                  <a:lnTo>
                    <a:pt x="138189" y="571042"/>
                  </a:lnTo>
                  <a:lnTo>
                    <a:pt x="178742" y="532295"/>
                  </a:lnTo>
                  <a:lnTo>
                    <a:pt x="216077" y="490901"/>
                  </a:lnTo>
                  <a:lnTo>
                    <a:pt x="250209" y="448718"/>
                  </a:lnTo>
                  <a:lnTo>
                    <a:pt x="281153" y="407606"/>
                  </a:lnTo>
                  <a:lnTo>
                    <a:pt x="309112" y="362284"/>
                  </a:lnTo>
                  <a:lnTo>
                    <a:pt x="327751" y="317455"/>
                  </a:lnTo>
                  <a:lnTo>
                    <a:pt x="340402" y="271835"/>
                  </a:lnTo>
                  <a:lnTo>
                    <a:pt x="350394" y="224142"/>
                  </a:lnTo>
                  <a:lnTo>
                    <a:pt x="352832" y="211924"/>
                  </a:lnTo>
                  <a:lnTo>
                    <a:pt x="354471" y="203759"/>
                  </a:lnTo>
                  <a:lnTo>
                    <a:pt x="356134" y="195521"/>
                  </a:lnTo>
                  <a:lnTo>
                    <a:pt x="357826" y="187195"/>
                  </a:lnTo>
                  <a:lnTo>
                    <a:pt x="359550" y="178765"/>
                  </a:lnTo>
                  <a:lnTo>
                    <a:pt x="362845" y="162394"/>
                  </a:lnTo>
                  <a:lnTo>
                    <a:pt x="366019" y="145953"/>
                  </a:lnTo>
                  <a:lnTo>
                    <a:pt x="369096" y="129557"/>
                  </a:lnTo>
                  <a:lnTo>
                    <a:pt x="372098" y="113322"/>
                  </a:lnTo>
                  <a:lnTo>
                    <a:pt x="376753" y="88273"/>
                  </a:lnTo>
                  <a:lnTo>
                    <a:pt x="381629" y="62887"/>
                  </a:lnTo>
                  <a:lnTo>
                    <a:pt x="386868" y="37248"/>
                  </a:lnTo>
                  <a:lnTo>
                    <a:pt x="392609" y="11442"/>
                  </a:lnTo>
                  <a:lnTo>
                    <a:pt x="395550" y="0"/>
                  </a:lnTo>
                </a:path>
                <a:path w="398780" h="657860">
                  <a:moveTo>
                    <a:pt x="398616" y="0"/>
                  </a:moveTo>
                  <a:lnTo>
                    <a:pt x="389795" y="37792"/>
                  </a:lnTo>
                  <a:lnTo>
                    <a:pt x="379720" y="88588"/>
                  </a:lnTo>
                  <a:lnTo>
                    <a:pt x="372062" y="129859"/>
                  </a:lnTo>
                  <a:lnTo>
                    <a:pt x="368964" y="146342"/>
                  </a:lnTo>
                  <a:lnTo>
                    <a:pt x="365767" y="162872"/>
                  </a:lnTo>
                  <a:lnTo>
                    <a:pt x="362446" y="179336"/>
                  </a:lnTo>
                  <a:lnTo>
                    <a:pt x="360998" y="186397"/>
                  </a:lnTo>
                  <a:lnTo>
                    <a:pt x="359614" y="193332"/>
                  </a:lnTo>
                  <a:lnTo>
                    <a:pt x="343156" y="273164"/>
                  </a:lnTo>
                  <a:lnTo>
                    <a:pt x="330429" y="318874"/>
                  </a:lnTo>
                  <a:lnTo>
                    <a:pt x="311674" y="363827"/>
                  </a:lnTo>
                  <a:lnTo>
                    <a:pt x="283541" y="409320"/>
                  </a:lnTo>
                  <a:lnTo>
                    <a:pt x="252582" y="450498"/>
                  </a:lnTo>
                  <a:lnTo>
                    <a:pt x="218392" y="492774"/>
                  </a:lnTo>
                  <a:lnTo>
                    <a:pt x="180926" y="534309"/>
                  </a:lnTo>
                  <a:lnTo>
                    <a:pt x="140145" y="573265"/>
                  </a:lnTo>
                  <a:lnTo>
                    <a:pt x="99553" y="605386"/>
                  </a:lnTo>
                  <a:lnTo>
                    <a:pt x="58141" y="631507"/>
                  </a:lnTo>
                  <a:lnTo>
                    <a:pt x="6546" y="655521"/>
                  </a:lnTo>
                  <a:lnTo>
                    <a:pt x="0" y="65773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0"/>
              <a:ext cx="420179" cy="67423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0" y="660906"/>
                  </a:moveTo>
                  <a:lnTo>
                    <a:pt x="50499" y="641605"/>
                  </a:lnTo>
                  <a:lnTo>
                    <a:pt x="96541" y="616406"/>
                  </a:lnTo>
                  <a:lnTo>
                    <a:pt x="137369" y="587401"/>
                  </a:lnTo>
                  <a:lnTo>
                    <a:pt x="198155" y="531860"/>
                  </a:lnTo>
                  <a:lnTo>
                    <a:pt x="235544" y="490534"/>
                  </a:lnTo>
                  <a:lnTo>
                    <a:pt x="269789" y="448412"/>
                  </a:lnTo>
                  <a:lnTo>
                    <a:pt x="300879" y="407352"/>
                  </a:lnTo>
                  <a:lnTo>
                    <a:pt x="328878" y="362369"/>
                  </a:lnTo>
                  <a:lnTo>
                    <a:pt x="347561" y="317879"/>
                  </a:lnTo>
                  <a:lnTo>
                    <a:pt x="360258" y="272605"/>
                  </a:lnTo>
                  <a:lnTo>
                    <a:pt x="370297" y="225272"/>
                  </a:lnTo>
                  <a:lnTo>
                    <a:pt x="374387" y="205054"/>
                  </a:lnTo>
                  <a:lnTo>
                    <a:pt x="375707" y="198605"/>
                  </a:lnTo>
                  <a:lnTo>
                    <a:pt x="377042" y="192096"/>
                  </a:lnTo>
                  <a:lnTo>
                    <a:pt x="378400" y="185526"/>
                  </a:lnTo>
                  <a:lnTo>
                    <a:pt x="379784" y="178892"/>
                  </a:lnTo>
                  <a:lnTo>
                    <a:pt x="383124" y="162654"/>
                  </a:lnTo>
                  <a:lnTo>
                    <a:pt x="386355" y="146346"/>
                  </a:lnTo>
                  <a:lnTo>
                    <a:pt x="389498" y="130084"/>
                  </a:lnTo>
                  <a:lnTo>
                    <a:pt x="392573" y="113982"/>
                  </a:lnTo>
                  <a:lnTo>
                    <a:pt x="397382" y="88836"/>
                  </a:lnTo>
                  <a:lnTo>
                    <a:pt x="402409" y="63352"/>
                  </a:lnTo>
                  <a:lnTo>
                    <a:pt x="407789" y="37617"/>
                  </a:lnTo>
                  <a:lnTo>
                    <a:pt x="413655" y="11721"/>
                  </a:lnTo>
                  <a:lnTo>
                    <a:pt x="416708" y="0"/>
                  </a:lnTo>
                </a:path>
                <a:path w="420370" h="664210">
                  <a:moveTo>
                    <a:pt x="419782" y="0"/>
                  </a:moveTo>
                  <a:lnTo>
                    <a:pt x="410677" y="38326"/>
                  </a:lnTo>
                  <a:lnTo>
                    <a:pt x="400259" y="89617"/>
                  </a:lnTo>
                  <a:lnTo>
                    <a:pt x="392390" y="130860"/>
                  </a:lnTo>
                  <a:lnTo>
                    <a:pt x="389260" y="147070"/>
                  </a:lnTo>
                  <a:lnTo>
                    <a:pt x="386037" y="163326"/>
                  </a:lnTo>
                  <a:lnTo>
                    <a:pt x="382705" y="179514"/>
                  </a:lnTo>
                  <a:lnTo>
                    <a:pt x="381003" y="187667"/>
                  </a:lnTo>
                  <a:lnTo>
                    <a:pt x="379365" y="195668"/>
                  </a:lnTo>
                  <a:lnTo>
                    <a:pt x="363090" y="273556"/>
                  </a:lnTo>
                  <a:lnTo>
                    <a:pt x="350304" y="319052"/>
                  </a:lnTo>
                  <a:lnTo>
                    <a:pt x="331484" y="363810"/>
                  </a:lnTo>
                  <a:lnTo>
                    <a:pt x="303279" y="409130"/>
                  </a:lnTo>
                  <a:lnTo>
                    <a:pt x="272148" y="450249"/>
                  </a:lnTo>
                  <a:lnTo>
                    <a:pt x="237823" y="492461"/>
                  </a:lnTo>
                  <a:lnTo>
                    <a:pt x="200299" y="533920"/>
                  </a:lnTo>
                  <a:lnTo>
                    <a:pt x="159566" y="572782"/>
                  </a:lnTo>
                  <a:lnTo>
                    <a:pt x="118753" y="605081"/>
                  </a:lnTo>
                  <a:lnTo>
                    <a:pt x="77130" y="631342"/>
                  </a:lnTo>
                  <a:lnTo>
                    <a:pt x="25924" y="655230"/>
                  </a:lnTo>
                  <a:lnTo>
                    <a:pt x="0" y="6640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0"/>
              <a:ext cx="441847" cy="67468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0" y="665836"/>
                  </a:moveTo>
                  <a:lnTo>
                    <a:pt x="43665" y="652256"/>
                  </a:lnTo>
                  <a:lnTo>
                    <a:pt x="94006" y="628713"/>
                  </a:lnTo>
                  <a:lnTo>
                    <a:pt x="135680" y="602414"/>
                  </a:lnTo>
                  <a:lnTo>
                    <a:pt x="176620" y="570001"/>
                  </a:lnTo>
                  <a:lnTo>
                    <a:pt x="216975" y="531561"/>
                  </a:lnTo>
                  <a:lnTo>
                    <a:pt x="254387" y="490350"/>
                  </a:lnTo>
                  <a:lnTo>
                    <a:pt x="288785" y="448257"/>
                  </a:lnTo>
                  <a:lnTo>
                    <a:pt x="320104" y="407174"/>
                  </a:lnTo>
                  <a:lnTo>
                    <a:pt x="348209" y="362390"/>
                  </a:lnTo>
                  <a:lnTo>
                    <a:pt x="366970" y="318115"/>
                  </a:lnTo>
                  <a:lnTo>
                    <a:pt x="379726" y="273079"/>
                  </a:lnTo>
                  <a:lnTo>
                    <a:pt x="389815" y="226009"/>
                  </a:lnTo>
                  <a:lnTo>
                    <a:pt x="394729" y="202120"/>
                  </a:lnTo>
                  <a:lnTo>
                    <a:pt x="396304" y="194551"/>
                  </a:lnTo>
                  <a:lnTo>
                    <a:pt x="397892" y="186867"/>
                  </a:lnTo>
                  <a:lnTo>
                    <a:pt x="399594" y="179044"/>
                  </a:lnTo>
                  <a:lnTo>
                    <a:pt x="402884" y="163360"/>
                  </a:lnTo>
                  <a:lnTo>
                    <a:pt x="406080" y="147605"/>
                  </a:lnTo>
                  <a:lnTo>
                    <a:pt x="409195" y="131888"/>
                  </a:lnTo>
                  <a:lnTo>
                    <a:pt x="412243" y="116319"/>
                  </a:lnTo>
                  <a:lnTo>
                    <a:pt x="417288" y="90684"/>
                  </a:lnTo>
                  <a:lnTo>
                    <a:pt x="422550" y="64706"/>
                  </a:lnTo>
                  <a:lnTo>
                    <a:pt x="428168" y="38480"/>
                  </a:lnTo>
                  <a:lnTo>
                    <a:pt x="434277" y="12103"/>
                  </a:lnTo>
                  <a:lnTo>
                    <a:pt x="437393" y="0"/>
                  </a:lnTo>
                </a:path>
                <a:path w="440690" h="669290">
                  <a:moveTo>
                    <a:pt x="440447" y="0"/>
                  </a:moveTo>
                  <a:lnTo>
                    <a:pt x="431085" y="39039"/>
                  </a:lnTo>
                  <a:lnTo>
                    <a:pt x="420260" y="90980"/>
                  </a:lnTo>
                  <a:lnTo>
                    <a:pt x="415240" y="116497"/>
                  </a:lnTo>
                  <a:lnTo>
                    <a:pt x="412156" y="132166"/>
                  </a:lnTo>
                  <a:lnTo>
                    <a:pt x="409011" y="147991"/>
                  </a:lnTo>
                  <a:lnTo>
                    <a:pt x="405789" y="163861"/>
                  </a:lnTo>
                  <a:lnTo>
                    <a:pt x="402476" y="179666"/>
                  </a:lnTo>
                  <a:lnTo>
                    <a:pt x="400692" y="188093"/>
                  </a:lnTo>
                  <a:lnTo>
                    <a:pt x="398951" y="196410"/>
                  </a:lnTo>
                  <a:lnTo>
                    <a:pt x="397245" y="204628"/>
                  </a:lnTo>
                  <a:lnTo>
                    <a:pt x="395568" y="212763"/>
                  </a:lnTo>
                  <a:lnTo>
                    <a:pt x="392672" y="226936"/>
                  </a:lnTo>
                  <a:lnTo>
                    <a:pt x="382516" y="274174"/>
                  </a:lnTo>
                  <a:lnTo>
                    <a:pt x="369679" y="319390"/>
                  </a:lnTo>
                  <a:lnTo>
                    <a:pt x="350803" y="363880"/>
                  </a:lnTo>
                  <a:lnTo>
                    <a:pt x="322530" y="408939"/>
                  </a:lnTo>
                  <a:lnTo>
                    <a:pt x="291161" y="450087"/>
                  </a:lnTo>
                  <a:lnTo>
                    <a:pt x="256680" y="492274"/>
                  </a:lnTo>
                  <a:lnTo>
                    <a:pt x="219142" y="533626"/>
                  </a:lnTo>
                  <a:lnTo>
                    <a:pt x="178601" y="572274"/>
                  </a:lnTo>
                  <a:lnTo>
                    <a:pt x="137507" y="604807"/>
                  </a:lnTo>
                  <a:lnTo>
                    <a:pt x="95594" y="631253"/>
                  </a:lnTo>
                  <a:lnTo>
                    <a:pt x="44816" y="654996"/>
                  </a:lnTo>
                  <a:lnTo>
                    <a:pt x="18613" y="663975"/>
                  </a:lnTo>
                  <a:lnTo>
                    <a:pt x="0" y="6689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0"/>
              <a:ext cx="463076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0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0" y="669974"/>
                  </a:moveTo>
                  <a:lnTo>
                    <a:pt x="62177" y="652014"/>
                  </a:lnTo>
                  <a:lnTo>
                    <a:pt x="112236" y="628548"/>
                  </a:lnTo>
                  <a:lnTo>
                    <a:pt x="154197" y="602065"/>
                  </a:lnTo>
                  <a:lnTo>
                    <a:pt x="195433" y="569429"/>
                  </a:lnTo>
                  <a:lnTo>
                    <a:pt x="235924" y="530863"/>
                  </a:lnTo>
                  <a:lnTo>
                    <a:pt x="273346" y="489711"/>
                  </a:lnTo>
                  <a:lnTo>
                    <a:pt x="307671" y="447807"/>
                  </a:lnTo>
                  <a:lnTo>
                    <a:pt x="338867" y="406984"/>
                  </a:lnTo>
                  <a:lnTo>
                    <a:pt x="366869" y="362838"/>
                  </a:lnTo>
                  <a:lnTo>
                    <a:pt x="385592" y="319193"/>
                  </a:lnTo>
                  <a:lnTo>
                    <a:pt x="398355" y="274794"/>
                  </a:lnTo>
                  <a:lnTo>
                    <a:pt x="408476" y="228383"/>
                  </a:lnTo>
                  <a:lnTo>
                    <a:pt x="413515" y="204150"/>
                  </a:lnTo>
                  <a:lnTo>
                    <a:pt x="415242" y="195940"/>
                  </a:lnTo>
                  <a:lnTo>
                    <a:pt x="417021" y="187632"/>
                  </a:lnTo>
                  <a:lnTo>
                    <a:pt x="418852" y="179209"/>
                  </a:lnTo>
                  <a:lnTo>
                    <a:pt x="422228" y="163464"/>
                  </a:lnTo>
                  <a:lnTo>
                    <a:pt x="425522" y="147643"/>
                  </a:lnTo>
                  <a:lnTo>
                    <a:pt x="428746" y="131860"/>
                  </a:lnTo>
                  <a:lnTo>
                    <a:pt x="431907" y="116230"/>
                  </a:lnTo>
                  <a:lnTo>
                    <a:pt x="437069" y="90694"/>
                  </a:lnTo>
                  <a:lnTo>
                    <a:pt x="442445" y="64822"/>
                  </a:lnTo>
                  <a:lnTo>
                    <a:pt x="448159" y="38704"/>
                  </a:lnTo>
                  <a:lnTo>
                    <a:pt x="454336" y="12433"/>
                  </a:lnTo>
                  <a:lnTo>
                    <a:pt x="457585" y="0"/>
                  </a:lnTo>
                </a:path>
                <a:path w="461009" h="673100">
                  <a:moveTo>
                    <a:pt x="460659" y="0"/>
                  </a:moveTo>
                  <a:lnTo>
                    <a:pt x="451031" y="39457"/>
                  </a:lnTo>
                  <a:lnTo>
                    <a:pt x="439911" y="91584"/>
                  </a:lnTo>
                  <a:lnTo>
                    <a:pt x="434740" y="117195"/>
                  </a:lnTo>
                  <a:lnTo>
                    <a:pt x="431599" y="132740"/>
                  </a:lnTo>
                  <a:lnTo>
                    <a:pt x="428397" y="148439"/>
                  </a:lnTo>
                  <a:lnTo>
                    <a:pt x="425122" y="164178"/>
                  </a:lnTo>
                  <a:lnTo>
                    <a:pt x="421760" y="179844"/>
                  </a:lnTo>
                  <a:lnTo>
                    <a:pt x="419932" y="188266"/>
                  </a:lnTo>
                  <a:lnTo>
                    <a:pt x="418156" y="196568"/>
                  </a:lnTo>
                  <a:lnTo>
                    <a:pt x="416424" y="204763"/>
                  </a:lnTo>
                  <a:lnTo>
                    <a:pt x="414724" y="212864"/>
                  </a:lnTo>
                  <a:lnTo>
                    <a:pt x="411321" y="229222"/>
                  </a:lnTo>
                  <a:lnTo>
                    <a:pt x="401148" y="275822"/>
                  </a:lnTo>
                  <a:lnTo>
                    <a:pt x="388308" y="320427"/>
                  </a:lnTo>
                  <a:lnTo>
                    <a:pt x="369458" y="364317"/>
                  </a:lnTo>
                  <a:lnTo>
                    <a:pt x="341255" y="408774"/>
                  </a:lnTo>
                  <a:lnTo>
                    <a:pt x="309889" y="449765"/>
                  </a:lnTo>
                  <a:lnTo>
                    <a:pt x="275415" y="491813"/>
                  </a:lnTo>
                  <a:lnTo>
                    <a:pt x="237888" y="533061"/>
                  </a:lnTo>
                  <a:lnTo>
                    <a:pt x="197364" y="571652"/>
                  </a:lnTo>
                  <a:lnTo>
                    <a:pt x="155855" y="604527"/>
                  </a:lnTo>
                  <a:lnTo>
                    <a:pt x="113595" y="631202"/>
                  </a:lnTo>
                  <a:lnTo>
                    <a:pt x="63196" y="654818"/>
                  </a:lnTo>
                  <a:lnTo>
                    <a:pt x="10445" y="670928"/>
                  </a:lnTo>
                  <a:lnTo>
                    <a:pt x="0" y="6729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0"/>
              <a:ext cx="480420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0" y="673362"/>
                  </a:moveTo>
                  <a:lnTo>
                    <a:pt x="54403" y="660683"/>
                  </a:lnTo>
                  <a:lnTo>
                    <a:pt x="105025" y="641071"/>
                  </a:lnTo>
                  <a:lnTo>
                    <a:pt x="150933" y="615857"/>
                  </a:lnTo>
                  <a:lnTo>
                    <a:pt x="192636" y="586218"/>
                  </a:lnTo>
                  <a:lnTo>
                    <a:pt x="253719" y="530565"/>
                  </a:lnTo>
                  <a:lnTo>
                    <a:pt x="291172" y="489499"/>
                  </a:lnTo>
                  <a:lnTo>
                    <a:pt x="325644" y="447629"/>
                  </a:lnTo>
                  <a:lnTo>
                    <a:pt x="357054" y="406806"/>
                  </a:lnTo>
                  <a:lnTo>
                    <a:pt x="385125" y="362889"/>
                  </a:lnTo>
                  <a:lnTo>
                    <a:pt x="403909" y="319494"/>
                  </a:lnTo>
                  <a:lnTo>
                    <a:pt x="416727" y="275365"/>
                  </a:lnTo>
                  <a:lnTo>
                    <a:pt x="426904" y="229248"/>
                  </a:lnTo>
                  <a:lnTo>
                    <a:pt x="432153" y="204310"/>
                  </a:lnTo>
                  <a:lnTo>
                    <a:pt x="433906" y="196109"/>
                  </a:lnTo>
                  <a:lnTo>
                    <a:pt x="435714" y="187805"/>
                  </a:lnTo>
                  <a:lnTo>
                    <a:pt x="437584" y="179387"/>
                  </a:lnTo>
                  <a:lnTo>
                    <a:pt x="440917" y="164123"/>
                  </a:lnTo>
                  <a:lnTo>
                    <a:pt x="444177" y="148785"/>
                  </a:lnTo>
                  <a:lnTo>
                    <a:pt x="447373" y="133483"/>
                  </a:lnTo>
                  <a:lnTo>
                    <a:pt x="450513" y="118326"/>
                  </a:lnTo>
                  <a:lnTo>
                    <a:pt x="455903" y="92358"/>
                  </a:lnTo>
                  <a:lnTo>
                    <a:pt x="461508" y="66048"/>
                  </a:lnTo>
                  <a:lnTo>
                    <a:pt x="467451" y="39493"/>
                  </a:lnTo>
                  <a:lnTo>
                    <a:pt x="473856" y="12789"/>
                  </a:lnTo>
                  <a:lnTo>
                    <a:pt x="477243" y="0"/>
                  </a:lnTo>
                </a:path>
                <a:path w="480695" h="676910">
                  <a:moveTo>
                    <a:pt x="480306" y="0"/>
                  </a:moveTo>
                  <a:lnTo>
                    <a:pt x="470314" y="40303"/>
                  </a:lnTo>
                  <a:lnTo>
                    <a:pt x="458725" y="93381"/>
                  </a:lnTo>
                  <a:lnTo>
                    <a:pt x="450187" y="134498"/>
                  </a:lnTo>
                  <a:lnTo>
                    <a:pt x="447013" y="149682"/>
                  </a:lnTo>
                  <a:lnTo>
                    <a:pt x="443779" y="164905"/>
                  </a:lnTo>
                  <a:lnTo>
                    <a:pt x="440480" y="180061"/>
                  </a:lnTo>
                  <a:lnTo>
                    <a:pt x="438613" y="188459"/>
                  </a:lnTo>
                  <a:lnTo>
                    <a:pt x="436814" y="196748"/>
                  </a:lnTo>
                  <a:lnTo>
                    <a:pt x="435070" y="204942"/>
                  </a:lnTo>
                  <a:lnTo>
                    <a:pt x="433368" y="213055"/>
                  </a:lnTo>
                  <a:lnTo>
                    <a:pt x="429787" y="230022"/>
                  </a:lnTo>
                  <a:lnTo>
                    <a:pt x="419556" y="276348"/>
                  </a:lnTo>
                  <a:lnTo>
                    <a:pt x="406655" y="320700"/>
                  </a:lnTo>
                  <a:lnTo>
                    <a:pt x="387737" y="364357"/>
                  </a:lnTo>
                  <a:lnTo>
                    <a:pt x="359454" y="408597"/>
                  </a:lnTo>
                  <a:lnTo>
                    <a:pt x="327969" y="449502"/>
                  </a:lnTo>
                  <a:lnTo>
                    <a:pt x="293398" y="491469"/>
                  </a:lnTo>
                  <a:lnTo>
                    <a:pt x="255812" y="532654"/>
                  </a:lnTo>
                  <a:lnTo>
                    <a:pt x="215284" y="571208"/>
                  </a:lnTo>
                  <a:lnTo>
                    <a:pt x="173529" y="604279"/>
                  </a:lnTo>
                  <a:lnTo>
                    <a:pt x="131032" y="631101"/>
                  </a:lnTo>
                  <a:lnTo>
                    <a:pt x="81024" y="654585"/>
                  </a:lnTo>
                  <a:lnTo>
                    <a:pt x="28721" y="670725"/>
                  </a:lnTo>
                  <a:lnTo>
                    <a:pt x="2636" y="675998"/>
                  </a:lnTo>
                  <a:lnTo>
                    <a:pt x="0" y="67636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0"/>
              <a:ext cx="500580" cy="6881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0"/>
              <a:ext cx="499745" cy="679450"/>
            </a:xfrm>
            <a:custGeom>
              <a:avLst/>
              <a:gdLst/>
              <a:ahLst/>
              <a:cxnLst/>
              <a:rect l="l" t="t" r="r" b="b"/>
              <a:pathLst>
                <a:path w="499745" h="679450">
                  <a:moveTo>
                    <a:pt x="0" y="675833"/>
                  </a:moveTo>
                  <a:lnTo>
                    <a:pt x="45755" y="667651"/>
                  </a:lnTo>
                  <a:lnTo>
                    <a:pt x="97187" y="651644"/>
                  </a:lnTo>
                  <a:lnTo>
                    <a:pt x="146390" y="628484"/>
                  </a:lnTo>
                  <a:lnTo>
                    <a:pt x="188882" y="601657"/>
                  </a:lnTo>
                  <a:lnTo>
                    <a:pt x="230680" y="568553"/>
                  </a:lnTo>
                  <a:lnTo>
                    <a:pt x="270949" y="530271"/>
                  </a:lnTo>
                  <a:lnTo>
                    <a:pt x="308462" y="489286"/>
                  </a:lnTo>
                  <a:lnTo>
                    <a:pt x="343092" y="447463"/>
                  </a:lnTo>
                  <a:lnTo>
                    <a:pt x="374710" y="406666"/>
                  </a:lnTo>
                  <a:lnTo>
                    <a:pt x="402854" y="362916"/>
                  </a:lnTo>
                  <a:lnTo>
                    <a:pt x="421702" y="319698"/>
                  </a:lnTo>
                  <a:lnTo>
                    <a:pt x="434580" y="275759"/>
                  </a:lnTo>
                  <a:lnTo>
                    <a:pt x="444814" y="229844"/>
                  </a:lnTo>
                  <a:lnTo>
                    <a:pt x="446008" y="224167"/>
                  </a:lnTo>
                  <a:lnTo>
                    <a:pt x="447227" y="218414"/>
                  </a:lnTo>
                  <a:lnTo>
                    <a:pt x="448497" y="212572"/>
                  </a:lnTo>
                  <a:lnTo>
                    <a:pt x="450214" y="204501"/>
                  </a:lnTo>
                  <a:lnTo>
                    <a:pt x="451988" y="196322"/>
                  </a:lnTo>
                  <a:lnTo>
                    <a:pt x="453818" y="188030"/>
                  </a:lnTo>
                  <a:lnTo>
                    <a:pt x="455698" y="179615"/>
                  </a:lnTo>
                  <a:lnTo>
                    <a:pt x="459027" y="164716"/>
                  </a:lnTo>
                  <a:lnTo>
                    <a:pt x="462286" y="149774"/>
                  </a:lnTo>
                  <a:lnTo>
                    <a:pt x="465503" y="134788"/>
                  </a:lnTo>
                  <a:lnTo>
                    <a:pt x="468703" y="119760"/>
                  </a:lnTo>
                  <a:lnTo>
                    <a:pt x="474297" y="93526"/>
                  </a:lnTo>
                  <a:lnTo>
                    <a:pt x="480106" y="66952"/>
                  </a:lnTo>
                  <a:lnTo>
                    <a:pt x="486246" y="40138"/>
                  </a:lnTo>
                  <a:lnTo>
                    <a:pt x="492833" y="13182"/>
                  </a:lnTo>
                  <a:lnTo>
                    <a:pt x="496376" y="0"/>
                  </a:lnTo>
                </a:path>
                <a:path w="499745" h="679450">
                  <a:moveTo>
                    <a:pt x="499437" y="0"/>
                  </a:moveTo>
                  <a:lnTo>
                    <a:pt x="489107" y="40940"/>
                  </a:lnTo>
                  <a:lnTo>
                    <a:pt x="477133" y="94489"/>
                  </a:lnTo>
                  <a:lnTo>
                    <a:pt x="471523" y="120802"/>
                  </a:lnTo>
                  <a:lnTo>
                    <a:pt x="468336" y="135728"/>
                  </a:lnTo>
                  <a:lnTo>
                    <a:pt x="465141" y="150617"/>
                  </a:lnTo>
                  <a:lnTo>
                    <a:pt x="461907" y="165470"/>
                  </a:lnTo>
                  <a:lnTo>
                    <a:pt x="458607" y="180289"/>
                  </a:lnTo>
                  <a:lnTo>
                    <a:pt x="456715" y="188663"/>
                  </a:lnTo>
                  <a:lnTo>
                    <a:pt x="454897" y="196943"/>
                  </a:lnTo>
                  <a:lnTo>
                    <a:pt x="453133" y="205126"/>
                  </a:lnTo>
                  <a:lnTo>
                    <a:pt x="451406" y="213207"/>
                  </a:lnTo>
                  <a:lnTo>
                    <a:pt x="450136" y="219074"/>
                  </a:lnTo>
                  <a:lnTo>
                    <a:pt x="437424" y="276733"/>
                  </a:lnTo>
                  <a:lnTo>
                    <a:pt x="424459" y="320905"/>
                  </a:lnTo>
                  <a:lnTo>
                    <a:pt x="405451" y="364383"/>
                  </a:lnTo>
                  <a:lnTo>
                    <a:pt x="377035" y="408444"/>
                  </a:lnTo>
                  <a:lnTo>
                    <a:pt x="345285" y="449400"/>
                  </a:lnTo>
                  <a:lnTo>
                    <a:pt x="310539" y="491362"/>
                  </a:lnTo>
                  <a:lnTo>
                    <a:pt x="272938" y="532449"/>
                  </a:lnTo>
                  <a:lnTo>
                    <a:pt x="232623" y="570775"/>
                  </a:lnTo>
                  <a:lnTo>
                    <a:pt x="190591" y="604067"/>
                  </a:lnTo>
                  <a:lnTo>
                    <a:pt x="147825" y="631062"/>
                  </a:lnTo>
                  <a:lnTo>
                    <a:pt x="98252" y="654400"/>
                  </a:lnTo>
                  <a:lnTo>
                    <a:pt x="46441" y="670547"/>
                  </a:lnTo>
                  <a:lnTo>
                    <a:pt x="20384" y="675900"/>
                  </a:lnTo>
                  <a:lnTo>
                    <a:pt x="0" y="6788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058" y="0"/>
              <a:ext cx="483143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0" y="677722"/>
                  </a:moveTo>
                  <a:lnTo>
                    <a:pt x="62854" y="667499"/>
                  </a:lnTo>
                  <a:lnTo>
                    <a:pt x="113730" y="651503"/>
                  </a:lnTo>
                  <a:lnTo>
                    <a:pt x="162473" y="628497"/>
                  </a:lnTo>
                  <a:lnTo>
                    <a:pt x="205271" y="601478"/>
                  </a:lnTo>
                  <a:lnTo>
                    <a:pt x="247411" y="568096"/>
                  </a:lnTo>
                  <a:lnTo>
                    <a:pt x="287613" y="529924"/>
                  </a:lnTo>
                  <a:lnTo>
                    <a:pt x="325166" y="489027"/>
                  </a:lnTo>
                  <a:lnTo>
                    <a:pt x="359910" y="447275"/>
                  </a:lnTo>
                  <a:lnTo>
                    <a:pt x="391683" y="406539"/>
                  </a:lnTo>
                  <a:lnTo>
                    <a:pt x="419967" y="362939"/>
                  </a:lnTo>
                  <a:lnTo>
                    <a:pt x="438908" y="319887"/>
                  </a:lnTo>
                  <a:lnTo>
                    <a:pt x="451847" y="276130"/>
                  </a:lnTo>
                  <a:lnTo>
                    <a:pt x="462130" y="230415"/>
                  </a:lnTo>
                  <a:lnTo>
                    <a:pt x="463361" y="224612"/>
                  </a:lnTo>
                  <a:lnTo>
                    <a:pt x="464619" y="218731"/>
                  </a:lnTo>
                  <a:lnTo>
                    <a:pt x="465927" y="212762"/>
                  </a:lnTo>
                  <a:lnTo>
                    <a:pt x="467668" y="204684"/>
                  </a:lnTo>
                  <a:lnTo>
                    <a:pt x="469464" y="196511"/>
                  </a:lnTo>
                  <a:lnTo>
                    <a:pt x="471317" y="188222"/>
                  </a:lnTo>
                  <a:lnTo>
                    <a:pt x="473229" y="179793"/>
                  </a:lnTo>
                  <a:lnTo>
                    <a:pt x="476591" y="165044"/>
                  </a:lnTo>
                  <a:lnTo>
                    <a:pt x="479892" y="150247"/>
                  </a:lnTo>
                  <a:lnTo>
                    <a:pt x="483157" y="135402"/>
                  </a:lnTo>
                  <a:lnTo>
                    <a:pt x="486412" y="120510"/>
                  </a:lnTo>
                  <a:lnTo>
                    <a:pt x="492182" y="94177"/>
                  </a:lnTo>
                  <a:lnTo>
                    <a:pt x="498155" y="67503"/>
                  </a:lnTo>
                  <a:lnTo>
                    <a:pt x="504445" y="40596"/>
                  </a:lnTo>
                  <a:lnTo>
                    <a:pt x="511164" y="13563"/>
                  </a:lnTo>
                  <a:lnTo>
                    <a:pt x="514921" y="0"/>
                  </a:lnTo>
                </a:path>
                <a:path w="518159" h="680720">
                  <a:moveTo>
                    <a:pt x="517982" y="0"/>
                  </a:moveTo>
                  <a:lnTo>
                    <a:pt x="507291" y="41397"/>
                  </a:lnTo>
                  <a:lnTo>
                    <a:pt x="495000" y="95102"/>
                  </a:lnTo>
                  <a:lnTo>
                    <a:pt x="485989" y="136309"/>
                  </a:lnTo>
                  <a:lnTo>
                    <a:pt x="482742" y="151075"/>
                  </a:lnTo>
                  <a:lnTo>
                    <a:pt x="479457" y="165799"/>
                  </a:lnTo>
                  <a:lnTo>
                    <a:pt x="476112" y="180479"/>
                  </a:lnTo>
                  <a:lnTo>
                    <a:pt x="474198" y="188877"/>
                  </a:lnTo>
                  <a:lnTo>
                    <a:pt x="472353" y="197162"/>
                  </a:lnTo>
                  <a:lnTo>
                    <a:pt x="470565" y="205345"/>
                  </a:lnTo>
                  <a:lnTo>
                    <a:pt x="468822" y="213436"/>
                  </a:lnTo>
                  <a:lnTo>
                    <a:pt x="467527" y="219379"/>
                  </a:lnTo>
                  <a:lnTo>
                    <a:pt x="454695" y="276975"/>
                  </a:lnTo>
                  <a:lnTo>
                    <a:pt x="441667" y="321003"/>
                  </a:lnTo>
                  <a:lnTo>
                    <a:pt x="422575" y="364372"/>
                  </a:lnTo>
                  <a:lnTo>
                    <a:pt x="394045" y="408368"/>
                  </a:lnTo>
                  <a:lnTo>
                    <a:pt x="362082" y="449278"/>
                  </a:lnTo>
                  <a:lnTo>
                    <a:pt x="327187" y="491172"/>
                  </a:lnTo>
                  <a:lnTo>
                    <a:pt x="289551" y="532151"/>
                  </a:lnTo>
                  <a:lnTo>
                    <a:pt x="249366" y="570318"/>
                  </a:lnTo>
                  <a:lnTo>
                    <a:pt x="206929" y="603938"/>
                  </a:lnTo>
                  <a:lnTo>
                    <a:pt x="163845" y="631139"/>
                  </a:lnTo>
                  <a:lnTo>
                    <a:pt x="114775" y="654300"/>
                  </a:lnTo>
                  <a:lnTo>
                    <a:pt x="63553" y="670394"/>
                  </a:lnTo>
                  <a:lnTo>
                    <a:pt x="11080" y="679711"/>
                  </a:lnTo>
                  <a:lnTo>
                    <a:pt x="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7273" y="0"/>
              <a:ext cx="511985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0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0" y="679248"/>
                  </a:moveTo>
                  <a:lnTo>
                    <a:pt x="53642" y="672843"/>
                  </a:lnTo>
                  <a:lnTo>
                    <a:pt x="104852" y="660228"/>
                  </a:lnTo>
                  <a:lnTo>
                    <a:pt x="154044" y="640922"/>
                  </a:lnTo>
                  <a:lnTo>
                    <a:pt x="199629" y="615811"/>
                  </a:lnTo>
                  <a:lnTo>
                    <a:pt x="242103" y="585599"/>
                  </a:lnTo>
                  <a:lnTo>
                    <a:pt x="303229" y="530053"/>
                  </a:lnTo>
                  <a:lnTo>
                    <a:pt x="340841" y="489201"/>
                  </a:lnTo>
                  <a:lnTo>
                    <a:pt x="375859" y="447343"/>
                  </a:lnTo>
                  <a:lnTo>
                    <a:pt x="408028" y="406412"/>
                  </a:lnTo>
                  <a:lnTo>
                    <a:pt x="436439" y="362955"/>
                  </a:lnTo>
                  <a:lnTo>
                    <a:pt x="455464" y="320060"/>
                  </a:lnTo>
                  <a:lnTo>
                    <a:pt x="468462" y="276473"/>
                  </a:lnTo>
                  <a:lnTo>
                    <a:pt x="478792" y="230937"/>
                  </a:lnTo>
                  <a:lnTo>
                    <a:pt x="481357" y="219049"/>
                  </a:lnTo>
                  <a:lnTo>
                    <a:pt x="482691" y="212979"/>
                  </a:lnTo>
                  <a:lnTo>
                    <a:pt x="493364" y="166002"/>
                  </a:lnTo>
                  <a:lnTo>
                    <a:pt x="496572" y="151925"/>
                  </a:lnTo>
                  <a:lnTo>
                    <a:pt x="499752" y="137803"/>
                  </a:lnTo>
                  <a:lnTo>
                    <a:pt x="502922" y="123634"/>
                  </a:lnTo>
                  <a:lnTo>
                    <a:pt x="508983" y="96647"/>
                  </a:lnTo>
                  <a:lnTo>
                    <a:pt x="515257" y="69307"/>
                  </a:lnTo>
                  <a:lnTo>
                    <a:pt x="521849" y="41724"/>
                  </a:lnTo>
                  <a:lnTo>
                    <a:pt x="528868" y="14008"/>
                  </a:lnTo>
                  <a:lnTo>
                    <a:pt x="532784" y="0"/>
                  </a:lnTo>
                </a:path>
                <a:path w="535940" h="682625">
                  <a:moveTo>
                    <a:pt x="535873" y="0"/>
                  </a:moveTo>
                  <a:lnTo>
                    <a:pt x="524796" y="42205"/>
                  </a:lnTo>
                  <a:lnTo>
                    <a:pt x="512040" y="96671"/>
                  </a:lnTo>
                  <a:lnTo>
                    <a:pt x="502801" y="137831"/>
                  </a:lnTo>
                  <a:lnTo>
                    <a:pt x="499569" y="152173"/>
                  </a:lnTo>
                  <a:lnTo>
                    <a:pt x="496309" y="166469"/>
                  </a:lnTo>
                  <a:lnTo>
                    <a:pt x="493003" y="180721"/>
                  </a:lnTo>
                  <a:lnTo>
                    <a:pt x="491061" y="189129"/>
                  </a:lnTo>
                  <a:lnTo>
                    <a:pt x="489187" y="197405"/>
                  </a:lnTo>
                  <a:lnTo>
                    <a:pt x="487370" y="205563"/>
                  </a:lnTo>
                  <a:lnTo>
                    <a:pt x="485599" y="213614"/>
                  </a:lnTo>
                  <a:lnTo>
                    <a:pt x="484240" y="219786"/>
                  </a:lnTo>
                  <a:lnTo>
                    <a:pt x="482920" y="225857"/>
                  </a:lnTo>
                  <a:lnTo>
                    <a:pt x="481637" y="231851"/>
                  </a:lnTo>
                  <a:lnTo>
                    <a:pt x="471232" y="277568"/>
                  </a:lnTo>
                  <a:lnTo>
                    <a:pt x="458145" y="321351"/>
                  </a:lnTo>
                  <a:lnTo>
                    <a:pt x="438996" y="364482"/>
                  </a:lnTo>
                  <a:lnTo>
                    <a:pt x="410403" y="408241"/>
                  </a:lnTo>
                  <a:lnTo>
                    <a:pt x="378193" y="449211"/>
                  </a:lnTo>
                  <a:lnTo>
                    <a:pt x="343105" y="491142"/>
                  </a:lnTo>
                  <a:lnTo>
                    <a:pt x="305379" y="532123"/>
                  </a:lnTo>
                  <a:lnTo>
                    <a:pt x="265254" y="570242"/>
                  </a:lnTo>
                  <a:lnTo>
                    <a:pt x="222712" y="603939"/>
                  </a:lnTo>
                  <a:lnTo>
                    <a:pt x="179580" y="631177"/>
                  </a:lnTo>
                  <a:lnTo>
                    <a:pt x="130837" y="654196"/>
                  </a:lnTo>
                  <a:lnTo>
                    <a:pt x="79999" y="670242"/>
                  </a:lnTo>
                  <a:lnTo>
                    <a:pt x="27632" y="679753"/>
                  </a:lnTo>
                  <a:lnTo>
                    <a:pt x="463" y="682196"/>
                  </a:lnTo>
                  <a:lnTo>
                    <a:pt x="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197" y="0"/>
              <a:ext cx="537726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0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5" h="683260">
                  <a:moveTo>
                    <a:pt x="0" y="679955"/>
                  </a:moveTo>
                  <a:lnTo>
                    <a:pt x="43200" y="676848"/>
                  </a:lnTo>
                  <a:lnTo>
                    <a:pt x="95064" y="667245"/>
                  </a:lnTo>
                  <a:lnTo>
                    <a:pt x="145005" y="651316"/>
                  </a:lnTo>
                  <a:lnTo>
                    <a:pt x="192918" y="628625"/>
                  </a:lnTo>
                  <a:lnTo>
                    <a:pt x="236101" y="601350"/>
                  </a:lnTo>
                  <a:lnTo>
                    <a:pt x="278731" y="567588"/>
                  </a:lnTo>
                  <a:lnTo>
                    <a:pt x="318155" y="530280"/>
                  </a:lnTo>
                  <a:lnTo>
                    <a:pt x="355308" y="490141"/>
                  </a:lnTo>
                  <a:lnTo>
                    <a:pt x="390415" y="448406"/>
                  </a:lnTo>
                  <a:lnTo>
                    <a:pt x="423702" y="406311"/>
                  </a:lnTo>
                  <a:lnTo>
                    <a:pt x="452183" y="363066"/>
                  </a:lnTo>
                  <a:lnTo>
                    <a:pt x="471270" y="320394"/>
                  </a:lnTo>
                  <a:lnTo>
                    <a:pt x="484327" y="277043"/>
                  </a:lnTo>
                  <a:lnTo>
                    <a:pt x="494720" y="231762"/>
                  </a:lnTo>
                  <a:lnTo>
                    <a:pt x="496041" y="225679"/>
                  </a:lnTo>
                  <a:lnTo>
                    <a:pt x="497387" y="219507"/>
                  </a:lnTo>
                  <a:lnTo>
                    <a:pt x="498784" y="213220"/>
                  </a:lnTo>
                  <a:lnTo>
                    <a:pt x="500568" y="205150"/>
                  </a:lnTo>
                  <a:lnTo>
                    <a:pt x="502413" y="196990"/>
                  </a:lnTo>
                  <a:lnTo>
                    <a:pt x="504321" y="188724"/>
                  </a:lnTo>
                  <a:lnTo>
                    <a:pt x="506290" y="180340"/>
                  </a:lnTo>
                  <a:lnTo>
                    <a:pt x="509548" y="166602"/>
                  </a:lnTo>
                  <a:lnTo>
                    <a:pt x="512762" y="152819"/>
                  </a:lnTo>
                  <a:lnTo>
                    <a:pt x="515950" y="138988"/>
                  </a:lnTo>
                  <a:lnTo>
                    <a:pt x="519130" y="125108"/>
                  </a:lnTo>
                  <a:lnTo>
                    <a:pt x="525399" y="97846"/>
                  </a:lnTo>
                  <a:lnTo>
                    <a:pt x="531876" y="70239"/>
                  </a:lnTo>
                  <a:lnTo>
                    <a:pt x="538670" y="42395"/>
                  </a:lnTo>
                  <a:lnTo>
                    <a:pt x="545889" y="14427"/>
                  </a:lnTo>
                  <a:lnTo>
                    <a:pt x="549973" y="0"/>
                  </a:lnTo>
                </a:path>
                <a:path w="553085" h="683260">
                  <a:moveTo>
                    <a:pt x="553046" y="0"/>
                  </a:moveTo>
                  <a:lnTo>
                    <a:pt x="541512" y="43254"/>
                  </a:lnTo>
                  <a:lnTo>
                    <a:pt x="528190" y="98942"/>
                  </a:lnTo>
                  <a:lnTo>
                    <a:pt x="518748" y="140062"/>
                  </a:lnTo>
                  <a:lnTo>
                    <a:pt x="515590" y="153757"/>
                  </a:lnTo>
                  <a:lnTo>
                    <a:pt x="512408" y="167412"/>
                  </a:lnTo>
                  <a:lnTo>
                    <a:pt x="509186" y="181026"/>
                  </a:lnTo>
                  <a:lnTo>
                    <a:pt x="507213" y="189413"/>
                  </a:lnTo>
                  <a:lnTo>
                    <a:pt x="505312" y="197669"/>
                  </a:lnTo>
                  <a:lnTo>
                    <a:pt x="503478" y="205811"/>
                  </a:lnTo>
                  <a:lnTo>
                    <a:pt x="501705" y="213855"/>
                  </a:lnTo>
                  <a:lnTo>
                    <a:pt x="500308" y="220091"/>
                  </a:lnTo>
                  <a:lnTo>
                    <a:pt x="487197" y="277854"/>
                  </a:lnTo>
                  <a:lnTo>
                    <a:pt x="474043" y="321502"/>
                  </a:lnTo>
                  <a:lnTo>
                    <a:pt x="454800" y="364505"/>
                  </a:lnTo>
                  <a:lnTo>
                    <a:pt x="426077" y="408140"/>
                  </a:lnTo>
                  <a:lnTo>
                    <a:pt x="392719" y="450299"/>
                  </a:lnTo>
                  <a:lnTo>
                    <a:pt x="357524" y="492119"/>
                  </a:lnTo>
                  <a:lnTo>
                    <a:pt x="320255" y="532366"/>
                  </a:lnTo>
                  <a:lnTo>
                    <a:pt x="280675" y="569811"/>
                  </a:lnTo>
                  <a:lnTo>
                    <a:pt x="237771" y="603799"/>
                  </a:lnTo>
                  <a:lnTo>
                    <a:pt x="194315" y="631253"/>
                  </a:lnTo>
                  <a:lnTo>
                    <a:pt x="146066" y="654090"/>
                  </a:lnTo>
                  <a:lnTo>
                    <a:pt x="95788" y="670115"/>
                  </a:lnTo>
                  <a:lnTo>
                    <a:pt x="43653" y="679801"/>
                  </a:lnTo>
                  <a:lnTo>
                    <a:pt x="16448" y="682337"/>
                  </a:lnTo>
                  <a:lnTo>
                    <a:pt x="0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0" y="0"/>
              <a:ext cx="571604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0" y="680473"/>
                  </a:moveTo>
                  <a:lnTo>
                    <a:pt x="58276" y="676932"/>
                  </a:lnTo>
                  <a:lnTo>
                    <a:pt x="110119" y="667131"/>
                  </a:lnTo>
                  <a:lnTo>
                    <a:pt x="159480" y="651224"/>
                  </a:lnTo>
                  <a:lnTo>
                    <a:pt x="206880" y="628726"/>
                  </a:lnTo>
                  <a:lnTo>
                    <a:pt x="250384" y="601232"/>
                  </a:lnTo>
                  <a:lnTo>
                    <a:pt x="293392" y="567156"/>
                  </a:lnTo>
                  <a:lnTo>
                    <a:pt x="332776" y="529954"/>
                  </a:lnTo>
                  <a:lnTo>
                    <a:pt x="369984" y="489909"/>
                  </a:lnTo>
                  <a:lnTo>
                    <a:pt x="405219" y="448263"/>
                  </a:lnTo>
                  <a:lnTo>
                    <a:pt x="438680" y="406260"/>
                  </a:lnTo>
                  <a:lnTo>
                    <a:pt x="467262" y="363143"/>
                  </a:lnTo>
                  <a:lnTo>
                    <a:pt x="486428" y="320621"/>
                  </a:lnTo>
                  <a:lnTo>
                    <a:pt x="499547" y="277437"/>
                  </a:lnTo>
                  <a:lnTo>
                    <a:pt x="509991" y="232334"/>
                  </a:lnTo>
                  <a:lnTo>
                    <a:pt x="511350" y="226136"/>
                  </a:lnTo>
                  <a:lnTo>
                    <a:pt x="512747" y="219837"/>
                  </a:lnTo>
                  <a:lnTo>
                    <a:pt x="514182" y="213436"/>
                  </a:lnTo>
                  <a:lnTo>
                    <a:pt x="515969" y="205402"/>
                  </a:lnTo>
                  <a:lnTo>
                    <a:pt x="517828" y="197258"/>
                  </a:lnTo>
                  <a:lnTo>
                    <a:pt x="519766" y="188992"/>
                  </a:lnTo>
                  <a:lnTo>
                    <a:pt x="521789" y="180594"/>
                  </a:lnTo>
                  <a:lnTo>
                    <a:pt x="524624" y="168783"/>
                  </a:lnTo>
                  <a:lnTo>
                    <a:pt x="527441" y="156935"/>
                  </a:lnTo>
                  <a:lnTo>
                    <a:pt x="530247" y="145052"/>
                  </a:lnTo>
                  <a:lnTo>
                    <a:pt x="533054" y="133134"/>
                  </a:lnTo>
                  <a:lnTo>
                    <a:pt x="539921" y="104026"/>
                  </a:lnTo>
                  <a:lnTo>
                    <a:pt x="547003" y="74539"/>
                  </a:lnTo>
                  <a:lnTo>
                    <a:pt x="554398" y="44791"/>
                  </a:lnTo>
                  <a:lnTo>
                    <a:pt x="562201" y="14897"/>
                  </a:lnTo>
                  <a:lnTo>
                    <a:pt x="566493" y="0"/>
                  </a:lnTo>
                </a:path>
                <a:path w="569595" h="683895">
                  <a:moveTo>
                    <a:pt x="569547" y="0"/>
                  </a:moveTo>
                  <a:lnTo>
                    <a:pt x="557254" y="45536"/>
                  </a:lnTo>
                  <a:lnTo>
                    <a:pt x="542796" y="104752"/>
                  </a:lnTo>
                  <a:lnTo>
                    <a:pt x="533120" y="145766"/>
                  </a:lnTo>
                  <a:lnTo>
                    <a:pt x="530317" y="157642"/>
                  </a:lnTo>
                  <a:lnTo>
                    <a:pt x="527505" y="169484"/>
                  </a:lnTo>
                  <a:lnTo>
                    <a:pt x="524672" y="181292"/>
                  </a:lnTo>
                  <a:lnTo>
                    <a:pt x="522664" y="189668"/>
                  </a:lnTo>
                  <a:lnTo>
                    <a:pt x="520730" y="197923"/>
                  </a:lnTo>
                  <a:lnTo>
                    <a:pt x="518866" y="206063"/>
                  </a:lnTo>
                  <a:lnTo>
                    <a:pt x="517065" y="214096"/>
                  </a:lnTo>
                  <a:lnTo>
                    <a:pt x="515630" y="220472"/>
                  </a:lnTo>
                  <a:lnTo>
                    <a:pt x="502394" y="278284"/>
                  </a:lnTo>
                  <a:lnTo>
                    <a:pt x="489183" y="321757"/>
                  </a:lnTo>
                  <a:lnTo>
                    <a:pt x="469860" y="364607"/>
                  </a:lnTo>
                  <a:lnTo>
                    <a:pt x="441017" y="408114"/>
                  </a:lnTo>
                  <a:lnTo>
                    <a:pt x="407524" y="450161"/>
                  </a:lnTo>
                  <a:lnTo>
                    <a:pt x="372224" y="491872"/>
                  </a:lnTo>
                  <a:lnTo>
                    <a:pt x="334900" y="532024"/>
                  </a:lnTo>
                  <a:lnTo>
                    <a:pt x="295335" y="569392"/>
                  </a:lnTo>
                  <a:lnTo>
                    <a:pt x="252021" y="603713"/>
                  </a:lnTo>
                  <a:lnTo>
                    <a:pt x="208201" y="631406"/>
                  </a:lnTo>
                  <a:lnTo>
                    <a:pt x="160509" y="654047"/>
                  </a:lnTo>
                  <a:lnTo>
                    <a:pt x="110855" y="670039"/>
                  </a:lnTo>
                  <a:lnTo>
                    <a:pt x="58568" y="679889"/>
                  </a:lnTo>
                  <a:lnTo>
                    <a:pt x="3756" y="683539"/>
                  </a:lnTo>
                  <a:lnTo>
                    <a:pt x="0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500" y="0"/>
              <a:ext cx="516013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0" y="680374"/>
                  </a:moveTo>
                  <a:lnTo>
                    <a:pt x="45710" y="679728"/>
                  </a:lnTo>
                  <a:lnTo>
                    <a:pt x="98679" y="672878"/>
                  </a:lnTo>
                  <a:lnTo>
                    <a:pt x="149130" y="659933"/>
                  </a:lnTo>
                  <a:lnTo>
                    <a:pt x="196791" y="640913"/>
                  </a:lnTo>
                  <a:lnTo>
                    <a:pt x="242146" y="615837"/>
                  </a:lnTo>
                  <a:lnTo>
                    <a:pt x="285622" y="584883"/>
                  </a:lnTo>
                  <a:lnTo>
                    <a:pt x="346561" y="529778"/>
                  </a:lnTo>
                  <a:lnTo>
                    <a:pt x="383789" y="489830"/>
                  </a:lnTo>
                  <a:lnTo>
                    <a:pt x="419177" y="448209"/>
                  </a:lnTo>
                  <a:lnTo>
                    <a:pt x="452873" y="406184"/>
                  </a:lnTo>
                  <a:lnTo>
                    <a:pt x="481574" y="363209"/>
                  </a:lnTo>
                  <a:lnTo>
                    <a:pt x="500821" y="320831"/>
                  </a:lnTo>
                  <a:lnTo>
                    <a:pt x="514002" y="277800"/>
                  </a:lnTo>
                  <a:lnTo>
                    <a:pt x="524501" y="232867"/>
                  </a:lnTo>
                  <a:lnTo>
                    <a:pt x="525898" y="226581"/>
                  </a:lnTo>
                  <a:lnTo>
                    <a:pt x="527320" y="220193"/>
                  </a:lnTo>
                  <a:lnTo>
                    <a:pt x="536515" y="180886"/>
                  </a:lnTo>
                  <a:lnTo>
                    <a:pt x="539307" y="169473"/>
                  </a:lnTo>
                  <a:lnTo>
                    <a:pt x="542087" y="158021"/>
                  </a:lnTo>
                  <a:lnTo>
                    <a:pt x="544862" y="146534"/>
                  </a:lnTo>
                  <a:lnTo>
                    <a:pt x="547640" y="135014"/>
                  </a:lnTo>
                  <a:lnTo>
                    <a:pt x="554745" y="105542"/>
                  </a:lnTo>
                  <a:lnTo>
                    <a:pt x="562062" y="75692"/>
                  </a:lnTo>
                  <a:lnTo>
                    <a:pt x="569687" y="45585"/>
                  </a:lnTo>
                  <a:lnTo>
                    <a:pt x="577714" y="15342"/>
                  </a:lnTo>
                  <a:lnTo>
                    <a:pt x="582191" y="0"/>
                  </a:lnTo>
                </a:path>
                <a:path w="585470" h="683895">
                  <a:moveTo>
                    <a:pt x="585309" y="0"/>
                  </a:moveTo>
                  <a:lnTo>
                    <a:pt x="572436" y="46835"/>
                  </a:lnTo>
                  <a:lnTo>
                    <a:pt x="557263" y="107664"/>
                  </a:lnTo>
                  <a:lnTo>
                    <a:pt x="547395" y="148620"/>
                  </a:lnTo>
                  <a:lnTo>
                    <a:pt x="544733" y="159645"/>
                  </a:lnTo>
                  <a:lnTo>
                    <a:pt x="542064" y="170642"/>
                  </a:lnTo>
                  <a:lnTo>
                    <a:pt x="539385" y="181610"/>
                  </a:lnTo>
                  <a:lnTo>
                    <a:pt x="537343" y="189976"/>
                  </a:lnTo>
                  <a:lnTo>
                    <a:pt x="528819" y="227140"/>
                  </a:lnTo>
                  <a:lnTo>
                    <a:pt x="527434" y="233363"/>
                  </a:lnTo>
                  <a:lnTo>
                    <a:pt x="516880" y="278592"/>
                  </a:lnTo>
                  <a:lnTo>
                    <a:pt x="503606" y="321923"/>
                  </a:lnTo>
                  <a:lnTo>
                    <a:pt x="484193" y="364640"/>
                  </a:lnTo>
                  <a:lnTo>
                    <a:pt x="455222" y="408026"/>
                  </a:lnTo>
                  <a:lnTo>
                    <a:pt x="421445" y="450130"/>
                  </a:lnTo>
                  <a:lnTo>
                    <a:pt x="385966" y="491839"/>
                  </a:lnTo>
                  <a:lnTo>
                    <a:pt x="348634" y="531891"/>
                  </a:lnTo>
                  <a:lnTo>
                    <a:pt x="309299" y="569024"/>
                  </a:lnTo>
                  <a:lnTo>
                    <a:pt x="265671" y="603595"/>
                  </a:lnTo>
                  <a:lnTo>
                    <a:pt x="221567" y="631469"/>
                  </a:lnTo>
                  <a:lnTo>
                    <a:pt x="174317" y="653953"/>
                  </a:lnTo>
                  <a:lnTo>
                    <a:pt x="125162" y="669950"/>
                  </a:lnTo>
                  <a:lnTo>
                    <a:pt x="72938" y="679985"/>
                  </a:lnTo>
                  <a:lnTo>
                    <a:pt x="18152" y="683781"/>
                  </a:lnTo>
                  <a:lnTo>
                    <a:pt x="0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9243" y="0"/>
              <a:ext cx="541630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0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10" h="684530">
                  <a:moveTo>
                    <a:pt x="0" y="680382"/>
                  </a:moveTo>
                  <a:lnTo>
                    <a:pt x="59254" y="679866"/>
                  </a:lnTo>
                  <a:lnTo>
                    <a:pt x="112439" y="672807"/>
                  </a:lnTo>
                  <a:lnTo>
                    <a:pt x="162381" y="659810"/>
                  </a:lnTo>
                  <a:lnTo>
                    <a:pt x="209605" y="640857"/>
                  </a:lnTo>
                  <a:lnTo>
                    <a:pt x="254884" y="615794"/>
                  </a:lnTo>
                  <a:lnTo>
                    <a:pt x="298639" y="584644"/>
                  </a:lnTo>
                  <a:lnTo>
                    <a:pt x="359592" y="529570"/>
                  </a:lnTo>
                  <a:lnTo>
                    <a:pt x="396855" y="489715"/>
                  </a:lnTo>
                  <a:lnTo>
                    <a:pt x="432392" y="448150"/>
                  </a:lnTo>
                  <a:lnTo>
                    <a:pt x="466307" y="406158"/>
                  </a:lnTo>
                  <a:lnTo>
                    <a:pt x="495089" y="363327"/>
                  </a:lnTo>
                  <a:lnTo>
                    <a:pt x="514409" y="321127"/>
                  </a:lnTo>
                  <a:lnTo>
                    <a:pt x="527655" y="278301"/>
                  </a:lnTo>
                  <a:lnTo>
                    <a:pt x="538214" y="233591"/>
                  </a:lnTo>
                  <a:lnTo>
                    <a:pt x="541110" y="220624"/>
                  </a:lnTo>
                  <a:lnTo>
                    <a:pt x="542646" y="213982"/>
                  </a:lnTo>
                  <a:lnTo>
                    <a:pt x="553038" y="170782"/>
                  </a:lnTo>
                  <a:lnTo>
                    <a:pt x="555624" y="160342"/>
                  </a:lnTo>
                  <a:lnTo>
                    <a:pt x="558208" y="149871"/>
                  </a:lnTo>
                  <a:lnTo>
                    <a:pt x="560795" y="139369"/>
                  </a:lnTo>
                  <a:lnTo>
                    <a:pt x="568294" y="108948"/>
                  </a:lnTo>
                  <a:lnTo>
                    <a:pt x="576012" y="78136"/>
                  </a:lnTo>
                  <a:lnTo>
                    <a:pt x="584040" y="47058"/>
                  </a:lnTo>
                  <a:lnTo>
                    <a:pt x="592468" y="15837"/>
                  </a:lnTo>
                  <a:lnTo>
                    <a:pt x="597138" y="0"/>
                  </a:lnTo>
                </a:path>
                <a:path w="600710" h="684530">
                  <a:moveTo>
                    <a:pt x="600252" y="0"/>
                  </a:moveTo>
                  <a:lnTo>
                    <a:pt x="586956" y="47689"/>
                  </a:lnTo>
                  <a:lnTo>
                    <a:pt x="571284" y="109254"/>
                  </a:lnTo>
                  <a:lnTo>
                    <a:pt x="561194" y="150166"/>
                  </a:lnTo>
                  <a:lnTo>
                    <a:pt x="558577" y="160780"/>
                  </a:lnTo>
                  <a:lnTo>
                    <a:pt x="555957" y="171363"/>
                  </a:lnTo>
                  <a:lnTo>
                    <a:pt x="553327" y="181914"/>
                  </a:lnTo>
                  <a:lnTo>
                    <a:pt x="551255" y="190284"/>
                  </a:lnTo>
                  <a:lnTo>
                    <a:pt x="549279" y="198521"/>
                  </a:lnTo>
                  <a:lnTo>
                    <a:pt x="547383" y="206637"/>
                  </a:lnTo>
                  <a:lnTo>
                    <a:pt x="545555" y="214642"/>
                  </a:lnTo>
                  <a:lnTo>
                    <a:pt x="544031" y="221259"/>
                  </a:lnTo>
                  <a:lnTo>
                    <a:pt x="542570" y="227761"/>
                  </a:lnTo>
                  <a:lnTo>
                    <a:pt x="541135" y="234162"/>
                  </a:lnTo>
                  <a:lnTo>
                    <a:pt x="530507" y="279153"/>
                  </a:lnTo>
                  <a:lnTo>
                    <a:pt x="517164" y="322267"/>
                  </a:lnTo>
                  <a:lnTo>
                    <a:pt x="497687" y="364787"/>
                  </a:lnTo>
                  <a:lnTo>
                    <a:pt x="468656" y="408000"/>
                  </a:lnTo>
                  <a:lnTo>
                    <a:pt x="434696" y="450044"/>
                  </a:lnTo>
                  <a:lnTo>
                    <a:pt x="399087" y="491682"/>
                  </a:lnTo>
                  <a:lnTo>
                    <a:pt x="361709" y="531646"/>
                  </a:lnTo>
                  <a:lnTo>
                    <a:pt x="322441" y="568668"/>
                  </a:lnTo>
                  <a:lnTo>
                    <a:pt x="278488" y="603516"/>
                  </a:lnTo>
                  <a:lnTo>
                    <a:pt x="234087" y="631583"/>
                  </a:lnTo>
                  <a:lnTo>
                    <a:pt x="187296" y="653894"/>
                  </a:lnTo>
                  <a:lnTo>
                    <a:pt x="138647" y="669861"/>
                  </a:lnTo>
                  <a:lnTo>
                    <a:pt x="86529" y="680053"/>
                  </a:lnTo>
                  <a:lnTo>
                    <a:pt x="31763" y="684072"/>
                  </a:lnTo>
                  <a:lnTo>
                    <a:pt x="0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0"/>
              <a:ext cx="616220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0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80" h="684530">
                  <a:moveTo>
                    <a:pt x="0" y="680534"/>
                  </a:moveTo>
                  <a:lnTo>
                    <a:pt x="44498" y="681393"/>
                  </a:lnTo>
                  <a:lnTo>
                    <a:pt x="98943" y="677221"/>
                  </a:lnTo>
                  <a:lnTo>
                    <a:pt x="150606" y="666953"/>
                  </a:lnTo>
                  <a:lnTo>
                    <a:pt x="198317" y="651127"/>
                  </a:lnTo>
                  <a:lnTo>
                    <a:pt x="244256" y="629158"/>
                  </a:lnTo>
                  <a:lnTo>
                    <a:pt x="288738" y="601042"/>
                  </a:lnTo>
                  <a:lnTo>
                    <a:pt x="332839" y="566077"/>
                  </a:lnTo>
                  <a:lnTo>
                    <a:pt x="371831" y="529352"/>
                  </a:lnTo>
                  <a:lnTo>
                    <a:pt x="409127" y="489590"/>
                  </a:lnTo>
                  <a:lnTo>
                    <a:pt x="444795" y="448082"/>
                  </a:lnTo>
                  <a:lnTo>
                    <a:pt x="478901" y="406121"/>
                  </a:lnTo>
                  <a:lnTo>
                    <a:pt x="507786" y="363439"/>
                  </a:lnTo>
                  <a:lnTo>
                    <a:pt x="527174" y="321404"/>
                  </a:lnTo>
                  <a:lnTo>
                    <a:pt x="540466" y="278756"/>
                  </a:lnTo>
                  <a:lnTo>
                    <a:pt x="551063" y="234239"/>
                  </a:lnTo>
                  <a:lnTo>
                    <a:pt x="554060" y="221043"/>
                  </a:lnTo>
                  <a:lnTo>
                    <a:pt x="555635" y="214249"/>
                  </a:lnTo>
                  <a:lnTo>
                    <a:pt x="565932" y="172187"/>
                  </a:lnTo>
                  <a:lnTo>
                    <a:pt x="568289" y="162854"/>
                  </a:lnTo>
                  <a:lnTo>
                    <a:pt x="570643" y="153494"/>
                  </a:lnTo>
                  <a:lnTo>
                    <a:pt x="572996" y="144107"/>
                  </a:lnTo>
                  <a:lnTo>
                    <a:pt x="580933" y="112639"/>
                  </a:lnTo>
                  <a:lnTo>
                    <a:pt x="589088" y="80767"/>
                  </a:lnTo>
                  <a:lnTo>
                    <a:pt x="597550" y="48622"/>
                  </a:lnTo>
                  <a:lnTo>
                    <a:pt x="606409" y="16332"/>
                  </a:lnTo>
                  <a:lnTo>
                    <a:pt x="611277" y="0"/>
                  </a:lnTo>
                </a:path>
                <a:path w="614680" h="684530">
                  <a:moveTo>
                    <a:pt x="614407" y="0"/>
                  </a:moveTo>
                  <a:lnTo>
                    <a:pt x="600462" y="49260"/>
                  </a:lnTo>
                  <a:lnTo>
                    <a:pt x="583911" y="112962"/>
                  </a:lnTo>
                  <a:lnTo>
                    <a:pt x="573627" y="153807"/>
                  </a:lnTo>
                  <a:lnTo>
                    <a:pt x="571235" y="163304"/>
                  </a:lnTo>
                  <a:lnTo>
                    <a:pt x="568840" y="172776"/>
                  </a:lnTo>
                  <a:lnTo>
                    <a:pt x="566442" y="182220"/>
                  </a:lnTo>
                  <a:lnTo>
                    <a:pt x="564336" y="190583"/>
                  </a:lnTo>
                  <a:lnTo>
                    <a:pt x="555457" y="228295"/>
                  </a:lnTo>
                  <a:lnTo>
                    <a:pt x="553984" y="234810"/>
                  </a:lnTo>
                  <a:lnTo>
                    <a:pt x="543320" y="279617"/>
                  </a:lnTo>
                  <a:lnTo>
                    <a:pt x="529931" y="322558"/>
                  </a:lnTo>
                  <a:lnTo>
                    <a:pt x="510373" y="364912"/>
                  </a:lnTo>
                  <a:lnTo>
                    <a:pt x="481200" y="407962"/>
                  </a:lnTo>
                  <a:lnTo>
                    <a:pt x="447114" y="449930"/>
                  </a:lnTo>
                  <a:lnTo>
                    <a:pt x="411410" y="491490"/>
                  </a:lnTo>
                  <a:lnTo>
                    <a:pt x="373997" y="531374"/>
                  </a:lnTo>
                  <a:lnTo>
                    <a:pt x="334782" y="568312"/>
                  </a:lnTo>
                  <a:lnTo>
                    <a:pt x="290414" y="603493"/>
                  </a:lnTo>
                  <a:lnTo>
                    <a:pt x="245666" y="631787"/>
                  </a:lnTo>
                  <a:lnTo>
                    <a:pt x="199401" y="653901"/>
                  </a:lnTo>
                  <a:lnTo>
                    <a:pt x="151356" y="669823"/>
                  </a:lnTo>
                  <a:lnTo>
                    <a:pt x="99260" y="680180"/>
                  </a:lnTo>
                  <a:lnTo>
                    <a:pt x="44574" y="684365"/>
                  </a:lnTo>
                  <a:lnTo>
                    <a:pt x="0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0661" y="0"/>
              <a:ext cx="520044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0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0" y="680520"/>
                  </a:moveTo>
                  <a:lnTo>
                    <a:pt x="3546" y="680822"/>
                  </a:lnTo>
                  <a:lnTo>
                    <a:pt x="56437" y="681672"/>
                  </a:lnTo>
                  <a:lnTo>
                    <a:pt x="83811" y="680293"/>
                  </a:lnTo>
                  <a:lnTo>
                    <a:pt x="136901" y="672901"/>
                  </a:lnTo>
                  <a:lnTo>
                    <a:pt x="186285" y="659736"/>
                  </a:lnTo>
                  <a:lnTo>
                    <a:pt x="232388" y="641020"/>
                  </a:lnTo>
                  <a:lnTo>
                    <a:pt x="277499" y="615990"/>
                  </a:lnTo>
                  <a:lnTo>
                    <a:pt x="322004" y="584287"/>
                  </a:lnTo>
                  <a:lnTo>
                    <a:pt x="383140" y="529163"/>
                  </a:lnTo>
                  <a:lnTo>
                    <a:pt x="420475" y="489497"/>
                  </a:lnTo>
                  <a:lnTo>
                    <a:pt x="456302" y="448033"/>
                  </a:lnTo>
                  <a:lnTo>
                    <a:pt x="490637" y="406082"/>
                  </a:lnTo>
                  <a:lnTo>
                    <a:pt x="519645" y="363527"/>
                  </a:lnTo>
                  <a:lnTo>
                    <a:pt x="539124" y="321624"/>
                  </a:lnTo>
                  <a:lnTo>
                    <a:pt x="552486" y="279116"/>
                  </a:lnTo>
                  <a:lnTo>
                    <a:pt x="563142" y="234746"/>
                  </a:lnTo>
                  <a:lnTo>
                    <a:pt x="566190" y="221398"/>
                  </a:lnTo>
                  <a:lnTo>
                    <a:pt x="567803" y="214528"/>
                  </a:lnTo>
                  <a:lnTo>
                    <a:pt x="578046" y="173261"/>
                  </a:lnTo>
                  <a:lnTo>
                    <a:pt x="580261" y="164658"/>
                  </a:lnTo>
                  <a:lnTo>
                    <a:pt x="582476" y="156031"/>
                  </a:lnTo>
                  <a:lnTo>
                    <a:pt x="584694" y="147383"/>
                  </a:lnTo>
                  <a:lnTo>
                    <a:pt x="592959" y="115225"/>
                  </a:lnTo>
                  <a:lnTo>
                    <a:pt x="601451" y="82657"/>
                  </a:lnTo>
                  <a:lnTo>
                    <a:pt x="610257" y="49814"/>
                  </a:lnTo>
                  <a:lnTo>
                    <a:pt x="619466" y="16827"/>
                  </a:lnTo>
                  <a:lnTo>
                    <a:pt x="624539" y="0"/>
                  </a:lnTo>
                </a:path>
                <a:path w="628015" h="685165">
                  <a:moveTo>
                    <a:pt x="627662" y="0"/>
                  </a:moveTo>
                  <a:lnTo>
                    <a:pt x="613081" y="50831"/>
                  </a:lnTo>
                  <a:lnTo>
                    <a:pt x="595660" y="116629"/>
                  </a:lnTo>
                  <a:lnTo>
                    <a:pt x="585175" y="157405"/>
                  </a:lnTo>
                  <a:lnTo>
                    <a:pt x="583017" y="165814"/>
                  </a:lnTo>
                  <a:lnTo>
                    <a:pt x="580859" y="174198"/>
                  </a:lnTo>
                  <a:lnTo>
                    <a:pt x="578699" y="182562"/>
                  </a:lnTo>
                  <a:lnTo>
                    <a:pt x="576572" y="190936"/>
                  </a:lnTo>
                  <a:lnTo>
                    <a:pt x="567561" y="228739"/>
                  </a:lnTo>
                  <a:lnTo>
                    <a:pt x="566050" y="235343"/>
                  </a:lnTo>
                  <a:lnTo>
                    <a:pt x="555328" y="280001"/>
                  </a:lnTo>
                  <a:lnTo>
                    <a:pt x="541874" y="322798"/>
                  </a:lnTo>
                  <a:lnTo>
                    <a:pt x="522236" y="365020"/>
                  </a:lnTo>
                  <a:lnTo>
                    <a:pt x="492961" y="407949"/>
                  </a:lnTo>
                  <a:lnTo>
                    <a:pt x="458574" y="449955"/>
                  </a:lnTo>
                  <a:lnTo>
                    <a:pt x="422676" y="491494"/>
                  </a:lnTo>
                  <a:lnTo>
                    <a:pt x="385241" y="531259"/>
                  </a:lnTo>
                  <a:lnTo>
                    <a:pt x="346238" y="567943"/>
                  </a:lnTo>
                  <a:lnTo>
                    <a:pt x="301568" y="603411"/>
                  </a:lnTo>
                  <a:lnTo>
                    <a:pt x="256487" y="631926"/>
                  </a:lnTo>
                  <a:lnTo>
                    <a:pt x="210723" y="653856"/>
                  </a:lnTo>
                  <a:lnTo>
                    <a:pt x="163206" y="669747"/>
                  </a:lnTo>
                  <a:lnTo>
                    <a:pt x="111212" y="680302"/>
                  </a:lnTo>
                  <a:lnTo>
                    <a:pt x="56513" y="684656"/>
                  </a:lnTo>
                  <a:lnTo>
                    <a:pt x="3437" y="683804"/>
                  </a:lnTo>
                  <a:lnTo>
                    <a:pt x="0" y="6835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0"/>
              <a:ext cx="640347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80" h="685165">
                  <a:moveTo>
                    <a:pt x="0" y="680096"/>
                  </a:moveTo>
                  <a:lnTo>
                    <a:pt x="14620" y="681291"/>
                  </a:lnTo>
                  <a:lnTo>
                    <a:pt x="67464" y="681964"/>
                  </a:lnTo>
                  <a:lnTo>
                    <a:pt x="94953" y="680492"/>
                  </a:lnTo>
                  <a:lnTo>
                    <a:pt x="147991" y="672929"/>
                  </a:lnTo>
                  <a:lnTo>
                    <a:pt x="196927" y="659705"/>
                  </a:lnTo>
                  <a:lnTo>
                    <a:pt x="242525" y="641111"/>
                  </a:lnTo>
                  <a:lnTo>
                    <a:pt x="287552" y="616104"/>
                  </a:lnTo>
                  <a:lnTo>
                    <a:pt x="332410" y="584144"/>
                  </a:lnTo>
                  <a:lnTo>
                    <a:pt x="391485" y="531215"/>
                  </a:lnTo>
                  <a:lnTo>
                    <a:pt x="427351" y="493531"/>
                  </a:lnTo>
                  <a:lnTo>
                    <a:pt x="463635" y="451946"/>
                  </a:lnTo>
                  <a:lnTo>
                    <a:pt x="501474" y="406057"/>
                  </a:lnTo>
                  <a:lnTo>
                    <a:pt x="530609" y="363627"/>
                  </a:lnTo>
                  <a:lnTo>
                    <a:pt x="550177" y="321871"/>
                  </a:lnTo>
                  <a:lnTo>
                    <a:pt x="563609" y="279530"/>
                  </a:lnTo>
                  <a:lnTo>
                    <a:pt x="574334" y="235343"/>
                  </a:lnTo>
                  <a:lnTo>
                    <a:pt x="575871" y="228650"/>
                  </a:lnTo>
                  <a:lnTo>
                    <a:pt x="577446" y="221830"/>
                  </a:lnTo>
                  <a:lnTo>
                    <a:pt x="579097" y="214871"/>
                  </a:lnTo>
                  <a:lnTo>
                    <a:pt x="581104" y="206382"/>
                  </a:lnTo>
                  <a:lnTo>
                    <a:pt x="583115" y="198140"/>
                  </a:lnTo>
                  <a:lnTo>
                    <a:pt x="594502" y="154304"/>
                  </a:lnTo>
                  <a:lnTo>
                    <a:pt x="612442" y="86421"/>
                  </a:lnTo>
                  <a:lnTo>
                    <a:pt x="631687" y="17348"/>
                  </a:lnTo>
                  <a:lnTo>
                    <a:pt x="636971" y="0"/>
                  </a:lnTo>
                </a:path>
                <a:path w="640080" h="685165">
                  <a:moveTo>
                    <a:pt x="640071" y="0"/>
                  </a:moveTo>
                  <a:lnTo>
                    <a:pt x="624614" y="53131"/>
                  </a:lnTo>
                  <a:lnTo>
                    <a:pt x="605930" y="122415"/>
                  </a:lnTo>
                  <a:lnTo>
                    <a:pt x="590057" y="182930"/>
                  </a:lnTo>
                  <a:lnTo>
                    <a:pt x="581980" y="215569"/>
                  </a:lnTo>
                  <a:lnTo>
                    <a:pt x="580316" y="222580"/>
                  </a:lnTo>
                  <a:lnTo>
                    <a:pt x="578728" y="229450"/>
                  </a:lnTo>
                  <a:lnTo>
                    <a:pt x="577166" y="236219"/>
                  </a:lnTo>
                  <a:lnTo>
                    <a:pt x="566388" y="280622"/>
                  </a:lnTo>
                  <a:lnTo>
                    <a:pt x="552873" y="323188"/>
                  </a:lnTo>
                  <a:lnTo>
                    <a:pt x="533159" y="365198"/>
                  </a:lnTo>
                  <a:lnTo>
                    <a:pt x="503786" y="407936"/>
                  </a:lnTo>
                  <a:lnTo>
                    <a:pt x="465742" y="454021"/>
                  </a:lnTo>
                  <a:lnTo>
                    <a:pt x="429313" y="495742"/>
                  </a:lnTo>
                  <a:lnTo>
                    <a:pt x="393379" y="533489"/>
                  </a:lnTo>
                  <a:lnTo>
                    <a:pt x="356821" y="567651"/>
                  </a:lnTo>
                  <a:lnTo>
                    <a:pt x="311747" y="603396"/>
                  </a:lnTo>
                  <a:lnTo>
                    <a:pt x="266359" y="632091"/>
                  </a:lnTo>
                  <a:lnTo>
                    <a:pt x="221068" y="653854"/>
                  </a:lnTo>
                  <a:lnTo>
                    <a:pt x="174119" y="669721"/>
                  </a:lnTo>
                  <a:lnTo>
                    <a:pt x="122186" y="680421"/>
                  </a:lnTo>
                  <a:lnTo>
                    <a:pt x="67528" y="684949"/>
                  </a:lnTo>
                  <a:lnTo>
                    <a:pt x="14493" y="684271"/>
                  </a:lnTo>
                  <a:lnTo>
                    <a:pt x="0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0" y="0"/>
              <a:ext cx="653124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0" y="679849"/>
                  </a:moveTo>
                  <a:lnTo>
                    <a:pt x="24758" y="681788"/>
                  </a:lnTo>
                  <a:lnTo>
                    <a:pt x="77544" y="682295"/>
                  </a:lnTo>
                  <a:lnTo>
                    <a:pt x="104944" y="680737"/>
                  </a:lnTo>
                  <a:lnTo>
                    <a:pt x="157953" y="673002"/>
                  </a:lnTo>
                  <a:lnTo>
                    <a:pt x="206653" y="659680"/>
                  </a:lnTo>
                  <a:lnTo>
                    <a:pt x="251693" y="641204"/>
                  </a:lnTo>
                  <a:lnTo>
                    <a:pt x="296616" y="616216"/>
                  </a:lnTo>
                  <a:lnTo>
                    <a:pt x="341827" y="583989"/>
                  </a:lnTo>
                  <a:lnTo>
                    <a:pt x="400903" y="531123"/>
                  </a:lnTo>
                  <a:lnTo>
                    <a:pt x="436789" y="493558"/>
                  </a:lnTo>
                  <a:lnTo>
                    <a:pt x="473266" y="452010"/>
                  </a:lnTo>
                  <a:lnTo>
                    <a:pt x="511427" y="406095"/>
                  </a:lnTo>
                  <a:lnTo>
                    <a:pt x="540604" y="363875"/>
                  </a:lnTo>
                  <a:lnTo>
                    <a:pt x="560219" y="322350"/>
                  </a:lnTo>
                  <a:lnTo>
                    <a:pt x="573697" y="280260"/>
                  </a:lnTo>
                  <a:lnTo>
                    <a:pt x="584465" y="236347"/>
                  </a:lnTo>
                  <a:lnTo>
                    <a:pt x="586078" y="229425"/>
                  </a:lnTo>
                  <a:lnTo>
                    <a:pt x="587729" y="222390"/>
                  </a:lnTo>
                  <a:lnTo>
                    <a:pt x="597673" y="182524"/>
                  </a:lnTo>
                  <a:lnTo>
                    <a:pt x="611768" y="129665"/>
                  </a:lnTo>
                  <a:lnTo>
                    <a:pt x="621770" y="92680"/>
                  </a:lnTo>
                  <a:lnTo>
                    <a:pt x="632131" y="55364"/>
                  </a:lnTo>
                  <a:lnTo>
                    <a:pt x="642948" y="17856"/>
                  </a:lnTo>
                  <a:lnTo>
                    <a:pt x="648441" y="0"/>
                  </a:lnTo>
                </a:path>
                <a:path w="652145" h="685800">
                  <a:moveTo>
                    <a:pt x="651549" y="0"/>
                  </a:moveTo>
                  <a:lnTo>
                    <a:pt x="635430" y="54650"/>
                  </a:lnTo>
                  <a:lnTo>
                    <a:pt x="615864" y="125905"/>
                  </a:lnTo>
                  <a:lnTo>
                    <a:pt x="600505" y="183299"/>
                  </a:lnTo>
                  <a:lnTo>
                    <a:pt x="590574" y="222999"/>
                  </a:lnTo>
                  <a:lnTo>
                    <a:pt x="587360" y="236842"/>
                  </a:lnTo>
                  <a:lnTo>
                    <a:pt x="576544" y="281073"/>
                  </a:lnTo>
                  <a:lnTo>
                    <a:pt x="562978" y="323480"/>
                  </a:lnTo>
                  <a:lnTo>
                    <a:pt x="543185" y="365342"/>
                  </a:lnTo>
                  <a:lnTo>
                    <a:pt x="513688" y="407937"/>
                  </a:lnTo>
                  <a:lnTo>
                    <a:pt x="475563" y="453859"/>
                  </a:lnTo>
                  <a:lnTo>
                    <a:pt x="439064" y="495462"/>
                  </a:lnTo>
                  <a:lnTo>
                    <a:pt x="403072" y="533145"/>
                  </a:lnTo>
                  <a:lnTo>
                    <a:pt x="366469" y="567309"/>
                  </a:lnTo>
                  <a:lnTo>
                    <a:pt x="320973" y="603393"/>
                  </a:lnTo>
                  <a:lnTo>
                    <a:pt x="275220" y="632333"/>
                  </a:lnTo>
                  <a:lnTo>
                    <a:pt x="230489" y="653882"/>
                  </a:lnTo>
                  <a:lnTo>
                    <a:pt x="184148" y="669696"/>
                  </a:lnTo>
                  <a:lnTo>
                    <a:pt x="132229" y="680615"/>
                  </a:lnTo>
                  <a:lnTo>
                    <a:pt x="77633" y="685267"/>
                  </a:lnTo>
                  <a:lnTo>
                    <a:pt x="24667" y="684757"/>
                  </a:lnTo>
                  <a:lnTo>
                    <a:pt x="0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0847" y="0"/>
              <a:ext cx="52406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0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5" h="685800">
                  <a:moveTo>
                    <a:pt x="0" y="679745"/>
                  </a:moveTo>
                  <a:lnTo>
                    <a:pt x="33948" y="682285"/>
                  </a:lnTo>
                  <a:lnTo>
                    <a:pt x="86683" y="682625"/>
                  </a:lnTo>
                  <a:lnTo>
                    <a:pt x="114047" y="680989"/>
                  </a:lnTo>
                  <a:lnTo>
                    <a:pt x="167004" y="673093"/>
                  </a:lnTo>
                  <a:lnTo>
                    <a:pt x="215417" y="659683"/>
                  </a:lnTo>
                  <a:lnTo>
                    <a:pt x="259964" y="641307"/>
                  </a:lnTo>
                  <a:lnTo>
                    <a:pt x="304814" y="616335"/>
                  </a:lnTo>
                  <a:lnTo>
                    <a:pt x="350374" y="583856"/>
                  </a:lnTo>
                  <a:lnTo>
                    <a:pt x="409381" y="531097"/>
                  </a:lnTo>
                  <a:lnTo>
                    <a:pt x="445242" y="493644"/>
                  </a:lnTo>
                  <a:lnTo>
                    <a:pt x="481885" y="452098"/>
                  </a:lnTo>
                  <a:lnTo>
                    <a:pt x="520363" y="406108"/>
                  </a:lnTo>
                  <a:lnTo>
                    <a:pt x="549664" y="364019"/>
                  </a:lnTo>
                  <a:lnTo>
                    <a:pt x="569361" y="322637"/>
                  </a:lnTo>
                  <a:lnTo>
                    <a:pt x="582898" y="280703"/>
                  </a:lnTo>
                  <a:lnTo>
                    <a:pt x="593718" y="236956"/>
                  </a:lnTo>
                  <a:lnTo>
                    <a:pt x="597046" y="222821"/>
                  </a:lnTo>
                  <a:lnTo>
                    <a:pt x="598824" y="215531"/>
                  </a:lnTo>
                  <a:lnTo>
                    <a:pt x="610088" y="171907"/>
                  </a:lnTo>
                  <a:lnTo>
                    <a:pt x="620386" y="134133"/>
                  </a:lnTo>
                  <a:lnTo>
                    <a:pt x="630953" y="95869"/>
                  </a:lnTo>
                  <a:lnTo>
                    <a:pt x="641880" y="57257"/>
                  </a:lnTo>
                  <a:lnTo>
                    <a:pt x="653256" y="18440"/>
                  </a:lnTo>
                  <a:lnTo>
                    <a:pt x="658990" y="0"/>
                  </a:lnTo>
                </a:path>
                <a:path w="662305" h="685800">
                  <a:moveTo>
                    <a:pt x="662094" y="0"/>
                  </a:moveTo>
                  <a:lnTo>
                    <a:pt x="644949" y="57301"/>
                  </a:lnTo>
                  <a:lnTo>
                    <a:pt x="634239" y="95143"/>
                  </a:lnTo>
                  <a:lnTo>
                    <a:pt x="623884" y="132664"/>
                  </a:lnTo>
                  <a:lnTo>
                    <a:pt x="613797" y="169710"/>
                  </a:lnTo>
                  <a:lnTo>
                    <a:pt x="609987" y="183693"/>
                  </a:lnTo>
                  <a:lnTo>
                    <a:pt x="599941" y="223494"/>
                  </a:lnTo>
                  <a:lnTo>
                    <a:pt x="596626" y="237579"/>
                  </a:lnTo>
                  <a:lnTo>
                    <a:pt x="585734" y="281621"/>
                  </a:lnTo>
                  <a:lnTo>
                    <a:pt x="572095" y="323848"/>
                  </a:lnTo>
                  <a:lnTo>
                    <a:pt x="552233" y="365539"/>
                  </a:lnTo>
                  <a:lnTo>
                    <a:pt x="522674" y="407975"/>
                  </a:lnTo>
                  <a:lnTo>
                    <a:pt x="484149" y="454024"/>
                  </a:lnTo>
                  <a:lnTo>
                    <a:pt x="447438" y="495639"/>
                  </a:lnTo>
                  <a:lnTo>
                    <a:pt x="411476" y="533183"/>
                  </a:lnTo>
                  <a:lnTo>
                    <a:pt x="375202" y="567017"/>
                  </a:lnTo>
                  <a:lnTo>
                    <a:pt x="329285" y="603450"/>
                  </a:lnTo>
                  <a:lnTo>
                    <a:pt x="283178" y="632625"/>
                  </a:lnTo>
                  <a:lnTo>
                    <a:pt x="238967" y="653964"/>
                  </a:lnTo>
                  <a:lnTo>
                    <a:pt x="193224" y="669722"/>
                  </a:lnTo>
                  <a:lnTo>
                    <a:pt x="141409" y="680731"/>
                  </a:lnTo>
                  <a:lnTo>
                    <a:pt x="86785" y="685597"/>
                  </a:lnTo>
                  <a:lnTo>
                    <a:pt x="33839" y="685257"/>
                  </a:lnTo>
                  <a:lnTo>
                    <a:pt x="0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0" y="0"/>
              <a:ext cx="671891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30" h="686435">
                  <a:moveTo>
                    <a:pt x="0" y="679791"/>
                  </a:moveTo>
                  <a:lnTo>
                    <a:pt x="42146" y="682799"/>
                  </a:lnTo>
                  <a:lnTo>
                    <a:pt x="94824" y="682968"/>
                  </a:lnTo>
                  <a:lnTo>
                    <a:pt x="146635" y="678347"/>
                  </a:lnTo>
                  <a:lnTo>
                    <a:pt x="195997" y="668080"/>
                  </a:lnTo>
                  <a:lnTo>
                    <a:pt x="243251" y="652075"/>
                  </a:lnTo>
                  <a:lnTo>
                    <a:pt x="288740" y="630238"/>
                  </a:lnTo>
                  <a:lnTo>
                    <a:pt x="334900" y="601024"/>
                  </a:lnTo>
                  <a:lnTo>
                    <a:pt x="380955" y="564477"/>
                  </a:lnTo>
                  <a:lnTo>
                    <a:pt x="417157" y="530745"/>
                  </a:lnTo>
                  <a:lnTo>
                    <a:pt x="453083" y="493352"/>
                  </a:lnTo>
                  <a:lnTo>
                    <a:pt x="489788" y="451933"/>
                  </a:lnTo>
                  <a:lnTo>
                    <a:pt x="528326" y="406121"/>
                  </a:lnTo>
                  <a:lnTo>
                    <a:pt x="557758" y="364151"/>
                  </a:lnTo>
                  <a:lnTo>
                    <a:pt x="577549" y="322883"/>
                  </a:lnTo>
                  <a:lnTo>
                    <a:pt x="591157" y="281060"/>
                  </a:lnTo>
                  <a:lnTo>
                    <a:pt x="602037" y="237427"/>
                  </a:lnTo>
                  <a:lnTo>
                    <a:pt x="605137" y="224381"/>
                  </a:lnTo>
                  <a:lnTo>
                    <a:pt x="608379" y="211049"/>
                  </a:lnTo>
                  <a:lnTo>
                    <a:pt x="628608" y="136425"/>
                  </a:lnTo>
                  <a:lnTo>
                    <a:pt x="642079" y="88654"/>
                  </a:lnTo>
                  <a:lnTo>
                    <a:pt x="656186" y="40247"/>
                  </a:lnTo>
                  <a:lnTo>
                    <a:pt x="668481" y="0"/>
                  </a:lnTo>
                </a:path>
                <a:path w="671830" h="686435">
                  <a:moveTo>
                    <a:pt x="671566" y="0"/>
                  </a:moveTo>
                  <a:lnTo>
                    <a:pt x="658980" y="41223"/>
                  </a:lnTo>
                  <a:lnTo>
                    <a:pt x="644899" y="89577"/>
                  </a:lnTo>
                  <a:lnTo>
                    <a:pt x="631454" y="137298"/>
                  </a:lnTo>
                  <a:lnTo>
                    <a:pt x="618496" y="184087"/>
                  </a:lnTo>
                  <a:lnTo>
                    <a:pt x="608037" y="225058"/>
                  </a:lnTo>
                  <a:lnTo>
                    <a:pt x="604932" y="238074"/>
                  </a:lnTo>
                  <a:lnTo>
                    <a:pt x="593989" y="281972"/>
                  </a:lnTo>
                  <a:lnTo>
                    <a:pt x="580283" y="324074"/>
                  </a:lnTo>
                  <a:lnTo>
                    <a:pt x="560321" y="365663"/>
                  </a:lnTo>
                  <a:lnTo>
                    <a:pt x="530612" y="408026"/>
                  </a:lnTo>
                  <a:lnTo>
                    <a:pt x="491146" y="454899"/>
                  </a:lnTo>
                  <a:lnTo>
                    <a:pt x="454372" y="496384"/>
                  </a:lnTo>
                  <a:lnTo>
                    <a:pt x="418796" y="533372"/>
                  </a:lnTo>
                  <a:lnTo>
                    <a:pt x="382924" y="566750"/>
                  </a:lnTo>
                  <a:lnTo>
                    <a:pt x="336638" y="603469"/>
                  </a:lnTo>
                  <a:lnTo>
                    <a:pt x="290201" y="632854"/>
                  </a:lnTo>
                  <a:lnTo>
                    <a:pt x="244364" y="654863"/>
                  </a:lnTo>
                  <a:lnTo>
                    <a:pt x="196770" y="670984"/>
                  </a:lnTo>
                  <a:lnTo>
                    <a:pt x="147076" y="681312"/>
                  </a:lnTo>
                  <a:lnTo>
                    <a:pt x="94938" y="685940"/>
                  </a:lnTo>
                  <a:lnTo>
                    <a:pt x="42039" y="685767"/>
                  </a:lnTo>
                  <a:lnTo>
                    <a:pt x="0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-3251" y="9898288"/>
            <a:ext cx="351155" cy="365125"/>
            <a:chOff x="-3251" y="9898288"/>
            <a:chExt cx="351155" cy="365125"/>
          </a:xfrm>
        </p:grpSpPr>
        <p:sp>
          <p:nvSpPr>
            <p:cNvPr id="106" name="object 106"/>
            <p:cNvSpPr/>
            <p:nvPr/>
          </p:nvSpPr>
          <p:spPr>
            <a:xfrm>
              <a:off x="0" y="10205241"/>
              <a:ext cx="13700" cy="5475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10195920"/>
              <a:ext cx="15240" cy="64135"/>
            </a:xfrm>
            <a:custGeom>
              <a:avLst/>
              <a:gdLst/>
              <a:ahLst/>
              <a:cxnLst/>
              <a:rect l="l" t="t" r="r" b="b"/>
              <a:pathLst>
                <a:path w="15240" h="64134">
                  <a:moveTo>
                    <a:pt x="0" y="0"/>
                  </a:moveTo>
                  <a:lnTo>
                    <a:pt x="2397" y="7713"/>
                  </a:lnTo>
                  <a:lnTo>
                    <a:pt x="7803" y="27677"/>
                  </a:lnTo>
                  <a:lnTo>
                    <a:pt x="12500" y="47937"/>
                  </a:lnTo>
                  <a:lnTo>
                    <a:pt x="15120" y="64080"/>
                  </a:lnTo>
                </a:path>
                <a:path w="15240" h="64134">
                  <a:moveTo>
                    <a:pt x="12128" y="64080"/>
                  </a:moveTo>
                  <a:lnTo>
                    <a:pt x="9604" y="48521"/>
                  </a:lnTo>
                  <a:lnTo>
                    <a:pt x="4938" y="28377"/>
                  </a:lnTo>
                  <a:lnTo>
                    <a:pt x="0" y="101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0" y="10147599"/>
              <a:ext cx="33254" cy="11240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10143038"/>
              <a:ext cx="34925" cy="117475"/>
            </a:xfrm>
            <a:custGeom>
              <a:avLst/>
              <a:gdLst/>
              <a:ahLst/>
              <a:cxnLst/>
              <a:rect l="l" t="t" r="r" b="b"/>
              <a:pathLst>
                <a:path w="34925" h="117475">
                  <a:moveTo>
                    <a:pt x="0" y="0"/>
                  </a:moveTo>
                  <a:lnTo>
                    <a:pt x="14973" y="38109"/>
                  </a:lnTo>
                  <a:lnTo>
                    <a:pt x="26807" y="78566"/>
                  </a:lnTo>
                  <a:lnTo>
                    <a:pt x="31621" y="99295"/>
                  </a:lnTo>
                  <a:lnTo>
                    <a:pt x="34685" y="116962"/>
                  </a:lnTo>
                </a:path>
                <a:path w="34925" h="117475">
                  <a:moveTo>
                    <a:pt x="31500" y="116962"/>
                  </a:moveTo>
                  <a:lnTo>
                    <a:pt x="23938" y="79257"/>
                  </a:lnTo>
                  <a:lnTo>
                    <a:pt x="12157" y="39018"/>
                  </a:lnTo>
                  <a:lnTo>
                    <a:pt x="1014" y="8998"/>
                  </a:lnTo>
                  <a:lnTo>
                    <a:pt x="0" y="673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0" y="10113879"/>
              <a:ext cx="52800" cy="1461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0" y="10105495"/>
              <a:ext cx="54610" cy="154940"/>
            </a:xfrm>
            <a:custGeom>
              <a:avLst/>
              <a:gdLst/>
              <a:ahLst/>
              <a:cxnLst/>
              <a:rect l="l" t="t" r="r" b="b"/>
              <a:pathLst>
                <a:path w="54610" h="154940">
                  <a:moveTo>
                    <a:pt x="0" y="0"/>
                  </a:moveTo>
                  <a:lnTo>
                    <a:pt x="20288" y="37855"/>
                  </a:lnTo>
                  <a:lnTo>
                    <a:pt x="40171" y="93271"/>
                  </a:lnTo>
                  <a:lnTo>
                    <a:pt x="50831" y="135416"/>
                  </a:lnTo>
                  <a:lnTo>
                    <a:pt x="54147" y="154505"/>
                  </a:lnTo>
                </a:path>
                <a:path w="54610" h="154940">
                  <a:moveTo>
                    <a:pt x="51168" y="154505"/>
                  </a:moveTo>
                  <a:lnTo>
                    <a:pt x="43043" y="114914"/>
                  </a:lnTo>
                  <a:lnTo>
                    <a:pt x="30905" y="73737"/>
                  </a:lnTo>
                  <a:lnTo>
                    <a:pt x="17583" y="39048"/>
                  </a:lnTo>
                  <a:lnTo>
                    <a:pt x="0" y="62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0" y="10086087"/>
              <a:ext cx="72470" cy="17391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0" y="10075579"/>
              <a:ext cx="74295" cy="184785"/>
            </a:xfrm>
            <a:custGeom>
              <a:avLst/>
              <a:gdLst/>
              <a:ahLst/>
              <a:cxnLst/>
              <a:rect l="l" t="t" r="r" b="b"/>
              <a:pathLst>
                <a:path w="74295" h="184784">
                  <a:moveTo>
                    <a:pt x="0" y="0"/>
                  </a:moveTo>
                  <a:lnTo>
                    <a:pt x="39330" y="65573"/>
                  </a:lnTo>
                  <a:lnTo>
                    <a:pt x="59241" y="120775"/>
                  </a:lnTo>
                  <a:lnTo>
                    <a:pt x="70178" y="163846"/>
                  </a:lnTo>
                  <a:lnTo>
                    <a:pt x="73756" y="184421"/>
                  </a:lnTo>
                </a:path>
                <a:path w="74295" h="184784">
                  <a:moveTo>
                    <a:pt x="70765" y="184421"/>
                  </a:moveTo>
                  <a:lnTo>
                    <a:pt x="62261" y="142860"/>
                  </a:lnTo>
                  <a:lnTo>
                    <a:pt x="49767" y="100788"/>
                  </a:lnTo>
                  <a:lnTo>
                    <a:pt x="14172" y="24864"/>
                  </a:lnTo>
                  <a:lnTo>
                    <a:pt x="0" y="50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0" y="10060633"/>
              <a:ext cx="92091" cy="19936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0" y="10048851"/>
              <a:ext cx="93345" cy="211454"/>
            </a:xfrm>
            <a:custGeom>
              <a:avLst/>
              <a:gdLst/>
              <a:ahLst/>
              <a:cxnLst/>
              <a:rect l="l" t="t" r="r" b="b"/>
              <a:pathLst>
                <a:path w="93345" h="211454">
                  <a:moveTo>
                    <a:pt x="0" y="0"/>
                  </a:moveTo>
                  <a:lnTo>
                    <a:pt x="35687" y="48009"/>
                  </a:lnTo>
                  <a:lnTo>
                    <a:pt x="58309" y="90219"/>
                  </a:lnTo>
                  <a:lnTo>
                    <a:pt x="78248" y="145238"/>
                  </a:lnTo>
                  <a:lnTo>
                    <a:pt x="89487" y="189304"/>
                  </a:lnTo>
                  <a:lnTo>
                    <a:pt x="93288" y="211149"/>
                  </a:lnTo>
                </a:path>
                <a:path w="93345" h="211454">
                  <a:moveTo>
                    <a:pt x="90282" y="211149"/>
                  </a:moveTo>
                  <a:lnTo>
                    <a:pt x="81421" y="167789"/>
                  </a:lnTo>
                  <a:lnTo>
                    <a:pt x="68570" y="124808"/>
                  </a:lnTo>
                  <a:lnTo>
                    <a:pt x="33151" y="49496"/>
                  </a:lnTo>
                  <a:lnTo>
                    <a:pt x="4495" y="9351"/>
                  </a:lnTo>
                  <a:lnTo>
                    <a:pt x="0" y="436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0" y="10037952"/>
              <a:ext cx="111542" cy="22204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0" y="10025956"/>
              <a:ext cx="113030" cy="234315"/>
            </a:xfrm>
            <a:custGeom>
              <a:avLst/>
              <a:gdLst/>
              <a:ahLst/>
              <a:cxnLst/>
              <a:rect l="l" t="t" r="r" b="b"/>
              <a:pathLst>
                <a:path w="113030" h="234315">
                  <a:moveTo>
                    <a:pt x="0" y="0"/>
                  </a:moveTo>
                  <a:lnTo>
                    <a:pt x="25685" y="28472"/>
                  </a:lnTo>
                  <a:lnTo>
                    <a:pt x="54589" y="68930"/>
                  </a:lnTo>
                  <a:lnTo>
                    <a:pt x="77240" y="111120"/>
                  </a:lnTo>
                  <a:lnTo>
                    <a:pt x="97174" y="165906"/>
                  </a:lnTo>
                  <a:lnTo>
                    <a:pt x="108685" y="210878"/>
                  </a:lnTo>
                  <a:lnTo>
                    <a:pt x="112468" y="234044"/>
                  </a:lnTo>
                </a:path>
                <a:path w="113030" h="234315">
                  <a:moveTo>
                    <a:pt x="109694" y="234044"/>
                  </a:moveTo>
                  <a:lnTo>
                    <a:pt x="100497" y="189034"/>
                  </a:lnTo>
                  <a:lnTo>
                    <a:pt x="87265" y="145096"/>
                  </a:lnTo>
                  <a:lnTo>
                    <a:pt x="52061" y="70471"/>
                  </a:lnTo>
                  <a:lnTo>
                    <a:pt x="23398" y="30299"/>
                  </a:lnTo>
                  <a:lnTo>
                    <a:pt x="0" y="4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0" y="10016812"/>
              <a:ext cx="130841" cy="2431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0" y="10005571"/>
              <a:ext cx="132080" cy="254635"/>
            </a:xfrm>
            <a:custGeom>
              <a:avLst/>
              <a:gdLst/>
              <a:ahLst/>
              <a:cxnLst/>
              <a:rect l="l" t="t" r="r" b="b"/>
              <a:pathLst>
                <a:path w="132080" h="254634">
                  <a:moveTo>
                    <a:pt x="0" y="0"/>
                  </a:moveTo>
                  <a:lnTo>
                    <a:pt x="44396" y="47033"/>
                  </a:lnTo>
                  <a:lnTo>
                    <a:pt x="73320" y="87540"/>
                  </a:lnTo>
                  <a:lnTo>
                    <a:pt x="95959" y="129739"/>
                  </a:lnTo>
                  <a:lnTo>
                    <a:pt x="115919" y="184332"/>
                  </a:lnTo>
                  <a:lnTo>
                    <a:pt x="127735" y="230298"/>
                  </a:lnTo>
                  <a:lnTo>
                    <a:pt x="131682" y="254429"/>
                  </a:lnTo>
                </a:path>
                <a:path w="132080" h="254634">
                  <a:moveTo>
                    <a:pt x="128708" y="254429"/>
                  </a:moveTo>
                  <a:lnTo>
                    <a:pt x="119446" y="207849"/>
                  </a:lnTo>
                  <a:lnTo>
                    <a:pt x="105834" y="163006"/>
                  </a:lnTo>
                  <a:lnTo>
                    <a:pt x="70791" y="89060"/>
                  </a:lnTo>
                  <a:lnTo>
                    <a:pt x="42079" y="48844"/>
                  </a:lnTo>
                  <a:lnTo>
                    <a:pt x="8268" y="11327"/>
                  </a:lnTo>
                  <a:lnTo>
                    <a:pt x="0" y="39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9994066"/>
              <a:ext cx="149846" cy="2659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0" y="9987419"/>
              <a:ext cx="151130" cy="273050"/>
            </a:xfrm>
            <a:custGeom>
              <a:avLst/>
              <a:gdLst/>
              <a:ahLst/>
              <a:cxnLst/>
              <a:rect l="l" t="t" r="r" b="b"/>
              <a:pathLst>
                <a:path w="151130" h="273050">
                  <a:moveTo>
                    <a:pt x="0" y="0"/>
                  </a:moveTo>
                  <a:lnTo>
                    <a:pt x="28743" y="25761"/>
                  </a:lnTo>
                  <a:lnTo>
                    <a:pt x="62857" y="63634"/>
                  </a:lnTo>
                  <a:lnTo>
                    <a:pt x="91808" y="104179"/>
                  </a:lnTo>
                  <a:lnTo>
                    <a:pt x="114449" y="146367"/>
                  </a:lnTo>
                  <a:lnTo>
                    <a:pt x="134401" y="200680"/>
                  </a:lnTo>
                  <a:lnTo>
                    <a:pt x="146530" y="247637"/>
                  </a:lnTo>
                  <a:lnTo>
                    <a:pt x="150617" y="272581"/>
                  </a:lnTo>
                </a:path>
                <a:path w="151130" h="273050">
                  <a:moveTo>
                    <a:pt x="147623" y="272581"/>
                  </a:moveTo>
                  <a:lnTo>
                    <a:pt x="138092" y="224669"/>
                  </a:lnTo>
                  <a:lnTo>
                    <a:pt x="124112" y="178914"/>
                  </a:lnTo>
                  <a:lnTo>
                    <a:pt x="89243" y="105655"/>
                  </a:lnTo>
                  <a:lnTo>
                    <a:pt x="60494" y="65380"/>
                  </a:lnTo>
                  <a:lnTo>
                    <a:pt x="26625" y="27772"/>
                  </a:lnTo>
                  <a:lnTo>
                    <a:pt x="0" y="39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9978912"/>
              <a:ext cx="168473" cy="2810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0" y="9971244"/>
              <a:ext cx="169545" cy="288925"/>
            </a:xfrm>
            <a:custGeom>
              <a:avLst/>
              <a:gdLst/>
              <a:ahLst/>
              <a:cxnLst/>
              <a:rect l="l" t="t" r="r" b="b"/>
              <a:pathLst>
                <a:path w="169545" h="288925">
                  <a:moveTo>
                    <a:pt x="0" y="0"/>
                  </a:moveTo>
                  <a:lnTo>
                    <a:pt x="46793" y="40462"/>
                  </a:lnTo>
                  <a:lnTo>
                    <a:pt x="80966" y="78418"/>
                  </a:lnTo>
                  <a:lnTo>
                    <a:pt x="109948" y="119011"/>
                  </a:lnTo>
                  <a:lnTo>
                    <a:pt x="132590" y="161208"/>
                  </a:lnTo>
                  <a:lnTo>
                    <a:pt x="134914" y="166492"/>
                  </a:lnTo>
                  <a:lnTo>
                    <a:pt x="136044" y="169121"/>
                  </a:lnTo>
                  <a:lnTo>
                    <a:pt x="144818" y="191918"/>
                  </a:lnTo>
                  <a:lnTo>
                    <a:pt x="152577" y="215225"/>
                  </a:lnTo>
                  <a:lnTo>
                    <a:pt x="159312" y="238994"/>
                  </a:lnTo>
                  <a:lnTo>
                    <a:pt x="165013" y="263177"/>
                  </a:lnTo>
                  <a:lnTo>
                    <a:pt x="169209" y="288756"/>
                  </a:lnTo>
                </a:path>
                <a:path w="169545" h="288925">
                  <a:moveTo>
                    <a:pt x="166179" y="288756"/>
                  </a:moveTo>
                  <a:lnTo>
                    <a:pt x="156416" y="239776"/>
                  </a:lnTo>
                  <a:lnTo>
                    <a:pt x="142050" y="193093"/>
                  </a:lnTo>
                  <a:lnTo>
                    <a:pt x="107414" y="120515"/>
                  </a:lnTo>
                  <a:lnTo>
                    <a:pt x="78641" y="80210"/>
                  </a:lnTo>
                  <a:lnTo>
                    <a:pt x="44718" y="42526"/>
                  </a:lnTo>
                  <a:lnTo>
                    <a:pt x="6788" y="8487"/>
                  </a:lnTo>
                  <a:lnTo>
                    <a:pt x="0" y="35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0" y="9961989"/>
              <a:ext cx="186069" cy="29801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0" y="9957307"/>
              <a:ext cx="187325" cy="302895"/>
            </a:xfrm>
            <a:custGeom>
              <a:avLst/>
              <a:gdLst/>
              <a:ahLst/>
              <a:cxnLst/>
              <a:rect l="l" t="t" r="r" b="b"/>
              <a:pathLst>
                <a:path w="187325" h="302895">
                  <a:moveTo>
                    <a:pt x="0" y="0"/>
                  </a:moveTo>
                  <a:lnTo>
                    <a:pt x="64422" y="53255"/>
                  </a:lnTo>
                  <a:lnTo>
                    <a:pt x="98667" y="91295"/>
                  </a:lnTo>
                  <a:lnTo>
                    <a:pt x="127702" y="131932"/>
                  </a:lnTo>
                  <a:lnTo>
                    <a:pt x="150373" y="174130"/>
                  </a:lnTo>
                  <a:lnTo>
                    <a:pt x="170315" y="227873"/>
                  </a:lnTo>
                  <a:lnTo>
                    <a:pt x="183062" y="276809"/>
                  </a:lnTo>
                  <a:lnTo>
                    <a:pt x="187232" y="302693"/>
                  </a:lnTo>
                </a:path>
                <a:path w="187325" h="302895">
                  <a:moveTo>
                    <a:pt x="184200" y="302693"/>
                  </a:moveTo>
                  <a:lnTo>
                    <a:pt x="174343" y="252934"/>
                  </a:lnTo>
                  <a:lnTo>
                    <a:pt x="159589" y="205327"/>
                  </a:lnTo>
                  <a:lnTo>
                    <a:pt x="148683" y="177711"/>
                  </a:lnTo>
                  <a:lnTo>
                    <a:pt x="147629" y="175336"/>
                  </a:lnTo>
                  <a:lnTo>
                    <a:pt x="125160" y="133439"/>
                  </a:lnTo>
                  <a:lnTo>
                    <a:pt x="96364" y="93093"/>
                  </a:lnTo>
                  <a:lnTo>
                    <a:pt x="62387" y="55325"/>
                  </a:lnTo>
                  <a:lnTo>
                    <a:pt x="24373" y="21166"/>
                  </a:lnTo>
                  <a:lnTo>
                    <a:pt x="0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9946536"/>
              <a:ext cx="203671" cy="31346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0" y="9944291"/>
              <a:ext cx="205104" cy="316230"/>
            </a:xfrm>
            <a:custGeom>
              <a:avLst/>
              <a:gdLst/>
              <a:ahLst/>
              <a:cxnLst/>
              <a:rect l="l" t="t" r="r" b="b"/>
              <a:pathLst>
                <a:path w="205104" h="316229">
                  <a:moveTo>
                    <a:pt x="0" y="0"/>
                  </a:moveTo>
                  <a:lnTo>
                    <a:pt x="43233" y="30975"/>
                  </a:lnTo>
                  <a:lnTo>
                    <a:pt x="81619" y="65507"/>
                  </a:lnTo>
                  <a:lnTo>
                    <a:pt x="115915" y="103630"/>
                  </a:lnTo>
                  <a:lnTo>
                    <a:pt x="144967" y="144307"/>
                  </a:lnTo>
                  <a:lnTo>
                    <a:pt x="167619" y="186498"/>
                  </a:lnTo>
                  <a:lnTo>
                    <a:pt x="168762" y="189051"/>
                  </a:lnTo>
                  <a:lnTo>
                    <a:pt x="169524" y="190765"/>
                  </a:lnTo>
                  <a:lnTo>
                    <a:pt x="187611" y="240035"/>
                  </a:lnTo>
                  <a:lnTo>
                    <a:pt x="200639" y="289902"/>
                  </a:lnTo>
                  <a:lnTo>
                    <a:pt x="204804" y="315709"/>
                  </a:lnTo>
                </a:path>
                <a:path w="205104" h="316229">
                  <a:moveTo>
                    <a:pt x="201813" y="315709"/>
                  </a:moveTo>
                  <a:lnTo>
                    <a:pt x="191819" y="265441"/>
                  </a:lnTo>
                  <a:lnTo>
                    <a:pt x="176678" y="216944"/>
                  </a:lnTo>
                  <a:lnTo>
                    <a:pt x="142416" y="145772"/>
                  </a:lnTo>
                  <a:lnTo>
                    <a:pt x="113567" y="105374"/>
                  </a:lnTo>
                  <a:lnTo>
                    <a:pt x="79517" y="67518"/>
                  </a:lnTo>
                  <a:lnTo>
                    <a:pt x="41412" y="33235"/>
                  </a:lnTo>
                  <a:lnTo>
                    <a:pt x="399" y="3559"/>
                  </a:lnTo>
                  <a:lnTo>
                    <a:pt x="0" y="33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0" y="9936943"/>
              <a:ext cx="217529" cy="32305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0" y="9933817"/>
              <a:ext cx="219075" cy="326390"/>
            </a:xfrm>
            <a:custGeom>
              <a:avLst/>
              <a:gdLst/>
              <a:ahLst/>
              <a:cxnLst/>
              <a:rect l="l" t="t" r="r" b="b"/>
              <a:pathLst>
                <a:path w="219075" h="326390">
                  <a:moveTo>
                    <a:pt x="0" y="0"/>
                  </a:moveTo>
                  <a:lnTo>
                    <a:pt x="59213" y="39137"/>
                  </a:lnTo>
                  <a:lnTo>
                    <a:pt x="97144" y="72479"/>
                  </a:lnTo>
                  <a:lnTo>
                    <a:pt x="130816" y="109078"/>
                  </a:lnTo>
                  <a:lnTo>
                    <a:pt x="159088" y="147930"/>
                  </a:lnTo>
                  <a:lnTo>
                    <a:pt x="180816" y="188031"/>
                  </a:lnTo>
                  <a:lnTo>
                    <a:pt x="201174" y="245038"/>
                  </a:lnTo>
                  <a:lnTo>
                    <a:pt x="212617" y="290240"/>
                  </a:lnTo>
                  <a:lnTo>
                    <a:pt x="218904" y="326183"/>
                  </a:lnTo>
                </a:path>
                <a:path w="219075" h="326390">
                  <a:moveTo>
                    <a:pt x="215911" y="326183"/>
                  </a:moveTo>
                  <a:lnTo>
                    <a:pt x="204460" y="268194"/>
                  </a:lnTo>
                  <a:lnTo>
                    <a:pt x="191422" y="224004"/>
                  </a:lnTo>
                  <a:lnTo>
                    <a:pt x="156558" y="149428"/>
                  </a:lnTo>
                  <a:lnTo>
                    <a:pt x="128502" y="110859"/>
                  </a:lnTo>
                  <a:lnTo>
                    <a:pt x="95076" y="74528"/>
                  </a:lnTo>
                  <a:lnTo>
                    <a:pt x="57415" y="41431"/>
                  </a:lnTo>
                  <a:lnTo>
                    <a:pt x="16653" y="12564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0" y="9928089"/>
              <a:ext cx="233715" cy="33191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0" y="9924702"/>
              <a:ext cx="235585" cy="335915"/>
            </a:xfrm>
            <a:custGeom>
              <a:avLst/>
              <a:gdLst/>
              <a:ahLst/>
              <a:cxnLst/>
              <a:rect l="l" t="t" r="r" b="b"/>
              <a:pathLst>
                <a:path w="235585" h="335915">
                  <a:moveTo>
                    <a:pt x="0" y="0"/>
                  </a:moveTo>
                  <a:lnTo>
                    <a:pt x="33872" y="18827"/>
                  </a:lnTo>
                  <a:lnTo>
                    <a:pt x="75008" y="48022"/>
                  </a:lnTo>
                  <a:lnTo>
                    <a:pt x="113006" y="81432"/>
                  </a:lnTo>
                  <a:lnTo>
                    <a:pt x="146722" y="118051"/>
                  </a:lnTo>
                  <a:lnTo>
                    <a:pt x="175011" y="156873"/>
                  </a:lnTo>
                  <a:lnTo>
                    <a:pt x="196731" y="196892"/>
                  </a:lnTo>
                  <a:lnTo>
                    <a:pt x="217167" y="253982"/>
                  </a:lnTo>
                  <a:lnTo>
                    <a:pt x="228888" y="300143"/>
                  </a:lnTo>
                  <a:lnTo>
                    <a:pt x="235050" y="335298"/>
                  </a:lnTo>
                </a:path>
                <a:path w="235585" h="335915">
                  <a:moveTo>
                    <a:pt x="232039" y="335298"/>
                  </a:moveTo>
                  <a:lnTo>
                    <a:pt x="220583" y="277570"/>
                  </a:lnTo>
                  <a:lnTo>
                    <a:pt x="207199" y="232491"/>
                  </a:lnTo>
                  <a:lnTo>
                    <a:pt x="172458" y="158390"/>
                  </a:lnTo>
                  <a:lnTo>
                    <a:pt x="144396" y="119836"/>
                  </a:lnTo>
                  <a:lnTo>
                    <a:pt x="110936" y="83476"/>
                  </a:lnTo>
                  <a:lnTo>
                    <a:pt x="73215" y="50306"/>
                  </a:lnTo>
                  <a:lnTo>
                    <a:pt x="32369" y="21328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0" y="9921891"/>
              <a:ext cx="249101" cy="33810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0" y="9917214"/>
              <a:ext cx="250825" cy="342900"/>
            </a:xfrm>
            <a:custGeom>
              <a:avLst/>
              <a:gdLst/>
              <a:ahLst/>
              <a:cxnLst/>
              <a:rect l="l" t="t" r="r" b="b"/>
              <a:pathLst>
                <a:path w="250825" h="342900">
                  <a:moveTo>
                    <a:pt x="0" y="0"/>
                  </a:moveTo>
                  <a:lnTo>
                    <a:pt x="48873" y="26440"/>
                  </a:lnTo>
                  <a:lnTo>
                    <a:pt x="90097" y="55762"/>
                  </a:lnTo>
                  <a:lnTo>
                    <a:pt x="128154" y="89251"/>
                  </a:lnTo>
                  <a:lnTo>
                    <a:pt x="161901" y="125898"/>
                  </a:lnTo>
                  <a:lnTo>
                    <a:pt x="190191" y="164695"/>
                  </a:lnTo>
                  <a:lnTo>
                    <a:pt x="211879" y="204634"/>
                  </a:lnTo>
                  <a:lnTo>
                    <a:pt x="232426" y="261777"/>
                  </a:lnTo>
                  <a:lnTo>
                    <a:pt x="244441" y="308913"/>
                  </a:lnTo>
                  <a:lnTo>
                    <a:pt x="250387" y="342786"/>
                  </a:lnTo>
                </a:path>
                <a:path w="250825" h="342900">
                  <a:moveTo>
                    <a:pt x="247385" y="342786"/>
                  </a:moveTo>
                  <a:lnTo>
                    <a:pt x="236024" y="285870"/>
                  </a:lnTo>
                  <a:lnTo>
                    <a:pt x="222274" y="239848"/>
                  </a:lnTo>
                  <a:lnTo>
                    <a:pt x="187660" y="166179"/>
                  </a:lnTo>
                  <a:lnTo>
                    <a:pt x="159584" y="127656"/>
                  </a:lnTo>
                  <a:lnTo>
                    <a:pt x="126082" y="91272"/>
                  </a:lnTo>
                  <a:lnTo>
                    <a:pt x="88294" y="58028"/>
                  </a:lnTo>
                  <a:lnTo>
                    <a:pt x="47356" y="28925"/>
                  </a:lnTo>
                  <a:lnTo>
                    <a:pt x="4407" y="4964"/>
                  </a:lnTo>
                  <a:lnTo>
                    <a:pt x="0" y="317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0" y="9919213"/>
              <a:ext cx="263621" cy="34078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0" y="9911862"/>
              <a:ext cx="265430" cy="348615"/>
            </a:xfrm>
            <a:custGeom>
              <a:avLst/>
              <a:gdLst/>
              <a:ahLst/>
              <a:cxnLst/>
              <a:rect l="l" t="t" r="r" b="b"/>
              <a:pathLst>
                <a:path w="265430" h="348615">
                  <a:moveTo>
                    <a:pt x="0" y="0"/>
                  </a:moveTo>
                  <a:lnTo>
                    <a:pt x="63089" y="32429"/>
                  </a:lnTo>
                  <a:lnTo>
                    <a:pt x="104410" y="61882"/>
                  </a:lnTo>
                  <a:lnTo>
                    <a:pt x="142530" y="95451"/>
                  </a:lnTo>
                  <a:lnTo>
                    <a:pt x="176302" y="132125"/>
                  </a:lnTo>
                  <a:lnTo>
                    <a:pt x="204579" y="170894"/>
                  </a:lnTo>
                  <a:lnTo>
                    <a:pt x="226212" y="210748"/>
                  </a:lnTo>
                  <a:lnTo>
                    <a:pt x="246881" y="267960"/>
                  </a:lnTo>
                  <a:lnTo>
                    <a:pt x="259194" y="316082"/>
                  </a:lnTo>
                  <a:lnTo>
                    <a:pt x="264829" y="348138"/>
                  </a:lnTo>
                </a:path>
                <a:path w="265430" h="348615">
                  <a:moveTo>
                    <a:pt x="261812" y="348138"/>
                  </a:moveTo>
                  <a:lnTo>
                    <a:pt x="250631" y="292491"/>
                  </a:lnTo>
                  <a:lnTo>
                    <a:pt x="236536" y="245542"/>
                  </a:lnTo>
                  <a:lnTo>
                    <a:pt x="202033" y="172362"/>
                  </a:lnTo>
                  <a:lnTo>
                    <a:pt x="173951" y="133866"/>
                  </a:lnTo>
                  <a:lnTo>
                    <a:pt x="140414" y="97457"/>
                  </a:lnTo>
                  <a:lnTo>
                    <a:pt x="102562" y="64136"/>
                  </a:lnTo>
                  <a:lnTo>
                    <a:pt x="61534" y="34908"/>
                  </a:lnTo>
                  <a:lnTo>
                    <a:pt x="18470" y="10775"/>
                  </a:lnTo>
                  <a:lnTo>
                    <a:pt x="0" y="31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0" y="9917342"/>
              <a:ext cx="277175" cy="34265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0" y="9907320"/>
              <a:ext cx="278765" cy="353060"/>
            </a:xfrm>
            <a:custGeom>
              <a:avLst/>
              <a:gdLst/>
              <a:ahLst/>
              <a:cxnLst/>
              <a:rect l="l" t="t" r="r" b="b"/>
              <a:pathLst>
                <a:path w="278765" h="353059">
                  <a:moveTo>
                    <a:pt x="0" y="0"/>
                  </a:moveTo>
                  <a:lnTo>
                    <a:pt x="76396" y="38126"/>
                  </a:lnTo>
                  <a:lnTo>
                    <a:pt x="117809" y="67700"/>
                  </a:lnTo>
                  <a:lnTo>
                    <a:pt x="156000" y="101344"/>
                  </a:lnTo>
                  <a:lnTo>
                    <a:pt x="189818" y="138044"/>
                  </a:lnTo>
                  <a:lnTo>
                    <a:pt x="218113" y="176787"/>
                  </a:lnTo>
                  <a:lnTo>
                    <a:pt x="239735" y="216560"/>
                  </a:lnTo>
                  <a:lnTo>
                    <a:pt x="260450" y="273800"/>
                  </a:lnTo>
                  <a:lnTo>
                    <a:pt x="273034" y="322859"/>
                  </a:lnTo>
                  <a:lnTo>
                    <a:pt x="278286" y="352680"/>
                  </a:lnTo>
                </a:path>
                <a:path w="278765" h="353059">
                  <a:moveTo>
                    <a:pt x="275293" y="352680"/>
                  </a:moveTo>
                  <a:lnTo>
                    <a:pt x="264394" y="298908"/>
                  </a:lnTo>
                  <a:lnTo>
                    <a:pt x="249915" y="250996"/>
                  </a:lnTo>
                  <a:lnTo>
                    <a:pt x="215564" y="178298"/>
                  </a:lnTo>
                  <a:lnTo>
                    <a:pt x="187499" y="139838"/>
                  </a:lnTo>
                  <a:lnTo>
                    <a:pt x="153937" y="103405"/>
                  </a:lnTo>
                  <a:lnTo>
                    <a:pt x="116021" y="70004"/>
                  </a:lnTo>
                  <a:lnTo>
                    <a:pt x="74892" y="40642"/>
                  </a:lnTo>
                  <a:lnTo>
                    <a:pt x="31692" y="16324"/>
                  </a:lnTo>
                  <a:lnTo>
                    <a:pt x="0" y="32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0" y="9916165"/>
              <a:ext cx="289760" cy="34383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0" y="9903713"/>
              <a:ext cx="290830" cy="356870"/>
            </a:xfrm>
            <a:custGeom>
              <a:avLst/>
              <a:gdLst/>
              <a:ahLst/>
              <a:cxnLst/>
              <a:rect l="l" t="t" r="r" b="b"/>
              <a:pathLst>
                <a:path w="290830" h="356870">
                  <a:moveTo>
                    <a:pt x="0" y="0"/>
                  </a:moveTo>
                  <a:lnTo>
                    <a:pt x="45158" y="18801"/>
                  </a:lnTo>
                  <a:lnTo>
                    <a:pt x="88759" y="43466"/>
                  </a:lnTo>
                  <a:lnTo>
                    <a:pt x="130261" y="73169"/>
                  </a:lnTo>
                  <a:lnTo>
                    <a:pt x="168513" y="106894"/>
                  </a:lnTo>
                  <a:lnTo>
                    <a:pt x="202363" y="143626"/>
                  </a:lnTo>
                  <a:lnTo>
                    <a:pt x="230659" y="182348"/>
                  </a:lnTo>
                  <a:lnTo>
                    <a:pt x="252248" y="222047"/>
                  </a:lnTo>
                  <a:lnTo>
                    <a:pt x="273089" y="279336"/>
                  </a:lnTo>
                  <a:lnTo>
                    <a:pt x="285992" y="329438"/>
                  </a:lnTo>
                  <a:lnTo>
                    <a:pt x="290727" y="356287"/>
                  </a:lnTo>
                </a:path>
                <a:path w="290830" h="356870">
                  <a:moveTo>
                    <a:pt x="287656" y="356287"/>
                  </a:moveTo>
                  <a:lnTo>
                    <a:pt x="277188" y="304875"/>
                  </a:lnTo>
                  <a:lnTo>
                    <a:pt x="262337" y="256027"/>
                  </a:lnTo>
                  <a:lnTo>
                    <a:pt x="228130" y="183834"/>
                  </a:lnTo>
                  <a:lnTo>
                    <a:pt x="200037" y="145386"/>
                  </a:lnTo>
                  <a:lnTo>
                    <a:pt x="166420" y="108919"/>
                  </a:lnTo>
                  <a:lnTo>
                    <a:pt x="128425" y="75440"/>
                  </a:lnTo>
                  <a:lnTo>
                    <a:pt x="87195" y="45957"/>
                  </a:lnTo>
                  <a:lnTo>
                    <a:pt x="43874" y="21477"/>
                  </a:lnTo>
                  <a:lnTo>
                    <a:pt x="0" y="317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0" y="9906876"/>
              <a:ext cx="301401" cy="35312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0" y="9902170"/>
              <a:ext cx="302260" cy="358140"/>
            </a:xfrm>
            <a:custGeom>
              <a:avLst/>
              <a:gdLst/>
              <a:ahLst/>
              <a:cxnLst/>
              <a:rect l="l" t="t" r="r" b="b"/>
              <a:pathLst>
                <a:path w="302260" h="358140">
                  <a:moveTo>
                    <a:pt x="0" y="0"/>
                  </a:moveTo>
                  <a:lnTo>
                    <a:pt x="56847" y="22629"/>
                  </a:lnTo>
                  <a:lnTo>
                    <a:pt x="100702" y="47360"/>
                  </a:lnTo>
                  <a:lnTo>
                    <a:pt x="142178" y="76975"/>
                  </a:lnTo>
                  <a:lnTo>
                    <a:pt x="180246" y="110563"/>
                  </a:lnTo>
                  <a:lnTo>
                    <a:pt x="213876" y="147216"/>
                  </a:lnTo>
                  <a:lnTo>
                    <a:pt x="242037" y="186024"/>
                  </a:lnTo>
                  <a:lnTo>
                    <a:pt x="263700" y="226079"/>
                  </a:lnTo>
                  <a:lnTo>
                    <a:pt x="284706" y="283388"/>
                  </a:lnTo>
                  <a:lnTo>
                    <a:pt x="297901" y="334448"/>
                  </a:lnTo>
                  <a:lnTo>
                    <a:pt x="301968" y="357830"/>
                  </a:lnTo>
                </a:path>
                <a:path w="302260" h="358140">
                  <a:moveTo>
                    <a:pt x="298941" y="357830"/>
                  </a:moveTo>
                  <a:lnTo>
                    <a:pt x="288956" y="309471"/>
                  </a:lnTo>
                  <a:lnTo>
                    <a:pt x="273720" y="259642"/>
                  </a:lnTo>
                  <a:lnTo>
                    <a:pt x="239634" y="187964"/>
                  </a:lnTo>
                  <a:lnTo>
                    <a:pt x="211565" y="149550"/>
                  </a:lnTo>
                  <a:lnTo>
                    <a:pt x="177933" y="113055"/>
                  </a:lnTo>
                  <a:lnTo>
                    <a:pt x="139885" y="79491"/>
                  </a:lnTo>
                  <a:lnTo>
                    <a:pt x="98567" y="49866"/>
                  </a:lnTo>
                  <a:lnTo>
                    <a:pt x="55124" y="25194"/>
                  </a:lnTo>
                  <a:lnTo>
                    <a:pt x="10703" y="6483"/>
                  </a:lnTo>
                  <a:lnTo>
                    <a:pt x="0" y="30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0" y="9910584"/>
              <a:ext cx="310004" cy="34941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0" y="9901539"/>
              <a:ext cx="312420" cy="358775"/>
            </a:xfrm>
            <a:custGeom>
              <a:avLst/>
              <a:gdLst/>
              <a:ahLst/>
              <a:cxnLst/>
              <a:rect l="l" t="t" r="r" b="b"/>
              <a:pathLst>
                <a:path w="312420" h="358775">
                  <a:moveTo>
                    <a:pt x="0" y="0"/>
                  </a:moveTo>
                  <a:lnTo>
                    <a:pt x="66921" y="26093"/>
                  </a:lnTo>
                  <a:lnTo>
                    <a:pt x="110895" y="51008"/>
                  </a:lnTo>
                  <a:lnTo>
                    <a:pt x="152469" y="80759"/>
                  </a:lnTo>
                  <a:lnTo>
                    <a:pt x="190610" y="114432"/>
                  </a:lnTo>
                  <a:lnTo>
                    <a:pt x="224287" y="151117"/>
                  </a:lnTo>
                  <a:lnTo>
                    <a:pt x="252467" y="189901"/>
                  </a:lnTo>
                  <a:lnTo>
                    <a:pt x="274119" y="229872"/>
                  </a:lnTo>
                  <a:lnTo>
                    <a:pt x="295183" y="287292"/>
                  </a:lnTo>
                  <a:lnTo>
                    <a:pt x="308701" y="339448"/>
                  </a:lnTo>
                  <a:lnTo>
                    <a:pt x="311806" y="358461"/>
                  </a:lnTo>
                </a:path>
                <a:path w="312420" h="358775">
                  <a:moveTo>
                    <a:pt x="309018" y="358461"/>
                  </a:moveTo>
                  <a:lnTo>
                    <a:pt x="299639" y="313840"/>
                  </a:lnTo>
                  <a:lnTo>
                    <a:pt x="284004" y="263024"/>
                  </a:lnTo>
                  <a:lnTo>
                    <a:pt x="250047" y="191746"/>
                  </a:lnTo>
                  <a:lnTo>
                    <a:pt x="222022" y="153084"/>
                  </a:lnTo>
                  <a:lnTo>
                    <a:pt x="188550" y="116561"/>
                  </a:lnTo>
                  <a:lnTo>
                    <a:pt x="150650" y="83072"/>
                  </a:lnTo>
                  <a:lnTo>
                    <a:pt x="109344" y="53511"/>
                  </a:lnTo>
                  <a:lnTo>
                    <a:pt x="65650" y="28774"/>
                  </a:lnTo>
                  <a:lnTo>
                    <a:pt x="20589" y="9756"/>
                  </a:lnTo>
                  <a:lnTo>
                    <a:pt x="0" y="31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0" y="9910903"/>
              <a:ext cx="318769" cy="349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0" y="9902245"/>
              <a:ext cx="320675" cy="358140"/>
            </a:xfrm>
            <a:custGeom>
              <a:avLst/>
              <a:gdLst/>
              <a:ahLst/>
              <a:cxnLst/>
              <a:rect l="l" t="t" r="r" b="b"/>
              <a:pathLst>
                <a:path w="320675" h="358140">
                  <a:moveTo>
                    <a:pt x="0" y="0"/>
                  </a:moveTo>
                  <a:lnTo>
                    <a:pt x="75833" y="28927"/>
                  </a:lnTo>
                  <a:lnTo>
                    <a:pt x="119938" y="54019"/>
                  </a:lnTo>
                  <a:lnTo>
                    <a:pt x="161608" y="83897"/>
                  </a:lnTo>
                  <a:lnTo>
                    <a:pt x="199811" y="117647"/>
                  </a:lnTo>
                  <a:lnTo>
                    <a:pt x="233512" y="154356"/>
                  </a:lnTo>
                  <a:lnTo>
                    <a:pt x="261677" y="193112"/>
                  </a:lnTo>
                  <a:lnTo>
                    <a:pt x="283273" y="233001"/>
                  </a:lnTo>
                  <a:lnTo>
                    <a:pt x="284264" y="235236"/>
                  </a:lnTo>
                  <a:lnTo>
                    <a:pt x="285254" y="237459"/>
                  </a:lnTo>
                  <a:lnTo>
                    <a:pt x="304512" y="290515"/>
                  </a:lnTo>
                  <a:lnTo>
                    <a:pt x="318363" y="343732"/>
                  </a:lnTo>
                  <a:lnTo>
                    <a:pt x="320658" y="357755"/>
                  </a:lnTo>
                </a:path>
                <a:path w="320675" h="358140">
                  <a:moveTo>
                    <a:pt x="317647" y="357755"/>
                  </a:moveTo>
                  <a:lnTo>
                    <a:pt x="309132" y="317564"/>
                  </a:lnTo>
                  <a:lnTo>
                    <a:pt x="293087" y="265746"/>
                  </a:lnTo>
                  <a:lnTo>
                    <a:pt x="282270" y="238132"/>
                  </a:lnTo>
                  <a:lnTo>
                    <a:pt x="281444" y="236176"/>
                  </a:lnTo>
                  <a:lnTo>
                    <a:pt x="259120" y="194587"/>
                  </a:lnTo>
                  <a:lnTo>
                    <a:pt x="231145" y="156104"/>
                  </a:lnTo>
                  <a:lnTo>
                    <a:pt x="197669" y="119655"/>
                  </a:lnTo>
                  <a:lnTo>
                    <a:pt x="159721" y="86144"/>
                  </a:lnTo>
                  <a:lnTo>
                    <a:pt x="118327" y="56479"/>
                  </a:lnTo>
                  <a:lnTo>
                    <a:pt x="74515" y="31567"/>
                  </a:lnTo>
                  <a:lnTo>
                    <a:pt x="29311" y="12313"/>
                  </a:lnTo>
                  <a:lnTo>
                    <a:pt x="6490" y="4873"/>
                  </a:lnTo>
                  <a:lnTo>
                    <a:pt x="0" y="30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0" y="9911872"/>
              <a:ext cx="326207" cy="34812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0" y="9904028"/>
              <a:ext cx="328295" cy="356235"/>
            </a:xfrm>
            <a:custGeom>
              <a:avLst/>
              <a:gdLst/>
              <a:ahLst/>
              <a:cxnLst/>
              <a:rect l="l" t="t" r="r" b="b"/>
              <a:pathLst>
                <a:path w="328295" h="356234">
                  <a:moveTo>
                    <a:pt x="0" y="0"/>
                  </a:moveTo>
                  <a:lnTo>
                    <a:pt x="37777" y="11800"/>
                  </a:lnTo>
                  <a:lnTo>
                    <a:pt x="83439" y="31425"/>
                  </a:lnTo>
                  <a:lnTo>
                    <a:pt x="127676" y="56704"/>
                  </a:lnTo>
                  <a:lnTo>
                    <a:pt x="169450" y="86722"/>
                  </a:lnTo>
                  <a:lnTo>
                    <a:pt x="207728" y="120563"/>
                  </a:lnTo>
                  <a:lnTo>
                    <a:pt x="241472" y="157311"/>
                  </a:lnTo>
                  <a:lnTo>
                    <a:pt x="269647" y="196051"/>
                  </a:lnTo>
                  <a:lnTo>
                    <a:pt x="291218" y="235867"/>
                  </a:lnTo>
                  <a:lnTo>
                    <a:pt x="312565" y="293345"/>
                  </a:lnTo>
                  <a:lnTo>
                    <a:pt x="326727" y="347576"/>
                  </a:lnTo>
                  <a:lnTo>
                    <a:pt x="328105" y="355972"/>
                  </a:lnTo>
                </a:path>
                <a:path w="328295" h="356234">
                  <a:moveTo>
                    <a:pt x="325069" y="355972"/>
                  </a:moveTo>
                  <a:lnTo>
                    <a:pt x="309711" y="294272"/>
                  </a:lnTo>
                  <a:lnTo>
                    <a:pt x="290939" y="242737"/>
                  </a:lnTo>
                  <a:lnTo>
                    <a:pt x="267096" y="197542"/>
                  </a:lnTo>
                  <a:lnTo>
                    <a:pt x="239116" y="159077"/>
                  </a:lnTo>
                  <a:lnTo>
                    <a:pt x="205602" y="122586"/>
                  </a:lnTo>
                  <a:lnTo>
                    <a:pt x="167582" y="88981"/>
                  </a:lnTo>
                  <a:lnTo>
                    <a:pt x="126088" y="59169"/>
                  </a:lnTo>
                  <a:lnTo>
                    <a:pt x="82146" y="34062"/>
                  </a:lnTo>
                  <a:lnTo>
                    <a:pt x="36786" y="14569"/>
                  </a:lnTo>
                  <a:lnTo>
                    <a:pt x="13989" y="7043"/>
                  </a:lnTo>
                  <a:lnTo>
                    <a:pt x="0" y="30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0" y="9913340"/>
              <a:ext cx="337413" cy="3466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0" y="9906880"/>
              <a:ext cx="337820" cy="353695"/>
            </a:xfrm>
            <a:custGeom>
              <a:avLst/>
              <a:gdLst/>
              <a:ahLst/>
              <a:cxnLst/>
              <a:rect l="l" t="t" r="r" b="b"/>
              <a:pathLst>
                <a:path w="337820" h="353695">
                  <a:moveTo>
                    <a:pt x="0" y="0"/>
                  </a:moveTo>
                  <a:lnTo>
                    <a:pt x="43887" y="13736"/>
                  </a:lnTo>
                  <a:lnTo>
                    <a:pt x="88385" y="33226"/>
                  </a:lnTo>
                  <a:lnTo>
                    <a:pt x="131985" y="58708"/>
                  </a:lnTo>
                  <a:lnTo>
                    <a:pt x="173639" y="89242"/>
                  </a:lnTo>
                  <a:lnTo>
                    <a:pt x="212303" y="123892"/>
                  </a:lnTo>
                  <a:lnTo>
                    <a:pt x="246928" y="161718"/>
                  </a:lnTo>
                  <a:lnTo>
                    <a:pt x="276470" y="201783"/>
                  </a:lnTo>
                  <a:lnTo>
                    <a:pt x="299881" y="243149"/>
                  </a:lnTo>
                  <a:lnTo>
                    <a:pt x="315897" y="280419"/>
                  </a:lnTo>
                  <a:lnTo>
                    <a:pt x="333136" y="333670"/>
                  </a:lnTo>
                  <a:lnTo>
                    <a:pt x="337794" y="353120"/>
                  </a:lnTo>
                </a:path>
                <a:path w="337820" h="353695">
                  <a:moveTo>
                    <a:pt x="334752" y="353120"/>
                  </a:moveTo>
                  <a:lnTo>
                    <a:pt x="322363" y="307595"/>
                  </a:lnTo>
                  <a:lnTo>
                    <a:pt x="302637" y="256167"/>
                  </a:lnTo>
                  <a:lnTo>
                    <a:pt x="273925" y="203331"/>
                  </a:lnTo>
                  <a:lnTo>
                    <a:pt x="244600" y="163518"/>
                  </a:lnTo>
                  <a:lnTo>
                    <a:pt x="210214" y="125935"/>
                  </a:lnTo>
                  <a:lnTo>
                    <a:pt x="171806" y="91515"/>
                  </a:lnTo>
                  <a:lnTo>
                    <a:pt x="130416" y="61189"/>
                  </a:lnTo>
                  <a:lnTo>
                    <a:pt x="87083" y="35888"/>
                  </a:lnTo>
                  <a:lnTo>
                    <a:pt x="42845" y="16543"/>
                  </a:lnTo>
                  <a:lnTo>
                    <a:pt x="20094" y="8918"/>
                  </a:lnTo>
                  <a:lnTo>
                    <a:pt x="0" y="310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0" y="9918380"/>
              <a:ext cx="341350" cy="34162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0" y="9911027"/>
              <a:ext cx="342265" cy="349250"/>
            </a:xfrm>
            <a:custGeom>
              <a:avLst/>
              <a:gdLst/>
              <a:ahLst/>
              <a:cxnLst/>
              <a:rect l="l" t="t" r="r" b="b"/>
              <a:pathLst>
                <a:path w="342265" h="349250">
                  <a:moveTo>
                    <a:pt x="0" y="0"/>
                  </a:moveTo>
                  <a:lnTo>
                    <a:pt x="48552" y="15228"/>
                  </a:lnTo>
                  <a:lnTo>
                    <a:pt x="92981" y="34844"/>
                  </a:lnTo>
                  <a:lnTo>
                    <a:pt x="136539" y="60390"/>
                  </a:lnTo>
                  <a:lnTo>
                    <a:pt x="178178" y="90929"/>
                  </a:lnTo>
                  <a:lnTo>
                    <a:pt x="216852" y="125524"/>
                  </a:lnTo>
                  <a:lnTo>
                    <a:pt x="251515" y="163239"/>
                  </a:lnTo>
                  <a:lnTo>
                    <a:pt x="281120" y="203139"/>
                  </a:lnTo>
                  <a:lnTo>
                    <a:pt x="304622" y="244285"/>
                  </a:lnTo>
                  <a:lnTo>
                    <a:pt x="321588" y="283556"/>
                  </a:lnTo>
                  <a:lnTo>
                    <a:pt x="338812" y="336774"/>
                  </a:lnTo>
                  <a:lnTo>
                    <a:pt x="341731" y="348973"/>
                  </a:lnTo>
                </a:path>
                <a:path w="342265" h="349250">
                  <a:moveTo>
                    <a:pt x="338703" y="348973"/>
                  </a:moveTo>
                  <a:lnTo>
                    <a:pt x="328045" y="310700"/>
                  </a:lnTo>
                  <a:lnTo>
                    <a:pt x="308330" y="259309"/>
                  </a:lnTo>
                  <a:lnTo>
                    <a:pt x="278572" y="204696"/>
                  </a:lnTo>
                  <a:lnTo>
                    <a:pt x="249161" y="165036"/>
                  </a:lnTo>
                  <a:lnTo>
                    <a:pt x="214724" y="127554"/>
                  </a:lnTo>
                  <a:lnTo>
                    <a:pt x="176302" y="93182"/>
                  </a:lnTo>
                  <a:lnTo>
                    <a:pt x="134934" y="62849"/>
                  </a:lnTo>
                  <a:lnTo>
                    <a:pt x="91661" y="37486"/>
                  </a:lnTo>
                  <a:lnTo>
                    <a:pt x="47523" y="18022"/>
                  </a:lnTo>
                  <a:lnTo>
                    <a:pt x="2203" y="3652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0" y="9924122"/>
              <a:ext cx="343371" cy="33587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0" y="9916416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0" y="0"/>
                  </a:moveTo>
                  <a:lnTo>
                    <a:pt x="51748" y="16316"/>
                  </a:lnTo>
                  <a:lnTo>
                    <a:pt x="96081" y="36050"/>
                  </a:lnTo>
                  <a:lnTo>
                    <a:pt x="139575" y="61656"/>
                  </a:lnTo>
                  <a:lnTo>
                    <a:pt x="181184" y="92200"/>
                  </a:lnTo>
                  <a:lnTo>
                    <a:pt x="219861" y="126746"/>
                  </a:lnTo>
                  <a:lnTo>
                    <a:pt x="254559" y="164361"/>
                  </a:lnTo>
                  <a:lnTo>
                    <a:pt x="284231" y="204109"/>
                  </a:lnTo>
                  <a:lnTo>
                    <a:pt x="307831" y="245056"/>
                  </a:lnTo>
                  <a:lnTo>
                    <a:pt x="325797" y="286276"/>
                  </a:lnTo>
                  <a:lnTo>
                    <a:pt x="343008" y="339461"/>
                  </a:lnTo>
                  <a:lnTo>
                    <a:pt x="343996" y="343584"/>
                  </a:lnTo>
                </a:path>
                <a:path w="344170" h="344170">
                  <a:moveTo>
                    <a:pt x="340967" y="343584"/>
                  </a:moveTo>
                  <a:lnTo>
                    <a:pt x="323042" y="287322"/>
                  </a:lnTo>
                  <a:lnTo>
                    <a:pt x="307742" y="251558"/>
                  </a:lnTo>
                  <a:lnTo>
                    <a:pt x="281750" y="205660"/>
                  </a:lnTo>
                  <a:lnTo>
                    <a:pt x="252271" y="166171"/>
                  </a:lnTo>
                  <a:lnTo>
                    <a:pt x="217794" y="128800"/>
                  </a:lnTo>
                  <a:lnTo>
                    <a:pt x="179356" y="94477"/>
                  </a:lnTo>
                  <a:lnTo>
                    <a:pt x="137998" y="64130"/>
                  </a:lnTo>
                  <a:lnTo>
                    <a:pt x="94760" y="38690"/>
                  </a:lnTo>
                  <a:lnTo>
                    <a:pt x="50681" y="19085"/>
                  </a:lnTo>
                  <a:lnTo>
                    <a:pt x="5461" y="4539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0" y="9931691"/>
              <a:ext cx="343661" cy="32830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0" y="9923121"/>
              <a:ext cx="344805" cy="337185"/>
            </a:xfrm>
            <a:custGeom>
              <a:avLst/>
              <a:gdLst/>
              <a:ahLst/>
              <a:cxnLst/>
              <a:rect l="l" t="t" r="r" b="b"/>
              <a:pathLst>
                <a:path w="344805" h="337184">
                  <a:moveTo>
                    <a:pt x="0" y="0"/>
                  </a:moveTo>
                  <a:lnTo>
                    <a:pt x="53295" y="16990"/>
                  </a:lnTo>
                  <a:lnTo>
                    <a:pt x="97565" y="36860"/>
                  </a:lnTo>
                  <a:lnTo>
                    <a:pt x="141022" y="62537"/>
                  </a:lnTo>
                  <a:lnTo>
                    <a:pt x="182619" y="93087"/>
                  </a:lnTo>
                  <a:lnTo>
                    <a:pt x="221309" y="127579"/>
                  </a:lnTo>
                  <a:lnTo>
                    <a:pt x="256046" y="165080"/>
                  </a:lnTo>
                  <a:lnTo>
                    <a:pt x="285781" y="204656"/>
                  </a:lnTo>
                  <a:lnTo>
                    <a:pt x="309467" y="245375"/>
                  </a:lnTo>
                  <a:lnTo>
                    <a:pt x="328441" y="288609"/>
                  </a:lnTo>
                  <a:lnTo>
                    <a:pt x="337699" y="314829"/>
                  </a:lnTo>
                  <a:lnTo>
                    <a:pt x="344202" y="336879"/>
                  </a:lnTo>
                </a:path>
                <a:path w="344805" h="337184">
                  <a:moveTo>
                    <a:pt x="341091" y="336879"/>
                  </a:moveTo>
                  <a:lnTo>
                    <a:pt x="325645" y="289688"/>
                  </a:lnTo>
                  <a:lnTo>
                    <a:pt x="309746" y="252563"/>
                  </a:lnTo>
                  <a:lnTo>
                    <a:pt x="283295" y="206237"/>
                  </a:lnTo>
                  <a:lnTo>
                    <a:pt x="253751" y="166896"/>
                  </a:lnTo>
                  <a:lnTo>
                    <a:pt x="219234" y="129623"/>
                  </a:lnTo>
                  <a:lnTo>
                    <a:pt x="180784" y="95345"/>
                  </a:lnTo>
                  <a:lnTo>
                    <a:pt x="139442" y="64991"/>
                  </a:lnTo>
                  <a:lnTo>
                    <a:pt x="96247" y="39487"/>
                  </a:lnTo>
                  <a:lnTo>
                    <a:pt x="52241" y="19759"/>
                  </a:lnTo>
                  <a:lnTo>
                    <a:pt x="7086" y="5018"/>
                  </a:lnTo>
                  <a:lnTo>
                    <a:pt x="0" y="30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0" y="9941133"/>
              <a:ext cx="341696" cy="31886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0" y="9931203"/>
              <a:ext cx="342265" cy="328930"/>
            </a:xfrm>
            <a:custGeom>
              <a:avLst/>
              <a:gdLst/>
              <a:ahLst/>
              <a:cxnLst/>
              <a:rect l="l" t="t" r="r" b="b"/>
              <a:pathLst>
                <a:path w="342265" h="328929">
                  <a:moveTo>
                    <a:pt x="0" y="0"/>
                  </a:moveTo>
                  <a:lnTo>
                    <a:pt x="53197" y="17227"/>
                  </a:lnTo>
                  <a:lnTo>
                    <a:pt x="97380" y="37201"/>
                  </a:lnTo>
                  <a:lnTo>
                    <a:pt x="140786" y="62929"/>
                  </a:lnTo>
                  <a:lnTo>
                    <a:pt x="182366" y="93481"/>
                  </a:lnTo>
                  <a:lnTo>
                    <a:pt x="221074" y="127922"/>
                  </a:lnTo>
                  <a:lnTo>
                    <a:pt x="255863" y="165322"/>
                  </a:lnTo>
                  <a:lnTo>
                    <a:pt x="285686" y="204748"/>
                  </a:lnTo>
                  <a:lnTo>
                    <a:pt x="309496" y="245268"/>
                  </a:lnTo>
                  <a:lnTo>
                    <a:pt x="329421" y="290467"/>
                  </a:lnTo>
                  <a:lnTo>
                    <a:pt x="338674" y="316672"/>
                  </a:lnTo>
                  <a:lnTo>
                    <a:pt x="342250" y="328797"/>
                  </a:lnTo>
                </a:path>
                <a:path w="342265" h="328929">
                  <a:moveTo>
                    <a:pt x="339175" y="328797"/>
                  </a:moveTo>
                  <a:lnTo>
                    <a:pt x="326672" y="291537"/>
                  </a:lnTo>
                  <a:lnTo>
                    <a:pt x="310029" y="252926"/>
                  </a:lnTo>
                  <a:lnTo>
                    <a:pt x="283196" y="206311"/>
                  </a:lnTo>
                  <a:lnTo>
                    <a:pt x="253567" y="167134"/>
                  </a:lnTo>
                  <a:lnTo>
                    <a:pt x="218996" y="129970"/>
                  </a:lnTo>
                  <a:lnTo>
                    <a:pt x="180524" y="95746"/>
                  </a:lnTo>
                  <a:lnTo>
                    <a:pt x="139193" y="65387"/>
                  </a:lnTo>
                  <a:lnTo>
                    <a:pt x="96044" y="39820"/>
                  </a:lnTo>
                  <a:lnTo>
                    <a:pt x="52118" y="19970"/>
                  </a:lnTo>
                  <a:lnTo>
                    <a:pt x="7090" y="5062"/>
                  </a:lnTo>
                  <a:lnTo>
                    <a:pt x="0" y="30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0" y="9943236"/>
              <a:ext cx="337656" cy="31676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0" y="9940719"/>
              <a:ext cx="338455" cy="319405"/>
            </a:xfrm>
            <a:custGeom>
              <a:avLst/>
              <a:gdLst/>
              <a:ahLst/>
              <a:cxnLst/>
              <a:rect l="l" t="t" r="r" b="b"/>
              <a:pathLst>
                <a:path w="338455" h="319404">
                  <a:moveTo>
                    <a:pt x="0" y="0"/>
                  </a:moveTo>
                  <a:lnTo>
                    <a:pt x="51370" y="16956"/>
                  </a:lnTo>
                  <a:lnTo>
                    <a:pt x="95481" y="37067"/>
                  </a:lnTo>
                  <a:lnTo>
                    <a:pt x="138845" y="62870"/>
                  </a:lnTo>
                  <a:lnTo>
                    <a:pt x="180412" y="93434"/>
                  </a:lnTo>
                  <a:lnTo>
                    <a:pt x="219135" y="127828"/>
                  </a:lnTo>
                  <a:lnTo>
                    <a:pt x="253966" y="165121"/>
                  </a:lnTo>
                  <a:lnTo>
                    <a:pt x="283856" y="204382"/>
                  </a:lnTo>
                  <a:lnTo>
                    <a:pt x="307757" y="244680"/>
                  </a:lnTo>
                  <a:lnTo>
                    <a:pt x="328678" y="291904"/>
                  </a:lnTo>
                  <a:lnTo>
                    <a:pt x="337928" y="318094"/>
                  </a:lnTo>
                  <a:lnTo>
                    <a:pt x="338278" y="319281"/>
                  </a:lnTo>
                </a:path>
                <a:path w="338455" h="319404">
                  <a:moveTo>
                    <a:pt x="335171" y="319281"/>
                  </a:moveTo>
                  <a:lnTo>
                    <a:pt x="315403" y="267730"/>
                  </a:lnTo>
                  <a:lnTo>
                    <a:pt x="281353" y="206008"/>
                  </a:lnTo>
                  <a:lnTo>
                    <a:pt x="251678" y="166996"/>
                  </a:lnTo>
                  <a:lnTo>
                    <a:pt x="217081" y="129938"/>
                  </a:lnTo>
                  <a:lnTo>
                    <a:pt x="178604" y="95760"/>
                  </a:lnTo>
                  <a:lnTo>
                    <a:pt x="137288" y="65386"/>
                  </a:lnTo>
                  <a:lnTo>
                    <a:pt x="94174" y="39741"/>
                  </a:lnTo>
                  <a:lnTo>
                    <a:pt x="50303" y="19750"/>
                  </a:lnTo>
                  <a:lnTo>
                    <a:pt x="5197" y="4594"/>
                  </a:lnTo>
                  <a:lnTo>
                    <a:pt x="0" y="31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0" y="9954641"/>
              <a:ext cx="330960" cy="30536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0" y="9951852"/>
              <a:ext cx="332105" cy="308610"/>
            </a:xfrm>
            <a:custGeom>
              <a:avLst/>
              <a:gdLst/>
              <a:ahLst/>
              <a:cxnLst/>
              <a:rect l="l" t="t" r="r" b="b"/>
              <a:pathLst>
                <a:path w="332105" h="308609">
                  <a:moveTo>
                    <a:pt x="0" y="0"/>
                  </a:moveTo>
                  <a:lnTo>
                    <a:pt x="47735" y="16123"/>
                  </a:lnTo>
                  <a:lnTo>
                    <a:pt x="92244" y="36500"/>
                  </a:lnTo>
                  <a:lnTo>
                    <a:pt x="135664" y="62277"/>
                  </a:lnTo>
                  <a:lnTo>
                    <a:pt x="177072" y="92634"/>
                  </a:lnTo>
                  <a:lnTo>
                    <a:pt x="215545" y="126756"/>
                  </a:lnTo>
                  <a:lnTo>
                    <a:pt x="250162" y="163823"/>
                  </a:lnTo>
                  <a:lnTo>
                    <a:pt x="280000" y="203020"/>
                  </a:lnTo>
                  <a:lnTo>
                    <a:pt x="304135" y="243529"/>
                  </a:lnTo>
                  <a:lnTo>
                    <a:pt x="326139" y="292718"/>
                  </a:lnTo>
                  <a:lnTo>
                    <a:pt x="331585" y="308148"/>
                  </a:lnTo>
                </a:path>
                <a:path w="332105" h="308609">
                  <a:moveTo>
                    <a:pt x="328413" y="308148"/>
                  </a:moveTo>
                  <a:lnTo>
                    <a:pt x="312873" y="268586"/>
                  </a:lnTo>
                  <a:lnTo>
                    <a:pt x="277685" y="205045"/>
                  </a:lnTo>
                  <a:lnTo>
                    <a:pt x="247932" y="166191"/>
                  </a:lnTo>
                  <a:lnTo>
                    <a:pt x="213289" y="129236"/>
                  </a:lnTo>
                  <a:lnTo>
                    <a:pt x="174798" y="95105"/>
                  </a:lnTo>
                  <a:lnTo>
                    <a:pt x="133502" y="64719"/>
                  </a:lnTo>
                  <a:lnTo>
                    <a:pt x="90440" y="39002"/>
                  </a:lnTo>
                  <a:lnTo>
                    <a:pt x="46656" y="18878"/>
                  </a:lnTo>
                  <a:lnTo>
                    <a:pt x="1642" y="3551"/>
                  </a:lnTo>
                  <a:lnTo>
                    <a:pt x="0" y="30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0" y="9967971"/>
              <a:ext cx="323476" cy="29202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0" y="9964184"/>
              <a:ext cx="324485" cy="295910"/>
            </a:xfrm>
            <a:custGeom>
              <a:avLst/>
              <a:gdLst/>
              <a:ahLst/>
              <a:cxnLst/>
              <a:rect l="l" t="t" r="r" b="b"/>
              <a:pathLst>
                <a:path w="324485" h="295909">
                  <a:moveTo>
                    <a:pt x="0" y="0"/>
                  </a:moveTo>
                  <a:lnTo>
                    <a:pt x="43623" y="15119"/>
                  </a:lnTo>
                  <a:lnTo>
                    <a:pt x="88079" y="35620"/>
                  </a:lnTo>
                  <a:lnTo>
                    <a:pt x="131470" y="61460"/>
                  </a:lnTo>
                  <a:lnTo>
                    <a:pt x="172874" y="91824"/>
                  </a:lnTo>
                  <a:lnTo>
                    <a:pt x="211369" y="125893"/>
                  </a:lnTo>
                  <a:lnTo>
                    <a:pt x="246030" y="162852"/>
                  </a:lnTo>
                  <a:lnTo>
                    <a:pt x="275936" y="201883"/>
                  </a:lnTo>
                  <a:lnTo>
                    <a:pt x="300163" y="242170"/>
                  </a:lnTo>
                  <a:lnTo>
                    <a:pt x="323180" y="293355"/>
                  </a:lnTo>
                  <a:lnTo>
                    <a:pt x="324048" y="295816"/>
                  </a:lnTo>
                </a:path>
                <a:path w="324485" h="295909">
                  <a:moveTo>
                    <a:pt x="320863" y="295816"/>
                  </a:moveTo>
                  <a:lnTo>
                    <a:pt x="303879" y="256243"/>
                  </a:lnTo>
                  <a:lnTo>
                    <a:pt x="273483" y="203491"/>
                  </a:lnTo>
                  <a:lnTo>
                    <a:pt x="243768" y="164701"/>
                  </a:lnTo>
                  <a:lnTo>
                    <a:pt x="209321" y="127971"/>
                  </a:lnTo>
                  <a:lnTo>
                    <a:pt x="171058" y="94113"/>
                  </a:lnTo>
                  <a:lnTo>
                    <a:pt x="129896" y="63936"/>
                  </a:lnTo>
                  <a:lnTo>
                    <a:pt x="86752" y="38253"/>
                  </a:lnTo>
                  <a:lnTo>
                    <a:pt x="42543" y="17875"/>
                  </a:lnTo>
                  <a:lnTo>
                    <a:pt x="20036" y="9627"/>
                  </a:lnTo>
                  <a:lnTo>
                    <a:pt x="0" y="31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0" y="9982900"/>
              <a:ext cx="316214" cy="27710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9977128"/>
              <a:ext cx="316865" cy="283210"/>
            </a:xfrm>
            <a:custGeom>
              <a:avLst/>
              <a:gdLst/>
              <a:ahLst/>
              <a:cxnLst/>
              <a:rect l="l" t="t" r="r" b="b"/>
              <a:pathLst>
                <a:path w="316865" h="283209">
                  <a:moveTo>
                    <a:pt x="0" y="0"/>
                  </a:moveTo>
                  <a:lnTo>
                    <a:pt x="40717" y="14367"/>
                  </a:lnTo>
                  <a:lnTo>
                    <a:pt x="85086" y="35000"/>
                  </a:lnTo>
                  <a:lnTo>
                    <a:pt x="128425" y="60910"/>
                  </a:lnTo>
                  <a:lnTo>
                    <a:pt x="169809" y="91281"/>
                  </a:lnTo>
                  <a:lnTo>
                    <a:pt x="208316" y="125299"/>
                  </a:lnTo>
                  <a:lnTo>
                    <a:pt x="243021" y="162148"/>
                  </a:lnTo>
                  <a:lnTo>
                    <a:pt x="273001" y="201012"/>
                  </a:lnTo>
                  <a:lnTo>
                    <a:pt x="297333" y="241075"/>
                  </a:lnTo>
                  <a:lnTo>
                    <a:pt x="310859" y="268964"/>
                  </a:lnTo>
                  <a:lnTo>
                    <a:pt x="316633" y="282872"/>
                  </a:lnTo>
                </a:path>
                <a:path w="316865" h="283209">
                  <a:moveTo>
                    <a:pt x="313441" y="282872"/>
                  </a:moveTo>
                  <a:lnTo>
                    <a:pt x="294717" y="242447"/>
                  </a:lnTo>
                  <a:lnTo>
                    <a:pt x="270543" y="202632"/>
                  </a:lnTo>
                  <a:lnTo>
                    <a:pt x="240752" y="164010"/>
                  </a:lnTo>
                  <a:lnTo>
                    <a:pt x="206259" y="127391"/>
                  </a:lnTo>
                  <a:lnTo>
                    <a:pt x="167984" y="93585"/>
                  </a:lnTo>
                  <a:lnTo>
                    <a:pt x="126843" y="63403"/>
                  </a:lnTo>
                  <a:lnTo>
                    <a:pt x="83755" y="37654"/>
                  </a:lnTo>
                  <a:lnTo>
                    <a:pt x="39637" y="17149"/>
                  </a:lnTo>
                  <a:lnTo>
                    <a:pt x="17120" y="8778"/>
                  </a:lnTo>
                  <a:lnTo>
                    <a:pt x="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0" y="9998675"/>
              <a:ext cx="305041" cy="26132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0" y="9991040"/>
              <a:ext cx="308610" cy="269240"/>
            </a:xfrm>
            <a:custGeom>
              <a:avLst/>
              <a:gdLst/>
              <a:ahLst/>
              <a:cxnLst/>
              <a:rect l="l" t="t" r="r" b="b"/>
              <a:pathLst>
                <a:path w="308610" h="269240">
                  <a:moveTo>
                    <a:pt x="0" y="0"/>
                  </a:moveTo>
                  <a:lnTo>
                    <a:pt x="37553" y="13498"/>
                  </a:lnTo>
                  <a:lnTo>
                    <a:pt x="81853" y="34271"/>
                  </a:lnTo>
                  <a:lnTo>
                    <a:pt x="125145" y="60255"/>
                  </a:lnTo>
                  <a:lnTo>
                    <a:pt x="166507" y="90635"/>
                  </a:lnTo>
                  <a:lnTo>
                    <a:pt x="205015" y="124599"/>
                  </a:lnTo>
                  <a:lnTo>
                    <a:pt x="239745" y="161331"/>
                  </a:lnTo>
                  <a:lnTo>
                    <a:pt x="269776" y="200020"/>
                  </a:lnTo>
                  <a:lnTo>
                    <a:pt x="294182" y="239851"/>
                  </a:lnTo>
                  <a:lnTo>
                    <a:pt x="305385" y="262300"/>
                  </a:lnTo>
                  <a:lnTo>
                    <a:pt x="308435" y="268960"/>
                  </a:lnTo>
                </a:path>
                <a:path w="308610" h="269240">
                  <a:moveTo>
                    <a:pt x="305172" y="268960"/>
                  </a:moveTo>
                  <a:lnTo>
                    <a:pt x="267315" y="201646"/>
                  </a:lnTo>
                  <a:lnTo>
                    <a:pt x="237459" y="163182"/>
                  </a:lnTo>
                  <a:lnTo>
                    <a:pt x="202928" y="126666"/>
                  </a:lnTo>
                  <a:lnTo>
                    <a:pt x="164639" y="92907"/>
                  </a:lnTo>
                  <a:lnTo>
                    <a:pt x="123509" y="62712"/>
                  </a:lnTo>
                  <a:lnTo>
                    <a:pt x="80456" y="36892"/>
                  </a:lnTo>
                  <a:lnTo>
                    <a:pt x="36398" y="16254"/>
                  </a:lnTo>
                  <a:lnTo>
                    <a:pt x="13908" y="7783"/>
                  </a:lnTo>
                  <a:lnTo>
                    <a:pt x="0" y="31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0" y="10015633"/>
              <a:ext cx="293784" cy="24436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0" y="10005853"/>
              <a:ext cx="299085" cy="254635"/>
            </a:xfrm>
            <a:custGeom>
              <a:avLst/>
              <a:gdLst/>
              <a:ahLst/>
              <a:cxnLst/>
              <a:rect l="l" t="t" r="r" b="b"/>
              <a:pathLst>
                <a:path w="299085" h="254634">
                  <a:moveTo>
                    <a:pt x="0" y="0"/>
                  </a:moveTo>
                  <a:lnTo>
                    <a:pt x="78287" y="33408"/>
                  </a:lnTo>
                  <a:lnTo>
                    <a:pt x="121544" y="59463"/>
                  </a:lnTo>
                  <a:lnTo>
                    <a:pt x="162893" y="89854"/>
                  </a:lnTo>
                  <a:lnTo>
                    <a:pt x="201412" y="123770"/>
                  </a:lnTo>
                  <a:lnTo>
                    <a:pt x="236177" y="160398"/>
                  </a:lnTo>
                  <a:lnTo>
                    <a:pt x="266264" y="198924"/>
                  </a:lnTo>
                  <a:lnTo>
                    <a:pt x="290752" y="238537"/>
                  </a:lnTo>
                  <a:lnTo>
                    <a:pt x="294912" y="246448"/>
                  </a:lnTo>
                  <a:lnTo>
                    <a:pt x="298786" y="254147"/>
                  </a:lnTo>
                </a:path>
                <a:path w="299085" h="254634">
                  <a:moveTo>
                    <a:pt x="295478" y="254147"/>
                  </a:moveTo>
                  <a:lnTo>
                    <a:pt x="263807" y="200538"/>
                  </a:lnTo>
                  <a:lnTo>
                    <a:pt x="233885" y="162239"/>
                  </a:lnTo>
                  <a:lnTo>
                    <a:pt x="199315" y="125831"/>
                  </a:lnTo>
                  <a:lnTo>
                    <a:pt x="161014" y="92123"/>
                  </a:lnTo>
                  <a:lnTo>
                    <a:pt x="119899" y="61922"/>
                  </a:lnTo>
                  <a:lnTo>
                    <a:pt x="76890" y="36036"/>
                  </a:lnTo>
                  <a:lnTo>
                    <a:pt x="32904" y="15271"/>
                  </a:lnTo>
                  <a:lnTo>
                    <a:pt x="10454" y="6706"/>
                  </a:lnTo>
                  <a:lnTo>
                    <a:pt x="0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0" y="10025138"/>
              <a:ext cx="282940" cy="23486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0" y="10021581"/>
              <a:ext cx="288290" cy="238760"/>
            </a:xfrm>
            <a:custGeom>
              <a:avLst/>
              <a:gdLst/>
              <a:ahLst/>
              <a:cxnLst/>
              <a:rect l="l" t="t" r="r" b="b"/>
              <a:pathLst>
                <a:path w="288290" h="238759">
                  <a:moveTo>
                    <a:pt x="0" y="0"/>
                  </a:moveTo>
                  <a:lnTo>
                    <a:pt x="74412" y="32404"/>
                  </a:lnTo>
                  <a:lnTo>
                    <a:pt x="117626" y="58528"/>
                  </a:lnTo>
                  <a:lnTo>
                    <a:pt x="158966" y="88927"/>
                  </a:lnTo>
                  <a:lnTo>
                    <a:pt x="197506" y="122790"/>
                  </a:lnTo>
                  <a:lnTo>
                    <a:pt x="232323" y="159305"/>
                  </a:lnTo>
                  <a:lnTo>
                    <a:pt x="262493" y="197661"/>
                  </a:lnTo>
                  <a:lnTo>
                    <a:pt x="287092" y="237046"/>
                  </a:lnTo>
                  <a:lnTo>
                    <a:pt x="287818" y="238419"/>
                  </a:lnTo>
                </a:path>
                <a:path w="288290" h="238759">
                  <a:moveTo>
                    <a:pt x="284469" y="238419"/>
                  </a:moveTo>
                  <a:lnTo>
                    <a:pt x="260029" y="199274"/>
                  </a:lnTo>
                  <a:lnTo>
                    <a:pt x="230041" y="161143"/>
                  </a:lnTo>
                  <a:lnTo>
                    <a:pt x="195429" y="124845"/>
                  </a:lnTo>
                  <a:lnTo>
                    <a:pt x="157113" y="91186"/>
                  </a:lnTo>
                  <a:lnTo>
                    <a:pt x="116011" y="60973"/>
                  </a:lnTo>
                  <a:lnTo>
                    <a:pt x="73044" y="35012"/>
                  </a:lnTo>
                  <a:lnTo>
                    <a:pt x="29129" y="14111"/>
                  </a:lnTo>
                  <a:lnTo>
                    <a:pt x="6739" y="5477"/>
                  </a:lnTo>
                  <a:lnTo>
                    <a:pt x="0" y="315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0" y="10041585"/>
              <a:ext cx="268287" cy="21841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0" y="10038195"/>
              <a:ext cx="274955" cy="222250"/>
            </a:xfrm>
            <a:custGeom>
              <a:avLst/>
              <a:gdLst/>
              <a:ahLst/>
              <a:cxnLst/>
              <a:rect l="l" t="t" r="r" b="b"/>
              <a:pathLst>
                <a:path w="274955" h="222250">
                  <a:moveTo>
                    <a:pt x="0" y="0"/>
                  </a:moveTo>
                  <a:lnTo>
                    <a:pt x="70336" y="31254"/>
                  </a:lnTo>
                  <a:lnTo>
                    <a:pt x="113502" y="57440"/>
                  </a:lnTo>
                  <a:lnTo>
                    <a:pt x="154818" y="87844"/>
                  </a:lnTo>
                  <a:lnTo>
                    <a:pt x="193360" y="121653"/>
                  </a:lnTo>
                  <a:lnTo>
                    <a:pt x="228205" y="158060"/>
                  </a:lnTo>
                  <a:lnTo>
                    <a:pt x="258430" y="196251"/>
                  </a:lnTo>
                  <a:lnTo>
                    <a:pt x="274533" y="221805"/>
                  </a:lnTo>
                </a:path>
                <a:path w="274955" h="222250">
                  <a:moveTo>
                    <a:pt x="271038" y="221805"/>
                  </a:moveTo>
                  <a:lnTo>
                    <a:pt x="225919" y="159930"/>
                  </a:lnTo>
                  <a:lnTo>
                    <a:pt x="191267" y="123735"/>
                  </a:lnTo>
                  <a:lnTo>
                    <a:pt x="152940" y="90125"/>
                  </a:lnTo>
                  <a:lnTo>
                    <a:pt x="111855" y="59906"/>
                  </a:lnTo>
                  <a:lnTo>
                    <a:pt x="68931" y="33883"/>
                  </a:lnTo>
                  <a:lnTo>
                    <a:pt x="25086" y="12863"/>
                  </a:lnTo>
                  <a:lnTo>
                    <a:pt x="2653" y="4085"/>
                  </a:lnTo>
                  <a:lnTo>
                    <a:pt x="0" y="31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0" y="10059030"/>
              <a:ext cx="252612" cy="20097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0" y="10055631"/>
              <a:ext cx="260350" cy="204470"/>
            </a:xfrm>
            <a:custGeom>
              <a:avLst/>
              <a:gdLst/>
              <a:ahLst/>
              <a:cxnLst/>
              <a:rect l="l" t="t" r="r" b="b"/>
              <a:pathLst>
                <a:path w="260350" h="204470">
                  <a:moveTo>
                    <a:pt x="0" y="0"/>
                  </a:moveTo>
                  <a:lnTo>
                    <a:pt x="65946" y="29975"/>
                  </a:lnTo>
                  <a:lnTo>
                    <a:pt x="109082" y="56246"/>
                  </a:lnTo>
                  <a:lnTo>
                    <a:pt x="150393" y="86666"/>
                  </a:lnTo>
                  <a:lnTo>
                    <a:pt x="188956" y="120426"/>
                  </a:lnTo>
                  <a:lnTo>
                    <a:pt x="223845" y="156716"/>
                  </a:lnTo>
                  <a:lnTo>
                    <a:pt x="254136" y="194728"/>
                  </a:lnTo>
                  <a:lnTo>
                    <a:pt x="260270" y="204369"/>
                  </a:lnTo>
                </a:path>
                <a:path w="260350" h="204470">
                  <a:moveTo>
                    <a:pt x="256782" y="204369"/>
                  </a:moveTo>
                  <a:lnTo>
                    <a:pt x="221581" y="158581"/>
                  </a:lnTo>
                  <a:lnTo>
                    <a:pt x="186891" y="122496"/>
                  </a:lnTo>
                  <a:lnTo>
                    <a:pt x="148548" y="88929"/>
                  </a:lnTo>
                  <a:lnTo>
                    <a:pt x="107470" y="58686"/>
                  </a:lnTo>
                  <a:lnTo>
                    <a:pt x="64578" y="32572"/>
                  </a:lnTo>
                  <a:lnTo>
                    <a:pt x="20791" y="11391"/>
                  </a:lnTo>
                  <a:lnTo>
                    <a:pt x="0" y="31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0" y="10079388"/>
              <a:ext cx="243876" cy="18061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0" y="10074034"/>
              <a:ext cx="244475" cy="186055"/>
            </a:xfrm>
            <a:custGeom>
              <a:avLst/>
              <a:gdLst/>
              <a:ahLst/>
              <a:cxnLst/>
              <a:rect l="l" t="t" r="r" b="b"/>
              <a:pathLst>
                <a:path w="244475" h="186054">
                  <a:moveTo>
                    <a:pt x="0" y="0"/>
                  </a:moveTo>
                  <a:lnTo>
                    <a:pt x="61856" y="28550"/>
                  </a:lnTo>
                  <a:lnTo>
                    <a:pt x="105039" y="54797"/>
                  </a:lnTo>
                  <a:lnTo>
                    <a:pt x="146187" y="85014"/>
                  </a:lnTo>
                  <a:lnTo>
                    <a:pt x="184500" y="118502"/>
                  </a:lnTo>
                  <a:lnTo>
                    <a:pt x="219180" y="154562"/>
                  </a:lnTo>
                  <a:lnTo>
                    <a:pt x="244220" y="185966"/>
                  </a:lnTo>
                </a:path>
                <a:path w="244475" h="186054">
                  <a:moveTo>
                    <a:pt x="240250" y="185966"/>
                  </a:moveTo>
                  <a:lnTo>
                    <a:pt x="182251" y="120964"/>
                  </a:lnTo>
                  <a:lnTo>
                    <a:pt x="143896" y="87445"/>
                  </a:lnTo>
                  <a:lnTo>
                    <a:pt x="102832" y="57193"/>
                  </a:lnTo>
                  <a:lnTo>
                    <a:pt x="59978" y="31010"/>
                  </a:lnTo>
                  <a:lnTo>
                    <a:pt x="16254" y="9702"/>
                  </a:lnTo>
                  <a:lnTo>
                    <a:pt x="0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0" y="10100468"/>
              <a:ext cx="224387" cy="15953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0" y="10093196"/>
              <a:ext cx="226060" cy="167005"/>
            </a:xfrm>
            <a:custGeom>
              <a:avLst/>
              <a:gdLst/>
              <a:ahLst/>
              <a:cxnLst/>
              <a:rect l="l" t="t" r="r" b="b"/>
              <a:pathLst>
                <a:path w="226060" h="167004">
                  <a:moveTo>
                    <a:pt x="0" y="0"/>
                  </a:moveTo>
                  <a:lnTo>
                    <a:pt x="56963" y="26815"/>
                  </a:lnTo>
                  <a:lnTo>
                    <a:pt x="100090" y="53120"/>
                  </a:lnTo>
                  <a:lnTo>
                    <a:pt x="141221" y="83339"/>
                  </a:lnTo>
                  <a:lnTo>
                    <a:pt x="179555" y="116776"/>
                  </a:lnTo>
                  <a:lnTo>
                    <a:pt x="214296" y="152733"/>
                  </a:lnTo>
                  <a:lnTo>
                    <a:pt x="225598" y="166804"/>
                  </a:lnTo>
                </a:path>
                <a:path w="226060" h="167004">
                  <a:moveTo>
                    <a:pt x="221817" y="166804"/>
                  </a:moveTo>
                  <a:lnTo>
                    <a:pt x="177493" y="118868"/>
                  </a:lnTo>
                  <a:lnTo>
                    <a:pt x="139376" y="85621"/>
                  </a:lnTo>
                  <a:lnTo>
                    <a:pt x="98476" y="55573"/>
                  </a:lnTo>
                  <a:lnTo>
                    <a:pt x="55588" y="29418"/>
                  </a:lnTo>
                  <a:lnTo>
                    <a:pt x="11507" y="7849"/>
                  </a:lnTo>
                  <a:lnTo>
                    <a:pt x="0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0" y="10122262"/>
              <a:ext cx="203492" cy="1377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0" y="10113074"/>
              <a:ext cx="205740" cy="147320"/>
            </a:xfrm>
            <a:custGeom>
              <a:avLst/>
              <a:gdLst/>
              <a:ahLst/>
              <a:cxnLst/>
              <a:rect l="l" t="t" r="r" b="b"/>
              <a:pathLst>
                <a:path w="205740" h="147320">
                  <a:moveTo>
                    <a:pt x="0" y="0"/>
                  </a:moveTo>
                  <a:lnTo>
                    <a:pt x="51981" y="24999"/>
                  </a:lnTo>
                  <a:lnTo>
                    <a:pt x="95068" y="51383"/>
                  </a:lnTo>
                  <a:lnTo>
                    <a:pt x="136178" y="81616"/>
                  </a:lnTo>
                  <a:lnTo>
                    <a:pt x="174513" y="115002"/>
                  </a:lnTo>
                  <a:lnTo>
                    <a:pt x="205474" y="146926"/>
                  </a:lnTo>
                </a:path>
                <a:path w="205740" h="147320">
                  <a:moveTo>
                    <a:pt x="201357" y="146926"/>
                  </a:moveTo>
                  <a:lnTo>
                    <a:pt x="172429" y="117101"/>
                  </a:lnTo>
                  <a:lnTo>
                    <a:pt x="134300" y="83898"/>
                  </a:lnTo>
                  <a:lnTo>
                    <a:pt x="93407" y="53832"/>
                  </a:lnTo>
                  <a:lnTo>
                    <a:pt x="50546" y="27595"/>
                  </a:lnTo>
                  <a:lnTo>
                    <a:pt x="6510" y="5879"/>
                  </a:lnTo>
                  <a:lnTo>
                    <a:pt x="0" y="32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0" y="10144808"/>
              <a:ext cx="180273" cy="11519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0" y="10133684"/>
              <a:ext cx="182245" cy="126364"/>
            </a:xfrm>
            <a:custGeom>
              <a:avLst/>
              <a:gdLst/>
              <a:ahLst/>
              <a:cxnLst/>
              <a:rect l="l" t="t" r="r" b="b"/>
              <a:pathLst>
                <a:path w="182245" h="126365">
                  <a:moveTo>
                    <a:pt x="0" y="0"/>
                  </a:moveTo>
                  <a:lnTo>
                    <a:pt x="46694" y="23001"/>
                  </a:lnTo>
                  <a:lnTo>
                    <a:pt x="89728" y="49447"/>
                  </a:lnTo>
                  <a:lnTo>
                    <a:pt x="130819" y="79683"/>
                  </a:lnTo>
                  <a:lnTo>
                    <a:pt x="169168" y="113016"/>
                  </a:lnTo>
                  <a:lnTo>
                    <a:pt x="182122" y="126316"/>
                  </a:lnTo>
                </a:path>
                <a:path w="182245" h="126365">
                  <a:moveTo>
                    <a:pt x="178006" y="126316"/>
                  </a:moveTo>
                  <a:lnTo>
                    <a:pt x="128964" y="81976"/>
                  </a:lnTo>
                  <a:lnTo>
                    <a:pt x="88086" y="51904"/>
                  </a:lnTo>
                  <a:lnTo>
                    <a:pt x="45269" y="25602"/>
                  </a:lnTo>
                  <a:lnTo>
                    <a:pt x="1309" y="3760"/>
                  </a:lnTo>
                  <a:lnTo>
                    <a:pt x="0" y="32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0" y="10167215"/>
              <a:ext cx="151622" cy="9278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0" y="10155198"/>
              <a:ext cx="157480" cy="105410"/>
            </a:xfrm>
            <a:custGeom>
              <a:avLst/>
              <a:gdLst/>
              <a:ahLst/>
              <a:cxnLst/>
              <a:rect l="l" t="t" r="r" b="b"/>
              <a:pathLst>
                <a:path w="157480" h="105409">
                  <a:moveTo>
                    <a:pt x="0" y="0"/>
                  </a:moveTo>
                  <a:lnTo>
                    <a:pt x="41206" y="20636"/>
                  </a:lnTo>
                  <a:lnTo>
                    <a:pt x="84209" y="47156"/>
                  </a:lnTo>
                  <a:lnTo>
                    <a:pt x="125294" y="77403"/>
                  </a:lnTo>
                  <a:lnTo>
                    <a:pt x="156880" y="104802"/>
                  </a:lnTo>
                </a:path>
                <a:path w="157480" h="105409">
                  <a:moveTo>
                    <a:pt x="152384" y="104802"/>
                  </a:moveTo>
                  <a:lnTo>
                    <a:pt x="123433" y="79691"/>
                  </a:lnTo>
                  <a:lnTo>
                    <a:pt x="82563" y="49610"/>
                  </a:lnTo>
                  <a:lnTo>
                    <a:pt x="39784" y="23240"/>
                  </a:lnTo>
                  <a:lnTo>
                    <a:pt x="0" y="33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10179200"/>
              <a:ext cx="116164" cy="8080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0" y="10177531"/>
              <a:ext cx="128905" cy="82550"/>
            </a:xfrm>
            <a:custGeom>
              <a:avLst/>
              <a:gdLst/>
              <a:ahLst/>
              <a:cxnLst/>
              <a:rect l="l" t="t" r="r" b="b"/>
              <a:pathLst>
                <a:path w="128905" h="82550">
                  <a:moveTo>
                    <a:pt x="0" y="0"/>
                  </a:moveTo>
                  <a:lnTo>
                    <a:pt x="35602" y="17974"/>
                  </a:lnTo>
                  <a:lnTo>
                    <a:pt x="78570" y="44575"/>
                  </a:lnTo>
                  <a:lnTo>
                    <a:pt x="119639" y="74837"/>
                  </a:lnTo>
                  <a:lnTo>
                    <a:pt x="128452" y="82469"/>
                  </a:lnTo>
                </a:path>
                <a:path w="128905" h="82550">
                  <a:moveTo>
                    <a:pt x="123949" y="82469"/>
                  </a:moveTo>
                  <a:lnTo>
                    <a:pt x="117752" y="77104"/>
                  </a:lnTo>
                  <a:lnTo>
                    <a:pt x="76894" y="47006"/>
                  </a:lnTo>
                  <a:lnTo>
                    <a:pt x="34155" y="20553"/>
                  </a:lnTo>
                  <a:lnTo>
                    <a:pt x="0" y="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0" y="10203572"/>
              <a:ext cx="87620" cy="5642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0" y="10200459"/>
              <a:ext cx="97155" cy="59690"/>
            </a:xfrm>
            <a:custGeom>
              <a:avLst/>
              <a:gdLst/>
              <a:ahLst/>
              <a:cxnLst/>
              <a:rect l="l" t="t" r="r" b="b"/>
              <a:pathLst>
                <a:path w="97155" h="59690">
                  <a:moveTo>
                    <a:pt x="0" y="0"/>
                  </a:moveTo>
                  <a:lnTo>
                    <a:pt x="29785" y="15161"/>
                  </a:lnTo>
                  <a:lnTo>
                    <a:pt x="72714" y="41846"/>
                  </a:lnTo>
                  <a:lnTo>
                    <a:pt x="96706" y="59541"/>
                  </a:lnTo>
                </a:path>
                <a:path w="97155" h="59690">
                  <a:moveTo>
                    <a:pt x="91719" y="59541"/>
                  </a:moveTo>
                  <a:lnTo>
                    <a:pt x="71074" y="44318"/>
                  </a:lnTo>
                  <a:lnTo>
                    <a:pt x="28361" y="17775"/>
                  </a:lnTo>
                  <a:lnTo>
                    <a:pt x="0" y="33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0" y="10228594"/>
              <a:ext cx="53706" cy="3140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0" y="10223957"/>
              <a:ext cx="62230" cy="36195"/>
            </a:xfrm>
            <a:custGeom>
              <a:avLst/>
              <a:gdLst/>
              <a:ahLst/>
              <a:cxnLst/>
              <a:rect l="l" t="t" r="r" b="b"/>
              <a:pathLst>
                <a:path w="62230" h="36195">
                  <a:moveTo>
                    <a:pt x="0" y="0"/>
                  </a:moveTo>
                  <a:lnTo>
                    <a:pt x="23823" y="12223"/>
                  </a:lnTo>
                  <a:lnTo>
                    <a:pt x="61997" y="36043"/>
                  </a:lnTo>
                </a:path>
                <a:path w="62230" h="36195">
                  <a:moveTo>
                    <a:pt x="56418" y="36043"/>
                  </a:moveTo>
                  <a:lnTo>
                    <a:pt x="22326" y="14797"/>
                  </a:lnTo>
                  <a:lnTo>
                    <a:pt x="0" y="3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0" y="10253873"/>
              <a:ext cx="10718" cy="612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0" y="10248000"/>
              <a:ext cx="22860" cy="12065"/>
            </a:xfrm>
            <a:custGeom>
              <a:avLst/>
              <a:gdLst/>
              <a:ahLst/>
              <a:cxnLst/>
              <a:rect l="l" t="t" r="r" b="b"/>
              <a:pathLst>
                <a:path w="22860" h="12065">
                  <a:moveTo>
                    <a:pt x="0" y="0"/>
                  </a:moveTo>
                  <a:lnTo>
                    <a:pt x="18099" y="9310"/>
                  </a:lnTo>
                  <a:lnTo>
                    <a:pt x="22421" y="12000"/>
                  </a:lnTo>
                </a:path>
                <a:path w="22860" h="12065">
                  <a:moveTo>
                    <a:pt x="16657" y="12000"/>
                  </a:moveTo>
                  <a:lnTo>
                    <a:pt x="16182" y="11703"/>
                  </a:lnTo>
                  <a:lnTo>
                    <a:pt x="0" y="334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>
            <a:spLocks noGrp="1"/>
          </p:cNvSpPr>
          <p:nvPr>
            <p:ph type="title"/>
          </p:nvPr>
        </p:nvSpPr>
        <p:spPr>
          <a:xfrm>
            <a:off x="733299" y="246989"/>
            <a:ext cx="61455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1170" algn="l"/>
                <a:tab pos="6132195" algn="l"/>
              </a:tabLst>
            </a:pPr>
            <a:r>
              <a:rPr sz="2500" b="1" spc="-215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 </a:t>
            </a:r>
            <a:r>
              <a:rPr sz="2500" b="1" spc="-725" dirty="0">
                <a:latin typeface="Arial"/>
                <a:cs typeface="Arial"/>
              </a:rPr>
              <a:t>1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 </a:t>
            </a:r>
            <a:r>
              <a:rPr spc="-50" dirty="0"/>
              <a:t>pequeña</a:t>
            </a:r>
            <a:r>
              <a:rPr spc="70" dirty="0"/>
              <a:t> </a:t>
            </a:r>
            <a:r>
              <a:rPr spc="-60" dirty="0"/>
              <a:t>empresa	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43800" y="9902079"/>
            <a:ext cx="121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25" dirty="0">
                <a:latin typeface="Arial"/>
                <a:cs typeface="Arial"/>
              </a:rPr>
              <a:t>14</a:t>
            </a:r>
            <a:endParaRPr sz="9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491300" y="1337106"/>
            <a:ext cx="1718310" cy="22663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-635" algn="just">
              <a:lnSpc>
                <a:spcPts val="1100"/>
              </a:lnSpc>
              <a:spcBef>
                <a:spcPts val="170"/>
              </a:spcBef>
            </a:pPr>
            <a:r>
              <a:rPr sz="950" spc="-70" dirty="0">
                <a:latin typeface="Arial"/>
                <a:cs typeface="Arial"/>
              </a:rPr>
              <a:t>La </a:t>
            </a:r>
            <a:r>
              <a:rPr sz="950" spc="-20" dirty="0">
                <a:latin typeface="Arial"/>
                <a:cs typeface="Arial"/>
              </a:rPr>
              <a:t>externalización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45" dirty="0">
                <a:latin typeface="Arial"/>
                <a:cs typeface="Arial"/>
              </a:rPr>
              <a:t>los</a:t>
            </a:r>
            <a:r>
              <a:rPr sz="950" spc="-135" dirty="0">
                <a:latin typeface="Arial"/>
                <a:cs typeface="Arial"/>
              </a:rPr>
              <a:t> </a:t>
            </a:r>
            <a:r>
              <a:rPr sz="950" spc="-40" dirty="0">
                <a:latin typeface="Arial"/>
                <a:cs typeface="Arial"/>
              </a:rPr>
              <a:t>servicios  </a:t>
            </a:r>
            <a:r>
              <a:rPr sz="950" spc="-35" dirty="0">
                <a:latin typeface="Arial"/>
                <a:cs typeface="Arial"/>
              </a:rPr>
              <a:t>logísticos </a:t>
            </a:r>
            <a:r>
              <a:rPr sz="950" spc="-25" dirty="0">
                <a:latin typeface="Arial"/>
                <a:cs typeface="Arial"/>
              </a:rPr>
              <a:t>(también </a:t>
            </a:r>
            <a:r>
              <a:rPr sz="950" spc="-40" dirty="0">
                <a:latin typeface="Arial"/>
                <a:cs typeface="Arial"/>
              </a:rPr>
              <a:t>conocida </a:t>
            </a:r>
            <a:r>
              <a:rPr sz="950" spc="-35" dirty="0">
                <a:latin typeface="Arial"/>
                <a:cs typeface="Arial"/>
              </a:rPr>
              <a:t>con 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5" dirty="0">
                <a:latin typeface="Arial"/>
                <a:cs typeface="Arial"/>
              </a:rPr>
              <a:t>término </a:t>
            </a:r>
            <a:r>
              <a:rPr sz="950" spc="-30" dirty="0">
                <a:latin typeface="Arial"/>
                <a:cs typeface="Arial"/>
              </a:rPr>
              <a:t>anglosajón outsour-  </a:t>
            </a:r>
            <a:r>
              <a:rPr sz="950" spc="-40" dirty="0">
                <a:latin typeface="Arial"/>
                <a:cs typeface="Arial"/>
              </a:rPr>
              <a:t>cing) </a:t>
            </a:r>
            <a:r>
              <a:rPr sz="950" spc="-75" dirty="0">
                <a:latin typeface="Arial"/>
                <a:cs typeface="Arial"/>
              </a:rPr>
              <a:t>es </a:t>
            </a:r>
            <a:r>
              <a:rPr sz="950" spc="-35" dirty="0">
                <a:latin typeface="Arial"/>
                <a:cs typeface="Arial"/>
              </a:rPr>
              <a:t>una </a:t>
            </a:r>
            <a:r>
              <a:rPr sz="950" spc="-25" dirty="0">
                <a:latin typeface="Arial"/>
                <a:cs typeface="Arial"/>
              </a:rPr>
              <a:t>práctica </a:t>
            </a:r>
            <a:r>
              <a:rPr sz="950" spc="-55" dirty="0">
                <a:latin typeface="Arial"/>
                <a:cs typeface="Arial"/>
              </a:rPr>
              <a:t>cada </a:t>
            </a:r>
            <a:r>
              <a:rPr sz="950" spc="-35" dirty="0">
                <a:latin typeface="Arial"/>
                <a:cs typeface="Arial"/>
              </a:rPr>
              <a:t>vez  </a:t>
            </a:r>
            <a:r>
              <a:rPr sz="950" spc="-50" dirty="0">
                <a:latin typeface="Arial"/>
                <a:cs typeface="Arial"/>
              </a:rPr>
              <a:t>más </a:t>
            </a:r>
            <a:r>
              <a:rPr sz="950" spc="-25" dirty="0">
                <a:latin typeface="Arial"/>
                <a:cs typeface="Arial"/>
              </a:rPr>
              <a:t>común no </a:t>
            </a:r>
            <a:r>
              <a:rPr sz="950" spc="-45" dirty="0">
                <a:latin typeface="Arial"/>
                <a:cs typeface="Arial"/>
              </a:rPr>
              <a:t>solo </a:t>
            </a:r>
            <a:r>
              <a:rPr sz="950" spc="-35" dirty="0">
                <a:latin typeface="Arial"/>
                <a:cs typeface="Arial"/>
              </a:rPr>
              <a:t>en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40" dirty="0">
                <a:latin typeface="Arial"/>
                <a:cs typeface="Arial"/>
              </a:rPr>
              <a:t>trans-  </a:t>
            </a:r>
            <a:r>
              <a:rPr sz="950" spc="-5" dirty="0">
                <a:latin typeface="Arial"/>
                <a:cs typeface="Arial"/>
              </a:rPr>
              <a:t>porte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20" dirty="0">
                <a:latin typeface="Arial"/>
                <a:cs typeface="Arial"/>
              </a:rPr>
              <a:t>distribución, </a:t>
            </a:r>
            <a:r>
              <a:rPr sz="950" spc="-40" dirty="0">
                <a:latin typeface="Arial"/>
                <a:cs typeface="Arial"/>
              </a:rPr>
              <a:t>sino </a:t>
            </a:r>
            <a:r>
              <a:rPr sz="950" spc="-20" dirty="0">
                <a:latin typeface="Arial"/>
                <a:cs typeface="Arial"/>
              </a:rPr>
              <a:t>también  </a:t>
            </a:r>
            <a:r>
              <a:rPr sz="950" spc="-30" dirty="0">
                <a:latin typeface="Arial"/>
                <a:cs typeface="Arial"/>
              </a:rPr>
              <a:t>en </a:t>
            </a:r>
            <a:r>
              <a:rPr sz="950" spc="-20" dirty="0">
                <a:latin typeface="Arial"/>
                <a:cs typeface="Arial"/>
              </a:rPr>
              <a:t>actividades </a:t>
            </a:r>
            <a:r>
              <a:rPr sz="950" spc="-25" dirty="0">
                <a:latin typeface="Arial"/>
                <a:cs typeface="Arial"/>
              </a:rPr>
              <a:t>de </a:t>
            </a:r>
            <a:r>
              <a:rPr sz="950" spc="-30" dirty="0">
                <a:latin typeface="Arial"/>
                <a:cs typeface="Arial"/>
              </a:rPr>
              <a:t>almacenaje 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20" dirty="0">
                <a:latin typeface="Arial"/>
                <a:cs typeface="Arial"/>
              </a:rPr>
              <a:t>gestión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45" dirty="0">
                <a:latin typeface="Arial"/>
                <a:cs typeface="Arial"/>
              </a:rPr>
              <a:t>stocks, </a:t>
            </a:r>
            <a:r>
              <a:rPr sz="950" spc="-75" dirty="0">
                <a:latin typeface="Arial"/>
                <a:cs typeface="Arial"/>
              </a:rPr>
              <a:t>así </a:t>
            </a:r>
            <a:r>
              <a:rPr sz="950" spc="-30" dirty="0">
                <a:latin typeface="Arial"/>
                <a:cs typeface="Arial"/>
              </a:rPr>
              <a:t>como  </a:t>
            </a:r>
            <a:r>
              <a:rPr sz="950" spc="-35" dirty="0">
                <a:latin typeface="Arial"/>
                <a:cs typeface="Arial"/>
              </a:rPr>
              <a:t>en tareas </a:t>
            </a:r>
            <a:r>
              <a:rPr sz="950" spc="-40" dirty="0">
                <a:latin typeface="Arial"/>
                <a:cs typeface="Arial"/>
              </a:rPr>
              <a:t>relacionadas </a:t>
            </a:r>
            <a:r>
              <a:rPr sz="950" spc="-35" dirty="0">
                <a:latin typeface="Arial"/>
                <a:cs typeface="Arial"/>
              </a:rPr>
              <a:t>con </a:t>
            </a:r>
            <a:r>
              <a:rPr sz="950" spc="-50" dirty="0">
                <a:latin typeface="Arial"/>
                <a:cs typeface="Arial"/>
              </a:rPr>
              <a:t>las  nuevas </a:t>
            </a:r>
            <a:r>
              <a:rPr sz="950" spc="-35" dirty="0">
                <a:latin typeface="Arial"/>
                <a:cs typeface="Arial"/>
              </a:rPr>
              <a:t>tecnologías. </a:t>
            </a:r>
            <a:r>
              <a:rPr sz="950" spc="-70" dirty="0">
                <a:latin typeface="Arial"/>
                <a:cs typeface="Arial"/>
              </a:rPr>
              <a:t>La </a:t>
            </a:r>
            <a:r>
              <a:rPr sz="950" spc="-20" dirty="0">
                <a:latin typeface="Arial"/>
                <a:cs typeface="Arial"/>
              </a:rPr>
              <a:t>primera  </a:t>
            </a:r>
            <a:r>
              <a:rPr sz="950" spc="-40" dirty="0">
                <a:latin typeface="Arial"/>
                <a:cs typeface="Arial"/>
              </a:rPr>
              <a:t>empresa </a:t>
            </a:r>
            <a:r>
              <a:rPr sz="950" spc="-35" dirty="0">
                <a:latin typeface="Arial"/>
                <a:cs typeface="Arial"/>
              </a:rPr>
              <a:t>en </a:t>
            </a:r>
            <a:r>
              <a:rPr sz="950" spc="-15" dirty="0">
                <a:latin typeface="Arial"/>
                <a:cs typeface="Arial"/>
              </a:rPr>
              <a:t>recurrir </a:t>
            </a:r>
            <a:r>
              <a:rPr sz="950" spc="-35" dirty="0">
                <a:latin typeface="Arial"/>
                <a:cs typeface="Arial"/>
              </a:rPr>
              <a:t>al </a:t>
            </a:r>
            <a:r>
              <a:rPr sz="950" spc="-30" dirty="0">
                <a:latin typeface="Arial"/>
                <a:cs typeface="Arial"/>
              </a:rPr>
              <a:t>outsou-  </a:t>
            </a:r>
            <a:r>
              <a:rPr sz="950" spc="-20" dirty="0">
                <a:latin typeface="Arial"/>
                <a:cs typeface="Arial"/>
              </a:rPr>
              <a:t>rcing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15" dirty="0">
                <a:latin typeface="Arial"/>
                <a:cs typeface="Arial"/>
              </a:rPr>
              <a:t>forma </a:t>
            </a:r>
            <a:r>
              <a:rPr sz="950" spc="-30" dirty="0">
                <a:latin typeface="Arial"/>
                <a:cs typeface="Arial"/>
              </a:rPr>
              <a:t>estratégica </a:t>
            </a:r>
            <a:r>
              <a:rPr sz="950" spc="-15" dirty="0">
                <a:latin typeface="Arial"/>
                <a:cs typeface="Arial"/>
              </a:rPr>
              <a:t>fue  </a:t>
            </a:r>
            <a:r>
              <a:rPr sz="950" spc="-45" dirty="0">
                <a:latin typeface="Arial"/>
                <a:cs typeface="Arial"/>
              </a:rPr>
              <a:t>Kodak,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20" dirty="0">
                <a:latin typeface="Arial"/>
                <a:cs typeface="Arial"/>
              </a:rPr>
              <a:t>gigante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25" dirty="0">
                <a:latin typeface="Arial"/>
                <a:cs typeface="Arial"/>
              </a:rPr>
              <a:t>fotografía,  que </a:t>
            </a:r>
            <a:r>
              <a:rPr sz="950" spc="-35" dirty="0">
                <a:latin typeface="Arial"/>
                <a:cs typeface="Arial"/>
              </a:rPr>
              <a:t>en </a:t>
            </a:r>
            <a:r>
              <a:rPr sz="950" spc="-70" dirty="0">
                <a:latin typeface="Arial"/>
                <a:cs typeface="Arial"/>
              </a:rPr>
              <a:t>1989 </a:t>
            </a:r>
            <a:r>
              <a:rPr sz="950" spc="5" dirty="0">
                <a:latin typeface="Arial"/>
                <a:cs typeface="Arial"/>
              </a:rPr>
              <a:t>firmó </a:t>
            </a:r>
            <a:r>
              <a:rPr sz="950" spc="-10" dirty="0">
                <a:latin typeface="Arial"/>
                <a:cs typeface="Arial"/>
              </a:rPr>
              <a:t>un </a:t>
            </a:r>
            <a:r>
              <a:rPr sz="950" spc="-35" dirty="0">
                <a:latin typeface="Arial"/>
                <a:cs typeface="Arial"/>
              </a:rPr>
              <a:t>acuerdo  con </a:t>
            </a:r>
            <a:r>
              <a:rPr sz="950" spc="-45" dirty="0">
                <a:latin typeface="Arial"/>
                <a:cs typeface="Arial"/>
              </a:rPr>
              <a:t>IBM </a:t>
            </a:r>
            <a:r>
              <a:rPr sz="950" spc="-40" dirty="0">
                <a:latin typeface="Arial"/>
                <a:cs typeface="Arial"/>
              </a:rPr>
              <a:t>para </a:t>
            </a:r>
            <a:r>
              <a:rPr sz="950" spc="-20" dirty="0">
                <a:latin typeface="Arial"/>
                <a:cs typeface="Arial"/>
              </a:rPr>
              <a:t>externalizar </a:t>
            </a:r>
            <a:r>
              <a:rPr sz="950" spc="-75" dirty="0">
                <a:latin typeface="Arial"/>
                <a:cs typeface="Arial"/>
              </a:rPr>
              <a:t>sus sis-  </a:t>
            </a:r>
            <a:r>
              <a:rPr sz="950" spc="-40" dirty="0">
                <a:latin typeface="Arial"/>
                <a:cs typeface="Arial"/>
              </a:rPr>
              <a:t>temas</a:t>
            </a:r>
            <a:r>
              <a:rPr sz="950" spc="-20" dirty="0">
                <a:latin typeface="Arial"/>
                <a:cs typeface="Arial"/>
              </a:rPr>
              <a:t> informáticos.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97" name="object 197"/>
          <p:cNvGrpSpPr/>
          <p:nvPr/>
        </p:nvGrpSpPr>
        <p:grpSpPr>
          <a:xfrm>
            <a:off x="359995" y="1116000"/>
            <a:ext cx="1980564" cy="2606675"/>
            <a:chOff x="359995" y="1116000"/>
            <a:chExt cx="1980564" cy="2606675"/>
          </a:xfrm>
        </p:grpSpPr>
        <p:sp>
          <p:nvSpPr>
            <p:cNvPr id="198" name="object 198"/>
            <p:cNvSpPr/>
            <p:nvPr/>
          </p:nvSpPr>
          <p:spPr>
            <a:xfrm>
              <a:off x="363170" y="1245171"/>
              <a:ext cx="1974214" cy="2474595"/>
            </a:xfrm>
            <a:custGeom>
              <a:avLst/>
              <a:gdLst/>
              <a:ahLst/>
              <a:cxnLst/>
              <a:rect l="l" t="t" r="r" b="b"/>
              <a:pathLst>
                <a:path w="1974214" h="2474595">
                  <a:moveTo>
                    <a:pt x="1832825" y="0"/>
                  </a:moveTo>
                  <a:lnTo>
                    <a:pt x="1871894" y="5599"/>
                  </a:lnTo>
                  <a:lnTo>
                    <a:pt x="1938423" y="42495"/>
                  </a:lnTo>
                  <a:lnTo>
                    <a:pt x="1963623" y="82098"/>
                  </a:lnTo>
                  <a:lnTo>
                    <a:pt x="1973656" y="140830"/>
                  </a:lnTo>
                  <a:lnTo>
                    <a:pt x="1973656" y="2333396"/>
                  </a:lnTo>
                  <a:lnTo>
                    <a:pt x="1968050" y="2372464"/>
                  </a:lnTo>
                  <a:lnTo>
                    <a:pt x="1931158" y="2438993"/>
                  </a:lnTo>
                  <a:lnTo>
                    <a:pt x="1891556" y="2464194"/>
                  </a:lnTo>
                  <a:lnTo>
                    <a:pt x="1832825" y="2474226"/>
                  </a:lnTo>
                  <a:lnTo>
                    <a:pt x="140830" y="2474226"/>
                  </a:lnTo>
                  <a:lnTo>
                    <a:pt x="101761" y="2468626"/>
                  </a:lnTo>
                  <a:lnTo>
                    <a:pt x="35233" y="2431731"/>
                  </a:lnTo>
                  <a:lnTo>
                    <a:pt x="10032" y="2392127"/>
                  </a:lnTo>
                  <a:lnTo>
                    <a:pt x="0" y="2333396"/>
                  </a:lnTo>
                  <a:lnTo>
                    <a:pt x="0" y="140830"/>
                  </a:lnTo>
                  <a:lnTo>
                    <a:pt x="5605" y="101761"/>
                  </a:lnTo>
                  <a:lnTo>
                    <a:pt x="42497" y="35233"/>
                  </a:lnTo>
                  <a:lnTo>
                    <a:pt x="82099" y="10032"/>
                  </a:lnTo>
                  <a:lnTo>
                    <a:pt x="140830" y="0"/>
                  </a:lnTo>
                  <a:lnTo>
                    <a:pt x="1832825" y="0"/>
                  </a:lnTo>
                  <a:close/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572402" y="1116000"/>
              <a:ext cx="1059815" cy="216535"/>
            </a:xfrm>
            <a:custGeom>
              <a:avLst/>
              <a:gdLst/>
              <a:ahLst/>
              <a:cxnLst/>
              <a:rect l="l" t="t" r="r" b="b"/>
              <a:pathLst>
                <a:path w="1059814" h="216534">
                  <a:moveTo>
                    <a:pt x="1059599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059599" y="216001"/>
                  </a:lnTo>
                  <a:lnTo>
                    <a:pt x="1059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0" name="object 200"/>
          <p:cNvSpPr txBox="1"/>
          <p:nvPr/>
        </p:nvSpPr>
        <p:spPr>
          <a:xfrm>
            <a:off x="739700" y="1128750"/>
            <a:ext cx="7994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60" dirty="0">
                <a:solidFill>
                  <a:srgbClr val="66C1BE"/>
                </a:solidFill>
                <a:latin typeface="Arial"/>
                <a:cs typeface="Arial"/>
              </a:rPr>
              <a:t>Ten </a:t>
            </a:r>
            <a:r>
              <a:rPr sz="1000" b="1" spc="-50" dirty="0">
                <a:solidFill>
                  <a:srgbClr val="66C1BE"/>
                </a:solidFill>
                <a:latin typeface="Arial"/>
                <a:cs typeface="Arial"/>
              </a:rPr>
              <a:t>en</a:t>
            </a:r>
            <a:r>
              <a:rPr sz="1000" b="1" spc="-190" dirty="0">
                <a:solidFill>
                  <a:srgbClr val="66C1BE"/>
                </a:solidFill>
                <a:latin typeface="Arial"/>
                <a:cs typeface="Arial"/>
              </a:rPr>
              <a:t> </a:t>
            </a:r>
            <a:r>
              <a:rPr sz="1000" b="1" spc="-35" dirty="0">
                <a:solidFill>
                  <a:srgbClr val="66C1BE"/>
                </a:solidFill>
                <a:latin typeface="Arial"/>
                <a:cs typeface="Arial"/>
              </a:rPr>
              <a:t>cuenta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1" name="object 201"/>
          <p:cNvGrpSpPr/>
          <p:nvPr/>
        </p:nvGrpSpPr>
        <p:grpSpPr>
          <a:xfrm>
            <a:off x="349467" y="961466"/>
            <a:ext cx="370840" cy="356870"/>
            <a:chOff x="349467" y="961466"/>
            <a:chExt cx="370840" cy="356870"/>
          </a:xfrm>
        </p:grpSpPr>
        <p:sp>
          <p:nvSpPr>
            <p:cNvPr id="202" name="object 202"/>
            <p:cNvSpPr/>
            <p:nvPr/>
          </p:nvSpPr>
          <p:spPr>
            <a:xfrm>
              <a:off x="349467" y="961466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40" h="356869">
                  <a:moveTo>
                    <a:pt x="370331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1" y="356616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95997" y="1007999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69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98908" y="1056741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71" y="0"/>
                  </a:moveTo>
                  <a:lnTo>
                    <a:pt x="10820" y="27736"/>
                  </a:lnTo>
                  <a:lnTo>
                    <a:pt x="3060" y="41656"/>
                  </a:lnTo>
                  <a:lnTo>
                    <a:pt x="0" y="58254"/>
                  </a:lnTo>
                  <a:lnTo>
                    <a:pt x="368" y="69786"/>
                  </a:lnTo>
                  <a:lnTo>
                    <a:pt x="10553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45" y="24206"/>
                  </a:lnTo>
                  <a:lnTo>
                    <a:pt x="36271" y="0"/>
                  </a:lnTo>
                  <a:close/>
                </a:path>
                <a:path w="180975" h="199390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43917" y="1009447"/>
              <a:ext cx="184835" cy="12400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62602" y="1052563"/>
              <a:ext cx="152057" cy="152463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7" name="object 207"/>
          <p:cNvSpPr txBox="1"/>
          <p:nvPr/>
        </p:nvSpPr>
        <p:spPr>
          <a:xfrm>
            <a:off x="2507298" y="913587"/>
            <a:ext cx="5066030" cy="6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sz="1200" b="1" spc="-130" dirty="0">
                <a:latin typeface="Arial"/>
                <a:cs typeface="Arial"/>
              </a:rPr>
              <a:t>B. </a:t>
            </a:r>
            <a:r>
              <a:rPr sz="1200" b="1" spc="-80" dirty="0">
                <a:latin typeface="Arial"/>
                <a:cs typeface="Arial"/>
              </a:rPr>
              <a:t>Costes </a:t>
            </a:r>
            <a:r>
              <a:rPr sz="1200" b="1" spc="-95" dirty="0">
                <a:latin typeface="Arial"/>
                <a:cs typeface="Arial"/>
              </a:rPr>
              <a:t>de</a:t>
            </a:r>
            <a:r>
              <a:rPr sz="1200" b="1" spc="-180" dirty="0">
                <a:latin typeface="Arial"/>
                <a:cs typeface="Arial"/>
              </a:rPr>
              <a:t> </a:t>
            </a:r>
            <a:r>
              <a:rPr sz="1200" b="1" spc="-65" dirty="0">
                <a:latin typeface="Arial"/>
                <a:cs typeface="Arial"/>
              </a:rPr>
              <a:t>almacenaje</a:t>
            </a:r>
            <a:endParaRPr sz="1200">
              <a:latin typeface="Arial"/>
              <a:cs typeface="Arial"/>
            </a:endParaRPr>
          </a:p>
          <a:p>
            <a:pPr marL="12700" marR="5080" indent="-635">
              <a:lnSpc>
                <a:spcPts val="1200"/>
              </a:lnSpc>
              <a:spcBef>
                <a:spcPts val="850"/>
              </a:spcBef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45" dirty="0">
                <a:latin typeface="Arial"/>
                <a:cs typeface="Arial"/>
              </a:rPr>
              <a:t>coste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almacenaje </a:t>
            </a:r>
            <a:r>
              <a:rPr sz="1050" spc="-25" dirty="0">
                <a:latin typeface="Arial"/>
                <a:cs typeface="Arial"/>
              </a:rPr>
              <a:t>incluye </a:t>
            </a:r>
            <a:r>
              <a:rPr sz="1050" spc="-30" dirty="0">
                <a:latin typeface="Arial"/>
                <a:cs typeface="Arial"/>
              </a:rPr>
              <a:t>todos </a:t>
            </a:r>
            <a:r>
              <a:rPr sz="1050" spc="-50" dirty="0">
                <a:latin typeface="Arial"/>
                <a:cs typeface="Arial"/>
              </a:rPr>
              <a:t>los gastos </a:t>
            </a:r>
            <a:r>
              <a:rPr sz="1050" spc="-55" dirty="0">
                <a:latin typeface="Arial"/>
                <a:cs typeface="Arial"/>
              </a:rPr>
              <a:t>necesarios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30" dirty="0">
                <a:latin typeface="Arial"/>
                <a:cs typeface="Arial"/>
              </a:rPr>
              <a:t>mantener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artículos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 </a:t>
            </a:r>
            <a:r>
              <a:rPr sz="1050" spc="-45" dirty="0">
                <a:latin typeface="Arial"/>
                <a:cs typeface="Arial"/>
              </a:rPr>
              <a:t>almacén. </a:t>
            </a:r>
            <a:r>
              <a:rPr sz="1050" spc="-55" dirty="0">
                <a:latin typeface="Arial"/>
                <a:cs typeface="Arial"/>
              </a:rPr>
              <a:t>Engloba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siguientes</a:t>
            </a:r>
            <a:r>
              <a:rPr sz="1050" spc="1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elementos: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2507038" y="1569878"/>
            <a:ext cx="5066665" cy="56762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56845" marR="5080" indent="-144145">
              <a:lnSpc>
                <a:spcPts val="1200"/>
              </a:lnSpc>
              <a:spcBef>
                <a:spcPts val="190"/>
              </a:spcBef>
              <a:buChar char="•"/>
              <a:tabLst>
                <a:tab pos="157480" algn="l"/>
              </a:tabLst>
            </a:pPr>
            <a:r>
              <a:rPr sz="1050" b="1" spc="-50" dirty="0">
                <a:latin typeface="Arial"/>
                <a:cs typeface="Arial"/>
              </a:rPr>
              <a:t>El</a:t>
            </a:r>
            <a:r>
              <a:rPr sz="1050" b="1" spc="-105" dirty="0">
                <a:latin typeface="Arial"/>
                <a:cs typeface="Arial"/>
              </a:rPr>
              <a:t> </a:t>
            </a:r>
            <a:r>
              <a:rPr sz="1050" b="1" spc="-60" dirty="0">
                <a:latin typeface="Arial"/>
                <a:cs typeface="Arial"/>
              </a:rPr>
              <a:t>coste</a:t>
            </a:r>
            <a:r>
              <a:rPr sz="1050" b="1" spc="-100" dirty="0">
                <a:latin typeface="Arial"/>
                <a:cs typeface="Arial"/>
              </a:rPr>
              <a:t> </a:t>
            </a:r>
            <a:r>
              <a:rPr sz="1050" b="1" spc="-60" dirty="0">
                <a:latin typeface="Arial"/>
                <a:cs typeface="Arial"/>
              </a:rPr>
              <a:t>del</a:t>
            </a:r>
            <a:r>
              <a:rPr sz="1050" b="1" spc="-100" dirty="0">
                <a:latin typeface="Arial"/>
                <a:cs typeface="Arial"/>
              </a:rPr>
              <a:t> </a:t>
            </a:r>
            <a:r>
              <a:rPr sz="1050" b="1" spc="-45" dirty="0">
                <a:latin typeface="Arial"/>
                <a:cs typeface="Arial"/>
              </a:rPr>
              <a:t>edificio</a:t>
            </a:r>
            <a:r>
              <a:rPr sz="1050" b="1" spc="-100" dirty="0">
                <a:latin typeface="Arial"/>
                <a:cs typeface="Arial"/>
              </a:rPr>
              <a:t> </a:t>
            </a:r>
            <a:r>
              <a:rPr sz="1050" b="1" spc="-55" dirty="0">
                <a:latin typeface="Arial"/>
                <a:cs typeface="Arial"/>
              </a:rPr>
              <a:t>destinado</a:t>
            </a:r>
            <a:r>
              <a:rPr sz="1050" b="1" spc="-100" dirty="0">
                <a:latin typeface="Arial"/>
                <a:cs typeface="Arial"/>
              </a:rPr>
              <a:t> </a:t>
            </a:r>
            <a:r>
              <a:rPr sz="1050" b="1" spc="-45" dirty="0">
                <a:latin typeface="Arial"/>
                <a:cs typeface="Arial"/>
              </a:rPr>
              <a:t>a</a:t>
            </a:r>
            <a:r>
              <a:rPr sz="1050" b="1" spc="-100" dirty="0">
                <a:latin typeface="Arial"/>
                <a:cs typeface="Arial"/>
              </a:rPr>
              <a:t> </a:t>
            </a:r>
            <a:r>
              <a:rPr sz="1050" b="1" spc="-55" dirty="0">
                <a:latin typeface="Arial"/>
                <a:cs typeface="Arial"/>
              </a:rPr>
              <a:t>almacén</a:t>
            </a:r>
            <a:r>
              <a:rPr sz="1050" spc="-55" dirty="0">
                <a:latin typeface="Arial"/>
                <a:cs typeface="Arial"/>
              </a:rPr>
              <a:t>,</a:t>
            </a:r>
            <a:r>
              <a:rPr sz="1050" spc="-40" dirty="0">
                <a:latin typeface="Arial"/>
                <a:cs typeface="Arial"/>
              </a:rPr>
              <a:t> generado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por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40" dirty="0">
                <a:latin typeface="Arial"/>
                <a:cs typeface="Arial"/>
              </a:rPr>
              <a:t> hecho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poseer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edificio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  </a:t>
            </a:r>
            <a:r>
              <a:rPr sz="1050" spc="-5" dirty="0">
                <a:latin typeface="Arial"/>
                <a:cs typeface="Arial"/>
              </a:rPr>
              <a:t>utilizarlo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depósito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50" dirty="0">
                <a:latin typeface="Arial"/>
                <a:cs typeface="Arial"/>
              </a:rPr>
              <a:t>mercancías.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Contempla:</a:t>
            </a:r>
            <a:endParaRPr sz="1050">
              <a:latin typeface="Arial"/>
              <a:cs typeface="Arial"/>
            </a:endParaRPr>
          </a:p>
          <a:p>
            <a:pPr marL="300990" lvl="1" indent="-144780">
              <a:lnSpc>
                <a:spcPct val="100000"/>
              </a:lnSpc>
              <a:spcBef>
                <a:spcPts val="335"/>
              </a:spcBef>
              <a:buChar char="–"/>
              <a:tabLst>
                <a:tab pos="301625" algn="l"/>
              </a:tabLst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25" dirty="0">
                <a:latin typeface="Arial"/>
                <a:cs typeface="Arial"/>
              </a:rPr>
              <a:t>alquiler </a:t>
            </a:r>
            <a:r>
              <a:rPr sz="1050" spc="-35" dirty="0">
                <a:latin typeface="Arial"/>
                <a:cs typeface="Arial"/>
              </a:rPr>
              <a:t>de la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nave.</a:t>
            </a:r>
            <a:endParaRPr sz="1050">
              <a:latin typeface="Arial"/>
              <a:cs typeface="Arial"/>
            </a:endParaRPr>
          </a:p>
          <a:p>
            <a:pPr marL="300990" lvl="1" indent="-144780">
              <a:lnSpc>
                <a:spcPct val="100000"/>
              </a:lnSpc>
              <a:spcBef>
                <a:spcPts val="365"/>
              </a:spcBef>
              <a:buChar char="–"/>
              <a:tabLst>
                <a:tab pos="301625" algn="l"/>
              </a:tabLst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financiación </a:t>
            </a:r>
            <a:r>
              <a:rPr sz="1050" spc="-25" dirty="0">
                <a:latin typeface="Arial"/>
                <a:cs typeface="Arial"/>
              </a:rPr>
              <a:t>del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inmueble.</a:t>
            </a:r>
            <a:endParaRPr sz="1050">
              <a:latin typeface="Arial"/>
              <a:cs typeface="Arial"/>
            </a:endParaRPr>
          </a:p>
          <a:p>
            <a:pPr marL="300990" lvl="1" indent="-144780">
              <a:lnSpc>
                <a:spcPct val="100000"/>
              </a:lnSpc>
              <a:spcBef>
                <a:spcPts val="365"/>
              </a:spcBef>
              <a:buChar char="–"/>
              <a:tabLst>
                <a:tab pos="301625" algn="l"/>
              </a:tabLst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amortización, </a:t>
            </a:r>
            <a:r>
              <a:rPr sz="1050" spc="-60" dirty="0">
                <a:latin typeface="Arial"/>
                <a:cs typeface="Arial"/>
              </a:rPr>
              <a:t>si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5" dirty="0">
                <a:latin typeface="Arial"/>
                <a:cs typeface="Arial"/>
              </a:rPr>
              <a:t>edificio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25" dirty="0">
                <a:latin typeface="Arial"/>
                <a:cs typeface="Arial"/>
              </a:rPr>
              <a:t>propiedad </a:t>
            </a:r>
            <a:r>
              <a:rPr sz="1050" spc="-35" dirty="0">
                <a:latin typeface="Arial"/>
                <a:cs typeface="Arial"/>
              </a:rPr>
              <a:t>de la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empresa.</a:t>
            </a:r>
            <a:endParaRPr sz="1050">
              <a:latin typeface="Arial"/>
              <a:cs typeface="Arial"/>
            </a:endParaRPr>
          </a:p>
          <a:p>
            <a:pPr marL="300990" marR="5080" lvl="1" indent="-144145">
              <a:lnSpc>
                <a:spcPts val="1200"/>
              </a:lnSpc>
              <a:spcBef>
                <a:spcPts val="455"/>
              </a:spcBef>
              <a:buChar char="–"/>
              <a:tabLst>
                <a:tab pos="301625" algn="l"/>
              </a:tabLst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20" dirty="0">
                <a:latin typeface="Arial"/>
                <a:cs typeface="Arial"/>
              </a:rPr>
              <a:t>mantenimiento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55" dirty="0">
                <a:latin typeface="Arial"/>
                <a:cs typeface="Arial"/>
              </a:rPr>
              <a:t>nave,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45" dirty="0">
                <a:latin typeface="Arial"/>
                <a:cs typeface="Arial"/>
              </a:rPr>
              <a:t>decir, </a:t>
            </a:r>
            <a:r>
              <a:rPr sz="1050" spc="-50" dirty="0">
                <a:latin typeface="Arial"/>
                <a:cs typeface="Arial"/>
              </a:rPr>
              <a:t>los gastos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50" dirty="0">
                <a:latin typeface="Arial"/>
                <a:cs typeface="Arial"/>
              </a:rPr>
              <a:t>ocasionan </a:t>
            </a:r>
            <a:r>
              <a:rPr sz="1050" spc="-15" dirty="0">
                <a:latin typeface="Arial"/>
                <a:cs typeface="Arial"/>
              </a:rPr>
              <a:t>por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reparaciones 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55" dirty="0">
                <a:latin typeface="Arial"/>
                <a:cs typeface="Arial"/>
              </a:rPr>
              <a:t>suelo, </a:t>
            </a:r>
            <a:r>
              <a:rPr sz="1050" spc="-50" dirty="0">
                <a:latin typeface="Arial"/>
                <a:cs typeface="Arial"/>
              </a:rPr>
              <a:t>paredes, </a:t>
            </a:r>
            <a:r>
              <a:rPr sz="1050" spc="-25" dirty="0">
                <a:latin typeface="Arial"/>
                <a:cs typeface="Arial"/>
              </a:rPr>
              <a:t>cubierta,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etc.</a:t>
            </a:r>
            <a:endParaRPr sz="1050">
              <a:latin typeface="Arial"/>
              <a:cs typeface="Arial"/>
            </a:endParaRPr>
          </a:p>
          <a:p>
            <a:pPr marL="300990" marR="5080" lvl="1" indent="-144145">
              <a:lnSpc>
                <a:spcPts val="1200"/>
              </a:lnSpc>
              <a:spcBef>
                <a:spcPts val="425"/>
              </a:spcBef>
              <a:buChar char="–"/>
              <a:tabLst>
                <a:tab pos="301625" algn="l"/>
              </a:tabLst>
            </a:pPr>
            <a:r>
              <a:rPr sz="1050" spc="-85" dirty="0">
                <a:latin typeface="Arial"/>
                <a:cs typeface="Arial"/>
              </a:rPr>
              <a:t>Las </a:t>
            </a:r>
            <a:r>
              <a:rPr sz="1050" spc="-30" dirty="0">
                <a:latin typeface="Arial"/>
                <a:cs typeface="Arial"/>
              </a:rPr>
              <a:t>primas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seguros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50" dirty="0">
                <a:latin typeface="Arial"/>
                <a:cs typeface="Arial"/>
              </a:rPr>
              <a:t>desembolsa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50" dirty="0">
                <a:latin typeface="Arial"/>
                <a:cs typeface="Arial"/>
              </a:rPr>
              <a:t>empresa,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45" dirty="0">
                <a:latin typeface="Arial"/>
                <a:cs typeface="Arial"/>
              </a:rPr>
              <a:t>conceptos </a:t>
            </a:r>
            <a:r>
              <a:rPr sz="1050" spc="-35" dirty="0">
                <a:latin typeface="Arial"/>
                <a:cs typeface="Arial"/>
              </a:rPr>
              <a:t>de incendio, </a:t>
            </a:r>
            <a:r>
              <a:rPr sz="1050" spc="-40" dirty="0">
                <a:latin typeface="Arial"/>
                <a:cs typeface="Arial"/>
              </a:rPr>
              <a:t>robo,  </a:t>
            </a:r>
            <a:r>
              <a:rPr sz="1050" spc="-30" dirty="0">
                <a:latin typeface="Arial"/>
                <a:cs typeface="Arial"/>
              </a:rPr>
              <a:t>etc.</a:t>
            </a:r>
            <a:endParaRPr sz="1050">
              <a:latin typeface="Arial"/>
              <a:cs typeface="Arial"/>
            </a:endParaRPr>
          </a:p>
          <a:p>
            <a:pPr marL="300990" marR="5080" lvl="1" indent="-144145">
              <a:lnSpc>
                <a:spcPts val="1200"/>
              </a:lnSpc>
              <a:spcBef>
                <a:spcPts val="425"/>
              </a:spcBef>
              <a:buChar char="–"/>
              <a:tabLst>
                <a:tab pos="301625" algn="l"/>
              </a:tabLst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10" dirty="0">
                <a:latin typeface="Arial"/>
                <a:cs typeface="Arial"/>
              </a:rPr>
              <a:t>tributos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0" dirty="0">
                <a:latin typeface="Arial"/>
                <a:cs typeface="Arial"/>
              </a:rPr>
              <a:t>pagan </a:t>
            </a:r>
            <a:r>
              <a:rPr sz="1050" spc="-15" dirty="0">
                <a:latin typeface="Arial"/>
                <a:cs typeface="Arial"/>
              </a:rPr>
              <a:t>por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0" dirty="0">
                <a:latin typeface="Arial"/>
                <a:cs typeface="Arial"/>
              </a:rPr>
              <a:t>hecho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poseer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55" dirty="0">
                <a:latin typeface="Arial"/>
                <a:cs typeface="Arial"/>
              </a:rPr>
              <a:t>nave, </a:t>
            </a:r>
            <a:r>
              <a:rPr sz="1050" spc="-15" dirty="0">
                <a:latin typeface="Arial"/>
                <a:cs typeface="Arial"/>
              </a:rPr>
              <a:t>por </a:t>
            </a:r>
            <a:r>
              <a:rPr sz="1050" spc="-30" dirty="0">
                <a:latin typeface="Arial"/>
                <a:cs typeface="Arial"/>
              </a:rPr>
              <a:t>ejemplo,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Impuesto </a:t>
            </a:r>
            <a:r>
              <a:rPr sz="1050" spc="-35" dirty="0">
                <a:latin typeface="Arial"/>
                <a:cs typeface="Arial"/>
              </a:rPr>
              <a:t>de  </a:t>
            </a:r>
            <a:r>
              <a:rPr sz="1050" spc="-60" dirty="0">
                <a:latin typeface="Arial"/>
                <a:cs typeface="Arial"/>
              </a:rPr>
              <a:t>Bienes </a:t>
            </a:r>
            <a:r>
              <a:rPr sz="1050" spc="-40" dirty="0">
                <a:latin typeface="Arial"/>
                <a:cs typeface="Arial"/>
              </a:rPr>
              <a:t>Inmuebles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(IBI).</a:t>
            </a:r>
            <a:endParaRPr sz="1050">
              <a:latin typeface="Arial"/>
              <a:cs typeface="Arial"/>
            </a:endParaRPr>
          </a:p>
          <a:p>
            <a:pPr marL="156845" marR="5715" indent="-144145">
              <a:lnSpc>
                <a:spcPts val="1200"/>
              </a:lnSpc>
              <a:spcBef>
                <a:spcPts val="570"/>
              </a:spcBef>
              <a:buChar char="•"/>
              <a:tabLst>
                <a:tab pos="157480" algn="l"/>
              </a:tabLst>
            </a:pPr>
            <a:r>
              <a:rPr sz="1050" b="1" spc="-50" dirty="0">
                <a:latin typeface="Arial"/>
                <a:cs typeface="Arial"/>
              </a:rPr>
              <a:t>El </a:t>
            </a:r>
            <a:r>
              <a:rPr sz="1050" b="1" spc="-60" dirty="0">
                <a:latin typeface="Arial"/>
                <a:cs typeface="Arial"/>
              </a:rPr>
              <a:t>coste </a:t>
            </a:r>
            <a:r>
              <a:rPr sz="1050" b="1" spc="-65" dirty="0">
                <a:latin typeface="Arial"/>
                <a:cs typeface="Arial"/>
              </a:rPr>
              <a:t>de </a:t>
            </a:r>
            <a:r>
              <a:rPr sz="1050" b="1" spc="-60" dirty="0">
                <a:latin typeface="Arial"/>
                <a:cs typeface="Arial"/>
              </a:rPr>
              <a:t>las </a:t>
            </a:r>
            <a:r>
              <a:rPr sz="1050" b="1" spc="-55" dirty="0">
                <a:latin typeface="Arial"/>
                <a:cs typeface="Arial"/>
              </a:rPr>
              <a:t>instalaciones,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comprende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inversiones realizadas </a:t>
            </a:r>
            <a:r>
              <a:rPr sz="1050" spc="-40" dirty="0">
                <a:latin typeface="Arial"/>
                <a:cs typeface="Arial"/>
              </a:rPr>
              <a:t>en elementos  </a:t>
            </a:r>
            <a:r>
              <a:rPr sz="1050" spc="-45" dirty="0">
                <a:latin typeface="Arial"/>
                <a:cs typeface="Arial"/>
              </a:rPr>
              <a:t>empleados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20" dirty="0">
                <a:latin typeface="Arial"/>
                <a:cs typeface="Arial"/>
              </a:rPr>
              <a:t>recinto </a:t>
            </a:r>
            <a:r>
              <a:rPr sz="1050" spc="-30" dirty="0">
                <a:latin typeface="Arial"/>
                <a:cs typeface="Arial"/>
              </a:rPr>
              <a:t>donde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almacenan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productos.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Incluye:</a:t>
            </a:r>
            <a:endParaRPr sz="1050">
              <a:latin typeface="Arial"/>
              <a:cs typeface="Arial"/>
            </a:endParaRPr>
          </a:p>
          <a:p>
            <a:pPr marL="300990" marR="5080" lvl="1" indent="-144145">
              <a:lnSpc>
                <a:spcPts val="1200"/>
              </a:lnSpc>
              <a:spcBef>
                <a:spcPts val="425"/>
              </a:spcBef>
              <a:buChar char="–"/>
              <a:tabLst>
                <a:tab pos="301625" algn="l"/>
              </a:tabLst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25" dirty="0">
                <a:latin typeface="Arial"/>
                <a:cs typeface="Arial"/>
              </a:rPr>
              <a:t>alquiler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estanterías, </a:t>
            </a:r>
            <a:r>
              <a:rPr sz="1050" spc="-25" dirty="0">
                <a:latin typeface="Arial"/>
                <a:cs typeface="Arial"/>
              </a:rPr>
              <a:t>frigoríficos, </a:t>
            </a:r>
            <a:r>
              <a:rPr sz="1050" spc="-35" dirty="0">
                <a:latin typeface="Arial"/>
                <a:cs typeface="Arial"/>
              </a:rPr>
              <a:t>etc.,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65" dirty="0">
                <a:latin typeface="Arial"/>
                <a:cs typeface="Arial"/>
              </a:rPr>
              <a:t>caso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25" dirty="0">
                <a:latin typeface="Arial"/>
                <a:cs typeface="Arial"/>
              </a:rPr>
              <a:t>no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hayan </a:t>
            </a:r>
            <a:r>
              <a:rPr sz="1050" spc="-20" dirty="0">
                <a:latin typeface="Arial"/>
                <a:cs typeface="Arial"/>
              </a:rPr>
              <a:t>adquirido  </a:t>
            </a:r>
            <a:r>
              <a:rPr sz="1050" spc="-15" dirty="0">
                <a:latin typeface="Arial"/>
                <a:cs typeface="Arial"/>
              </a:rPr>
              <a:t>por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empresa.</a:t>
            </a:r>
            <a:endParaRPr sz="1050">
              <a:latin typeface="Arial"/>
              <a:cs typeface="Arial"/>
            </a:endParaRPr>
          </a:p>
          <a:p>
            <a:pPr marL="300990" lvl="1" indent="-144780">
              <a:lnSpc>
                <a:spcPct val="100000"/>
              </a:lnSpc>
              <a:spcBef>
                <a:spcPts val="335"/>
              </a:spcBef>
              <a:buChar char="–"/>
              <a:tabLst>
                <a:tab pos="301625" algn="l"/>
              </a:tabLst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35" dirty="0">
                <a:latin typeface="Arial"/>
                <a:cs typeface="Arial"/>
              </a:rPr>
              <a:t>financieros de </a:t>
            </a:r>
            <a:r>
              <a:rPr sz="1050" spc="-55" dirty="0">
                <a:latin typeface="Arial"/>
                <a:cs typeface="Arial"/>
              </a:rPr>
              <a:t>estas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instalaciones.</a:t>
            </a:r>
            <a:endParaRPr sz="1050">
              <a:latin typeface="Arial"/>
              <a:cs typeface="Arial"/>
            </a:endParaRPr>
          </a:p>
          <a:p>
            <a:pPr marL="300990" lvl="1" indent="-144780">
              <a:lnSpc>
                <a:spcPct val="100000"/>
              </a:lnSpc>
              <a:spcBef>
                <a:spcPts val="365"/>
              </a:spcBef>
              <a:buChar char="–"/>
              <a:tabLst>
                <a:tab pos="301625" algn="l"/>
              </a:tabLst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amortización </a:t>
            </a:r>
            <a:r>
              <a:rPr sz="1050" spc="-45" dirty="0">
                <a:latin typeface="Arial"/>
                <a:cs typeface="Arial"/>
              </a:rPr>
              <a:t>delos </a:t>
            </a:r>
            <a:r>
              <a:rPr sz="1050" spc="-35" dirty="0">
                <a:latin typeface="Arial"/>
                <a:cs typeface="Arial"/>
              </a:rPr>
              <a:t>anteriores </a:t>
            </a:r>
            <a:r>
              <a:rPr sz="1050" spc="-40" dirty="0">
                <a:latin typeface="Arial"/>
                <a:cs typeface="Arial"/>
              </a:rPr>
              <a:t>elementos, </a:t>
            </a:r>
            <a:r>
              <a:rPr sz="1050" spc="-60" dirty="0">
                <a:latin typeface="Arial"/>
                <a:cs typeface="Arial"/>
              </a:rPr>
              <a:t>si </a:t>
            </a:r>
            <a:r>
              <a:rPr sz="1050" spc="-55" dirty="0">
                <a:latin typeface="Arial"/>
                <a:cs typeface="Arial"/>
              </a:rPr>
              <a:t>son </a:t>
            </a:r>
            <a:r>
              <a:rPr sz="1050" spc="-25" dirty="0">
                <a:latin typeface="Arial"/>
                <a:cs typeface="Arial"/>
              </a:rPr>
              <a:t>propiedad </a:t>
            </a:r>
            <a:r>
              <a:rPr sz="1050" spc="-35" dirty="0">
                <a:latin typeface="Arial"/>
                <a:cs typeface="Arial"/>
              </a:rPr>
              <a:t>de la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empresa.</a:t>
            </a:r>
            <a:endParaRPr sz="1050">
              <a:latin typeface="Arial"/>
              <a:cs typeface="Arial"/>
            </a:endParaRPr>
          </a:p>
          <a:p>
            <a:pPr marL="300355" marR="5080" lvl="1" indent="-144145">
              <a:lnSpc>
                <a:spcPts val="1200"/>
              </a:lnSpc>
              <a:spcBef>
                <a:spcPts val="455"/>
              </a:spcBef>
              <a:buChar char="–"/>
              <a:tabLst>
                <a:tab pos="301625" algn="l"/>
              </a:tabLst>
            </a:pPr>
            <a:r>
              <a:rPr sz="1050" spc="-85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reparaciones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0" dirty="0">
                <a:latin typeface="Arial"/>
                <a:cs typeface="Arial"/>
              </a:rPr>
              <a:t>mantenimiento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dichos componentes, con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5" dirty="0">
                <a:latin typeface="Arial"/>
                <a:cs typeface="Arial"/>
              </a:rPr>
              <a:t>fin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25" dirty="0">
                <a:latin typeface="Arial"/>
                <a:cs typeface="Arial"/>
              </a:rPr>
              <a:t>funcio-  </a:t>
            </a:r>
            <a:r>
              <a:rPr sz="1050" spc="-35" dirty="0">
                <a:latin typeface="Arial"/>
                <a:cs typeface="Arial"/>
              </a:rPr>
              <a:t>nen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correctamente.</a:t>
            </a:r>
            <a:endParaRPr sz="1050">
              <a:latin typeface="Arial"/>
              <a:cs typeface="Arial"/>
            </a:endParaRPr>
          </a:p>
          <a:p>
            <a:pPr marL="156845" marR="5080" indent="-144145">
              <a:lnSpc>
                <a:spcPts val="1200"/>
              </a:lnSpc>
              <a:spcBef>
                <a:spcPts val="570"/>
              </a:spcBef>
              <a:buChar char="•"/>
              <a:tabLst>
                <a:tab pos="157480" algn="l"/>
              </a:tabLst>
            </a:pPr>
            <a:r>
              <a:rPr sz="1050" b="1" spc="-50" dirty="0">
                <a:latin typeface="Arial"/>
                <a:cs typeface="Arial"/>
              </a:rPr>
              <a:t>El </a:t>
            </a:r>
            <a:r>
              <a:rPr sz="1050" b="1" spc="-60" dirty="0">
                <a:latin typeface="Arial"/>
                <a:cs typeface="Arial"/>
              </a:rPr>
              <a:t>coste </a:t>
            </a:r>
            <a:r>
              <a:rPr sz="1050" b="1" spc="-65" dirty="0">
                <a:latin typeface="Arial"/>
                <a:cs typeface="Arial"/>
              </a:rPr>
              <a:t>de </a:t>
            </a:r>
            <a:r>
              <a:rPr sz="1050" b="1" spc="-45" dirty="0">
                <a:latin typeface="Arial"/>
                <a:cs typeface="Arial"/>
              </a:rPr>
              <a:t>manutención </a:t>
            </a:r>
            <a:r>
              <a:rPr sz="1050" b="1" spc="-65" dirty="0">
                <a:latin typeface="Arial"/>
                <a:cs typeface="Arial"/>
              </a:rPr>
              <a:t>de </a:t>
            </a:r>
            <a:r>
              <a:rPr sz="1050" b="1" spc="-60" dirty="0">
                <a:latin typeface="Arial"/>
                <a:cs typeface="Arial"/>
              </a:rPr>
              <a:t>las </a:t>
            </a:r>
            <a:r>
              <a:rPr sz="1050" b="1" spc="-55" dirty="0">
                <a:latin typeface="Arial"/>
                <a:cs typeface="Arial"/>
              </a:rPr>
              <a:t>existencias,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45" dirty="0">
                <a:latin typeface="Arial"/>
                <a:cs typeface="Arial"/>
              </a:rPr>
              <a:t>decir,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0" dirty="0">
                <a:latin typeface="Arial"/>
                <a:cs typeface="Arial"/>
              </a:rPr>
              <a:t>manejo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productos </a:t>
            </a:r>
            <a:r>
              <a:rPr sz="1050" spc="-50" dirty="0">
                <a:latin typeface="Arial"/>
                <a:cs typeface="Arial"/>
              </a:rPr>
              <a:t>alma-  </a:t>
            </a:r>
            <a:r>
              <a:rPr sz="1050" spc="-60" dirty="0">
                <a:latin typeface="Arial"/>
                <a:cs typeface="Arial"/>
              </a:rPr>
              <a:t>cenados, </a:t>
            </a:r>
            <a:r>
              <a:rPr sz="1050" spc="-15" dirty="0">
                <a:latin typeface="Arial"/>
                <a:cs typeface="Arial"/>
              </a:rPr>
              <a:t>constituido </a:t>
            </a:r>
            <a:r>
              <a:rPr sz="1050" spc="-20" dirty="0">
                <a:latin typeface="Arial"/>
                <a:cs typeface="Arial"/>
              </a:rPr>
              <a:t>por:</a:t>
            </a:r>
            <a:endParaRPr sz="1050">
              <a:latin typeface="Arial"/>
              <a:cs typeface="Arial"/>
            </a:endParaRPr>
          </a:p>
          <a:p>
            <a:pPr marL="300355" marR="5080" lvl="1" indent="-144145">
              <a:lnSpc>
                <a:spcPts val="1200"/>
              </a:lnSpc>
              <a:spcBef>
                <a:spcPts val="425"/>
              </a:spcBef>
              <a:buChar char="–"/>
              <a:tabLst>
                <a:tab pos="301625" algn="l"/>
              </a:tabLst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45" dirty="0">
                <a:latin typeface="Arial"/>
                <a:cs typeface="Arial"/>
              </a:rPr>
              <a:t>salario,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35" dirty="0">
                <a:latin typeface="Arial"/>
                <a:cs typeface="Arial"/>
              </a:rPr>
              <a:t>cotizaciones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Seguridad </a:t>
            </a:r>
            <a:r>
              <a:rPr sz="1050" spc="-55" dirty="0">
                <a:latin typeface="Arial"/>
                <a:cs typeface="Arial"/>
              </a:rPr>
              <a:t>Social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gasto de </a:t>
            </a:r>
            <a:r>
              <a:rPr sz="1050" spc="-40" dirty="0">
                <a:latin typeface="Arial"/>
                <a:cs typeface="Arial"/>
              </a:rPr>
              <a:t>personal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operarios 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45" dirty="0">
                <a:latin typeface="Arial"/>
                <a:cs typeface="Arial"/>
              </a:rPr>
              <a:t>almacén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5" dirty="0">
                <a:latin typeface="Arial"/>
                <a:cs typeface="Arial"/>
              </a:rPr>
              <a:t>encargan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0" dirty="0">
                <a:latin typeface="Arial"/>
                <a:cs typeface="Arial"/>
              </a:rPr>
              <a:t>manejo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mercancías.</a:t>
            </a:r>
            <a:endParaRPr sz="1050">
              <a:latin typeface="Arial"/>
              <a:cs typeface="Arial"/>
            </a:endParaRPr>
          </a:p>
          <a:p>
            <a:pPr marL="300355" marR="5715" lvl="1" indent="-144145">
              <a:lnSpc>
                <a:spcPts val="1200"/>
              </a:lnSpc>
              <a:spcBef>
                <a:spcPts val="425"/>
              </a:spcBef>
              <a:buChar char="–"/>
              <a:tabLst>
                <a:tab pos="300990" algn="l"/>
              </a:tabLst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25" dirty="0">
                <a:latin typeface="Arial"/>
                <a:cs typeface="Arial"/>
              </a:rPr>
              <a:t>alquiler </a:t>
            </a:r>
            <a:r>
              <a:rPr sz="1050" spc="-40" dirty="0">
                <a:latin typeface="Arial"/>
                <a:cs typeface="Arial"/>
              </a:rPr>
              <a:t>o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amortización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5" dirty="0">
                <a:latin typeface="Arial"/>
                <a:cs typeface="Arial"/>
              </a:rPr>
              <a:t>vehículos </a:t>
            </a:r>
            <a:r>
              <a:rPr sz="1050" spc="-25" dirty="0">
                <a:latin typeface="Arial"/>
                <a:cs typeface="Arial"/>
              </a:rPr>
              <a:t>internos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manipulación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0" dirty="0">
                <a:latin typeface="Arial"/>
                <a:cs typeface="Arial"/>
              </a:rPr>
              <a:t>existen-  </a:t>
            </a:r>
            <a:r>
              <a:rPr sz="1050" spc="-60" dirty="0">
                <a:latin typeface="Arial"/>
                <a:cs typeface="Arial"/>
              </a:rPr>
              <a:t>cias, </a:t>
            </a:r>
            <a:r>
              <a:rPr sz="1050" spc="-45" dirty="0">
                <a:latin typeface="Arial"/>
                <a:cs typeface="Arial"/>
              </a:rPr>
              <a:t>según </a:t>
            </a:r>
            <a:r>
              <a:rPr sz="1050" spc="-70" dirty="0">
                <a:latin typeface="Arial"/>
                <a:cs typeface="Arial"/>
              </a:rPr>
              <a:t>sean </a:t>
            </a:r>
            <a:r>
              <a:rPr sz="1050" spc="-35" dirty="0">
                <a:latin typeface="Arial"/>
                <a:cs typeface="Arial"/>
              </a:rPr>
              <a:t>alquilados </a:t>
            </a:r>
            <a:r>
              <a:rPr sz="1050" spc="-40" dirty="0">
                <a:latin typeface="Arial"/>
                <a:cs typeface="Arial"/>
              </a:rPr>
              <a:t>o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propios.</a:t>
            </a:r>
            <a:endParaRPr sz="1050">
              <a:latin typeface="Arial"/>
              <a:cs typeface="Arial"/>
            </a:endParaRPr>
          </a:p>
          <a:p>
            <a:pPr marL="300355" lvl="1" indent="-144780">
              <a:lnSpc>
                <a:spcPct val="100000"/>
              </a:lnSpc>
              <a:spcBef>
                <a:spcPts val="335"/>
              </a:spcBef>
              <a:buChar char="–"/>
              <a:tabLst>
                <a:tab pos="300990" algn="l"/>
              </a:tabLst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35" dirty="0">
                <a:latin typeface="Arial"/>
                <a:cs typeface="Arial"/>
              </a:rPr>
              <a:t>reparación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0" dirty="0">
                <a:latin typeface="Arial"/>
                <a:cs typeface="Arial"/>
              </a:rPr>
              <a:t>mantenimiento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dichos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vehículos.</a:t>
            </a:r>
            <a:endParaRPr sz="1050">
              <a:latin typeface="Arial"/>
              <a:cs typeface="Arial"/>
            </a:endParaRPr>
          </a:p>
          <a:p>
            <a:pPr marL="156845" marR="5080" indent="-144780" algn="just">
              <a:lnSpc>
                <a:spcPts val="1200"/>
              </a:lnSpc>
              <a:spcBef>
                <a:spcPts val="595"/>
              </a:spcBef>
              <a:buChar char="•"/>
              <a:tabLst>
                <a:tab pos="156845" algn="l"/>
              </a:tabLst>
            </a:pPr>
            <a:r>
              <a:rPr sz="1050" b="1" spc="-50" dirty="0">
                <a:latin typeface="Arial"/>
                <a:cs typeface="Arial"/>
              </a:rPr>
              <a:t>El </a:t>
            </a:r>
            <a:r>
              <a:rPr sz="1050" b="1" spc="-60" dirty="0">
                <a:latin typeface="Arial"/>
                <a:cs typeface="Arial"/>
              </a:rPr>
              <a:t>coste </a:t>
            </a:r>
            <a:r>
              <a:rPr sz="1050" b="1" spc="-65" dirty="0">
                <a:latin typeface="Arial"/>
                <a:cs typeface="Arial"/>
              </a:rPr>
              <a:t>de </a:t>
            </a:r>
            <a:r>
              <a:rPr sz="1050" b="1" spc="-75" dirty="0">
                <a:latin typeface="Arial"/>
                <a:cs typeface="Arial"/>
              </a:rPr>
              <a:t>posesión </a:t>
            </a:r>
            <a:r>
              <a:rPr sz="1050" b="1" spc="-65" dirty="0">
                <a:latin typeface="Arial"/>
                <a:cs typeface="Arial"/>
              </a:rPr>
              <a:t>de </a:t>
            </a:r>
            <a:r>
              <a:rPr sz="1050" b="1" spc="-60" dirty="0">
                <a:latin typeface="Arial"/>
                <a:cs typeface="Arial"/>
              </a:rPr>
              <a:t>las </a:t>
            </a:r>
            <a:r>
              <a:rPr sz="1050" b="1" spc="-55" dirty="0">
                <a:latin typeface="Arial"/>
                <a:cs typeface="Arial"/>
              </a:rPr>
              <a:t>existencias,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20" dirty="0">
                <a:latin typeface="Arial"/>
                <a:cs typeface="Arial"/>
              </a:rPr>
              <a:t>origina </a:t>
            </a:r>
            <a:r>
              <a:rPr sz="1050" spc="-15" dirty="0">
                <a:latin typeface="Arial"/>
                <a:cs typeface="Arial"/>
              </a:rPr>
              <a:t>por </a:t>
            </a:r>
            <a:r>
              <a:rPr sz="1050" spc="-35" dirty="0">
                <a:latin typeface="Arial"/>
                <a:cs typeface="Arial"/>
              </a:rPr>
              <a:t>disponer de una </a:t>
            </a:r>
            <a:r>
              <a:rPr sz="1050" spc="-30" dirty="0">
                <a:latin typeface="Arial"/>
                <a:cs typeface="Arial"/>
              </a:rPr>
              <a:t>gran canti-  </a:t>
            </a:r>
            <a:r>
              <a:rPr sz="1050" spc="-35" dirty="0">
                <a:latin typeface="Arial"/>
                <a:cs typeface="Arial"/>
              </a:rPr>
              <a:t>dad de </a:t>
            </a:r>
            <a:r>
              <a:rPr sz="1050" spc="-25" dirty="0">
                <a:latin typeface="Arial"/>
                <a:cs typeface="Arial"/>
              </a:rPr>
              <a:t>productos </a:t>
            </a:r>
            <a:r>
              <a:rPr sz="1050" spc="-50" dirty="0">
                <a:latin typeface="Arial"/>
                <a:cs typeface="Arial"/>
              </a:rPr>
              <a:t>almacenados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40" dirty="0">
                <a:latin typeface="Arial"/>
                <a:cs typeface="Arial"/>
              </a:rPr>
              <a:t>suponen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30" dirty="0">
                <a:latin typeface="Arial"/>
                <a:cs typeface="Arial"/>
              </a:rPr>
              <a:t>inversión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empresa. </a:t>
            </a:r>
            <a:r>
              <a:rPr sz="1050" spc="-140" dirty="0">
                <a:latin typeface="Arial"/>
                <a:cs typeface="Arial"/>
              </a:rPr>
              <a:t>Es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0" dirty="0">
                <a:latin typeface="Arial"/>
                <a:cs typeface="Arial"/>
              </a:rPr>
              <a:t>llama-  </a:t>
            </a:r>
            <a:r>
              <a:rPr sz="1050" spc="-25" dirty="0">
                <a:latin typeface="Arial"/>
                <a:cs typeface="Arial"/>
              </a:rPr>
              <a:t>do </a:t>
            </a:r>
            <a:r>
              <a:rPr sz="1050" b="1" spc="-60" dirty="0">
                <a:latin typeface="Arial"/>
                <a:cs typeface="Arial"/>
              </a:rPr>
              <a:t>coste </a:t>
            </a:r>
            <a:r>
              <a:rPr sz="1050" b="1" spc="-65" dirty="0">
                <a:latin typeface="Arial"/>
                <a:cs typeface="Arial"/>
              </a:rPr>
              <a:t>de </a:t>
            </a:r>
            <a:r>
              <a:rPr sz="1050" b="1" spc="-45" dirty="0">
                <a:latin typeface="Arial"/>
                <a:cs typeface="Arial"/>
              </a:rPr>
              <a:t>oportunidad,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40" dirty="0">
                <a:latin typeface="Arial"/>
                <a:cs typeface="Arial"/>
              </a:rPr>
              <a:t>deja </a:t>
            </a:r>
            <a:r>
              <a:rPr sz="1050" spc="-35" dirty="0">
                <a:latin typeface="Arial"/>
                <a:cs typeface="Arial"/>
              </a:rPr>
              <a:t>de ingresar la </a:t>
            </a:r>
            <a:r>
              <a:rPr sz="1050" spc="-45" dirty="0">
                <a:latin typeface="Arial"/>
                <a:cs typeface="Arial"/>
              </a:rPr>
              <a:t>empresa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5" dirty="0">
                <a:latin typeface="Arial"/>
                <a:cs typeface="Arial"/>
              </a:rPr>
              <a:t>invertir </a:t>
            </a:r>
            <a:r>
              <a:rPr sz="1050" spc="-25" dirty="0">
                <a:latin typeface="Arial"/>
                <a:cs typeface="Arial"/>
              </a:rPr>
              <a:t>el dinero  </a:t>
            </a:r>
            <a:r>
              <a:rPr sz="1050" spc="-40" dirty="0">
                <a:latin typeface="Arial"/>
                <a:cs typeface="Arial"/>
              </a:rPr>
              <a:t>en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stocks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no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en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otros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bienes.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Como</a:t>
            </a:r>
            <a:r>
              <a:rPr sz="1050" spc="-80" dirty="0">
                <a:latin typeface="Arial"/>
                <a:cs typeface="Arial"/>
              </a:rPr>
              <a:t> es </a:t>
            </a:r>
            <a:r>
              <a:rPr sz="1050" spc="-10" dirty="0">
                <a:latin typeface="Arial"/>
                <a:cs typeface="Arial"/>
              </a:rPr>
              <a:t>difícil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estimar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este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coste,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85" dirty="0">
                <a:latin typeface="Arial"/>
                <a:cs typeface="Arial"/>
              </a:rPr>
              <a:t>se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aplica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interés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finan-  </a:t>
            </a:r>
            <a:r>
              <a:rPr sz="1050" spc="-35" dirty="0">
                <a:latin typeface="Arial"/>
                <a:cs typeface="Arial"/>
              </a:rPr>
              <a:t>ciero </a:t>
            </a:r>
            <a:r>
              <a:rPr sz="1050" spc="-20" dirty="0">
                <a:latin typeface="Arial"/>
                <a:cs typeface="Arial"/>
              </a:rPr>
              <a:t>vigente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75" dirty="0">
                <a:latin typeface="Arial"/>
                <a:cs typeface="Arial"/>
              </a:rPr>
              <a:t>ese </a:t>
            </a:r>
            <a:r>
              <a:rPr sz="1050" spc="-15" dirty="0">
                <a:latin typeface="Arial"/>
                <a:cs typeface="Arial"/>
              </a:rPr>
              <a:t>momento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5" dirty="0">
                <a:latin typeface="Arial"/>
                <a:cs typeface="Arial"/>
              </a:rPr>
              <a:t>importe </a:t>
            </a:r>
            <a:r>
              <a:rPr sz="1050" dirty="0">
                <a:latin typeface="Arial"/>
                <a:cs typeface="Arial"/>
              </a:rPr>
              <a:t>total </a:t>
            </a:r>
            <a:r>
              <a:rPr sz="1050" spc="-10" dirty="0">
                <a:latin typeface="Arial"/>
                <a:cs typeface="Arial"/>
              </a:rPr>
              <a:t>invertido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productos </a:t>
            </a:r>
            <a:r>
              <a:rPr sz="1050" spc="-55" dirty="0">
                <a:latin typeface="Arial"/>
                <a:cs typeface="Arial"/>
              </a:rPr>
              <a:t>almacenados.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2507298" y="7475664"/>
            <a:ext cx="5066030" cy="77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100"/>
              </a:spcBef>
            </a:pPr>
            <a:r>
              <a:rPr sz="1200" b="1" spc="-120" dirty="0">
                <a:latin typeface="Arial"/>
                <a:cs typeface="Arial"/>
              </a:rPr>
              <a:t>C. </a:t>
            </a:r>
            <a:r>
              <a:rPr sz="1200" b="1" spc="-80" dirty="0">
                <a:latin typeface="Arial"/>
                <a:cs typeface="Arial"/>
              </a:rPr>
              <a:t>Costes </a:t>
            </a:r>
            <a:r>
              <a:rPr sz="1200" b="1" spc="-95" dirty="0">
                <a:latin typeface="Arial"/>
                <a:cs typeface="Arial"/>
              </a:rPr>
              <a:t>de</a:t>
            </a:r>
            <a:r>
              <a:rPr sz="1200" b="1" spc="-215" dirty="0">
                <a:latin typeface="Arial"/>
                <a:cs typeface="Arial"/>
              </a:rPr>
              <a:t> </a:t>
            </a:r>
            <a:r>
              <a:rPr sz="1200" b="1" spc="-60" dirty="0">
                <a:latin typeface="Arial"/>
                <a:cs typeface="Arial"/>
              </a:rPr>
              <a:t>distribución</a:t>
            </a:r>
            <a:endParaRPr sz="1200">
              <a:latin typeface="Arial"/>
              <a:cs typeface="Arial"/>
            </a:endParaRPr>
          </a:p>
          <a:p>
            <a:pPr marL="12700" marR="5080" indent="-635" algn="just">
              <a:lnSpc>
                <a:spcPts val="1200"/>
              </a:lnSpc>
              <a:spcBef>
                <a:spcPts val="850"/>
              </a:spcBef>
            </a:pPr>
            <a:r>
              <a:rPr sz="1050" spc="-120" dirty="0">
                <a:latin typeface="Arial"/>
                <a:cs typeface="Arial"/>
              </a:rPr>
              <a:t>Se </a:t>
            </a:r>
            <a:r>
              <a:rPr sz="1050" spc="-25" dirty="0">
                <a:latin typeface="Arial"/>
                <a:cs typeface="Arial"/>
              </a:rPr>
              <a:t>refieren </a:t>
            </a:r>
            <a:r>
              <a:rPr sz="1050" spc="-20" dirty="0">
                <a:latin typeface="Arial"/>
                <a:cs typeface="Arial"/>
              </a:rPr>
              <a:t>principalmente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b="1" spc="-30" dirty="0">
                <a:latin typeface="Arial"/>
                <a:cs typeface="Arial"/>
              </a:rPr>
              <a:t>transporte </a:t>
            </a:r>
            <a:r>
              <a:rPr sz="1050" b="1" spc="-65" dirty="0">
                <a:latin typeface="Arial"/>
                <a:cs typeface="Arial"/>
              </a:rPr>
              <a:t>de </a:t>
            </a:r>
            <a:r>
              <a:rPr sz="1050" b="1" spc="-60" dirty="0">
                <a:latin typeface="Arial"/>
                <a:cs typeface="Arial"/>
              </a:rPr>
              <a:t>las </a:t>
            </a:r>
            <a:r>
              <a:rPr sz="1050" b="1" spc="-55" dirty="0">
                <a:latin typeface="Arial"/>
                <a:cs typeface="Arial"/>
              </a:rPr>
              <a:t>mercancías </a:t>
            </a:r>
            <a:r>
              <a:rPr sz="1050" spc="-55" dirty="0">
                <a:latin typeface="Arial"/>
                <a:cs typeface="Arial"/>
              </a:rPr>
              <a:t>desde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5" dirty="0">
                <a:latin typeface="Arial"/>
                <a:cs typeface="Arial"/>
              </a:rPr>
              <a:t>almacén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20" dirty="0">
                <a:latin typeface="Arial"/>
                <a:cs typeface="Arial"/>
              </a:rPr>
              <a:t>distribui-  </a:t>
            </a:r>
            <a:r>
              <a:rPr sz="1050" spc="-40" dirty="0">
                <a:latin typeface="Arial"/>
                <a:cs typeface="Arial"/>
              </a:rPr>
              <a:t>dor. </a:t>
            </a:r>
            <a:r>
              <a:rPr sz="1050" spc="-60" dirty="0">
                <a:latin typeface="Arial"/>
                <a:cs typeface="Arial"/>
              </a:rPr>
              <a:t>Suelen ser </a:t>
            </a:r>
            <a:r>
              <a:rPr sz="1050" spc="-5" dirty="0">
                <a:latin typeface="Arial"/>
                <a:cs typeface="Arial"/>
              </a:rPr>
              <a:t>muy </a:t>
            </a:r>
            <a:r>
              <a:rPr sz="1050" spc="-25" dirty="0">
                <a:latin typeface="Arial"/>
                <a:cs typeface="Arial"/>
              </a:rPr>
              <a:t>significativos </a:t>
            </a:r>
            <a:r>
              <a:rPr sz="1050" spc="-15" dirty="0">
                <a:latin typeface="Arial"/>
                <a:cs typeface="Arial"/>
              </a:rPr>
              <a:t>dentro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 </a:t>
            </a:r>
            <a:r>
              <a:rPr sz="1050" spc="-40" dirty="0">
                <a:latin typeface="Arial"/>
                <a:cs typeface="Arial"/>
              </a:rPr>
              <a:t>logísticos,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contemplan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siguien-  </a:t>
            </a:r>
            <a:r>
              <a:rPr sz="1050" spc="-45" dirty="0">
                <a:latin typeface="Arial"/>
                <a:cs typeface="Arial"/>
              </a:rPr>
              <a:t>tes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conceptos: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2507432" y="8219980"/>
            <a:ext cx="2766060" cy="69913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56210" indent="-144145">
              <a:lnSpc>
                <a:spcPct val="100000"/>
              </a:lnSpc>
              <a:spcBef>
                <a:spcPts val="605"/>
              </a:spcBef>
              <a:buChar char="•"/>
              <a:tabLst>
                <a:tab pos="156845" algn="l"/>
              </a:tabLst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medios de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transporte.</a:t>
            </a:r>
            <a:endParaRPr sz="1050">
              <a:latin typeface="Arial"/>
              <a:cs typeface="Arial"/>
            </a:endParaRPr>
          </a:p>
          <a:p>
            <a:pPr marL="156210" indent="-144145">
              <a:lnSpc>
                <a:spcPct val="100000"/>
              </a:lnSpc>
              <a:spcBef>
                <a:spcPts val="509"/>
              </a:spcBef>
              <a:buChar char="•"/>
              <a:tabLst>
                <a:tab pos="156845" algn="l"/>
              </a:tabLst>
            </a:pPr>
            <a:r>
              <a:rPr sz="1050" spc="-85" dirty="0">
                <a:latin typeface="Arial"/>
                <a:cs typeface="Arial"/>
              </a:rPr>
              <a:t>El</a:t>
            </a:r>
            <a:r>
              <a:rPr sz="1050" spc="-40" dirty="0">
                <a:latin typeface="Arial"/>
                <a:cs typeface="Arial"/>
              </a:rPr>
              <a:t> personal.</a:t>
            </a:r>
            <a:endParaRPr sz="1050">
              <a:latin typeface="Arial"/>
              <a:cs typeface="Arial"/>
            </a:endParaRPr>
          </a:p>
          <a:p>
            <a:pPr marL="156845" indent="-144780">
              <a:lnSpc>
                <a:spcPct val="100000"/>
              </a:lnSpc>
              <a:spcBef>
                <a:spcPts val="505"/>
              </a:spcBef>
              <a:buChar char="•"/>
              <a:tabLst>
                <a:tab pos="157480" algn="l"/>
              </a:tabLst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20" dirty="0">
                <a:latin typeface="Arial"/>
                <a:cs typeface="Arial"/>
              </a:rPr>
              <a:t>mantenimiento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medios de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transporte.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2507565" y="8893244"/>
            <a:ext cx="5066030" cy="93154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05"/>
              </a:spcBef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amortización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5" dirty="0">
                <a:latin typeface="Arial"/>
                <a:cs typeface="Arial"/>
              </a:rPr>
              <a:t>vehículos,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65" dirty="0">
                <a:latin typeface="Arial"/>
                <a:cs typeface="Arial"/>
              </a:rPr>
              <a:t>caso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70" dirty="0">
                <a:latin typeface="Arial"/>
                <a:cs typeface="Arial"/>
              </a:rPr>
              <a:t>sean </a:t>
            </a:r>
            <a:r>
              <a:rPr sz="1050" spc="-25" dirty="0">
                <a:latin typeface="Arial"/>
                <a:cs typeface="Arial"/>
              </a:rPr>
              <a:t>propiedad </a:t>
            </a:r>
            <a:r>
              <a:rPr sz="1050" spc="-35" dirty="0">
                <a:latin typeface="Arial"/>
                <a:cs typeface="Arial"/>
              </a:rPr>
              <a:t>de la</a:t>
            </a:r>
            <a:r>
              <a:rPr sz="1050" spc="9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empresa.</a:t>
            </a: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ts val="1200"/>
              </a:lnSpc>
              <a:spcBef>
                <a:spcPts val="600"/>
              </a:spcBef>
            </a:pPr>
            <a:r>
              <a:rPr sz="1050" spc="-95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mayoría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75" dirty="0">
                <a:latin typeface="Arial"/>
                <a:cs typeface="Arial"/>
              </a:rPr>
              <a:t>casos,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20" dirty="0">
                <a:latin typeface="Arial"/>
                <a:cs typeface="Arial"/>
              </a:rPr>
              <a:t>transporte </a:t>
            </a:r>
            <a:r>
              <a:rPr sz="1050" spc="-55" dirty="0">
                <a:latin typeface="Arial"/>
                <a:cs typeface="Arial"/>
              </a:rPr>
              <a:t>suele </a:t>
            </a:r>
            <a:r>
              <a:rPr sz="1050" spc="-60" dirty="0">
                <a:latin typeface="Arial"/>
                <a:cs typeface="Arial"/>
              </a:rPr>
              <a:t>ser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35" dirty="0">
                <a:latin typeface="Arial"/>
                <a:cs typeface="Arial"/>
              </a:rPr>
              <a:t>servicio </a:t>
            </a:r>
            <a:r>
              <a:rPr sz="1050" spc="-30" dirty="0">
                <a:latin typeface="Arial"/>
                <a:cs typeface="Arial"/>
              </a:rPr>
              <a:t>prestado </a:t>
            </a:r>
            <a:r>
              <a:rPr sz="1050" spc="-15" dirty="0">
                <a:latin typeface="Arial"/>
                <a:cs typeface="Arial"/>
              </a:rPr>
              <a:t>por </a:t>
            </a:r>
            <a:r>
              <a:rPr sz="1050" spc="-55" dirty="0">
                <a:latin typeface="Arial"/>
                <a:cs typeface="Arial"/>
              </a:rPr>
              <a:t>empresas </a:t>
            </a:r>
            <a:r>
              <a:rPr sz="1050" spc="-40" dirty="0">
                <a:latin typeface="Arial"/>
                <a:cs typeface="Arial"/>
              </a:rPr>
              <a:t>exter-  </a:t>
            </a:r>
            <a:r>
              <a:rPr sz="1050" spc="-65" dirty="0">
                <a:latin typeface="Arial"/>
                <a:cs typeface="Arial"/>
              </a:rPr>
              <a:t>nas </a:t>
            </a:r>
            <a:r>
              <a:rPr sz="1050" spc="-50" dirty="0">
                <a:latin typeface="Arial"/>
                <a:cs typeface="Arial"/>
              </a:rPr>
              <a:t>especializadas,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25" dirty="0">
                <a:latin typeface="Arial"/>
                <a:cs typeface="Arial"/>
              </a:rPr>
              <a:t>le </a:t>
            </a:r>
            <a:r>
              <a:rPr sz="1050" spc="-50" dirty="0">
                <a:latin typeface="Arial"/>
                <a:cs typeface="Arial"/>
              </a:rPr>
              <a:t>abonaría </a:t>
            </a:r>
            <a:r>
              <a:rPr sz="1050" spc="-20" dirty="0">
                <a:latin typeface="Arial"/>
                <a:cs typeface="Arial"/>
              </a:rPr>
              <a:t>íntegro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5" dirty="0">
                <a:latin typeface="Arial"/>
                <a:cs typeface="Arial"/>
              </a:rPr>
              <a:t>importe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este </a:t>
            </a:r>
            <a:r>
              <a:rPr sz="1050" spc="-40" dirty="0">
                <a:latin typeface="Arial"/>
                <a:cs typeface="Arial"/>
              </a:rPr>
              <a:t>servicio,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55" dirty="0">
                <a:latin typeface="Arial"/>
                <a:cs typeface="Arial"/>
              </a:rPr>
              <a:t>suele  </a:t>
            </a:r>
            <a:r>
              <a:rPr sz="1050" spc="-45" dirty="0">
                <a:latin typeface="Arial"/>
                <a:cs typeface="Arial"/>
              </a:rPr>
              <a:t>calcularse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70" dirty="0">
                <a:latin typeface="Arial"/>
                <a:cs typeface="Arial"/>
              </a:rPr>
              <a:t>base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distancia </a:t>
            </a:r>
            <a:r>
              <a:rPr sz="1050" spc="-20" dirty="0">
                <a:latin typeface="Arial"/>
                <a:cs typeface="Arial"/>
              </a:rPr>
              <a:t>entre </a:t>
            </a:r>
            <a:r>
              <a:rPr sz="1050" spc="-25" dirty="0">
                <a:latin typeface="Arial"/>
                <a:cs typeface="Arial"/>
              </a:rPr>
              <a:t>el lugar </a:t>
            </a:r>
            <a:r>
              <a:rPr sz="1050" spc="-35" dirty="0">
                <a:latin typeface="Arial"/>
                <a:cs typeface="Arial"/>
              </a:rPr>
              <a:t>de emisión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0" dirty="0">
                <a:latin typeface="Arial"/>
                <a:cs typeface="Arial"/>
              </a:rPr>
              <a:t>recepción,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55" dirty="0">
                <a:latin typeface="Arial"/>
                <a:cs typeface="Arial"/>
              </a:rPr>
              <a:t>peso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volumen 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45" dirty="0">
                <a:latin typeface="Arial"/>
                <a:cs typeface="Arial"/>
              </a:rPr>
              <a:t>mercancía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adquirida.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2519998" y="936561"/>
            <a:ext cx="142113" cy="142113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519998" y="7498639"/>
            <a:ext cx="142113" cy="14211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 txBox="1"/>
          <p:nvPr/>
        </p:nvSpPr>
        <p:spPr>
          <a:xfrm>
            <a:off x="537528" y="6895668"/>
            <a:ext cx="1671955" cy="2776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80975" marR="5080" indent="-168910" algn="just">
              <a:lnSpc>
                <a:spcPts val="1200"/>
              </a:lnSpc>
              <a:spcBef>
                <a:spcPts val="190"/>
              </a:spcBef>
            </a:pPr>
            <a:r>
              <a:rPr sz="1050" b="1" spc="-140" dirty="0">
                <a:latin typeface="Arial"/>
                <a:cs typeface="Arial"/>
              </a:rPr>
              <a:t>15. </a:t>
            </a:r>
            <a:r>
              <a:rPr sz="1050" spc="-45" dirty="0">
                <a:latin typeface="Arial"/>
                <a:cs typeface="Arial"/>
              </a:rPr>
              <a:t>Un </a:t>
            </a:r>
            <a:r>
              <a:rPr sz="1050" spc="-30" dirty="0">
                <a:latin typeface="Arial"/>
                <a:cs typeface="Arial"/>
              </a:rPr>
              <a:t>comercio de </a:t>
            </a:r>
            <a:r>
              <a:rPr sz="1050" spc="-5" dirty="0">
                <a:latin typeface="Arial"/>
                <a:cs typeface="Arial"/>
              </a:rPr>
              <a:t>frutas </a:t>
            </a:r>
            <a:r>
              <a:rPr sz="1050" spc="-10" dirty="0">
                <a:latin typeface="Arial"/>
                <a:cs typeface="Arial"/>
              </a:rPr>
              <a:t>y  </a:t>
            </a:r>
            <a:r>
              <a:rPr sz="1050" spc="-35" dirty="0">
                <a:latin typeface="Arial"/>
                <a:cs typeface="Arial"/>
              </a:rPr>
              <a:t>verduras </a:t>
            </a:r>
            <a:r>
              <a:rPr sz="1050" spc="-40" dirty="0">
                <a:latin typeface="Arial"/>
                <a:cs typeface="Arial"/>
              </a:rPr>
              <a:t>paga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15" dirty="0">
                <a:latin typeface="Arial"/>
                <a:cs typeface="Arial"/>
              </a:rPr>
              <a:t>alquiler 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45" dirty="0">
                <a:latin typeface="Arial"/>
                <a:cs typeface="Arial"/>
              </a:rPr>
              <a:t>año </a:t>
            </a:r>
            <a:r>
              <a:rPr sz="1050" spc="-50" dirty="0">
                <a:latin typeface="Arial"/>
                <a:cs typeface="Arial"/>
              </a:rPr>
              <a:t>9 </a:t>
            </a:r>
            <a:r>
              <a:rPr sz="1050" spc="-10" dirty="0">
                <a:latin typeface="Arial"/>
                <a:cs typeface="Arial"/>
              </a:rPr>
              <a:t>800 </a:t>
            </a:r>
            <a:r>
              <a:rPr sz="1050" spc="-50" dirty="0">
                <a:latin typeface="Arial"/>
                <a:cs typeface="Arial"/>
              </a:rPr>
              <a:t>€.</a:t>
            </a:r>
            <a:r>
              <a:rPr sz="1050" spc="-210" dirty="0">
                <a:latin typeface="Arial"/>
                <a:cs typeface="Arial"/>
              </a:rPr>
              <a:t> </a:t>
            </a: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consumo  anual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energía </a:t>
            </a:r>
            <a:r>
              <a:rPr sz="1050" spc="-20" dirty="0">
                <a:latin typeface="Arial"/>
                <a:cs typeface="Arial"/>
              </a:rPr>
              <a:t>eléctrica  </a:t>
            </a:r>
            <a:r>
              <a:rPr sz="1050" spc="-45" dirty="0">
                <a:latin typeface="Arial"/>
                <a:cs typeface="Arial"/>
              </a:rPr>
              <a:t>asciende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0" dirty="0">
                <a:latin typeface="Arial"/>
                <a:cs typeface="Arial"/>
              </a:rPr>
              <a:t>4 </a:t>
            </a:r>
            <a:r>
              <a:rPr sz="1050" spc="-35" dirty="0">
                <a:latin typeface="Arial"/>
                <a:cs typeface="Arial"/>
              </a:rPr>
              <a:t>620 </a:t>
            </a:r>
            <a:r>
              <a:rPr sz="1050" spc="-50" dirty="0">
                <a:latin typeface="Arial"/>
                <a:cs typeface="Arial"/>
              </a:rPr>
              <a:t>€. </a:t>
            </a: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25" dirty="0">
                <a:latin typeface="Arial"/>
                <a:cs typeface="Arial"/>
              </a:rPr>
              <a:t>cri-  </a:t>
            </a:r>
            <a:r>
              <a:rPr sz="1050" spc="-5" dirty="0">
                <a:latin typeface="Arial"/>
                <a:cs typeface="Arial"/>
              </a:rPr>
              <a:t>terio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10" dirty="0">
                <a:latin typeface="Arial"/>
                <a:cs typeface="Arial"/>
              </a:rPr>
              <a:t>reparto </a:t>
            </a:r>
            <a:r>
              <a:rPr sz="1050" spc="-20" dirty="0">
                <a:latin typeface="Arial"/>
                <a:cs typeface="Arial"/>
              </a:rPr>
              <a:t>del </a:t>
            </a:r>
            <a:r>
              <a:rPr sz="1050" spc="-25" dirty="0">
                <a:latin typeface="Arial"/>
                <a:cs typeface="Arial"/>
              </a:rPr>
              <a:t>alqui-  </a:t>
            </a:r>
            <a:r>
              <a:rPr sz="1050" spc="-20" dirty="0">
                <a:latin typeface="Arial"/>
                <a:cs typeface="Arial"/>
              </a:rPr>
              <a:t>ler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35" dirty="0">
                <a:latin typeface="Arial"/>
                <a:cs typeface="Arial"/>
              </a:rPr>
              <a:t>en </a:t>
            </a:r>
            <a:r>
              <a:rPr sz="1050" spc="-60" dirty="0">
                <a:latin typeface="Arial"/>
                <a:cs typeface="Arial"/>
              </a:rPr>
              <a:t>base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0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ocupa-  </a:t>
            </a:r>
            <a:r>
              <a:rPr sz="1050" spc="-20" dirty="0">
                <a:latin typeface="Arial"/>
                <a:cs typeface="Arial"/>
              </a:rPr>
              <a:t>ción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50" dirty="0">
                <a:latin typeface="Arial"/>
                <a:cs typeface="Arial"/>
              </a:rPr>
              <a:t>suelo, </a:t>
            </a:r>
            <a:r>
              <a:rPr sz="1050" spc="-25" dirty="0">
                <a:latin typeface="Arial"/>
                <a:cs typeface="Arial"/>
              </a:rPr>
              <a:t>teniendo</a:t>
            </a:r>
            <a:r>
              <a:rPr sz="1050" spc="-18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en  </a:t>
            </a:r>
            <a:r>
              <a:rPr sz="1050" spc="-25" dirty="0">
                <a:latin typeface="Arial"/>
                <a:cs typeface="Arial"/>
              </a:rPr>
              <a:t>cuenta que </a:t>
            </a:r>
            <a:r>
              <a:rPr sz="1050" spc="-30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sección </a:t>
            </a:r>
            <a:r>
              <a:rPr sz="1050" spc="-30" dirty="0">
                <a:latin typeface="Arial"/>
                <a:cs typeface="Arial"/>
              </a:rPr>
              <a:t>de  </a:t>
            </a:r>
            <a:r>
              <a:rPr sz="1050" spc="-35" dirty="0">
                <a:latin typeface="Arial"/>
                <a:cs typeface="Arial"/>
              </a:rPr>
              <a:t>verdura ocupa </a:t>
            </a:r>
            <a:r>
              <a:rPr sz="1050" spc="-25" dirty="0">
                <a:latin typeface="Arial"/>
                <a:cs typeface="Arial"/>
              </a:rPr>
              <a:t>el 60 </a:t>
            </a:r>
            <a:r>
              <a:rPr sz="1050" spc="-145" dirty="0">
                <a:latin typeface="Arial"/>
                <a:cs typeface="Arial"/>
              </a:rPr>
              <a:t>%,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10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  </a:t>
            </a:r>
            <a:r>
              <a:rPr sz="1050" spc="15" dirty="0">
                <a:latin typeface="Arial"/>
                <a:cs typeface="Arial"/>
              </a:rPr>
              <a:t>fruta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resto. </a:t>
            </a: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consumo 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15" dirty="0">
                <a:latin typeface="Arial"/>
                <a:cs typeface="Arial"/>
              </a:rPr>
              <a:t>electricidad </a:t>
            </a:r>
            <a:r>
              <a:rPr sz="1050" spc="-80" dirty="0">
                <a:latin typeface="Arial"/>
                <a:cs typeface="Arial"/>
              </a:rPr>
              <a:t>se </a:t>
            </a:r>
            <a:r>
              <a:rPr sz="1050" spc="-10" dirty="0">
                <a:latin typeface="Arial"/>
                <a:cs typeface="Arial"/>
              </a:rPr>
              <a:t>distri-  </a:t>
            </a:r>
            <a:r>
              <a:rPr sz="1050" spc="-30" dirty="0">
                <a:latin typeface="Arial"/>
                <a:cs typeface="Arial"/>
              </a:rPr>
              <a:t>buye </a:t>
            </a:r>
            <a:r>
              <a:rPr sz="1050" spc="-10" dirty="0">
                <a:latin typeface="Arial"/>
                <a:cs typeface="Arial"/>
              </a:rPr>
              <a:t>entre </a:t>
            </a:r>
            <a:r>
              <a:rPr sz="1050" spc="-5" dirty="0">
                <a:latin typeface="Arial"/>
                <a:cs typeface="Arial"/>
              </a:rPr>
              <a:t>un 55 </a:t>
            </a:r>
            <a:r>
              <a:rPr sz="1050" spc="-260" dirty="0">
                <a:latin typeface="Arial"/>
                <a:cs typeface="Arial"/>
              </a:rPr>
              <a:t>% </a:t>
            </a:r>
            <a:r>
              <a:rPr sz="1050" spc="-35" dirty="0">
                <a:latin typeface="Arial"/>
                <a:cs typeface="Arial"/>
              </a:rPr>
              <a:t>para  </a:t>
            </a:r>
            <a:r>
              <a:rPr sz="1050" spc="-30" dirty="0">
                <a:latin typeface="Arial"/>
                <a:cs typeface="Arial"/>
              </a:rPr>
              <a:t>la verdura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el resto </a:t>
            </a:r>
            <a:r>
              <a:rPr sz="1050" spc="-35" dirty="0">
                <a:latin typeface="Arial"/>
                <a:cs typeface="Arial"/>
              </a:rPr>
              <a:t>para  la </a:t>
            </a:r>
            <a:r>
              <a:rPr sz="1050" dirty="0">
                <a:latin typeface="Arial"/>
                <a:cs typeface="Arial"/>
              </a:rPr>
              <a:t>fruta. </a:t>
            </a:r>
            <a:r>
              <a:rPr sz="1050" spc="-50" dirty="0">
                <a:latin typeface="Arial"/>
                <a:cs typeface="Arial"/>
              </a:rPr>
              <a:t>Calcula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16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importe 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los </a:t>
            </a:r>
            <a:r>
              <a:rPr sz="1050" spc="-50" dirty="0">
                <a:latin typeface="Arial"/>
                <a:cs typeface="Arial"/>
              </a:rPr>
              <a:t>costes </a:t>
            </a:r>
            <a:r>
              <a:rPr sz="1050" spc="-25" dirty="0">
                <a:latin typeface="Arial"/>
                <a:cs typeface="Arial"/>
              </a:rPr>
              <a:t>que </a:t>
            </a:r>
            <a:r>
              <a:rPr sz="1050" spc="-45" dirty="0">
                <a:latin typeface="Arial"/>
                <a:cs typeface="Arial"/>
              </a:rPr>
              <a:t>corres-  </a:t>
            </a:r>
            <a:r>
              <a:rPr sz="1050" spc="-35" dirty="0">
                <a:latin typeface="Arial"/>
                <a:cs typeface="Arial"/>
              </a:rPr>
              <a:t>ponden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la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fruta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la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65" dirty="0">
                <a:latin typeface="Arial"/>
                <a:cs typeface="Arial"/>
              </a:rPr>
              <a:t>ver-  </a:t>
            </a:r>
            <a:r>
              <a:rPr sz="1050" spc="-35" dirty="0">
                <a:latin typeface="Arial"/>
                <a:cs typeface="Arial"/>
              </a:rPr>
              <a:t>dura.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15" name="object 215"/>
          <p:cNvGrpSpPr/>
          <p:nvPr/>
        </p:nvGrpSpPr>
        <p:grpSpPr>
          <a:xfrm>
            <a:off x="359996" y="6678383"/>
            <a:ext cx="1980564" cy="3114040"/>
            <a:chOff x="359996" y="6678383"/>
            <a:chExt cx="1980564" cy="3114040"/>
          </a:xfrm>
        </p:grpSpPr>
        <p:sp>
          <p:nvSpPr>
            <p:cNvPr id="216" name="object 216"/>
            <p:cNvSpPr/>
            <p:nvPr/>
          </p:nvSpPr>
          <p:spPr>
            <a:xfrm>
              <a:off x="363171" y="6807555"/>
              <a:ext cx="1974214" cy="2981325"/>
            </a:xfrm>
            <a:custGeom>
              <a:avLst/>
              <a:gdLst/>
              <a:ahLst/>
              <a:cxnLst/>
              <a:rect l="l" t="t" r="r" b="b"/>
              <a:pathLst>
                <a:path w="1974214" h="2981325">
                  <a:moveTo>
                    <a:pt x="140830" y="0"/>
                  </a:moveTo>
                  <a:lnTo>
                    <a:pt x="101761" y="5599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2840443"/>
                  </a:lnTo>
                  <a:lnTo>
                    <a:pt x="5608" y="2879512"/>
                  </a:lnTo>
                  <a:lnTo>
                    <a:pt x="42503" y="2946041"/>
                  </a:lnTo>
                  <a:lnTo>
                    <a:pt x="82104" y="2971241"/>
                  </a:lnTo>
                  <a:lnTo>
                    <a:pt x="140830" y="2981274"/>
                  </a:lnTo>
                  <a:lnTo>
                    <a:pt x="1832825" y="2981274"/>
                  </a:lnTo>
                  <a:lnTo>
                    <a:pt x="1871894" y="2975668"/>
                  </a:lnTo>
                  <a:lnTo>
                    <a:pt x="1938423" y="2938776"/>
                  </a:lnTo>
                  <a:lnTo>
                    <a:pt x="1963623" y="2899174"/>
                  </a:lnTo>
                  <a:lnTo>
                    <a:pt x="1973656" y="2840443"/>
                  </a:lnTo>
                  <a:lnTo>
                    <a:pt x="1973656" y="140830"/>
                  </a:lnTo>
                  <a:lnTo>
                    <a:pt x="1968050" y="101761"/>
                  </a:lnTo>
                  <a:lnTo>
                    <a:pt x="1931158" y="35233"/>
                  </a:lnTo>
                  <a:lnTo>
                    <a:pt x="1891556" y="10032"/>
                  </a:lnTo>
                  <a:lnTo>
                    <a:pt x="1832825" y="0"/>
                  </a:lnTo>
                  <a:lnTo>
                    <a:pt x="140830" y="0"/>
                  </a:lnTo>
                  <a:close/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72402" y="6678383"/>
              <a:ext cx="936625" cy="216535"/>
            </a:xfrm>
            <a:custGeom>
              <a:avLst/>
              <a:gdLst/>
              <a:ahLst/>
              <a:cxnLst/>
              <a:rect l="l" t="t" r="r" b="b"/>
              <a:pathLst>
                <a:path w="936625" h="216534">
                  <a:moveTo>
                    <a:pt x="936002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936002" y="216001"/>
                  </a:lnTo>
                  <a:lnTo>
                    <a:pt x="936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8" name="object 218"/>
          <p:cNvSpPr txBox="1"/>
          <p:nvPr/>
        </p:nvSpPr>
        <p:spPr>
          <a:xfrm>
            <a:off x="739700" y="6691134"/>
            <a:ext cx="668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E1042D"/>
                </a:solidFill>
                <a:latin typeface="Arial"/>
                <a:cs typeface="Arial"/>
              </a:rPr>
              <a:t>Actividades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9" name="object 219"/>
          <p:cNvGrpSpPr/>
          <p:nvPr/>
        </p:nvGrpSpPr>
        <p:grpSpPr>
          <a:xfrm>
            <a:off x="349467" y="6523837"/>
            <a:ext cx="370840" cy="356870"/>
            <a:chOff x="349467" y="6523837"/>
            <a:chExt cx="370840" cy="356870"/>
          </a:xfrm>
        </p:grpSpPr>
        <p:sp>
          <p:nvSpPr>
            <p:cNvPr id="220" name="object 220"/>
            <p:cNvSpPr/>
            <p:nvPr/>
          </p:nvSpPr>
          <p:spPr>
            <a:xfrm>
              <a:off x="349467" y="6523837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40" h="356870">
                  <a:moveTo>
                    <a:pt x="370331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370331" y="356615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95997" y="6570382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98908" y="6619125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71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54"/>
                  </a:lnTo>
                  <a:lnTo>
                    <a:pt x="368" y="69786"/>
                  </a:lnTo>
                  <a:lnTo>
                    <a:pt x="10553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45" y="24206"/>
                  </a:lnTo>
                  <a:lnTo>
                    <a:pt x="36271" y="0"/>
                  </a:lnTo>
                  <a:close/>
                </a:path>
                <a:path w="180975" h="199390">
                  <a:moveTo>
                    <a:pt x="180365" y="199123"/>
                  </a:moveTo>
                  <a:lnTo>
                    <a:pt x="167843" y="187540"/>
                  </a:lnTo>
                  <a:lnTo>
                    <a:pt x="164807" y="184734"/>
                  </a:lnTo>
                  <a:lnTo>
                    <a:pt x="158826" y="179184"/>
                  </a:lnTo>
                  <a:lnTo>
                    <a:pt x="151980" y="183019"/>
                  </a:lnTo>
                  <a:lnTo>
                    <a:pt x="143484" y="184721"/>
                  </a:lnTo>
                  <a:lnTo>
                    <a:pt x="127508" y="184708"/>
                  </a:lnTo>
                  <a:lnTo>
                    <a:pt x="98602" y="183349"/>
                  </a:lnTo>
                  <a:lnTo>
                    <a:pt x="106768" y="188595"/>
                  </a:lnTo>
                  <a:lnTo>
                    <a:pt x="115404" y="190779"/>
                  </a:lnTo>
                  <a:lnTo>
                    <a:pt x="129857" y="190296"/>
                  </a:lnTo>
                  <a:lnTo>
                    <a:pt x="155448" y="187540"/>
                  </a:lnTo>
                  <a:lnTo>
                    <a:pt x="180365" y="199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43917" y="6571817"/>
              <a:ext cx="184835" cy="12400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66835" y="6591985"/>
              <a:ext cx="135821" cy="181508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20432" y="9899080"/>
            <a:ext cx="125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10" dirty="0">
                <a:latin typeface="Arial"/>
                <a:cs typeface="Arial"/>
              </a:rPr>
              <a:t>15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1195">
              <a:lnSpc>
                <a:spcPct val="100000"/>
              </a:lnSpc>
              <a:spcBef>
                <a:spcPts val="100"/>
              </a:spcBef>
              <a:tabLst>
                <a:tab pos="4177665" algn="l"/>
                <a:tab pos="6587490" algn="l"/>
              </a:tabLst>
            </a:pPr>
            <a:r>
              <a:rPr spc="-30" dirty="0"/>
              <a:t> 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</a:t>
            </a:r>
            <a:r>
              <a:rPr spc="105" dirty="0"/>
              <a:t> </a:t>
            </a:r>
            <a:r>
              <a:rPr spc="-50" dirty="0"/>
              <a:t>pequeña</a:t>
            </a:r>
            <a:r>
              <a:rPr spc="-20" dirty="0"/>
              <a:t> </a:t>
            </a:r>
            <a:r>
              <a:rPr spc="-60" dirty="0"/>
              <a:t>empresa	</a:t>
            </a:r>
            <a:r>
              <a:rPr sz="2500" b="1" spc="-725" dirty="0">
                <a:latin typeface="Arial"/>
                <a:cs typeface="Arial"/>
              </a:rPr>
              <a:t>1</a:t>
            </a:r>
            <a:r>
              <a:rPr sz="2500" b="1" spc="240" dirty="0">
                <a:latin typeface="Arial"/>
                <a:cs typeface="Arial"/>
              </a:rPr>
              <a:t> 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18022" y="0"/>
            <a:ext cx="1965325" cy="699135"/>
            <a:chOff x="6318022" y="0"/>
            <a:chExt cx="1965325" cy="699135"/>
          </a:xfrm>
        </p:grpSpPr>
        <p:sp>
          <p:nvSpPr>
            <p:cNvPr id="5" name="object 5"/>
            <p:cNvSpPr/>
            <p:nvPr/>
          </p:nvSpPr>
          <p:spPr>
            <a:xfrm>
              <a:off x="6318022" y="0"/>
              <a:ext cx="1961971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3441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09" h="209550">
                  <a:moveTo>
                    <a:pt x="1946553" y="141257"/>
                  </a:moveTo>
                  <a:lnTo>
                    <a:pt x="1899815" y="127290"/>
                  </a:lnTo>
                  <a:lnTo>
                    <a:pt x="1843300" y="114824"/>
                  </a:lnTo>
                  <a:lnTo>
                    <a:pt x="1786370" y="106158"/>
                  </a:lnTo>
                  <a:lnTo>
                    <a:pt x="1729453" y="100921"/>
                  </a:lnTo>
                  <a:lnTo>
                    <a:pt x="1672980" y="98745"/>
                  </a:lnTo>
                  <a:lnTo>
                    <a:pt x="1617381" y="99259"/>
                  </a:lnTo>
                  <a:lnTo>
                    <a:pt x="1563084" y="102095"/>
                  </a:lnTo>
                  <a:lnTo>
                    <a:pt x="1510521" y="106881"/>
                  </a:lnTo>
                  <a:lnTo>
                    <a:pt x="1460121" y="113249"/>
                  </a:lnTo>
                  <a:lnTo>
                    <a:pt x="1412312" y="120828"/>
                  </a:lnTo>
                  <a:lnTo>
                    <a:pt x="1367526" y="129249"/>
                  </a:lnTo>
                  <a:lnTo>
                    <a:pt x="1326193" y="138143"/>
                  </a:lnTo>
                  <a:lnTo>
                    <a:pt x="1288740" y="147138"/>
                  </a:lnTo>
                  <a:lnTo>
                    <a:pt x="1227200" y="163958"/>
                  </a:lnTo>
                  <a:lnTo>
                    <a:pt x="1203971" y="171043"/>
                  </a:lnTo>
                  <a:lnTo>
                    <a:pt x="1150747" y="185729"/>
                  </a:lnTo>
                  <a:lnTo>
                    <a:pt x="1098549" y="196165"/>
                  </a:lnTo>
                  <a:lnTo>
                    <a:pt x="1047250" y="202774"/>
                  </a:lnTo>
                  <a:lnTo>
                    <a:pt x="996726" y="205976"/>
                  </a:lnTo>
                  <a:lnTo>
                    <a:pt x="946850" y="206192"/>
                  </a:lnTo>
                  <a:lnTo>
                    <a:pt x="897498" y="203843"/>
                  </a:lnTo>
                  <a:lnTo>
                    <a:pt x="848544" y="199352"/>
                  </a:lnTo>
                  <a:lnTo>
                    <a:pt x="799863" y="193138"/>
                  </a:lnTo>
                  <a:lnTo>
                    <a:pt x="751329" y="185623"/>
                  </a:lnTo>
                  <a:lnTo>
                    <a:pt x="702817" y="177228"/>
                  </a:lnTo>
                  <a:lnTo>
                    <a:pt x="643407" y="166564"/>
                  </a:lnTo>
                  <a:lnTo>
                    <a:pt x="595636" y="157877"/>
                  </a:lnTo>
                  <a:lnTo>
                    <a:pt x="547368" y="148883"/>
                  </a:lnTo>
                  <a:lnTo>
                    <a:pt x="498720" y="139492"/>
                  </a:lnTo>
                  <a:lnTo>
                    <a:pt x="449811" y="129616"/>
                  </a:lnTo>
                  <a:lnTo>
                    <a:pt x="400760" y="119166"/>
                  </a:lnTo>
                  <a:lnTo>
                    <a:pt x="351683" y="108055"/>
                  </a:lnTo>
                  <a:lnTo>
                    <a:pt x="302700" y="96194"/>
                  </a:lnTo>
                  <a:lnTo>
                    <a:pt x="253929" y="83495"/>
                  </a:lnTo>
                  <a:lnTo>
                    <a:pt x="205489" y="69869"/>
                  </a:lnTo>
                  <a:lnTo>
                    <a:pt x="157496" y="55227"/>
                  </a:lnTo>
                  <a:lnTo>
                    <a:pt x="110071" y="39482"/>
                  </a:lnTo>
                  <a:lnTo>
                    <a:pt x="63330" y="22545"/>
                  </a:lnTo>
                  <a:lnTo>
                    <a:pt x="17393" y="4328"/>
                  </a:lnTo>
                  <a:lnTo>
                    <a:pt x="7445" y="0"/>
                  </a:lnTo>
                </a:path>
                <a:path w="1946909" h="209550">
                  <a:moveTo>
                    <a:pt x="0" y="0"/>
                  </a:moveTo>
                  <a:lnTo>
                    <a:pt x="62154" y="25278"/>
                  </a:lnTo>
                  <a:lnTo>
                    <a:pt x="108948" y="42240"/>
                  </a:lnTo>
                  <a:lnTo>
                    <a:pt x="156422" y="58007"/>
                  </a:lnTo>
                  <a:lnTo>
                    <a:pt x="204457" y="72667"/>
                  </a:lnTo>
                  <a:lnTo>
                    <a:pt x="252937" y="86308"/>
                  </a:lnTo>
                  <a:lnTo>
                    <a:pt x="301742" y="99020"/>
                  </a:lnTo>
                  <a:lnTo>
                    <a:pt x="350756" y="110890"/>
                  </a:lnTo>
                  <a:lnTo>
                    <a:pt x="399860" y="122009"/>
                  </a:lnTo>
                  <a:lnTo>
                    <a:pt x="448936" y="132464"/>
                  </a:lnTo>
                  <a:lnTo>
                    <a:pt x="497867" y="142344"/>
                  </a:lnTo>
                  <a:lnTo>
                    <a:pt x="546534" y="151738"/>
                  </a:lnTo>
                  <a:lnTo>
                    <a:pt x="594819" y="160734"/>
                  </a:lnTo>
                  <a:lnTo>
                    <a:pt x="642605" y="169421"/>
                  </a:lnTo>
                  <a:lnTo>
                    <a:pt x="689774" y="177888"/>
                  </a:lnTo>
                  <a:lnTo>
                    <a:pt x="750899" y="188547"/>
                  </a:lnTo>
                  <a:lnTo>
                    <a:pt x="799541" y="196088"/>
                  </a:lnTo>
                  <a:lnTo>
                    <a:pt x="848335" y="202322"/>
                  </a:lnTo>
                  <a:lnTo>
                    <a:pt x="897408" y="206827"/>
                  </a:lnTo>
                  <a:lnTo>
                    <a:pt x="946888" y="209181"/>
                  </a:lnTo>
                  <a:lnTo>
                    <a:pt x="996903" y="208961"/>
                  </a:lnTo>
                  <a:lnTo>
                    <a:pt x="1047579" y="205744"/>
                  </a:lnTo>
                  <a:lnTo>
                    <a:pt x="1099043" y="199108"/>
                  </a:lnTo>
                  <a:lnTo>
                    <a:pt x="1151424" y="188630"/>
                  </a:lnTo>
                  <a:lnTo>
                    <a:pt x="1204848" y="173888"/>
                  </a:lnTo>
                  <a:lnTo>
                    <a:pt x="1228023" y="166819"/>
                  </a:lnTo>
                  <a:lnTo>
                    <a:pt x="1256356" y="158746"/>
                  </a:lnTo>
                  <a:lnTo>
                    <a:pt x="1326779" y="141058"/>
                  </a:lnTo>
                  <a:lnTo>
                    <a:pt x="1368011" y="132181"/>
                  </a:lnTo>
                  <a:lnTo>
                    <a:pt x="1412685" y="123774"/>
                  </a:lnTo>
                  <a:lnTo>
                    <a:pt x="1460372" y="116206"/>
                  </a:lnTo>
                  <a:lnTo>
                    <a:pt x="1510642" y="109844"/>
                  </a:lnTo>
                  <a:lnTo>
                    <a:pt x="1563067" y="105059"/>
                  </a:lnTo>
                  <a:lnTo>
                    <a:pt x="1617217" y="102217"/>
                  </a:lnTo>
                  <a:lnTo>
                    <a:pt x="1672664" y="101689"/>
                  </a:lnTo>
                  <a:lnTo>
                    <a:pt x="1728978" y="103842"/>
                  </a:lnTo>
                  <a:lnTo>
                    <a:pt x="1785731" y="109046"/>
                  </a:lnTo>
                  <a:lnTo>
                    <a:pt x="1842493" y="117669"/>
                  </a:lnTo>
                  <a:lnTo>
                    <a:pt x="1898836" y="130080"/>
                  </a:lnTo>
                  <a:lnTo>
                    <a:pt x="1946553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3574" y="0"/>
              <a:ext cx="1936420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5007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1929924" y="136639"/>
                  </a:moveTo>
                  <a:lnTo>
                    <a:pt x="1881293" y="122062"/>
                  </a:lnTo>
                  <a:lnTo>
                    <a:pt x="1825167" y="109613"/>
                  </a:lnTo>
                  <a:lnTo>
                    <a:pt x="1768634" y="100926"/>
                  </a:lnTo>
                  <a:lnTo>
                    <a:pt x="1712121" y="95634"/>
                  </a:lnTo>
                  <a:lnTo>
                    <a:pt x="1656052" y="93372"/>
                  </a:lnTo>
                  <a:lnTo>
                    <a:pt x="1600854" y="93775"/>
                  </a:lnTo>
                  <a:lnTo>
                    <a:pt x="1546954" y="96478"/>
                  </a:lnTo>
                  <a:lnTo>
                    <a:pt x="1494776" y="101117"/>
                  </a:lnTo>
                  <a:lnTo>
                    <a:pt x="1444749" y="107325"/>
                  </a:lnTo>
                  <a:lnTo>
                    <a:pt x="1397297" y="114737"/>
                  </a:lnTo>
                  <a:lnTo>
                    <a:pt x="1352846" y="122989"/>
                  </a:lnTo>
                  <a:lnTo>
                    <a:pt x="1311823" y="131715"/>
                  </a:lnTo>
                  <a:lnTo>
                    <a:pt x="1274654" y="140550"/>
                  </a:lnTo>
                  <a:lnTo>
                    <a:pt x="1213581" y="157087"/>
                  </a:lnTo>
                  <a:lnTo>
                    <a:pt x="1190530" y="164058"/>
                  </a:lnTo>
                  <a:lnTo>
                    <a:pt x="1143758" y="177140"/>
                  </a:lnTo>
                  <a:lnTo>
                    <a:pt x="1097664" y="186966"/>
                  </a:lnTo>
                  <a:lnTo>
                    <a:pt x="1051935" y="193756"/>
                  </a:lnTo>
                  <a:lnTo>
                    <a:pt x="1006261" y="197731"/>
                  </a:lnTo>
                  <a:lnTo>
                    <a:pt x="960330" y="199109"/>
                  </a:lnTo>
                  <a:lnTo>
                    <a:pt x="913830" y="198111"/>
                  </a:lnTo>
                  <a:lnTo>
                    <a:pt x="866450" y="194956"/>
                  </a:lnTo>
                  <a:lnTo>
                    <a:pt x="817879" y="189865"/>
                  </a:lnTo>
                  <a:lnTo>
                    <a:pt x="767805" y="183057"/>
                  </a:lnTo>
                  <a:lnTo>
                    <a:pt x="715918" y="174752"/>
                  </a:lnTo>
                  <a:lnTo>
                    <a:pt x="704399" y="172758"/>
                  </a:lnTo>
                  <a:lnTo>
                    <a:pt x="698011" y="171653"/>
                  </a:lnTo>
                  <a:lnTo>
                    <a:pt x="691636" y="170510"/>
                  </a:lnTo>
                  <a:lnTo>
                    <a:pt x="675926" y="167741"/>
                  </a:lnTo>
                  <a:lnTo>
                    <a:pt x="629078" y="159477"/>
                  </a:lnTo>
                  <a:lnTo>
                    <a:pt x="581618" y="150996"/>
                  </a:lnTo>
                  <a:lnTo>
                    <a:pt x="533663" y="142208"/>
                  </a:lnTo>
                  <a:lnTo>
                    <a:pt x="485331" y="133025"/>
                  </a:lnTo>
                  <a:lnTo>
                    <a:pt x="436739" y="123357"/>
                  </a:lnTo>
                  <a:lnTo>
                    <a:pt x="388005" y="113115"/>
                  </a:lnTo>
                  <a:lnTo>
                    <a:pt x="339247" y="102211"/>
                  </a:lnTo>
                  <a:lnTo>
                    <a:pt x="290581" y="90554"/>
                  </a:lnTo>
                  <a:lnTo>
                    <a:pt x="242127" y="78057"/>
                  </a:lnTo>
                  <a:lnTo>
                    <a:pt x="194001" y="64630"/>
                  </a:lnTo>
                  <a:lnTo>
                    <a:pt x="146321" y="50184"/>
                  </a:lnTo>
                  <a:lnTo>
                    <a:pt x="99205" y="34630"/>
                  </a:lnTo>
                  <a:lnTo>
                    <a:pt x="52770" y="17879"/>
                  </a:lnTo>
                  <a:lnTo>
                    <a:pt x="7533" y="0"/>
                  </a:lnTo>
                </a:path>
                <a:path w="1930400" h="202565">
                  <a:moveTo>
                    <a:pt x="0" y="0"/>
                  </a:moveTo>
                  <a:lnTo>
                    <a:pt x="51586" y="20623"/>
                  </a:lnTo>
                  <a:lnTo>
                    <a:pt x="98075" y="37399"/>
                  </a:lnTo>
                  <a:lnTo>
                    <a:pt x="145240" y="52973"/>
                  </a:lnTo>
                  <a:lnTo>
                    <a:pt x="192964" y="67437"/>
                  </a:lnTo>
                  <a:lnTo>
                    <a:pt x="241129" y="80878"/>
                  </a:lnTo>
                  <a:lnTo>
                    <a:pt x="289619" y="93387"/>
                  </a:lnTo>
                  <a:lnTo>
                    <a:pt x="338316" y="105053"/>
                  </a:lnTo>
                  <a:lnTo>
                    <a:pt x="387103" y="115965"/>
                  </a:lnTo>
                  <a:lnTo>
                    <a:pt x="435863" y="126212"/>
                  </a:lnTo>
                  <a:lnTo>
                    <a:pt x="484478" y="135885"/>
                  </a:lnTo>
                  <a:lnTo>
                    <a:pt x="532831" y="145072"/>
                  </a:lnTo>
                  <a:lnTo>
                    <a:pt x="580806" y="153862"/>
                  </a:lnTo>
                  <a:lnTo>
                    <a:pt x="628285" y="162345"/>
                  </a:lnTo>
                  <a:lnTo>
                    <a:pt x="675151" y="170611"/>
                  </a:lnTo>
                  <a:lnTo>
                    <a:pt x="691128" y="173418"/>
                  </a:lnTo>
                  <a:lnTo>
                    <a:pt x="697465" y="174561"/>
                  </a:lnTo>
                  <a:lnTo>
                    <a:pt x="703815" y="175666"/>
                  </a:lnTo>
                  <a:lnTo>
                    <a:pt x="710140" y="176758"/>
                  </a:lnTo>
                  <a:lnTo>
                    <a:pt x="715435" y="177685"/>
                  </a:lnTo>
                  <a:lnTo>
                    <a:pt x="767433" y="186011"/>
                  </a:lnTo>
                  <a:lnTo>
                    <a:pt x="817617" y="192835"/>
                  </a:lnTo>
                  <a:lnTo>
                    <a:pt x="866301" y="197938"/>
                  </a:lnTo>
                  <a:lnTo>
                    <a:pt x="913799" y="201097"/>
                  </a:lnTo>
                  <a:lnTo>
                    <a:pt x="960423" y="202093"/>
                  </a:lnTo>
                  <a:lnTo>
                    <a:pt x="1006488" y="200705"/>
                  </a:lnTo>
                  <a:lnTo>
                    <a:pt x="1052307" y="196713"/>
                  </a:lnTo>
                  <a:lnTo>
                    <a:pt x="1098192" y="189896"/>
                  </a:lnTo>
                  <a:lnTo>
                    <a:pt x="1144459" y="180033"/>
                  </a:lnTo>
                  <a:lnTo>
                    <a:pt x="1191419" y="166903"/>
                  </a:lnTo>
                  <a:lnTo>
                    <a:pt x="1214415" y="159948"/>
                  </a:lnTo>
                  <a:lnTo>
                    <a:pt x="1242530" y="152007"/>
                  </a:lnTo>
                  <a:lnTo>
                    <a:pt x="1312418" y="134628"/>
                  </a:lnTo>
                  <a:lnTo>
                    <a:pt x="1353339" y="125918"/>
                  </a:lnTo>
                  <a:lnTo>
                    <a:pt x="1397678" y="117679"/>
                  </a:lnTo>
                  <a:lnTo>
                    <a:pt x="1445010" y="110277"/>
                  </a:lnTo>
                  <a:lnTo>
                    <a:pt x="1494908" y="104075"/>
                  </a:lnTo>
                  <a:lnTo>
                    <a:pt x="1546949" y="99438"/>
                  </a:lnTo>
                  <a:lnTo>
                    <a:pt x="1600706" y="96729"/>
                  </a:lnTo>
                  <a:lnTo>
                    <a:pt x="1655754" y="96313"/>
                  </a:lnTo>
                  <a:lnTo>
                    <a:pt x="1711667" y="98555"/>
                  </a:lnTo>
                  <a:lnTo>
                    <a:pt x="1768021" y="103817"/>
                  </a:lnTo>
                  <a:lnTo>
                    <a:pt x="1824390" y="112466"/>
                  </a:lnTo>
                  <a:lnTo>
                    <a:pt x="1880348" y="124864"/>
                  </a:lnTo>
                  <a:lnTo>
                    <a:pt x="1929924" y="1397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8946" y="0"/>
              <a:ext cx="1911049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71136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1908857" y="130459"/>
                  </a:moveTo>
                  <a:lnTo>
                    <a:pt x="1859524" y="115620"/>
                  </a:lnTo>
                  <a:lnTo>
                    <a:pt x="1803787" y="103185"/>
                  </a:lnTo>
                  <a:lnTo>
                    <a:pt x="1747650" y="94473"/>
                  </a:lnTo>
                  <a:lnTo>
                    <a:pt x="1691536" y="89122"/>
                  </a:lnTo>
                  <a:lnTo>
                    <a:pt x="1635866" y="86773"/>
                  </a:lnTo>
                  <a:lnTo>
                    <a:pt x="1581065" y="87064"/>
                  </a:lnTo>
                  <a:lnTo>
                    <a:pt x="1527554" y="89635"/>
                  </a:lnTo>
                  <a:lnTo>
                    <a:pt x="1475757" y="94124"/>
                  </a:lnTo>
                  <a:lnTo>
                    <a:pt x="1426095" y="100172"/>
                  </a:lnTo>
                  <a:lnTo>
                    <a:pt x="1378992" y="107418"/>
                  </a:lnTo>
                  <a:lnTo>
                    <a:pt x="1334870" y="115501"/>
                  </a:lnTo>
                  <a:lnTo>
                    <a:pt x="1294152" y="124059"/>
                  </a:lnTo>
                  <a:lnTo>
                    <a:pt x="1224617" y="141162"/>
                  </a:lnTo>
                  <a:lnTo>
                    <a:pt x="1173769" y="155841"/>
                  </a:lnTo>
                  <a:lnTo>
                    <a:pt x="1122097" y="169995"/>
                  </a:lnTo>
                  <a:lnTo>
                    <a:pt x="1071207" y="180219"/>
                  </a:lnTo>
                  <a:lnTo>
                    <a:pt x="1020677" y="186810"/>
                  </a:lnTo>
                  <a:lnTo>
                    <a:pt x="970080" y="190066"/>
                  </a:lnTo>
                  <a:lnTo>
                    <a:pt x="918993" y="190284"/>
                  </a:lnTo>
                  <a:lnTo>
                    <a:pt x="866990" y="187763"/>
                  </a:lnTo>
                  <a:lnTo>
                    <a:pt x="813646" y="182800"/>
                  </a:lnTo>
                  <a:lnTo>
                    <a:pt x="758538" y="175693"/>
                  </a:lnTo>
                  <a:lnTo>
                    <a:pt x="701240" y="166738"/>
                  </a:lnTo>
                  <a:lnTo>
                    <a:pt x="687105" y="164325"/>
                  </a:lnTo>
                  <a:lnTo>
                    <a:pt x="679967" y="163093"/>
                  </a:lnTo>
                  <a:lnTo>
                    <a:pt x="608707" y="150763"/>
                  </a:lnTo>
                  <a:lnTo>
                    <a:pt x="558548" y="141943"/>
                  </a:lnTo>
                  <a:lnTo>
                    <a:pt x="507851" y="132767"/>
                  </a:lnTo>
                  <a:lnTo>
                    <a:pt x="456756" y="123126"/>
                  </a:lnTo>
                  <a:lnTo>
                    <a:pt x="405403" y="112912"/>
                  </a:lnTo>
                  <a:lnTo>
                    <a:pt x="353933" y="102019"/>
                  </a:lnTo>
                  <a:lnTo>
                    <a:pt x="302484" y="90338"/>
                  </a:lnTo>
                  <a:lnTo>
                    <a:pt x="251198" y="77762"/>
                  </a:lnTo>
                  <a:lnTo>
                    <a:pt x="200214" y="64182"/>
                  </a:lnTo>
                  <a:lnTo>
                    <a:pt x="149674" y="49492"/>
                  </a:lnTo>
                  <a:lnTo>
                    <a:pt x="99716" y="33583"/>
                  </a:lnTo>
                  <a:lnTo>
                    <a:pt x="50481" y="16348"/>
                  </a:lnTo>
                  <a:lnTo>
                    <a:pt x="8121" y="0"/>
                  </a:lnTo>
                </a:path>
                <a:path w="1909445" h="193675">
                  <a:moveTo>
                    <a:pt x="0" y="0"/>
                  </a:moveTo>
                  <a:lnTo>
                    <a:pt x="49131" y="19004"/>
                  </a:lnTo>
                  <a:lnTo>
                    <a:pt x="98377" y="36255"/>
                  </a:lnTo>
                  <a:lnTo>
                    <a:pt x="148338" y="52177"/>
                  </a:lnTo>
                  <a:lnTo>
                    <a:pt x="198875" y="66879"/>
                  </a:lnTo>
                  <a:lnTo>
                    <a:pt x="249850" y="80468"/>
                  </a:lnTo>
                  <a:lnTo>
                    <a:pt x="301123" y="93053"/>
                  </a:lnTo>
                  <a:lnTo>
                    <a:pt x="352553" y="104741"/>
                  </a:lnTo>
                  <a:lnTo>
                    <a:pt x="404003" y="115639"/>
                  </a:lnTo>
                  <a:lnTo>
                    <a:pt x="455331" y="125857"/>
                  </a:lnTo>
                  <a:lnTo>
                    <a:pt x="506400" y="135502"/>
                  </a:lnTo>
                  <a:lnTo>
                    <a:pt x="557069" y="144682"/>
                  </a:lnTo>
                  <a:lnTo>
                    <a:pt x="607199" y="153504"/>
                  </a:lnTo>
                  <a:lnTo>
                    <a:pt x="656650" y="162077"/>
                  </a:lnTo>
                  <a:lnTo>
                    <a:pt x="676564" y="165519"/>
                  </a:lnTo>
                  <a:lnTo>
                    <a:pt x="684666" y="166954"/>
                  </a:lnTo>
                  <a:lnTo>
                    <a:pt x="752604" y="177799"/>
                  </a:lnTo>
                  <a:lnTo>
                    <a:pt x="802600" y="184486"/>
                  </a:lnTo>
                  <a:lnTo>
                    <a:pt x="851095" y="189478"/>
                  </a:lnTo>
                  <a:lnTo>
                    <a:pt x="898400" y="192557"/>
                  </a:lnTo>
                  <a:lnTo>
                    <a:pt x="944826" y="193506"/>
                  </a:lnTo>
                  <a:lnTo>
                    <a:pt x="990683" y="192108"/>
                  </a:lnTo>
                  <a:lnTo>
                    <a:pt x="1036283" y="188144"/>
                  </a:lnTo>
                  <a:lnTo>
                    <a:pt x="1081936" y="181397"/>
                  </a:lnTo>
                  <a:lnTo>
                    <a:pt x="1127953" y="171650"/>
                  </a:lnTo>
                  <a:lnTo>
                    <a:pt x="1174645" y="158686"/>
                  </a:lnTo>
                  <a:lnTo>
                    <a:pt x="1197462" y="151846"/>
                  </a:lnTo>
                  <a:lnTo>
                    <a:pt x="1225359" y="144039"/>
                  </a:lnTo>
                  <a:lnTo>
                    <a:pt x="1294710" y="126969"/>
                  </a:lnTo>
                  <a:lnTo>
                    <a:pt x="1335320" y="118425"/>
                  </a:lnTo>
                  <a:lnTo>
                    <a:pt x="1379324" y="110355"/>
                  </a:lnTo>
                  <a:lnTo>
                    <a:pt x="1426300" y="103118"/>
                  </a:lnTo>
                  <a:lnTo>
                    <a:pt x="1475828" y="97074"/>
                  </a:lnTo>
                  <a:lnTo>
                    <a:pt x="1527484" y="92584"/>
                  </a:lnTo>
                  <a:lnTo>
                    <a:pt x="1580849" y="90007"/>
                  </a:lnTo>
                  <a:lnTo>
                    <a:pt x="1635499" y="89703"/>
                  </a:lnTo>
                  <a:lnTo>
                    <a:pt x="1691013" y="92032"/>
                  </a:lnTo>
                  <a:lnTo>
                    <a:pt x="1746970" y="97353"/>
                  </a:lnTo>
                  <a:lnTo>
                    <a:pt x="1802948" y="106027"/>
                  </a:lnTo>
                  <a:lnTo>
                    <a:pt x="1858525" y="118413"/>
                  </a:lnTo>
                  <a:lnTo>
                    <a:pt x="1908857" y="1335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86244" y="0"/>
              <a:ext cx="1893751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97301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1882693" y="122580"/>
                  </a:moveTo>
                  <a:lnTo>
                    <a:pt x="1833127" y="107651"/>
                  </a:lnTo>
                  <a:lnTo>
                    <a:pt x="1777873" y="95291"/>
                  </a:lnTo>
                  <a:lnTo>
                    <a:pt x="1722215" y="86609"/>
                  </a:lnTo>
                  <a:lnTo>
                    <a:pt x="1666573" y="81248"/>
                  </a:lnTo>
                  <a:lnTo>
                    <a:pt x="1611367" y="78854"/>
                  </a:lnTo>
                  <a:lnTo>
                    <a:pt x="1557017" y="79070"/>
                  </a:lnTo>
                  <a:lnTo>
                    <a:pt x="1503942" y="81540"/>
                  </a:lnTo>
                  <a:lnTo>
                    <a:pt x="1452563" y="85909"/>
                  </a:lnTo>
                  <a:lnTo>
                    <a:pt x="1403299" y="91820"/>
                  </a:lnTo>
                  <a:lnTo>
                    <a:pt x="1356570" y="98918"/>
                  </a:lnTo>
                  <a:lnTo>
                    <a:pt x="1312795" y="106847"/>
                  </a:lnTo>
                  <a:lnTo>
                    <a:pt x="1272395" y="115250"/>
                  </a:lnTo>
                  <a:lnTo>
                    <a:pt x="1203399" y="132058"/>
                  </a:lnTo>
                  <a:lnTo>
                    <a:pt x="1152938" y="146495"/>
                  </a:lnTo>
                  <a:lnTo>
                    <a:pt x="1101596" y="160457"/>
                  </a:lnTo>
                  <a:lnTo>
                    <a:pt x="1051005" y="170554"/>
                  </a:lnTo>
                  <a:lnTo>
                    <a:pt x="1000744" y="177078"/>
                  </a:lnTo>
                  <a:lnTo>
                    <a:pt x="950393" y="180321"/>
                  </a:lnTo>
                  <a:lnTo>
                    <a:pt x="899531" y="180576"/>
                  </a:lnTo>
                  <a:lnTo>
                    <a:pt x="847737" y="178137"/>
                  </a:lnTo>
                  <a:lnTo>
                    <a:pt x="794591" y="173297"/>
                  </a:lnTo>
                  <a:lnTo>
                    <a:pt x="739670" y="166347"/>
                  </a:lnTo>
                  <a:lnTo>
                    <a:pt x="682556" y="157582"/>
                  </a:lnTo>
                  <a:lnTo>
                    <a:pt x="636010" y="149758"/>
                  </a:lnTo>
                  <a:lnTo>
                    <a:pt x="586868" y="141399"/>
                  </a:lnTo>
                  <a:lnTo>
                    <a:pt x="537052" y="132793"/>
                  </a:lnTo>
                  <a:lnTo>
                    <a:pt x="486702" y="123831"/>
                  </a:lnTo>
                  <a:lnTo>
                    <a:pt x="435955" y="114407"/>
                  </a:lnTo>
                  <a:lnTo>
                    <a:pt x="384953" y="104410"/>
                  </a:lnTo>
                  <a:lnTo>
                    <a:pt x="333833" y="93733"/>
                  </a:lnTo>
                  <a:lnTo>
                    <a:pt x="282735" y="82267"/>
                  </a:lnTo>
                  <a:lnTo>
                    <a:pt x="231798" y="69904"/>
                  </a:lnTo>
                  <a:lnTo>
                    <a:pt x="181161" y="56535"/>
                  </a:lnTo>
                  <a:lnTo>
                    <a:pt x="130964" y="42052"/>
                  </a:lnTo>
                  <a:lnTo>
                    <a:pt x="81346" y="26346"/>
                  </a:lnTo>
                  <a:lnTo>
                    <a:pt x="32445" y="9309"/>
                  </a:lnTo>
                  <a:lnTo>
                    <a:pt x="8240" y="0"/>
                  </a:lnTo>
                </a:path>
                <a:path w="1882775" h="184150">
                  <a:moveTo>
                    <a:pt x="0" y="0"/>
                  </a:moveTo>
                  <a:lnTo>
                    <a:pt x="79992" y="29013"/>
                  </a:lnTo>
                  <a:lnTo>
                    <a:pt x="129608" y="44731"/>
                  </a:lnTo>
                  <a:lnTo>
                    <a:pt x="179795" y="59225"/>
                  </a:lnTo>
                  <a:lnTo>
                    <a:pt x="230417" y="72603"/>
                  </a:lnTo>
                  <a:lnTo>
                    <a:pt x="281333" y="84974"/>
                  </a:lnTo>
                  <a:lnTo>
                    <a:pt x="332407" y="96446"/>
                  </a:lnTo>
                  <a:lnTo>
                    <a:pt x="383498" y="107129"/>
                  </a:lnTo>
                  <a:lnTo>
                    <a:pt x="434470" y="117131"/>
                  </a:lnTo>
                  <a:lnTo>
                    <a:pt x="485183" y="126561"/>
                  </a:lnTo>
                  <a:lnTo>
                    <a:pt x="535498" y="135527"/>
                  </a:lnTo>
                  <a:lnTo>
                    <a:pt x="585279" y="144137"/>
                  </a:lnTo>
                  <a:lnTo>
                    <a:pt x="634385" y="152502"/>
                  </a:lnTo>
                  <a:lnTo>
                    <a:pt x="676180" y="159563"/>
                  </a:lnTo>
                  <a:lnTo>
                    <a:pt x="739307" y="169298"/>
                  </a:lnTo>
                  <a:lnTo>
                    <a:pt x="794350" y="176269"/>
                  </a:lnTo>
                  <a:lnTo>
                    <a:pt x="847625" y="181121"/>
                  </a:lnTo>
                  <a:lnTo>
                    <a:pt x="899554" y="183561"/>
                  </a:lnTo>
                  <a:lnTo>
                    <a:pt x="950561" y="183295"/>
                  </a:lnTo>
                  <a:lnTo>
                    <a:pt x="1001069" y="180029"/>
                  </a:lnTo>
                  <a:lnTo>
                    <a:pt x="1051500" y="173468"/>
                  </a:lnTo>
                  <a:lnTo>
                    <a:pt x="1102279" y="163319"/>
                  </a:lnTo>
                  <a:lnTo>
                    <a:pt x="1153827" y="149289"/>
                  </a:lnTo>
                  <a:lnTo>
                    <a:pt x="1176473" y="142561"/>
                  </a:lnTo>
                  <a:lnTo>
                    <a:pt x="1204161" y="134886"/>
                  </a:lnTo>
                  <a:lnTo>
                    <a:pt x="1272982" y="118115"/>
                  </a:lnTo>
                  <a:lnTo>
                    <a:pt x="1313279" y="109728"/>
                  </a:lnTo>
                  <a:lnTo>
                    <a:pt x="1356939" y="101814"/>
                  </a:lnTo>
                  <a:lnTo>
                    <a:pt x="1403545" y="94728"/>
                  </a:lnTo>
                  <a:lnTo>
                    <a:pt x="1452678" y="88824"/>
                  </a:lnTo>
                  <a:lnTo>
                    <a:pt x="1503917" y="84457"/>
                  </a:lnTo>
                  <a:lnTo>
                    <a:pt x="1556844" y="81981"/>
                  </a:lnTo>
                  <a:lnTo>
                    <a:pt x="1611040" y="81753"/>
                  </a:lnTo>
                  <a:lnTo>
                    <a:pt x="1666085" y="84126"/>
                  </a:lnTo>
                  <a:lnTo>
                    <a:pt x="1721560" y="89456"/>
                  </a:lnTo>
                  <a:lnTo>
                    <a:pt x="1777047" y="98097"/>
                  </a:lnTo>
                  <a:lnTo>
                    <a:pt x="1832125" y="110404"/>
                  </a:lnTo>
                  <a:lnTo>
                    <a:pt x="1882693" y="1256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0548" y="0"/>
              <a:ext cx="1859447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7454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29" h="173355">
                  <a:moveTo>
                    <a:pt x="1852541" y="113474"/>
                  </a:moveTo>
                  <a:lnTo>
                    <a:pt x="1804035" y="98822"/>
                  </a:lnTo>
                  <a:lnTo>
                    <a:pt x="1749206" y="86496"/>
                  </a:lnTo>
                  <a:lnTo>
                    <a:pt x="1693977" y="77808"/>
                  </a:lnTo>
                  <a:lnTo>
                    <a:pt x="1638764" y="72405"/>
                  </a:lnTo>
                  <a:lnTo>
                    <a:pt x="1583983" y="69937"/>
                  </a:lnTo>
                  <a:lnTo>
                    <a:pt x="1530051" y="70053"/>
                  </a:lnTo>
                  <a:lnTo>
                    <a:pt x="1477385" y="72401"/>
                  </a:lnTo>
                  <a:lnTo>
                    <a:pt x="1426401" y="76630"/>
                  </a:lnTo>
                  <a:lnTo>
                    <a:pt x="1377517" y="82388"/>
                  </a:lnTo>
                  <a:lnTo>
                    <a:pt x="1331147" y="89325"/>
                  </a:lnTo>
                  <a:lnTo>
                    <a:pt x="1287710" y="97089"/>
                  </a:lnTo>
                  <a:lnTo>
                    <a:pt x="1247621" y="105328"/>
                  </a:lnTo>
                  <a:lnTo>
                    <a:pt x="1179156" y="121829"/>
                  </a:lnTo>
                  <a:lnTo>
                    <a:pt x="1129085" y="136017"/>
                  </a:lnTo>
                  <a:lnTo>
                    <a:pt x="1077995" y="149818"/>
                  </a:lnTo>
                  <a:lnTo>
                    <a:pt x="1027646" y="159809"/>
                  </a:lnTo>
                  <a:lnTo>
                    <a:pt x="977621" y="166278"/>
                  </a:lnTo>
                  <a:lnTo>
                    <a:pt x="927499" y="169515"/>
                  </a:lnTo>
                  <a:lnTo>
                    <a:pt x="876864" y="169809"/>
                  </a:lnTo>
                  <a:lnTo>
                    <a:pt x="825296" y="167448"/>
                  </a:lnTo>
                  <a:lnTo>
                    <a:pt x="772377" y="162722"/>
                  </a:lnTo>
                  <a:lnTo>
                    <a:pt x="717687" y="155921"/>
                  </a:lnTo>
                  <a:lnTo>
                    <a:pt x="660810" y="147333"/>
                  </a:lnTo>
                  <a:lnTo>
                    <a:pt x="636807" y="143383"/>
                  </a:lnTo>
                  <a:lnTo>
                    <a:pt x="610594" y="139027"/>
                  </a:lnTo>
                  <a:lnTo>
                    <a:pt x="561810" y="130881"/>
                  </a:lnTo>
                  <a:lnTo>
                    <a:pt x="512357" y="122492"/>
                  </a:lnTo>
                  <a:lnTo>
                    <a:pt x="462372" y="113750"/>
                  </a:lnTo>
                  <a:lnTo>
                    <a:pt x="411995" y="104546"/>
                  </a:lnTo>
                  <a:lnTo>
                    <a:pt x="361363" y="94770"/>
                  </a:lnTo>
                  <a:lnTo>
                    <a:pt x="310614" y="84315"/>
                  </a:lnTo>
                  <a:lnTo>
                    <a:pt x="259887" y="73069"/>
                  </a:lnTo>
                  <a:lnTo>
                    <a:pt x="209319" y="60925"/>
                  </a:lnTo>
                  <a:lnTo>
                    <a:pt x="159049" y="47773"/>
                  </a:lnTo>
                  <a:lnTo>
                    <a:pt x="109214" y="33503"/>
                  </a:lnTo>
                  <a:lnTo>
                    <a:pt x="59954" y="18006"/>
                  </a:lnTo>
                  <a:lnTo>
                    <a:pt x="11405" y="1174"/>
                  </a:lnTo>
                  <a:lnTo>
                    <a:pt x="8340" y="0"/>
                  </a:lnTo>
                </a:path>
                <a:path w="1852929" h="173355">
                  <a:moveTo>
                    <a:pt x="0" y="0"/>
                  </a:moveTo>
                  <a:lnTo>
                    <a:pt x="58870" y="20793"/>
                  </a:lnTo>
                  <a:lnTo>
                    <a:pt x="108182" y="36313"/>
                  </a:lnTo>
                  <a:lnTo>
                    <a:pt x="158063" y="50602"/>
                  </a:lnTo>
                  <a:lnTo>
                    <a:pt x="208374" y="63770"/>
                  </a:lnTo>
                  <a:lnTo>
                    <a:pt x="258979" y="75927"/>
                  </a:lnTo>
                  <a:lnTo>
                    <a:pt x="309738" y="87183"/>
                  </a:lnTo>
                  <a:lnTo>
                    <a:pt x="360516" y="97646"/>
                  </a:lnTo>
                  <a:lnTo>
                    <a:pt x="411174" y="107428"/>
                  </a:lnTo>
                  <a:lnTo>
                    <a:pt x="461575" y="116636"/>
                  </a:lnTo>
                  <a:lnTo>
                    <a:pt x="511581" y="125382"/>
                  </a:lnTo>
                  <a:lnTo>
                    <a:pt x="561054" y="133774"/>
                  </a:lnTo>
                  <a:lnTo>
                    <a:pt x="609858" y="141923"/>
                  </a:lnTo>
                  <a:lnTo>
                    <a:pt x="640084" y="146952"/>
                  </a:lnTo>
                  <a:lnTo>
                    <a:pt x="646866" y="148082"/>
                  </a:lnTo>
                  <a:lnTo>
                    <a:pt x="717366" y="158864"/>
                  </a:lnTo>
                  <a:lnTo>
                    <a:pt x="772211" y="165681"/>
                  </a:lnTo>
                  <a:lnTo>
                    <a:pt x="825281" y="170414"/>
                  </a:lnTo>
                  <a:lnTo>
                    <a:pt x="876996" y="172775"/>
                  </a:lnTo>
                  <a:lnTo>
                    <a:pt x="927776" y="172474"/>
                  </a:lnTo>
                  <a:lnTo>
                    <a:pt x="978042" y="169222"/>
                  </a:lnTo>
                  <a:lnTo>
                    <a:pt x="1028213" y="162729"/>
                  </a:lnTo>
                  <a:lnTo>
                    <a:pt x="1078708" y="152705"/>
                  </a:lnTo>
                  <a:lnTo>
                    <a:pt x="1129948" y="138862"/>
                  </a:lnTo>
                  <a:lnTo>
                    <a:pt x="1152419" y="132246"/>
                  </a:lnTo>
                  <a:lnTo>
                    <a:pt x="1179892" y="124703"/>
                  </a:lnTo>
                  <a:lnTo>
                    <a:pt x="1248182" y="108235"/>
                  </a:lnTo>
                  <a:lnTo>
                    <a:pt x="1288168" y="100010"/>
                  </a:lnTo>
                  <a:lnTo>
                    <a:pt x="1331492" y="92258"/>
                  </a:lnTo>
                  <a:lnTo>
                    <a:pt x="1377740" y="85331"/>
                  </a:lnTo>
                  <a:lnTo>
                    <a:pt x="1426495" y="79578"/>
                  </a:lnTo>
                  <a:lnTo>
                    <a:pt x="1477342" y="75349"/>
                  </a:lnTo>
                  <a:lnTo>
                    <a:pt x="1529865" y="72995"/>
                  </a:lnTo>
                  <a:lnTo>
                    <a:pt x="1583648" y="72867"/>
                  </a:lnTo>
                  <a:lnTo>
                    <a:pt x="1638275" y="75314"/>
                  </a:lnTo>
                  <a:lnTo>
                    <a:pt x="1693330" y="80687"/>
                  </a:lnTo>
                  <a:lnTo>
                    <a:pt x="1748398" y="89336"/>
                  </a:lnTo>
                  <a:lnTo>
                    <a:pt x="1803062" y="101612"/>
                  </a:lnTo>
                  <a:lnTo>
                    <a:pt x="1852541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0732" y="0"/>
              <a:ext cx="1829262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62756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1817238" y="102844"/>
                  </a:moveTo>
                  <a:lnTo>
                    <a:pt x="1761162" y="86531"/>
                  </a:lnTo>
                  <a:lnTo>
                    <a:pt x="1703437" y="74329"/>
                  </a:lnTo>
                  <a:lnTo>
                    <a:pt x="1645376" y="66068"/>
                  </a:lnTo>
                  <a:lnTo>
                    <a:pt x="1587469" y="61335"/>
                  </a:lnTo>
                  <a:lnTo>
                    <a:pt x="1530207" y="59719"/>
                  </a:lnTo>
                  <a:lnTo>
                    <a:pt x="1474080" y="60810"/>
                  </a:lnTo>
                  <a:lnTo>
                    <a:pt x="1419580" y="64194"/>
                  </a:lnTo>
                  <a:lnTo>
                    <a:pt x="1367197" y="69461"/>
                  </a:lnTo>
                  <a:lnTo>
                    <a:pt x="1317422" y="76200"/>
                  </a:lnTo>
                  <a:lnTo>
                    <a:pt x="1270745" y="83999"/>
                  </a:lnTo>
                  <a:lnTo>
                    <a:pt x="1227657" y="92447"/>
                  </a:lnTo>
                  <a:lnTo>
                    <a:pt x="1188648" y="101132"/>
                  </a:lnTo>
                  <a:lnTo>
                    <a:pt x="1124834" y="117569"/>
                  </a:lnTo>
                  <a:lnTo>
                    <a:pt x="1101009" y="124498"/>
                  </a:lnTo>
                  <a:lnTo>
                    <a:pt x="1050233" y="138128"/>
                  </a:lnTo>
                  <a:lnTo>
                    <a:pt x="1000168" y="148007"/>
                  </a:lnTo>
                  <a:lnTo>
                    <a:pt x="950400" y="154422"/>
                  </a:lnTo>
                  <a:lnTo>
                    <a:pt x="900513" y="157657"/>
                  </a:lnTo>
                  <a:lnTo>
                    <a:pt x="850094" y="157995"/>
                  </a:lnTo>
                  <a:lnTo>
                    <a:pt x="798727" y="155724"/>
                  </a:lnTo>
                  <a:lnTo>
                    <a:pt x="745997" y="151126"/>
                  </a:lnTo>
                  <a:lnTo>
                    <a:pt x="691490" y="144487"/>
                  </a:lnTo>
                  <a:lnTo>
                    <a:pt x="634792" y="136093"/>
                  </a:lnTo>
                  <a:lnTo>
                    <a:pt x="581642" y="127444"/>
                  </a:lnTo>
                  <a:lnTo>
                    <a:pt x="533175" y="119514"/>
                  </a:lnTo>
                  <a:lnTo>
                    <a:pt x="484042" y="111343"/>
                  </a:lnTo>
                  <a:lnTo>
                    <a:pt x="434381" y="102820"/>
                  </a:lnTo>
                  <a:lnTo>
                    <a:pt x="384330" y="93836"/>
                  </a:lnTo>
                  <a:lnTo>
                    <a:pt x="334026" y="84281"/>
                  </a:lnTo>
                  <a:lnTo>
                    <a:pt x="283605" y="74044"/>
                  </a:lnTo>
                  <a:lnTo>
                    <a:pt x="233204" y="63015"/>
                  </a:lnTo>
                  <a:lnTo>
                    <a:pt x="182962" y="51084"/>
                  </a:lnTo>
                  <a:lnTo>
                    <a:pt x="133015" y="38140"/>
                  </a:lnTo>
                  <a:lnTo>
                    <a:pt x="83500" y="24075"/>
                  </a:lnTo>
                  <a:lnTo>
                    <a:pt x="34555" y="8777"/>
                  </a:lnTo>
                  <a:lnTo>
                    <a:pt x="9111" y="0"/>
                  </a:lnTo>
                </a:path>
                <a:path w="1817370" h="161290">
                  <a:moveTo>
                    <a:pt x="0" y="0"/>
                  </a:moveTo>
                  <a:lnTo>
                    <a:pt x="82470" y="26872"/>
                  </a:lnTo>
                  <a:lnTo>
                    <a:pt x="132031" y="40957"/>
                  </a:lnTo>
                  <a:lnTo>
                    <a:pt x="182021" y="53916"/>
                  </a:lnTo>
                  <a:lnTo>
                    <a:pt x="232301" y="65860"/>
                  </a:lnTo>
                  <a:lnTo>
                    <a:pt x="282735" y="76899"/>
                  </a:lnTo>
                  <a:lnTo>
                    <a:pt x="333187" y="87144"/>
                  </a:lnTo>
                  <a:lnTo>
                    <a:pt x="383520" y="96706"/>
                  </a:lnTo>
                  <a:lnTo>
                    <a:pt x="433598" y="105694"/>
                  </a:lnTo>
                  <a:lnTo>
                    <a:pt x="483283" y="114220"/>
                  </a:lnTo>
                  <a:lnTo>
                    <a:pt x="532440" y="122394"/>
                  </a:lnTo>
                  <a:lnTo>
                    <a:pt x="580931" y="130327"/>
                  </a:lnTo>
                  <a:lnTo>
                    <a:pt x="619259" y="136588"/>
                  </a:lnTo>
                  <a:lnTo>
                    <a:pt x="626829" y="137833"/>
                  </a:lnTo>
                  <a:lnTo>
                    <a:pt x="691171" y="147440"/>
                  </a:lnTo>
                  <a:lnTo>
                    <a:pt x="745825" y="154092"/>
                  </a:lnTo>
                  <a:lnTo>
                    <a:pt x="798699" y="158697"/>
                  </a:lnTo>
                  <a:lnTo>
                    <a:pt x="850210" y="160971"/>
                  </a:lnTo>
                  <a:lnTo>
                    <a:pt x="900773" y="160626"/>
                  </a:lnTo>
                  <a:lnTo>
                    <a:pt x="950805" y="157379"/>
                  </a:lnTo>
                  <a:lnTo>
                    <a:pt x="1000721" y="150944"/>
                  </a:lnTo>
                  <a:lnTo>
                    <a:pt x="1050938" y="141035"/>
                  </a:lnTo>
                  <a:lnTo>
                    <a:pt x="1101872" y="127368"/>
                  </a:lnTo>
                  <a:lnTo>
                    <a:pt x="1125633" y="120449"/>
                  </a:lnTo>
                  <a:lnTo>
                    <a:pt x="1154930" y="112534"/>
                  </a:lnTo>
                  <a:lnTo>
                    <a:pt x="1228176" y="95358"/>
                  </a:lnTo>
                  <a:lnTo>
                    <a:pt x="1271146" y="86918"/>
                  </a:lnTo>
                  <a:lnTo>
                    <a:pt x="1317694" y="79124"/>
                  </a:lnTo>
                  <a:lnTo>
                    <a:pt x="1367331" y="72387"/>
                  </a:lnTo>
                  <a:lnTo>
                    <a:pt x="1419567" y="67117"/>
                  </a:lnTo>
                  <a:lnTo>
                    <a:pt x="1473914" y="63724"/>
                  </a:lnTo>
                  <a:lnTo>
                    <a:pt x="1529881" y="62619"/>
                  </a:lnTo>
                  <a:lnTo>
                    <a:pt x="1586979" y="64213"/>
                  </a:lnTo>
                  <a:lnTo>
                    <a:pt x="1644719" y="68915"/>
                  </a:lnTo>
                  <a:lnTo>
                    <a:pt x="1702611" y="77137"/>
                  </a:lnTo>
                  <a:lnTo>
                    <a:pt x="1760166" y="89289"/>
                  </a:lnTo>
                  <a:lnTo>
                    <a:pt x="1816894" y="105781"/>
                  </a:lnTo>
                  <a:lnTo>
                    <a:pt x="1817238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91635" y="0"/>
              <a:ext cx="1788358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300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5" h="148590">
                  <a:moveTo>
                    <a:pt x="1776993" y="91246"/>
                  </a:moveTo>
                  <a:lnTo>
                    <a:pt x="1723776" y="75716"/>
                  </a:lnTo>
                  <a:lnTo>
                    <a:pt x="1666502" y="63543"/>
                  </a:lnTo>
                  <a:lnTo>
                    <a:pt x="1608896" y="55267"/>
                  </a:lnTo>
                  <a:lnTo>
                    <a:pt x="1551443" y="50482"/>
                  </a:lnTo>
                  <a:lnTo>
                    <a:pt x="1494633" y="48781"/>
                  </a:lnTo>
                  <a:lnTo>
                    <a:pt x="1438949" y="49759"/>
                  </a:lnTo>
                  <a:lnTo>
                    <a:pt x="1384881" y="53009"/>
                  </a:lnTo>
                  <a:lnTo>
                    <a:pt x="1332913" y="58126"/>
                  </a:lnTo>
                  <a:lnTo>
                    <a:pt x="1283532" y="64702"/>
                  </a:lnTo>
                  <a:lnTo>
                    <a:pt x="1237226" y="72333"/>
                  </a:lnTo>
                  <a:lnTo>
                    <a:pt x="1194481" y="80613"/>
                  </a:lnTo>
                  <a:lnTo>
                    <a:pt x="1155784" y="89134"/>
                  </a:lnTo>
                  <a:lnTo>
                    <a:pt x="1092477" y="105279"/>
                  </a:lnTo>
                  <a:lnTo>
                    <a:pt x="1068841" y="112090"/>
                  </a:lnTo>
                  <a:lnTo>
                    <a:pt x="1018384" y="125529"/>
                  </a:lnTo>
                  <a:lnTo>
                    <a:pt x="968607" y="135282"/>
                  </a:lnTo>
                  <a:lnTo>
                    <a:pt x="919101" y="141630"/>
                  </a:lnTo>
                  <a:lnTo>
                    <a:pt x="869455" y="144852"/>
                  </a:lnTo>
                  <a:lnTo>
                    <a:pt x="819258" y="145229"/>
                  </a:lnTo>
                  <a:lnTo>
                    <a:pt x="768100" y="143040"/>
                  </a:lnTo>
                  <a:lnTo>
                    <a:pt x="715569" y="138568"/>
                  </a:lnTo>
                  <a:lnTo>
                    <a:pt x="661254" y="132090"/>
                  </a:lnTo>
                  <a:lnTo>
                    <a:pt x="604745" y="123888"/>
                  </a:lnTo>
                  <a:lnTo>
                    <a:pt x="596821" y="122644"/>
                  </a:lnTo>
                  <a:lnTo>
                    <a:pt x="588921" y="121425"/>
                  </a:lnTo>
                  <a:lnTo>
                    <a:pt x="581009" y="120104"/>
                  </a:lnTo>
                  <a:lnTo>
                    <a:pt x="548688" y="114935"/>
                  </a:lnTo>
                  <a:lnTo>
                    <a:pt x="500530" y="107216"/>
                  </a:lnTo>
                  <a:lnTo>
                    <a:pt x="451712" y="99259"/>
                  </a:lnTo>
                  <a:lnTo>
                    <a:pt x="402369" y="90953"/>
                  </a:lnTo>
                  <a:lnTo>
                    <a:pt x="352639" y="82186"/>
                  </a:lnTo>
                  <a:lnTo>
                    <a:pt x="302656" y="72848"/>
                  </a:lnTo>
                  <a:lnTo>
                    <a:pt x="252558" y="62827"/>
                  </a:lnTo>
                  <a:lnTo>
                    <a:pt x="202480" y="52013"/>
                  </a:lnTo>
                  <a:lnTo>
                    <a:pt x="152559" y="40294"/>
                  </a:lnTo>
                  <a:lnTo>
                    <a:pt x="102930" y="27559"/>
                  </a:lnTo>
                  <a:lnTo>
                    <a:pt x="53730" y="13697"/>
                  </a:lnTo>
                  <a:lnTo>
                    <a:pt x="9614" y="0"/>
                  </a:lnTo>
                </a:path>
                <a:path w="1777365" h="148590">
                  <a:moveTo>
                    <a:pt x="0" y="0"/>
                  </a:moveTo>
                  <a:lnTo>
                    <a:pt x="52436" y="16417"/>
                  </a:lnTo>
                  <a:lnTo>
                    <a:pt x="101632" y="30290"/>
                  </a:lnTo>
                  <a:lnTo>
                    <a:pt x="151252" y="43034"/>
                  </a:lnTo>
                  <a:lnTo>
                    <a:pt x="201160" y="54761"/>
                  </a:lnTo>
                  <a:lnTo>
                    <a:pt x="251220" y="65581"/>
                  </a:lnTo>
                  <a:lnTo>
                    <a:pt x="301298" y="75607"/>
                  </a:lnTo>
                  <a:lnTo>
                    <a:pt x="351256" y="84949"/>
                  </a:lnTo>
                  <a:lnTo>
                    <a:pt x="400960" y="93718"/>
                  </a:lnTo>
                  <a:lnTo>
                    <a:pt x="450274" y="102026"/>
                  </a:lnTo>
                  <a:lnTo>
                    <a:pt x="499062" y="109984"/>
                  </a:lnTo>
                  <a:lnTo>
                    <a:pt x="547189" y="117703"/>
                  </a:lnTo>
                  <a:lnTo>
                    <a:pt x="580526" y="123050"/>
                  </a:lnTo>
                  <a:lnTo>
                    <a:pt x="588464" y="124333"/>
                  </a:lnTo>
                  <a:lnTo>
                    <a:pt x="660938" y="135030"/>
                  </a:lnTo>
                  <a:lnTo>
                    <a:pt x="715401" y="141522"/>
                  </a:lnTo>
                  <a:lnTo>
                    <a:pt x="768077" y="146004"/>
                  </a:lnTo>
                  <a:lnTo>
                    <a:pt x="819379" y="148194"/>
                  </a:lnTo>
                  <a:lnTo>
                    <a:pt x="869719" y="147812"/>
                  </a:lnTo>
                  <a:lnTo>
                    <a:pt x="919509" y="144576"/>
                  </a:lnTo>
                  <a:lnTo>
                    <a:pt x="969162" y="138206"/>
                  </a:lnTo>
                  <a:lnTo>
                    <a:pt x="1019090" y="128419"/>
                  </a:lnTo>
                  <a:lnTo>
                    <a:pt x="1069705" y="114935"/>
                  </a:lnTo>
                  <a:lnTo>
                    <a:pt x="1093282" y="108138"/>
                  </a:lnTo>
                  <a:lnTo>
                    <a:pt x="1122351" y="100367"/>
                  </a:lnTo>
                  <a:lnTo>
                    <a:pt x="1195027" y="83522"/>
                  </a:lnTo>
                  <a:lnTo>
                    <a:pt x="1237662" y="75258"/>
                  </a:lnTo>
                  <a:lnTo>
                    <a:pt x="1283847" y="67639"/>
                  </a:lnTo>
                  <a:lnTo>
                    <a:pt x="1333096" y="61070"/>
                  </a:lnTo>
                  <a:lnTo>
                    <a:pt x="1384924" y="55956"/>
                  </a:lnTo>
                  <a:lnTo>
                    <a:pt x="1438844" y="52703"/>
                  </a:lnTo>
                  <a:lnTo>
                    <a:pt x="1494371" y="51714"/>
                  </a:lnTo>
                  <a:lnTo>
                    <a:pt x="1551020" y="53396"/>
                  </a:lnTo>
                  <a:lnTo>
                    <a:pt x="1608304" y="58152"/>
                  </a:lnTo>
                  <a:lnTo>
                    <a:pt x="1665738" y="66388"/>
                  </a:lnTo>
                  <a:lnTo>
                    <a:pt x="1722836" y="78508"/>
                  </a:lnTo>
                  <a:lnTo>
                    <a:pt x="1776993" y="943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4399" y="0"/>
              <a:ext cx="1745596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49905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1730089" y="78479"/>
                  </a:moveTo>
                  <a:lnTo>
                    <a:pt x="1680571" y="63984"/>
                  </a:lnTo>
                  <a:lnTo>
                    <a:pt x="1623746" y="51842"/>
                  </a:lnTo>
                  <a:lnTo>
                    <a:pt x="1566592" y="43553"/>
                  </a:lnTo>
                  <a:lnTo>
                    <a:pt x="1509591" y="38716"/>
                  </a:lnTo>
                  <a:lnTo>
                    <a:pt x="1453225" y="36931"/>
                  </a:lnTo>
                  <a:lnTo>
                    <a:pt x="1397978" y="37797"/>
                  </a:lnTo>
                  <a:lnTo>
                    <a:pt x="1344333" y="40913"/>
                  </a:lnTo>
                  <a:lnTo>
                    <a:pt x="1292772" y="45878"/>
                  </a:lnTo>
                  <a:lnTo>
                    <a:pt x="1243778" y="52293"/>
                  </a:lnTo>
                  <a:lnTo>
                    <a:pt x="1197834" y="59755"/>
                  </a:lnTo>
                  <a:lnTo>
                    <a:pt x="1155423" y="67865"/>
                  </a:lnTo>
                  <a:lnTo>
                    <a:pt x="1117027" y="76222"/>
                  </a:lnTo>
                  <a:lnTo>
                    <a:pt x="1054215" y="92074"/>
                  </a:lnTo>
                  <a:lnTo>
                    <a:pt x="1030764" y="98768"/>
                  </a:lnTo>
                  <a:lnTo>
                    <a:pt x="980617" y="112020"/>
                  </a:lnTo>
                  <a:lnTo>
                    <a:pt x="931124" y="121649"/>
                  </a:lnTo>
                  <a:lnTo>
                    <a:pt x="881878" y="127932"/>
                  </a:lnTo>
                  <a:lnTo>
                    <a:pt x="832471" y="131143"/>
                  </a:lnTo>
                  <a:lnTo>
                    <a:pt x="782496" y="131559"/>
                  </a:lnTo>
                  <a:lnTo>
                    <a:pt x="731547" y="129455"/>
                  </a:lnTo>
                  <a:lnTo>
                    <a:pt x="679215" y="125107"/>
                  </a:lnTo>
                  <a:lnTo>
                    <a:pt x="625094" y="118791"/>
                  </a:lnTo>
                  <a:lnTo>
                    <a:pt x="568776" y="110782"/>
                  </a:lnTo>
                  <a:lnTo>
                    <a:pt x="509200" y="101473"/>
                  </a:lnTo>
                  <a:lnTo>
                    <a:pt x="461402" y="93968"/>
                  </a:lnTo>
                  <a:lnTo>
                    <a:pt x="412947" y="86227"/>
                  </a:lnTo>
                  <a:lnTo>
                    <a:pt x="363972" y="78138"/>
                  </a:lnTo>
                  <a:lnTo>
                    <a:pt x="314610" y="69591"/>
                  </a:lnTo>
                  <a:lnTo>
                    <a:pt x="264997" y="60472"/>
                  </a:lnTo>
                  <a:lnTo>
                    <a:pt x="215269" y="50671"/>
                  </a:lnTo>
                  <a:lnTo>
                    <a:pt x="165560" y="40074"/>
                  </a:lnTo>
                  <a:lnTo>
                    <a:pt x="116006" y="28572"/>
                  </a:lnTo>
                  <a:lnTo>
                    <a:pt x="66742" y="16051"/>
                  </a:lnTo>
                  <a:lnTo>
                    <a:pt x="17903" y="2400"/>
                  </a:lnTo>
                  <a:lnTo>
                    <a:pt x="10121" y="0"/>
                  </a:lnTo>
                </a:path>
                <a:path w="1730375" h="134620">
                  <a:moveTo>
                    <a:pt x="0" y="0"/>
                  </a:moveTo>
                  <a:lnTo>
                    <a:pt x="65946" y="18928"/>
                  </a:lnTo>
                  <a:lnTo>
                    <a:pt x="115279" y="31466"/>
                  </a:lnTo>
                  <a:lnTo>
                    <a:pt x="164898" y="42981"/>
                  </a:lnTo>
                  <a:lnTo>
                    <a:pt x="214667" y="53587"/>
                  </a:lnTo>
                  <a:lnTo>
                    <a:pt x="264453" y="63394"/>
                  </a:lnTo>
                  <a:lnTo>
                    <a:pt x="314119" y="72516"/>
                  </a:lnTo>
                  <a:lnTo>
                    <a:pt x="363533" y="81064"/>
                  </a:lnTo>
                  <a:lnTo>
                    <a:pt x="412559" y="89152"/>
                  </a:lnTo>
                  <a:lnTo>
                    <a:pt x="461062" y="96891"/>
                  </a:lnTo>
                  <a:lnTo>
                    <a:pt x="508908" y="104394"/>
                  </a:lnTo>
                  <a:lnTo>
                    <a:pt x="544709" y="110007"/>
                  </a:lnTo>
                  <a:lnTo>
                    <a:pt x="552621" y="111277"/>
                  </a:lnTo>
                  <a:lnTo>
                    <a:pt x="624795" y="121757"/>
                  </a:lnTo>
                  <a:lnTo>
                    <a:pt x="679059" y="128078"/>
                  </a:lnTo>
                  <a:lnTo>
                    <a:pt x="731532" y="132427"/>
                  </a:lnTo>
                  <a:lnTo>
                    <a:pt x="782623" y="134528"/>
                  </a:lnTo>
                  <a:lnTo>
                    <a:pt x="832739" y="134104"/>
                  </a:lnTo>
                  <a:lnTo>
                    <a:pt x="882290" y="130878"/>
                  </a:lnTo>
                  <a:lnTo>
                    <a:pt x="931685" y="124574"/>
                  </a:lnTo>
                  <a:lnTo>
                    <a:pt x="981332" y="114915"/>
                  </a:lnTo>
                  <a:lnTo>
                    <a:pt x="1031640" y="101625"/>
                  </a:lnTo>
                  <a:lnTo>
                    <a:pt x="1055027" y="94944"/>
                  </a:lnTo>
                  <a:lnTo>
                    <a:pt x="1083864" y="87309"/>
                  </a:lnTo>
                  <a:lnTo>
                    <a:pt x="1155958" y="70776"/>
                  </a:lnTo>
                  <a:lnTo>
                    <a:pt x="1198252" y="62677"/>
                  </a:lnTo>
                  <a:lnTo>
                    <a:pt x="1244069" y="55223"/>
                  </a:lnTo>
                  <a:lnTo>
                    <a:pt x="1292926" y="48814"/>
                  </a:lnTo>
                  <a:lnTo>
                    <a:pt x="1344341" y="43848"/>
                  </a:lnTo>
                  <a:lnTo>
                    <a:pt x="1397834" y="40727"/>
                  </a:lnTo>
                  <a:lnTo>
                    <a:pt x="1452923" y="39849"/>
                  </a:lnTo>
                  <a:lnTo>
                    <a:pt x="1509125" y="41614"/>
                  </a:lnTo>
                  <a:lnTo>
                    <a:pt x="1565960" y="46421"/>
                  </a:lnTo>
                  <a:lnTo>
                    <a:pt x="1622944" y="54671"/>
                  </a:lnTo>
                  <a:lnTo>
                    <a:pt x="1679597" y="66763"/>
                  </a:lnTo>
                  <a:lnTo>
                    <a:pt x="1730089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79802" y="0"/>
              <a:ext cx="1700192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0360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1676394" y="64687"/>
                  </a:moveTo>
                  <a:lnTo>
                    <a:pt x="1631332" y="51454"/>
                  </a:lnTo>
                  <a:lnTo>
                    <a:pt x="1574946" y="39337"/>
                  </a:lnTo>
                  <a:lnTo>
                    <a:pt x="1518236" y="31030"/>
                  </a:lnTo>
                  <a:lnTo>
                    <a:pt x="1461681" y="26138"/>
                  </a:lnTo>
                  <a:lnTo>
                    <a:pt x="1405758" y="24265"/>
                  </a:lnTo>
                  <a:lnTo>
                    <a:pt x="1350947" y="25016"/>
                  </a:lnTo>
                  <a:lnTo>
                    <a:pt x="1297727" y="27995"/>
                  </a:lnTo>
                  <a:lnTo>
                    <a:pt x="1246576" y="32808"/>
                  </a:lnTo>
                  <a:lnTo>
                    <a:pt x="1197973" y="39059"/>
                  </a:lnTo>
                  <a:lnTo>
                    <a:pt x="1152396" y="46352"/>
                  </a:lnTo>
                  <a:lnTo>
                    <a:pt x="1110325" y="54292"/>
                  </a:lnTo>
                  <a:lnTo>
                    <a:pt x="1072238" y="62484"/>
                  </a:lnTo>
                  <a:lnTo>
                    <a:pt x="1009931" y="78043"/>
                  </a:lnTo>
                  <a:lnTo>
                    <a:pt x="986669" y="84619"/>
                  </a:lnTo>
                  <a:lnTo>
                    <a:pt x="936818" y="97688"/>
                  </a:lnTo>
                  <a:lnTo>
                    <a:pt x="887598" y="107197"/>
                  </a:lnTo>
                  <a:lnTo>
                    <a:pt x="838603" y="113416"/>
                  </a:lnTo>
                  <a:lnTo>
                    <a:pt x="789430" y="116617"/>
                  </a:lnTo>
                  <a:lnTo>
                    <a:pt x="739676" y="117072"/>
                  </a:lnTo>
                  <a:lnTo>
                    <a:pt x="688936" y="115051"/>
                  </a:lnTo>
                  <a:lnTo>
                    <a:pt x="636807" y="110827"/>
                  </a:lnTo>
                  <a:lnTo>
                    <a:pt x="582884" y="104669"/>
                  </a:lnTo>
                  <a:lnTo>
                    <a:pt x="526764" y="96850"/>
                  </a:lnTo>
                  <a:lnTo>
                    <a:pt x="503282" y="93230"/>
                  </a:lnTo>
                  <a:lnTo>
                    <a:pt x="464801" y="87325"/>
                  </a:lnTo>
                  <a:lnTo>
                    <a:pt x="417286" y="80035"/>
                  </a:lnTo>
                  <a:lnTo>
                    <a:pt x="369119" y="72512"/>
                  </a:lnTo>
                  <a:lnTo>
                    <a:pt x="320434" y="64643"/>
                  </a:lnTo>
                  <a:lnTo>
                    <a:pt x="271365" y="56315"/>
                  </a:lnTo>
                  <a:lnTo>
                    <a:pt x="222046" y="47414"/>
                  </a:lnTo>
                  <a:lnTo>
                    <a:pt x="172612" y="37829"/>
                  </a:lnTo>
                  <a:lnTo>
                    <a:pt x="123197" y="27446"/>
                  </a:lnTo>
                  <a:lnTo>
                    <a:pt x="73935" y="16152"/>
                  </a:lnTo>
                  <a:lnTo>
                    <a:pt x="24959" y="3835"/>
                  </a:lnTo>
                  <a:lnTo>
                    <a:pt x="11117" y="0"/>
                  </a:lnTo>
                </a:path>
                <a:path w="1676400" h="120650">
                  <a:moveTo>
                    <a:pt x="0" y="0"/>
                  </a:moveTo>
                  <a:lnTo>
                    <a:pt x="72907" y="18960"/>
                  </a:lnTo>
                  <a:lnTo>
                    <a:pt x="122195" y="30268"/>
                  </a:lnTo>
                  <a:lnTo>
                    <a:pt x="171632" y="40662"/>
                  </a:lnTo>
                  <a:lnTo>
                    <a:pt x="221083" y="50256"/>
                  </a:lnTo>
                  <a:lnTo>
                    <a:pt x="270415" y="59164"/>
                  </a:lnTo>
                  <a:lnTo>
                    <a:pt x="319495" y="67498"/>
                  </a:lnTo>
                  <a:lnTo>
                    <a:pt x="368189" y="75373"/>
                  </a:lnTo>
                  <a:lnTo>
                    <a:pt x="416364" y="82901"/>
                  </a:lnTo>
                  <a:lnTo>
                    <a:pt x="463886" y="90195"/>
                  </a:lnTo>
                  <a:lnTo>
                    <a:pt x="502812" y="96164"/>
                  </a:lnTo>
                  <a:lnTo>
                    <a:pt x="510686" y="97421"/>
                  </a:lnTo>
                  <a:lnTo>
                    <a:pt x="582594" y="107623"/>
                  </a:lnTo>
                  <a:lnTo>
                    <a:pt x="636666" y="113785"/>
                  </a:lnTo>
                  <a:lnTo>
                    <a:pt x="688940" y="118012"/>
                  </a:lnTo>
                  <a:lnTo>
                    <a:pt x="739823" y="120030"/>
                  </a:lnTo>
                  <a:lnTo>
                    <a:pt x="789718" y="119567"/>
                  </a:lnTo>
                  <a:lnTo>
                    <a:pt x="839030" y="116353"/>
                  </a:lnTo>
                  <a:lnTo>
                    <a:pt x="888165" y="110114"/>
                  </a:lnTo>
                  <a:lnTo>
                    <a:pt x="937527" y="100580"/>
                  </a:lnTo>
                  <a:lnTo>
                    <a:pt x="987520" y="87477"/>
                  </a:lnTo>
                  <a:lnTo>
                    <a:pt x="1010719" y="80915"/>
                  </a:lnTo>
                  <a:lnTo>
                    <a:pt x="1039324" y="73420"/>
                  </a:lnTo>
                  <a:lnTo>
                    <a:pt x="1110840" y="57208"/>
                  </a:lnTo>
                  <a:lnTo>
                    <a:pt x="1152796" y="49279"/>
                  </a:lnTo>
                  <a:lnTo>
                    <a:pt x="1198247" y="41994"/>
                  </a:lnTo>
                  <a:lnTo>
                    <a:pt x="1246716" y="35748"/>
                  </a:lnTo>
                  <a:lnTo>
                    <a:pt x="1297723" y="30935"/>
                  </a:lnTo>
                  <a:lnTo>
                    <a:pt x="1350793" y="27949"/>
                  </a:lnTo>
                  <a:lnTo>
                    <a:pt x="1405447" y="27184"/>
                  </a:lnTo>
                  <a:lnTo>
                    <a:pt x="1461207" y="29035"/>
                  </a:lnTo>
                  <a:lnTo>
                    <a:pt x="1517595" y="33896"/>
                  </a:lnTo>
                  <a:lnTo>
                    <a:pt x="1574134" y="42162"/>
                  </a:lnTo>
                  <a:lnTo>
                    <a:pt x="1630346" y="54227"/>
                  </a:lnTo>
                  <a:lnTo>
                    <a:pt x="1676394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6774" y="0"/>
              <a:ext cx="1653219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65537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4" h="104775">
                  <a:moveTo>
                    <a:pt x="1614457" y="49766"/>
                  </a:moveTo>
                  <a:lnTo>
                    <a:pt x="1573963" y="37817"/>
                  </a:lnTo>
                  <a:lnTo>
                    <a:pt x="1517955" y="25690"/>
                  </a:lnTo>
                  <a:lnTo>
                    <a:pt x="1461656" y="17346"/>
                  </a:lnTo>
                  <a:lnTo>
                    <a:pt x="1405537" y="12393"/>
                  </a:lnTo>
                  <a:lnTo>
                    <a:pt x="1350071" y="10439"/>
                  </a:lnTo>
                  <a:lnTo>
                    <a:pt x="1295728" y="11092"/>
                  </a:lnTo>
                  <a:lnTo>
                    <a:pt x="1242980" y="13962"/>
                  </a:lnTo>
                  <a:lnTo>
                    <a:pt x="1192299" y="18655"/>
                  </a:lnTo>
                  <a:lnTo>
                    <a:pt x="1144156" y="24780"/>
                  </a:lnTo>
                  <a:lnTo>
                    <a:pt x="1099023" y="31945"/>
                  </a:lnTo>
                  <a:lnTo>
                    <a:pt x="1057371" y="39758"/>
                  </a:lnTo>
                  <a:lnTo>
                    <a:pt x="1019672" y="47828"/>
                  </a:lnTo>
                  <a:lnTo>
                    <a:pt x="958019" y="63171"/>
                  </a:lnTo>
                  <a:lnTo>
                    <a:pt x="935007" y="69660"/>
                  </a:lnTo>
                  <a:lnTo>
                    <a:pt x="885276" y="82513"/>
                  </a:lnTo>
                  <a:lnTo>
                    <a:pt x="836202" y="91878"/>
                  </a:lnTo>
                  <a:lnTo>
                    <a:pt x="787381" y="98022"/>
                  </a:lnTo>
                  <a:lnTo>
                    <a:pt x="738409" y="101210"/>
                  </a:lnTo>
                  <a:lnTo>
                    <a:pt x="688882" y="101709"/>
                  </a:lnTo>
                  <a:lnTo>
                    <a:pt x="638397" y="99785"/>
                  </a:lnTo>
                  <a:lnTo>
                    <a:pt x="586548" y="95703"/>
                  </a:lnTo>
                  <a:lnTo>
                    <a:pt x="532933" y="89730"/>
                  </a:lnTo>
                  <a:lnTo>
                    <a:pt x="477147" y="82131"/>
                  </a:lnTo>
                  <a:lnTo>
                    <a:pt x="469387" y="80975"/>
                  </a:lnTo>
                  <a:lnTo>
                    <a:pt x="461615" y="79820"/>
                  </a:lnTo>
                  <a:lnTo>
                    <a:pt x="453779" y="78613"/>
                  </a:lnTo>
                  <a:lnTo>
                    <a:pt x="412072" y="72352"/>
                  </a:lnTo>
                  <a:lnTo>
                    <a:pt x="364896" y="65274"/>
                  </a:lnTo>
                  <a:lnTo>
                    <a:pt x="317072" y="57965"/>
                  </a:lnTo>
                  <a:lnTo>
                    <a:pt x="268733" y="50311"/>
                  </a:lnTo>
                  <a:lnTo>
                    <a:pt x="220012" y="42200"/>
                  </a:lnTo>
                  <a:lnTo>
                    <a:pt x="171044" y="33516"/>
                  </a:lnTo>
                  <a:lnTo>
                    <a:pt x="121959" y="24147"/>
                  </a:lnTo>
                  <a:lnTo>
                    <a:pt x="72892" y="13979"/>
                  </a:lnTo>
                  <a:lnTo>
                    <a:pt x="23976" y="2897"/>
                  </a:lnTo>
                  <a:lnTo>
                    <a:pt x="12337" y="0"/>
                  </a:lnTo>
                </a:path>
                <a:path w="1614804" h="104775">
                  <a:moveTo>
                    <a:pt x="0" y="0"/>
                  </a:moveTo>
                  <a:lnTo>
                    <a:pt x="71821" y="16794"/>
                  </a:lnTo>
                  <a:lnTo>
                    <a:pt x="120898" y="26970"/>
                  </a:lnTo>
                  <a:lnTo>
                    <a:pt x="169989" y="36345"/>
                  </a:lnTo>
                  <a:lnTo>
                    <a:pt x="218962" y="45033"/>
                  </a:lnTo>
                  <a:lnTo>
                    <a:pt x="267683" y="53149"/>
                  </a:lnTo>
                  <a:lnTo>
                    <a:pt x="316021" y="60805"/>
                  </a:lnTo>
                  <a:lnTo>
                    <a:pt x="363844" y="68116"/>
                  </a:lnTo>
                  <a:lnTo>
                    <a:pt x="411018" y="75197"/>
                  </a:lnTo>
                  <a:lnTo>
                    <a:pt x="453309" y="81534"/>
                  </a:lnTo>
                  <a:lnTo>
                    <a:pt x="459875" y="82563"/>
                  </a:lnTo>
                  <a:lnTo>
                    <a:pt x="466454" y="83528"/>
                  </a:lnTo>
                  <a:lnTo>
                    <a:pt x="472969" y="84480"/>
                  </a:lnTo>
                  <a:lnTo>
                    <a:pt x="476753" y="85039"/>
                  </a:lnTo>
                  <a:lnTo>
                    <a:pt x="532633" y="92669"/>
                  </a:lnTo>
                  <a:lnTo>
                    <a:pt x="586344" y="98666"/>
                  </a:lnTo>
                  <a:lnTo>
                    <a:pt x="638294" y="102765"/>
                  </a:lnTo>
                  <a:lnTo>
                    <a:pt x="688890" y="104698"/>
                  </a:lnTo>
                  <a:lnTo>
                    <a:pt x="738537" y="104198"/>
                  </a:lnTo>
                  <a:lnTo>
                    <a:pt x="787644" y="100998"/>
                  </a:lnTo>
                  <a:lnTo>
                    <a:pt x="836615" y="94831"/>
                  </a:lnTo>
                  <a:lnTo>
                    <a:pt x="885859" y="85431"/>
                  </a:lnTo>
                  <a:lnTo>
                    <a:pt x="935782" y="72530"/>
                  </a:lnTo>
                  <a:lnTo>
                    <a:pt x="958739" y="66053"/>
                  </a:lnTo>
                  <a:lnTo>
                    <a:pt x="987050" y="58659"/>
                  </a:lnTo>
                  <a:lnTo>
                    <a:pt x="1057851" y="42681"/>
                  </a:lnTo>
                  <a:lnTo>
                    <a:pt x="1099399" y="34879"/>
                  </a:lnTo>
                  <a:lnTo>
                    <a:pt x="1144417" y="27722"/>
                  </a:lnTo>
                  <a:lnTo>
                    <a:pt x="1192436" y="21602"/>
                  </a:lnTo>
                  <a:lnTo>
                    <a:pt x="1242985" y="16909"/>
                  </a:lnTo>
                  <a:lnTo>
                    <a:pt x="1295592" y="14033"/>
                  </a:lnTo>
                  <a:lnTo>
                    <a:pt x="1349787" y="13367"/>
                  </a:lnTo>
                  <a:lnTo>
                    <a:pt x="1405099" y="15299"/>
                  </a:lnTo>
                  <a:lnTo>
                    <a:pt x="1461059" y="20222"/>
                  </a:lnTo>
                  <a:lnTo>
                    <a:pt x="1517194" y="28526"/>
                  </a:lnTo>
                  <a:lnTo>
                    <a:pt x="1573034" y="40601"/>
                  </a:lnTo>
                  <a:lnTo>
                    <a:pt x="1614457" y="528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26830" y="0"/>
              <a:ext cx="1553165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7691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1542303" y="34069"/>
                  </a:moveTo>
                  <a:lnTo>
                    <a:pt x="1507419" y="23740"/>
                  </a:lnTo>
                  <a:lnTo>
                    <a:pt x="1451851" y="11639"/>
                  </a:lnTo>
                  <a:lnTo>
                    <a:pt x="1395999" y="3279"/>
                  </a:lnTo>
                  <a:lnTo>
                    <a:pt x="1359526" y="0"/>
                  </a:lnTo>
                </a:path>
                <a:path w="1542415" h="88900">
                  <a:moveTo>
                    <a:pt x="1173778" y="0"/>
                  </a:moveTo>
                  <a:lnTo>
                    <a:pt x="1128820" y="4066"/>
                  </a:lnTo>
                  <a:lnTo>
                    <a:pt x="1081072" y="10034"/>
                  </a:lnTo>
                  <a:lnTo>
                    <a:pt x="1036310" y="17037"/>
                  </a:lnTo>
                  <a:lnTo>
                    <a:pt x="995001" y="24688"/>
                  </a:lnTo>
                  <a:lnTo>
                    <a:pt x="957613" y="32600"/>
                  </a:lnTo>
                  <a:lnTo>
                    <a:pt x="896469" y="47662"/>
                  </a:lnTo>
                  <a:lnTo>
                    <a:pt x="873648" y="54038"/>
                  </a:lnTo>
                  <a:lnTo>
                    <a:pt x="824151" y="66715"/>
                  </a:lnTo>
                  <a:lnTo>
                    <a:pt x="775309" y="75964"/>
                  </a:lnTo>
                  <a:lnTo>
                    <a:pt x="726719" y="82047"/>
                  </a:lnTo>
                  <a:lnTo>
                    <a:pt x="677980" y="85226"/>
                  </a:lnTo>
                  <a:lnTo>
                    <a:pt x="628688" y="85761"/>
                  </a:lnTo>
                  <a:lnTo>
                    <a:pt x="578442" y="83916"/>
                  </a:lnTo>
                  <a:lnTo>
                    <a:pt x="526840" y="79952"/>
                  </a:lnTo>
                  <a:lnTo>
                    <a:pt x="473480" y="74130"/>
                  </a:lnTo>
                  <a:lnTo>
                    <a:pt x="417959" y="66713"/>
                  </a:lnTo>
                  <a:lnTo>
                    <a:pt x="394680" y="63271"/>
                  </a:lnTo>
                  <a:lnTo>
                    <a:pt x="350166" y="56756"/>
                  </a:lnTo>
                  <a:lnTo>
                    <a:pt x="303299" y="49891"/>
                  </a:lnTo>
                  <a:lnTo>
                    <a:pt x="255788" y="42799"/>
                  </a:lnTo>
                  <a:lnTo>
                    <a:pt x="207765" y="35363"/>
                  </a:lnTo>
                  <a:lnTo>
                    <a:pt x="159362" y="27469"/>
                  </a:lnTo>
                  <a:lnTo>
                    <a:pt x="110712" y="19003"/>
                  </a:lnTo>
                  <a:lnTo>
                    <a:pt x="61945" y="9850"/>
                  </a:lnTo>
                  <a:lnTo>
                    <a:pt x="13704" y="0"/>
                  </a:lnTo>
                </a:path>
                <a:path w="1542415" h="88900">
                  <a:moveTo>
                    <a:pt x="0" y="0"/>
                  </a:moveTo>
                  <a:lnTo>
                    <a:pt x="60817" y="12662"/>
                  </a:lnTo>
                  <a:lnTo>
                    <a:pt x="109581" y="21821"/>
                  </a:lnTo>
                  <a:lnTo>
                    <a:pt x="158228" y="30291"/>
                  </a:lnTo>
                  <a:lnTo>
                    <a:pt x="206624" y="38188"/>
                  </a:lnTo>
                  <a:lnTo>
                    <a:pt x="254639" y="45626"/>
                  </a:lnTo>
                  <a:lnTo>
                    <a:pt x="302140" y="52721"/>
                  </a:lnTo>
                  <a:lnTo>
                    <a:pt x="348998" y="59588"/>
                  </a:lnTo>
                  <a:lnTo>
                    <a:pt x="394223" y="66205"/>
                  </a:lnTo>
                  <a:lnTo>
                    <a:pt x="402033" y="67399"/>
                  </a:lnTo>
                  <a:lnTo>
                    <a:pt x="473164" y="77088"/>
                  </a:lnTo>
                  <a:lnTo>
                    <a:pt x="526652" y="82919"/>
                  </a:lnTo>
                  <a:lnTo>
                    <a:pt x="578381" y="86887"/>
                  </a:lnTo>
                  <a:lnTo>
                    <a:pt x="628755" y="88731"/>
                  </a:lnTo>
                  <a:lnTo>
                    <a:pt x="678180" y="88188"/>
                  </a:lnTo>
                  <a:lnTo>
                    <a:pt x="727060" y="84994"/>
                  </a:lnTo>
                  <a:lnTo>
                    <a:pt x="775800" y="78888"/>
                  </a:lnTo>
                  <a:lnTo>
                    <a:pt x="824802" y="69605"/>
                  </a:lnTo>
                  <a:lnTo>
                    <a:pt x="874473" y="56883"/>
                  </a:lnTo>
                  <a:lnTo>
                    <a:pt x="897236" y="50522"/>
                  </a:lnTo>
                  <a:lnTo>
                    <a:pt x="925307" y="43263"/>
                  </a:lnTo>
                  <a:lnTo>
                    <a:pt x="995509" y="27597"/>
                  </a:lnTo>
                  <a:lnTo>
                    <a:pt x="1036708" y="19960"/>
                  </a:lnTo>
                  <a:lnTo>
                    <a:pt x="1081350" y="12969"/>
                  </a:lnTo>
                  <a:lnTo>
                    <a:pt x="1128969" y="7009"/>
                  </a:lnTo>
                  <a:lnTo>
                    <a:pt x="1179099" y="2466"/>
                  </a:lnTo>
                  <a:lnTo>
                    <a:pt x="1226047" y="0"/>
                  </a:lnTo>
                </a:path>
                <a:path w="1542415" h="88900">
                  <a:moveTo>
                    <a:pt x="1307513" y="0"/>
                  </a:moveTo>
                  <a:lnTo>
                    <a:pt x="1339893" y="1192"/>
                  </a:lnTo>
                  <a:lnTo>
                    <a:pt x="1395404" y="6171"/>
                  </a:lnTo>
                  <a:lnTo>
                    <a:pt x="1451095" y="14495"/>
                  </a:lnTo>
                  <a:lnTo>
                    <a:pt x="1506499" y="26549"/>
                  </a:lnTo>
                  <a:lnTo>
                    <a:pt x="1542303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08959" y="0"/>
              <a:ext cx="1471035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23638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1456357" y="17560"/>
                  </a:moveTo>
                  <a:lnTo>
                    <a:pt x="1427671" y="9038"/>
                  </a:lnTo>
                  <a:lnTo>
                    <a:pt x="1386414" y="0"/>
                  </a:lnTo>
                </a:path>
                <a:path w="1456690" h="72390">
                  <a:moveTo>
                    <a:pt x="969943" y="0"/>
                  </a:moveTo>
                  <a:lnTo>
                    <a:pt x="919416" y="8957"/>
                  </a:lnTo>
                  <a:lnTo>
                    <a:pt x="849623" y="24344"/>
                  </a:lnTo>
                  <a:lnTo>
                    <a:pt x="799093" y="37744"/>
                  </a:lnTo>
                  <a:lnTo>
                    <a:pt x="749925" y="50234"/>
                  </a:lnTo>
                  <a:lnTo>
                    <a:pt x="701378" y="59359"/>
                  </a:lnTo>
                  <a:lnTo>
                    <a:pt x="653052" y="65378"/>
                  </a:lnTo>
                  <a:lnTo>
                    <a:pt x="604550" y="68548"/>
                  </a:lnTo>
                  <a:lnTo>
                    <a:pt x="555474" y="69126"/>
                  </a:lnTo>
                  <a:lnTo>
                    <a:pt x="505427" y="67370"/>
                  </a:lnTo>
                  <a:lnTo>
                    <a:pt x="454010" y="63537"/>
                  </a:lnTo>
                  <a:lnTo>
                    <a:pt x="400825" y="57885"/>
                  </a:lnTo>
                  <a:lnTo>
                    <a:pt x="345475" y="50672"/>
                  </a:lnTo>
                  <a:lnTo>
                    <a:pt x="333433" y="48930"/>
                  </a:lnTo>
                  <a:lnTo>
                    <a:pt x="313207" y="46026"/>
                  </a:lnTo>
                  <a:lnTo>
                    <a:pt x="291414" y="42905"/>
                  </a:lnTo>
                  <a:lnTo>
                    <a:pt x="274672" y="40512"/>
                  </a:lnTo>
                  <a:lnTo>
                    <a:pt x="225008" y="33406"/>
                  </a:lnTo>
                  <a:lnTo>
                    <a:pt x="174626" y="26035"/>
                  </a:lnTo>
                  <a:lnTo>
                    <a:pt x="123686" y="18258"/>
                  </a:lnTo>
                  <a:lnTo>
                    <a:pt x="72346" y="9936"/>
                  </a:lnTo>
                  <a:lnTo>
                    <a:pt x="20766" y="927"/>
                  </a:lnTo>
                  <a:lnTo>
                    <a:pt x="15894" y="0"/>
                  </a:lnTo>
                </a:path>
                <a:path w="1456690" h="72390">
                  <a:moveTo>
                    <a:pt x="0" y="0"/>
                  </a:moveTo>
                  <a:lnTo>
                    <a:pt x="71333" y="12771"/>
                  </a:lnTo>
                  <a:lnTo>
                    <a:pt x="122678" y="21095"/>
                  </a:lnTo>
                  <a:lnTo>
                    <a:pt x="173621" y="28871"/>
                  </a:lnTo>
                  <a:lnTo>
                    <a:pt x="224004" y="36241"/>
                  </a:lnTo>
                  <a:lnTo>
                    <a:pt x="273669" y="43345"/>
                  </a:lnTo>
                  <a:lnTo>
                    <a:pt x="285808" y="45074"/>
                  </a:lnTo>
                  <a:lnTo>
                    <a:pt x="297896" y="46797"/>
                  </a:lnTo>
                  <a:lnTo>
                    <a:pt x="309929" y="48518"/>
                  </a:lnTo>
                  <a:lnTo>
                    <a:pt x="321903" y="50241"/>
                  </a:lnTo>
                  <a:lnTo>
                    <a:pt x="329663" y="51396"/>
                  </a:lnTo>
                  <a:lnTo>
                    <a:pt x="337385" y="52501"/>
                  </a:lnTo>
                  <a:lnTo>
                    <a:pt x="400532" y="60821"/>
                  </a:lnTo>
                  <a:lnTo>
                    <a:pt x="453830" y="66494"/>
                  </a:lnTo>
                  <a:lnTo>
                    <a:pt x="505361" y="70342"/>
                  </a:lnTo>
                  <a:lnTo>
                    <a:pt x="555528" y="72106"/>
                  </a:lnTo>
                  <a:lnTo>
                    <a:pt x="604730" y="71528"/>
                  </a:lnTo>
                  <a:lnTo>
                    <a:pt x="653367" y="68349"/>
                  </a:lnTo>
                  <a:lnTo>
                    <a:pt x="701840" y="62312"/>
                  </a:lnTo>
                  <a:lnTo>
                    <a:pt x="750548" y="53157"/>
                  </a:lnTo>
                  <a:lnTo>
                    <a:pt x="799893" y="40627"/>
                  </a:lnTo>
                  <a:lnTo>
                    <a:pt x="822460" y="34378"/>
                  </a:lnTo>
                  <a:lnTo>
                    <a:pt x="850291" y="27251"/>
                  </a:lnTo>
                  <a:lnTo>
                    <a:pt x="882924" y="19629"/>
                  </a:lnTo>
                  <a:lnTo>
                    <a:pt x="919897" y="11890"/>
                  </a:lnTo>
                  <a:lnTo>
                    <a:pt x="960749" y="4416"/>
                  </a:lnTo>
                  <a:lnTo>
                    <a:pt x="989375" y="0"/>
                  </a:lnTo>
                </a:path>
                <a:path w="1456690" h="72390">
                  <a:moveTo>
                    <a:pt x="1372632" y="0"/>
                  </a:moveTo>
                  <a:lnTo>
                    <a:pt x="1426735" y="11840"/>
                  </a:lnTo>
                  <a:lnTo>
                    <a:pt x="1456357" y="206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18596" y="0"/>
              <a:ext cx="1361399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26812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4" h="55244">
                  <a:moveTo>
                    <a:pt x="1353182" y="388"/>
                  </a:moveTo>
                  <a:lnTo>
                    <a:pt x="1351820" y="0"/>
                  </a:lnTo>
                </a:path>
                <a:path w="1353184" h="55244">
                  <a:moveTo>
                    <a:pt x="791743" y="0"/>
                  </a:moveTo>
                  <a:lnTo>
                    <a:pt x="761656" y="6832"/>
                  </a:lnTo>
                  <a:lnTo>
                    <a:pt x="731767" y="14339"/>
                  </a:lnTo>
                  <a:lnTo>
                    <a:pt x="707755" y="20904"/>
                  </a:lnTo>
                  <a:lnTo>
                    <a:pt x="658851" y="33203"/>
                  </a:lnTo>
                  <a:lnTo>
                    <a:pt x="610554" y="42202"/>
                  </a:lnTo>
                  <a:lnTo>
                    <a:pt x="562469" y="48154"/>
                  </a:lnTo>
                  <a:lnTo>
                    <a:pt x="514201" y="51311"/>
                  </a:lnTo>
                  <a:lnTo>
                    <a:pt x="465353" y="51927"/>
                  </a:lnTo>
                  <a:lnTo>
                    <a:pt x="415530" y="50254"/>
                  </a:lnTo>
                  <a:lnTo>
                    <a:pt x="364337" y="46547"/>
                  </a:lnTo>
                  <a:lnTo>
                    <a:pt x="311378" y="41056"/>
                  </a:lnTo>
                  <a:lnTo>
                    <a:pt x="256257" y="34036"/>
                  </a:lnTo>
                  <a:lnTo>
                    <a:pt x="233207" y="30785"/>
                  </a:lnTo>
                  <a:lnTo>
                    <a:pt x="220708" y="29032"/>
                  </a:lnTo>
                  <a:lnTo>
                    <a:pt x="208148" y="27278"/>
                  </a:lnTo>
                  <a:lnTo>
                    <a:pt x="195529" y="25522"/>
                  </a:lnTo>
                  <a:lnTo>
                    <a:pt x="182851" y="23762"/>
                  </a:lnTo>
                  <a:lnTo>
                    <a:pt x="133512" y="16881"/>
                  </a:lnTo>
                  <a:lnTo>
                    <a:pt x="83460" y="9737"/>
                  </a:lnTo>
                  <a:lnTo>
                    <a:pt x="32853" y="2190"/>
                  </a:lnTo>
                  <a:lnTo>
                    <a:pt x="19050" y="0"/>
                  </a:lnTo>
                </a:path>
                <a:path w="1353184" h="55244">
                  <a:moveTo>
                    <a:pt x="0" y="0"/>
                  </a:moveTo>
                  <a:lnTo>
                    <a:pt x="82316" y="12589"/>
                  </a:lnTo>
                  <a:lnTo>
                    <a:pt x="132356" y="19735"/>
                  </a:lnTo>
                  <a:lnTo>
                    <a:pt x="181683" y="26619"/>
                  </a:lnTo>
                  <a:lnTo>
                    <a:pt x="194551" y="28408"/>
                  </a:lnTo>
                  <a:lnTo>
                    <a:pt x="207359" y="30193"/>
                  </a:lnTo>
                  <a:lnTo>
                    <a:pt x="220106" y="31975"/>
                  </a:lnTo>
                  <a:lnTo>
                    <a:pt x="232788" y="33757"/>
                  </a:lnTo>
                  <a:lnTo>
                    <a:pt x="240395" y="34785"/>
                  </a:lnTo>
                  <a:lnTo>
                    <a:pt x="247964" y="35839"/>
                  </a:lnTo>
                  <a:lnTo>
                    <a:pt x="255444" y="36906"/>
                  </a:lnTo>
                  <a:lnTo>
                    <a:pt x="310812" y="43963"/>
                  </a:lnTo>
                  <a:lnTo>
                    <a:pt x="363991" y="49481"/>
                  </a:lnTo>
                  <a:lnTo>
                    <a:pt x="415382" y="53206"/>
                  </a:lnTo>
                  <a:lnTo>
                    <a:pt x="465384" y="54885"/>
                  </a:lnTo>
                  <a:lnTo>
                    <a:pt x="514398" y="54266"/>
                  </a:lnTo>
                  <a:lnTo>
                    <a:pt x="562825" y="51095"/>
                  </a:lnTo>
                  <a:lnTo>
                    <a:pt x="611064" y="45121"/>
                  </a:lnTo>
                  <a:lnTo>
                    <a:pt x="659516" y="36090"/>
                  </a:lnTo>
                  <a:lnTo>
                    <a:pt x="708580" y="23749"/>
                  </a:lnTo>
                  <a:lnTo>
                    <a:pt x="732527" y="17199"/>
                  </a:lnTo>
                  <a:lnTo>
                    <a:pt x="762333" y="9707"/>
                  </a:lnTo>
                  <a:lnTo>
                    <a:pt x="797450" y="1724"/>
                  </a:lnTo>
                  <a:lnTo>
                    <a:pt x="806023" y="0"/>
                  </a:lnTo>
                </a:path>
                <a:path w="1353184" h="55244">
                  <a:moveTo>
                    <a:pt x="1341176" y="0"/>
                  </a:moveTo>
                  <a:lnTo>
                    <a:pt x="1353182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28744" y="0"/>
              <a:ext cx="667942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52146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607775" y="0"/>
                  </a:moveTo>
                  <a:lnTo>
                    <a:pt x="546048" y="15658"/>
                  </a:lnTo>
                  <a:lnTo>
                    <a:pt x="498000" y="24535"/>
                  </a:lnTo>
                  <a:lnTo>
                    <a:pt x="450152" y="30421"/>
                  </a:lnTo>
                  <a:lnTo>
                    <a:pt x="402112" y="33565"/>
                  </a:lnTo>
                  <a:lnTo>
                    <a:pt x="353486" y="34216"/>
                  </a:lnTo>
                  <a:lnTo>
                    <a:pt x="303883" y="32621"/>
                  </a:lnTo>
                  <a:lnTo>
                    <a:pt x="252908" y="29030"/>
                  </a:lnTo>
                  <a:lnTo>
                    <a:pt x="200169" y="23691"/>
                  </a:lnTo>
                  <a:lnTo>
                    <a:pt x="145274" y="16853"/>
                  </a:lnTo>
                  <a:lnTo>
                    <a:pt x="122338" y="13716"/>
                  </a:lnTo>
                  <a:lnTo>
                    <a:pt x="109034" y="11898"/>
                  </a:lnTo>
                  <a:lnTo>
                    <a:pt x="95662" y="10080"/>
                  </a:lnTo>
                  <a:lnTo>
                    <a:pt x="82222" y="8258"/>
                  </a:lnTo>
                  <a:lnTo>
                    <a:pt x="68719" y="6426"/>
                  </a:lnTo>
                  <a:lnTo>
                    <a:pt x="21425" y="0"/>
                  </a:lnTo>
                </a:path>
                <a:path w="619125" h="37465">
                  <a:moveTo>
                    <a:pt x="0" y="0"/>
                  </a:moveTo>
                  <a:lnTo>
                    <a:pt x="19163" y="2666"/>
                  </a:lnTo>
                  <a:lnTo>
                    <a:pt x="68160" y="9322"/>
                  </a:lnTo>
                  <a:lnTo>
                    <a:pt x="81711" y="11158"/>
                  </a:lnTo>
                  <a:lnTo>
                    <a:pt x="95196" y="12989"/>
                  </a:lnTo>
                  <a:lnTo>
                    <a:pt x="108613" y="14815"/>
                  </a:lnTo>
                  <a:lnTo>
                    <a:pt x="121957" y="16637"/>
                  </a:lnTo>
                  <a:lnTo>
                    <a:pt x="144893" y="19837"/>
                  </a:lnTo>
                  <a:lnTo>
                    <a:pt x="191398" y="25753"/>
                  </a:lnTo>
                  <a:lnTo>
                    <a:pt x="238710" y="30891"/>
                  </a:lnTo>
                  <a:lnTo>
                    <a:pt x="286864" y="34790"/>
                  </a:lnTo>
                  <a:lnTo>
                    <a:pt x="335896" y="36990"/>
                  </a:lnTo>
                  <a:lnTo>
                    <a:pt x="385844" y="37031"/>
                  </a:lnTo>
                  <a:lnTo>
                    <a:pt x="436742" y="34450"/>
                  </a:lnTo>
                  <a:lnTo>
                    <a:pt x="488627" y="28787"/>
                  </a:lnTo>
                  <a:lnTo>
                    <a:pt x="541535" y="19583"/>
                  </a:lnTo>
                  <a:lnTo>
                    <a:pt x="595502" y="6375"/>
                  </a:lnTo>
                  <a:lnTo>
                    <a:pt x="619042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41556" y="0"/>
              <a:ext cx="513204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9473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403967" y="0"/>
                  </a:moveTo>
                  <a:lnTo>
                    <a:pt x="358657" y="7809"/>
                  </a:lnTo>
                  <a:lnTo>
                    <a:pt x="307173" y="13390"/>
                  </a:lnTo>
                  <a:lnTo>
                    <a:pt x="256653" y="15955"/>
                  </a:lnTo>
                  <a:lnTo>
                    <a:pt x="207063" y="15956"/>
                  </a:lnTo>
                  <a:lnTo>
                    <a:pt x="158371" y="13843"/>
                  </a:lnTo>
                  <a:lnTo>
                    <a:pt x="110542" y="10066"/>
                  </a:lnTo>
                  <a:lnTo>
                    <a:pt x="63545" y="5077"/>
                  </a:lnTo>
                  <a:lnTo>
                    <a:pt x="22751" y="0"/>
                  </a:lnTo>
                </a:path>
                <a:path w="419100" h="19050">
                  <a:moveTo>
                    <a:pt x="0" y="0"/>
                  </a:moveTo>
                  <a:lnTo>
                    <a:pt x="63292" y="8065"/>
                  </a:lnTo>
                  <a:lnTo>
                    <a:pt x="110419" y="13056"/>
                  </a:lnTo>
                  <a:lnTo>
                    <a:pt x="158378" y="16829"/>
                  </a:lnTo>
                  <a:lnTo>
                    <a:pt x="207202" y="18935"/>
                  </a:lnTo>
                  <a:lnTo>
                    <a:pt x="256924" y="18920"/>
                  </a:lnTo>
                  <a:lnTo>
                    <a:pt x="307577" y="16334"/>
                  </a:lnTo>
                  <a:lnTo>
                    <a:pt x="359193" y="10723"/>
                  </a:lnTo>
                  <a:lnTo>
                    <a:pt x="411807" y="1636"/>
                  </a:lnTo>
                  <a:lnTo>
                    <a:pt x="41855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72264" y="1"/>
              <a:ext cx="138941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06318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77986" y="0"/>
              <a:ext cx="2008" cy="103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79774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0" y="0"/>
                  </a:moveTo>
                  <a:lnTo>
                    <a:pt x="221" y="1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5128" y="0"/>
              <a:ext cx="24865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55893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29" h="194945">
                  <a:moveTo>
                    <a:pt x="24101" y="173277"/>
                  </a:moveTo>
                  <a:lnTo>
                    <a:pt x="22450" y="160754"/>
                  </a:lnTo>
                  <a:lnTo>
                    <a:pt x="20307" y="142089"/>
                  </a:lnTo>
                  <a:lnTo>
                    <a:pt x="18388" y="123540"/>
                  </a:lnTo>
                  <a:lnTo>
                    <a:pt x="16595" y="105206"/>
                  </a:lnTo>
                  <a:lnTo>
                    <a:pt x="14276" y="81710"/>
                  </a:lnTo>
                  <a:lnTo>
                    <a:pt x="11706" y="57861"/>
                  </a:lnTo>
                  <a:lnTo>
                    <a:pt x="8669" y="33697"/>
                  </a:lnTo>
                  <a:lnTo>
                    <a:pt x="4949" y="9258"/>
                  </a:lnTo>
                  <a:lnTo>
                    <a:pt x="3048" y="0"/>
                  </a:lnTo>
                </a:path>
                <a:path w="24129" h="194945">
                  <a:moveTo>
                    <a:pt x="0" y="0"/>
                  </a:moveTo>
                  <a:lnTo>
                    <a:pt x="8724" y="58078"/>
                  </a:lnTo>
                  <a:lnTo>
                    <a:pt x="13598" y="105219"/>
                  </a:lnTo>
                  <a:lnTo>
                    <a:pt x="15403" y="123641"/>
                  </a:lnTo>
                  <a:lnTo>
                    <a:pt x="17338" y="142284"/>
                  </a:lnTo>
                  <a:lnTo>
                    <a:pt x="19502" y="161051"/>
                  </a:lnTo>
                  <a:lnTo>
                    <a:pt x="21993" y="179844"/>
                  </a:lnTo>
                  <a:lnTo>
                    <a:pt x="23215" y="188360"/>
                  </a:lnTo>
                  <a:lnTo>
                    <a:pt x="24101" y="1943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31055" y="0"/>
              <a:ext cx="48938" cy="31443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31889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59" h="312420">
                  <a:moveTo>
                    <a:pt x="48105" y="299444"/>
                  </a:moveTo>
                  <a:lnTo>
                    <a:pt x="31099" y="213613"/>
                  </a:lnTo>
                  <a:lnTo>
                    <a:pt x="23226" y="160595"/>
                  </a:lnTo>
                  <a:lnTo>
                    <a:pt x="17091" y="105194"/>
                  </a:lnTo>
                  <a:lnTo>
                    <a:pt x="14646" y="81688"/>
                  </a:lnTo>
                  <a:lnTo>
                    <a:pt x="11953" y="57830"/>
                  </a:lnTo>
                  <a:lnTo>
                    <a:pt x="8799" y="33661"/>
                  </a:lnTo>
                  <a:lnTo>
                    <a:pt x="4976" y="9220"/>
                  </a:lnTo>
                  <a:lnTo>
                    <a:pt x="3051" y="0"/>
                  </a:lnTo>
                </a:path>
                <a:path w="48259" h="312420">
                  <a:moveTo>
                    <a:pt x="0" y="0"/>
                  </a:moveTo>
                  <a:lnTo>
                    <a:pt x="9005" y="58173"/>
                  </a:lnTo>
                  <a:lnTo>
                    <a:pt x="14132" y="105435"/>
                  </a:lnTo>
                  <a:lnTo>
                    <a:pt x="16029" y="123757"/>
                  </a:lnTo>
                  <a:lnTo>
                    <a:pt x="18052" y="142293"/>
                  </a:lnTo>
                  <a:lnTo>
                    <a:pt x="24092" y="188153"/>
                  </a:lnTo>
                  <a:lnTo>
                    <a:pt x="28026" y="213359"/>
                  </a:lnTo>
                  <a:lnTo>
                    <a:pt x="28242" y="214693"/>
                  </a:lnTo>
                  <a:lnTo>
                    <a:pt x="37363" y="266944"/>
                  </a:lnTo>
                  <a:lnTo>
                    <a:pt x="48105" y="3124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06209" y="0"/>
              <a:ext cx="73784" cy="38115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0784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72154" y="366508"/>
                  </a:moveTo>
                  <a:lnTo>
                    <a:pt x="53194" y="315855"/>
                  </a:lnTo>
                  <a:lnTo>
                    <a:pt x="41402" y="266471"/>
                  </a:lnTo>
                  <a:lnTo>
                    <a:pt x="32250" y="214744"/>
                  </a:lnTo>
                  <a:lnTo>
                    <a:pt x="31907" y="212661"/>
                  </a:lnTo>
                  <a:lnTo>
                    <a:pt x="30521" y="204334"/>
                  </a:lnTo>
                  <a:lnTo>
                    <a:pt x="24014" y="160517"/>
                  </a:lnTo>
                  <a:lnTo>
                    <a:pt x="17620" y="105435"/>
                  </a:lnTo>
                  <a:lnTo>
                    <a:pt x="15040" y="81861"/>
                  </a:lnTo>
                  <a:lnTo>
                    <a:pt x="12213" y="57937"/>
                  </a:lnTo>
                  <a:lnTo>
                    <a:pt x="8933" y="33708"/>
                  </a:lnTo>
                  <a:lnTo>
                    <a:pt x="4996" y="9220"/>
                  </a:lnTo>
                  <a:lnTo>
                    <a:pt x="3044" y="0"/>
                  </a:lnTo>
                </a:path>
                <a:path w="72390" h="372745">
                  <a:moveTo>
                    <a:pt x="0" y="0"/>
                  </a:moveTo>
                  <a:lnTo>
                    <a:pt x="9278" y="58361"/>
                  </a:lnTo>
                  <a:lnTo>
                    <a:pt x="14674" y="105829"/>
                  </a:lnTo>
                  <a:lnTo>
                    <a:pt x="16656" y="124024"/>
                  </a:lnTo>
                  <a:lnTo>
                    <a:pt x="18757" y="142428"/>
                  </a:lnTo>
                  <a:lnTo>
                    <a:pt x="24960" y="187985"/>
                  </a:lnTo>
                  <a:lnTo>
                    <a:pt x="38444" y="266952"/>
                  </a:lnTo>
                  <a:lnTo>
                    <a:pt x="50318" y="316660"/>
                  </a:lnTo>
                  <a:lnTo>
                    <a:pt x="68147" y="365365"/>
                  </a:lnTo>
                  <a:lnTo>
                    <a:pt x="72154" y="3726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81285" y="0"/>
              <a:ext cx="98709" cy="41497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83721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96273" y="407249"/>
                  </a:moveTo>
                  <a:lnTo>
                    <a:pt x="72187" y="363958"/>
                  </a:lnTo>
                  <a:lnTo>
                    <a:pt x="54436" y="315912"/>
                  </a:lnTo>
                  <a:lnTo>
                    <a:pt x="42576" y="266856"/>
                  </a:lnTo>
                  <a:lnTo>
                    <a:pt x="33357" y="215493"/>
                  </a:lnTo>
                  <a:lnTo>
                    <a:pt x="24797" y="160532"/>
                  </a:lnTo>
                  <a:lnTo>
                    <a:pt x="18180" y="105867"/>
                  </a:lnTo>
                  <a:lnTo>
                    <a:pt x="15460" y="82193"/>
                  </a:lnTo>
                  <a:lnTo>
                    <a:pt x="12497" y="58165"/>
                  </a:lnTo>
                  <a:lnTo>
                    <a:pt x="9086" y="33833"/>
                  </a:lnTo>
                  <a:lnTo>
                    <a:pt x="5023" y="9245"/>
                  </a:lnTo>
                  <a:lnTo>
                    <a:pt x="3035" y="0"/>
                  </a:lnTo>
                </a:path>
                <a:path w="96520" h="413384">
                  <a:moveTo>
                    <a:pt x="0" y="0"/>
                  </a:moveTo>
                  <a:lnTo>
                    <a:pt x="9505" y="58259"/>
                  </a:lnTo>
                  <a:lnTo>
                    <a:pt x="15145" y="105600"/>
                  </a:lnTo>
                  <a:lnTo>
                    <a:pt x="17228" y="123824"/>
                  </a:lnTo>
                  <a:lnTo>
                    <a:pt x="19434" y="142252"/>
                  </a:lnTo>
                  <a:lnTo>
                    <a:pt x="25861" y="187820"/>
                  </a:lnTo>
                  <a:lnTo>
                    <a:pt x="39678" y="267630"/>
                  </a:lnTo>
                  <a:lnTo>
                    <a:pt x="51610" y="316928"/>
                  </a:lnTo>
                  <a:lnTo>
                    <a:pt x="69490" y="365245"/>
                  </a:lnTo>
                  <a:lnTo>
                    <a:pt x="96273" y="41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58992" y="0"/>
              <a:ext cx="121002" cy="4503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59594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120400" y="440185"/>
                  </a:moveTo>
                  <a:lnTo>
                    <a:pt x="73454" y="363645"/>
                  </a:lnTo>
                  <a:lnTo>
                    <a:pt x="55619" y="315807"/>
                  </a:lnTo>
                  <a:lnTo>
                    <a:pt x="43683" y="266964"/>
                  </a:lnTo>
                  <a:lnTo>
                    <a:pt x="34383" y="215823"/>
                  </a:lnTo>
                  <a:lnTo>
                    <a:pt x="25567" y="160451"/>
                  </a:lnTo>
                  <a:lnTo>
                    <a:pt x="18699" y="105905"/>
                  </a:lnTo>
                  <a:lnTo>
                    <a:pt x="15852" y="82208"/>
                  </a:lnTo>
                  <a:lnTo>
                    <a:pt x="12761" y="58166"/>
                  </a:lnTo>
                  <a:lnTo>
                    <a:pt x="9233" y="33828"/>
                  </a:lnTo>
                  <a:lnTo>
                    <a:pt x="5072" y="9245"/>
                  </a:lnTo>
                  <a:lnTo>
                    <a:pt x="3050" y="0"/>
                  </a:lnTo>
                </a:path>
                <a:path w="120650" h="445770">
                  <a:moveTo>
                    <a:pt x="0" y="0"/>
                  </a:moveTo>
                  <a:lnTo>
                    <a:pt x="9828" y="58608"/>
                  </a:lnTo>
                  <a:lnTo>
                    <a:pt x="15765" y="106286"/>
                  </a:lnTo>
                  <a:lnTo>
                    <a:pt x="17919" y="124307"/>
                  </a:lnTo>
                  <a:lnTo>
                    <a:pt x="20186" y="142530"/>
                  </a:lnTo>
                  <a:lnTo>
                    <a:pt x="26720" y="187690"/>
                  </a:lnTo>
                  <a:lnTo>
                    <a:pt x="40822" y="267876"/>
                  </a:lnTo>
                  <a:lnTo>
                    <a:pt x="52820" y="316922"/>
                  </a:lnTo>
                  <a:lnTo>
                    <a:pt x="70768" y="365005"/>
                  </a:lnTo>
                  <a:lnTo>
                    <a:pt x="97947" y="413448"/>
                  </a:lnTo>
                  <a:lnTo>
                    <a:pt x="120400" y="4454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34063" y="0"/>
              <a:ext cx="145931" cy="4829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35483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79" h="476250">
                  <a:moveTo>
                    <a:pt x="144512" y="470879"/>
                  </a:moveTo>
                  <a:lnTo>
                    <a:pt x="101801" y="411327"/>
                  </a:lnTo>
                  <a:lnTo>
                    <a:pt x="74752" y="363464"/>
                  </a:lnTo>
                  <a:lnTo>
                    <a:pt x="56865" y="315918"/>
                  </a:lnTo>
                  <a:lnTo>
                    <a:pt x="44880" y="267391"/>
                  </a:lnTo>
                  <a:lnTo>
                    <a:pt x="35532" y="216585"/>
                  </a:lnTo>
                  <a:lnTo>
                    <a:pt x="29182" y="178599"/>
                  </a:lnTo>
                  <a:lnTo>
                    <a:pt x="21480" y="124043"/>
                  </a:lnTo>
                  <a:lnTo>
                    <a:pt x="19238" y="106108"/>
                  </a:lnTo>
                  <a:lnTo>
                    <a:pt x="16256" y="82381"/>
                  </a:lnTo>
                  <a:lnTo>
                    <a:pt x="13033" y="58308"/>
                  </a:lnTo>
                  <a:lnTo>
                    <a:pt x="9378" y="33945"/>
                  </a:lnTo>
                  <a:lnTo>
                    <a:pt x="5103" y="9347"/>
                  </a:lnTo>
                  <a:lnTo>
                    <a:pt x="3031" y="0"/>
                  </a:lnTo>
                </a:path>
                <a:path w="144779" h="476250">
                  <a:moveTo>
                    <a:pt x="0" y="0"/>
                  </a:moveTo>
                  <a:lnTo>
                    <a:pt x="10101" y="58726"/>
                  </a:lnTo>
                  <a:lnTo>
                    <a:pt x="16292" y="106425"/>
                  </a:lnTo>
                  <a:lnTo>
                    <a:pt x="18541" y="124391"/>
                  </a:lnTo>
                  <a:lnTo>
                    <a:pt x="20899" y="142560"/>
                  </a:lnTo>
                  <a:lnTo>
                    <a:pt x="27616" y="187584"/>
                  </a:lnTo>
                  <a:lnTo>
                    <a:pt x="42073" y="268515"/>
                  </a:lnTo>
                  <a:lnTo>
                    <a:pt x="54132" y="317172"/>
                  </a:lnTo>
                  <a:lnTo>
                    <a:pt x="72133" y="364891"/>
                  </a:lnTo>
                  <a:lnTo>
                    <a:pt x="99363" y="412991"/>
                  </a:lnTo>
                  <a:lnTo>
                    <a:pt x="136267" y="465229"/>
                  </a:lnTo>
                  <a:lnTo>
                    <a:pt x="144512" y="4756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09141" y="1"/>
              <a:ext cx="170851" cy="50959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11435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09" h="503555">
                  <a:moveTo>
                    <a:pt x="168559" y="498733"/>
                  </a:moveTo>
                  <a:lnTo>
                    <a:pt x="140243" y="462960"/>
                  </a:lnTo>
                  <a:lnTo>
                    <a:pt x="103179" y="410895"/>
                  </a:lnTo>
                  <a:lnTo>
                    <a:pt x="76065" y="363324"/>
                  </a:lnTo>
                  <a:lnTo>
                    <a:pt x="58118" y="316083"/>
                  </a:lnTo>
                  <a:lnTo>
                    <a:pt x="46074" y="267881"/>
                  </a:lnTo>
                  <a:lnTo>
                    <a:pt x="36669" y="217423"/>
                  </a:lnTo>
                  <a:lnTo>
                    <a:pt x="35717" y="211988"/>
                  </a:lnTo>
                  <a:lnTo>
                    <a:pt x="34288" y="203847"/>
                  </a:lnTo>
                  <a:lnTo>
                    <a:pt x="27210" y="160699"/>
                  </a:lnTo>
                  <a:lnTo>
                    <a:pt x="19816" y="106616"/>
                  </a:lnTo>
                  <a:lnTo>
                    <a:pt x="16687" y="82775"/>
                  </a:lnTo>
                  <a:lnTo>
                    <a:pt x="13325" y="58592"/>
                  </a:lnTo>
                  <a:lnTo>
                    <a:pt x="9542" y="34126"/>
                  </a:lnTo>
                  <a:lnTo>
                    <a:pt x="5148" y="9435"/>
                  </a:lnTo>
                  <a:lnTo>
                    <a:pt x="3032" y="0"/>
                  </a:lnTo>
                </a:path>
                <a:path w="168909" h="503555">
                  <a:moveTo>
                    <a:pt x="0" y="0"/>
                  </a:moveTo>
                  <a:lnTo>
                    <a:pt x="10379" y="58924"/>
                  </a:lnTo>
                  <a:lnTo>
                    <a:pt x="16832" y="106768"/>
                  </a:lnTo>
                  <a:lnTo>
                    <a:pt x="19160" y="124639"/>
                  </a:lnTo>
                  <a:lnTo>
                    <a:pt x="21601" y="142709"/>
                  </a:lnTo>
                  <a:lnTo>
                    <a:pt x="28495" y="187513"/>
                  </a:lnTo>
                  <a:lnTo>
                    <a:pt x="43270" y="268937"/>
                  </a:lnTo>
                  <a:lnTo>
                    <a:pt x="55378" y="317296"/>
                  </a:lnTo>
                  <a:lnTo>
                    <a:pt x="73442" y="364731"/>
                  </a:lnTo>
                  <a:lnTo>
                    <a:pt x="100754" y="412559"/>
                  </a:lnTo>
                  <a:lnTo>
                    <a:pt x="137839" y="464706"/>
                  </a:lnTo>
                  <a:lnTo>
                    <a:pt x="168559" y="5035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87120" y="0"/>
              <a:ext cx="192875" cy="53971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87481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192514" y="523793"/>
                  </a:moveTo>
                  <a:lnTo>
                    <a:pt x="141821" y="462447"/>
                  </a:lnTo>
                  <a:lnTo>
                    <a:pt x="104553" y="410463"/>
                  </a:lnTo>
                  <a:lnTo>
                    <a:pt x="77384" y="363188"/>
                  </a:lnTo>
                  <a:lnTo>
                    <a:pt x="59382" y="316250"/>
                  </a:lnTo>
                  <a:lnTo>
                    <a:pt x="47282" y="268362"/>
                  </a:lnTo>
                  <a:lnTo>
                    <a:pt x="37815" y="218236"/>
                  </a:lnTo>
                  <a:lnTo>
                    <a:pt x="31173" y="180149"/>
                  </a:lnTo>
                  <a:lnTo>
                    <a:pt x="22812" y="124767"/>
                  </a:lnTo>
                  <a:lnTo>
                    <a:pt x="20416" y="107111"/>
                  </a:lnTo>
                  <a:lnTo>
                    <a:pt x="17140" y="83167"/>
                  </a:lnTo>
                  <a:lnTo>
                    <a:pt x="13629" y="58883"/>
                  </a:lnTo>
                  <a:lnTo>
                    <a:pt x="9702" y="34313"/>
                  </a:lnTo>
                  <a:lnTo>
                    <a:pt x="5176" y="9512"/>
                  </a:lnTo>
                  <a:lnTo>
                    <a:pt x="3011" y="0"/>
                  </a:lnTo>
                </a:path>
                <a:path w="193040" h="528320">
                  <a:moveTo>
                    <a:pt x="0" y="0"/>
                  </a:moveTo>
                  <a:lnTo>
                    <a:pt x="10708" y="59272"/>
                  </a:lnTo>
                  <a:lnTo>
                    <a:pt x="17457" y="107365"/>
                  </a:lnTo>
                  <a:lnTo>
                    <a:pt x="19858" y="125071"/>
                  </a:lnTo>
                  <a:lnTo>
                    <a:pt x="22365" y="142973"/>
                  </a:lnTo>
                  <a:lnTo>
                    <a:pt x="29393" y="187429"/>
                  </a:lnTo>
                  <a:lnTo>
                    <a:pt x="44395" y="269148"/>
                  </a:lnTo>
                  <a:lnTo>
                    <a:pt x="56563" y="317283"/>
                  </a:lnTo>
                  <a:lnTo>
                    <a:pt x="74699" y="364504"/>
                  </a:lnTo>
                  <a:lnTo>
                    <a:pt x="102102" y="412127"/>
                  </a:lnTo>
                  <a:lnTo>
                    <a:pt x="139455" y="464268"/>
                  </a:lnTo>
                  <a:lnTo>
                    <a:pt x="174752" y="508657"/>
                  </a:lnTo>
                  <a:lnTo>
                    <a:pt x="192514" y="5282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62401" y="0"/>
              <a:ext cx="217592" cy="5556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63624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4" h="551815">
                  <a:moveTo>
                    <a:pt x="216370" y="547114"/>
                  </a:moveTo>
                  <a:lnTo>
                    <a:pt x="178735" y="506192"/>
                  </a:lnTo>
                  <a:lnTo>
                    <a:pt x="143441" y="461996"/>
                  </a:lnTo>
                  <a:lnTo>
                    <a:pt x="105981" y="410032"/>
                  </a:lnTo>
                  <a:lnTo>
                    <a:pt x="78738" y="363041"/>
                  </a:lnTo>
                  <a:lnTo>
                    <a:pt x="60666" y="316406"/>
                  </a:lnTo>
                  <a:lnTo>
                    <a:pt x="48497" y="268845"/>
                  </a:lnTo>
                  <a:lnTo>
                    <a:pt x="38963" y="219075"/>
                  </a:lnTo>
                  <a:lnTo>
                    <a:pt x="37655" y="211849"/>
                  </a:lnTo>
                  <a:lnTo>
                    <a:pt x="36410" y="205118"/>
                  </a:lnTo>
                  <a:lnTo>
                    <a:pt x="35229" y="198348"/>
                  </a:lnTo>
                  <a:lnTo>
                    <a:pt x="34036" y="191503"/>
                  </a:lnTo>
                  <a:lnTo>
                    <a:pt x="31750" y="178409"/>
                  </a:lnTo>
                  <a:lnTo>
                    <a:pt x="28784" y="160592"/>
                  </a:lnTo>
                  <a:lnTo>
                    <a:pt x="26039" y="142741"/>
                  </a:lnTo>
                  <a:lnTo>
                    <a:pt x="23454" y="124967"/>
                  </a:lnTo>
                  <a:lnTo>
                    <a:pt x="20967" y="107378"/>
                  </a:lnTo>
                  <a:lnTo>
                    <a:pt x="17573" y="83395"/>
                  </a:lnTo>
                  <a:lnTo>
                    <a:pt x="13943" y="59074"/>
                  </a:lnTo>
                  <a:lnTo>
                    <a:pt x="9900" y="34476"/>
                  </a:lnTo>
                  <a:lnTo>
                    <a:pt x="5270" y="9665"/>
                  </a:lnTo>
                  <a:lnTo>
                    <a:pt x="3039" y="0"/>
                  </a:lnTo>
                </a:path>
                <a:path w="216534" h="551815">
                  <a:moveTo>
                    <a:pt x="0" y="0"/>
                  </a:moveTo>
                  <a:lnTo>
                    <a:pt x="11012" y="59466"/>
                  </a:lnTo>
                  <a:lnTo>
                    <a:pt x="18034" y="107632"/>
                  </a:lnTo>
                  <a:lnTo>
                    <a:pt x="20525" y="125264"/>
                  </a:lnTo>
                  <a:lnTo>
                    <a:pt x="23122" y="143092"/>
                  </a:lnTo>
                  <a:lnTo>
                    <a:pt x="25883" y="161009"/>
                  </a:lnTo>
                  <a:lnTo>
                    <a:pt x="28867" y="178905"/>
                  </a:lnTo>
                  <a:lnTo>
                    <a:pt x="30391" y="187680"/>
                  </a:lnTo>
                  <a:lnTo>
                    <a:pt x="31838" y="195999"/>
                  </a:lnTo>
                  <a:lnTo>
                    <a:pt x="33261" y="204203"/>
                  </a:lnTo>
                  <a:lnTo>
                    <a:pt x="45619" y="269629"/>
                  </a:lnTo>
                  <a:lnTo>
                    <a:pt x="57861" y="317449"/>
                  </a:lnTo>
                  <a:lnTo>
                    <a:pt x="76065" y="364383"/>
                  </a:lnTo>
                  <a:lnTo>
                    <a:pt x="103530" y="411747"/>
                  </a:lnTo>
                  <a:lnTo>
                    <a:pt x="141069" y="463812"/>
                  </a:lnTo>
                  <a:lnTo>
                    <a:pt x="176471" y="508122"/>
                  </a:lnTo>
                  <a:lnTo>
                    <a:pt x="210727" y="545844"/>
                  </a:lnTo>
                  <a:lnTo>
                    <a:pt x="216370" y="55118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37817" y="0"/>
              <a:ext cx="242177" cy="57379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39911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240083" y="567262"/>
                  </a:moveTo>
                  <a:lnTo>
                    <a:pt x="180490" y="505658"/>
                  </a:lnTo>
                  <a:lnTo>
                    <a:pt x="145086" y="461544"/>
                  </a:lnTo>
                  <a:lnTo>
                    <a:pt x="107431" y="409663"/>
                  </a:lnTo>
                  <a:lnTo>
                    <a:pt x="80088" y="362901"/>
                  </a:lnTo>
                  <a:lnTo>
                    <a:pt x="61940" y="316512"/>
                  </a:lnTo>
                  <a:lnTo>
                    <a:pt x="49706" y="269214"/>
                  </a:lnTo>
                  <a:lnTo>
                    <a:pt x="40108" y="219722"/>
                  </a:lnTo>
                  <a:lnTo>
                    <a:pt x="38661" y="211785"/>
                  </a:lnTo>
                  <a:lnTo>
                    <a:pt x="37340" y="204597"/>
                  </a:lnTo>
                  <a:lnTo>
                    <a:pt x="36044" y="197319"/>
                  </a:lnTo>
                  <a:lnTo>
                    <a:pt x="34749" y="189979"/>
                  </a:lnTo>
                  <a:lnTo>
                    <a:pt x="32692" y="178371"/>
                  </a:lnTo>
                  <a:lnTo>
                    <a:pt x="29663" y="160668"/>
                  </a:lnTo>
                  <a:lnTo>
                    <a:pt x="26845" y="142930"/>
                  </a:lnTo>
                  <a:lnTo>
                    <a:pt x="24182" y="125266"/>
                  </a:lnTo>
                  <a:lnTo>
                    <a:pt x="21617" y="107784"/>
                  </a:lnTo>
                  <a:lnTo>
                    <a:pt x="18074" y="83733"/>
                  </a:lnTo>
                  <a:lnTo>
                    <a:pt x="14301" y="59342"/>
                  </a:lnTo>
                  <a:lnTo>
                    <a:pt x="10125" y="34677"/>
                  </a:lnTo>
                  <a:lnTo>
                    <a:pt x="5374" y="9804"/>
                  </a:lnTo>
                  <a:lnTo>
                    <a:pt x="3077" y="0"/>
                  </a:lnTo>
                </a:path>
                <a:path w="240665" h="571500">
                  <a:moveTo>
                    <a:pt x="0" y="0"/>
                  </a:moveTo>
                  <a:lnTo>
                    <a:pt x="11378" y="59948"/>
                  </a:lnTo>
                  <a:lnTo>
                    <a:pt x="18696" y="108394"/>
                  </a:lnTo>
                  <a:lnTo>
                    <a:pt x="21268" y="125848"/>
                  </a:lnTo>
                  <a:lnTo>
                    <a:pt x="29771" y="178892"/>
                  </a:lnTo>
                  <a:lnTo>
                    <a:pt x="32908" y="196596"/>
                  </a:lnTo>
                  <a:lnTo>
                    <a:pt x="34305" y="204495"/>
                  </a:lnTo>
                  <a:lnTo>
                    <a:pt x="46790" y="269833"/>
                  </a:lnTo>
                  <a:lnTo>
                    <a:pt x="59100" y="317450"/>
                  </a:lnTo>
                  <a:lnTo>
                    <a:pt x="77388" y="364193"/>
                  </a:lnTo>
                  <a:lnTo>
                    <a:pt x="104967" y="411378"/>
                  </a:lnTo>
                  <a:lnTo>
                    <a:pt x="142745" y="463393"/>
                  </a:lnTo>
                  <a:lnTo>
                    <a:pt x="178270" y="507630"/>
                  </a:lnTo>
                  <a:lnTo>
                    <a:pt x="212536" y="545254"/>
                  </a:lnTo>
                  <a:lnTo>
                    <a:pt x="240083" y="571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15491" y="0"/>
              <a:ext cx="264502" cy="59260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16407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59" h="589915">
                  <a:moveTo>
                    <a:pt x="263586" y="585703"/>
                  </a:moveTo>
                  <a:lnTo>
                    <a:pt x="216395" y="542587"/>
                  </a:lnTo>
                  <a:lnTo>
                    <a:pt x="182232" y="505158"/>
                  </a:lnTo>
                  <a:lnTo>
                    <a:pt x="146709" y="461114"/>
                  </a:lnTo>
                  <a:lnTo>
                    <a:pt x="108837" y="409295"/>
                  </a:lnTo>
                  <a:lnTo>
                    <a:pt x="81439" y="362819"/>
                  </a:lnTo>
                  <a:lnTo>
                    <a:pt x="63239" y="316723"/>
                  </a:lnTo>
                  <a:lnTo>
                    <a:pt x="50957" y="269729"/>
                  </a:lnTo>
                  <a:lnTo>
                    <a:pt x="41311" y="220560"/>
                  </a:lnTo>
                  <a:lnTo>
                    <a:pt x="39660" y="211721"/>
                  </a:lnTo>
                  <a:lnTo>
                    <a:pt x="38200" y="203936"/>
                  </a:lnTo>
                  <a:lnTo>
                    <a:pt x="36777" y="196075"/>
                  </a:lnTo>
                  <a:lnTo>
                    <a:pt x="35329" y="188125"/>
                  </a:lnTo>
                  <a:lnTo>
                    <a:pt x="33564" y="178396"/>
                  </a:lnTo>
                  <a:lnTo>
                    <a:pt x="30522" y="160958"/>
                  </a:lnTo>
                  <a:lnTo>
                    <a:pt x="27670" y="143481"/>
                  </a:lnTo>
                  <a:lnTo>
                    <a:pt x="24958" y="126076"/>
                  </a:lnTo>
                  <a:lnTo>
                    <a:pt x="22337" y="108851"/>
                  </a:lnTo>
                  <a:lnTo>
                    <a:pt x="18628" y="84571"/>
                  </a:lnTo>
                  <a:lnTo>
                    <a:pt x="14686" y="59951"/>
                  </a:lnTo>
                  <a:lnTo>
                    <a:pt x="10343" y="35058"/>
                  </a:lnTo>
                  <a:lnTo>
                    <a:pt x="5434" y="9956"/>
                  </a:lnTo>
                  <a:lnTo>
                    <a:pt x="3068" y="0"/>
                  </a:lnTo>
                </a:path>
                <a:path w="264159" h="589915">
                  <a:moveTo>
                    <a:pt x="0" y="0"/>
                  </a:moveTo>
                  <a:lnTo>
                    <a:pt x="11753" y="60536"/>
                  </a:lnTo>
                  <a:lnTo>
                    <a:pt x="19404" y="109423"/>
                  </a:lnTo>
                  <a:lnTo>
                    <a:pt x="22026" y="126628"/>
                  </a:lnTo>
                  <a:lnTo>
                    <a:pt x="24741" y="144017"/>
                  </a:lnTo>
                  <a:lnTo>
                    <a:pt x="27594" y="161483"/>
                  </a:lnTo>
                  <a:lnTo>
                    <a:pt x="30630" y="178917"/>
                  </a:lnTo>
                  <a:lnTo>
                    <a:pt x="33018" y="191922"/>
                  </a:lnTo>
                  <a:lnTo>
                    <a:pt x="34263" y="198767"/>
                  </a:lnTo>
                  <a:lnTo>
                    <a:pt x="35495" y="205549"/>
                  </a:lnTo>
                  <a:lnTo>
                    <a:pt x="36752" y="212255"/>
                  </a:lnTo>
                  <a:lnTo>
                    <a:pt x="38314" y="220649"/>
                  </a:lnTo>
                  <a:lnTo>
                    <a:pt x="48013" y="270182"/>
                  </a:lnTo>
                  <a:lnTo>
                    <a:pt x="60383" y="317547"/>
                  </a:lnTo>
                  <a:lnTo>
                    <a:pt x="78740" y="364060"/>
                  </a:lnTo>
                  <a:lnTo>
                    <a:pt x="106399" y="411035"/>
                  </a:lnTo>
                  <a:lnTo>
                    <a:pt x="144372" y="462974"/>
                  </a:lnTo>
                  <a:lnTo>
                    <a:pt x="180011" y="507134"/>
                  </a:lnTo>
                  <a:lnTo>
                    <a:pt x="214312" y="544682"/>
                  </a:lnTo>
                  <a:lnTo>
                    <a:pt x="248270" y="576783"/>
                  </a:lnTo>
                  <a:lnTo>
                    <a:pt x="263586" y="5895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992198" y="0"/>
              <a:ext cx="287796" cy="6104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93158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286836" y="601770"/>
                  </a:moveTo>
                  <a:lnTo>
                    <a:pt x="251848" y="573951"/>
                  </a:lnTo>
                  <a:lnTo>
                    <a:pt x="210339" y="533966"/>
                  </a:lnTo>
                  <a:lnTo>
                    <a:pt x="172704" y="491422"/>
                  </a:lnTo>
                  <a:lnTo>
                    <a:pt x="139237" y="448909"/>
                  </a:lnTo>
                  <a:lnTo>
                    <a:pt x="110230" y="409016"/>
                  </a:lnTo>
                  <a:lnTo>
                    <a:pt x="82689" y="362611"/>
                  </a:lnTo>
                  <a:lnTo>
                    <a:pt x="64391" y="316608"/>
                  </a:lnTo>
                  <a:lnTo>
                    <a:pt x="52039" y="269724"/>
                  </a:lnTo>
                  <a:lnTo>
                    <a:pt x="42336" y="220675"/>
                  </a:lnTo>
                  <a:lnTo>
                    <a:pt x="40647" y="211709"/>
                  </a:lnTo>
                  <a:lnTo>
                    <a:pt x="39402" y="205156"/>
                  </a:lnTo>
                  <a:lnTo>
                    <a:pt x="38183" y="198539"/>
                  </a:lnTo>
                  <a:lnTo>
                    <a:pt x="36938" y="191834"/>
                  </a:lnTo>
                  <a:lnTo>
                    <a:pt x="34449" y="178372"/>
                  </a:lnTo>
                  <a:lnTo>
                    <a:pt x="31334" y="161004"/>
                  </a:lnTo>
                  <a:lnTo>
                    <a:pt x="28398" y="143591"/>
                  </a:lnTo>
                  <a:lnTo>
                    <a:pt x="25594" y="126242"/>
                  </a:lnTo>
                  <a:lnTo>
                    <a:pt x="22879" y="109068"/>
                  </a:lnTo>
                  <a:lnTo>
                    <a:pt x="19037" y="84788"/>
                  </a:lnTo>
                  <a:lnTo>
                    <a:pt x="14966" y="60171"/>
                  </a:lnTo>
                  <a:lnTo>
                    <a:pt x="10501" y="35285"/>
                  </a:lnTo>
                  <a:lnTo>
                    <a:pt x="5480" y="10198"/>
                  </a:lnTo>
                  <a:lnTo>
                    <a:pt x="3026" y="0"/>
                  </a:lnTo>
                </a:path>
                <a:path w="287020" h="605790">
                  <a:moveTo>
                    <a:pt x="0" y="0"/>
                  </a:moveTo>
                  <a:lnTo>
                    <a:pt x="12013" y="60519"/>
                  </a:lnTo>
                  <a:lnTo>
                    <a:pt x="19895" y="109207"/>
                  </a:lnTo>
                  <a:lnTo>
                    <a:pt x="22622" y="126470"/>
                  </a:lnTo>
                  <a:lnTo>
                    <a:pt x="25442" y="143915"/>
                  </a:lnTo>
                  <a:lnTo>
                    <a:pt x="28400" y="161433"/>
                  </a:lnTo>
                  <a:lnTo>
                    <a:pt x="31541" y="178918"/>
                  </a:lnTo>
                  <a:lnTo>
                    <a:pt x="33966" y="192037"/>
                  </a:lnTo>
                  <a:lnTo>
                    <a:pt x="35224" y="198857"/>
                  </a:lnTo>
                  <a:lnTo>
                    <a:pt x="36456" y="205588"/>
                  </a:lnTo>
                  <a:lnTo>
                    <a:pt x="37738" y="212255"/>
                  </a:lnTo>
                  <a:lnTo>
                    <a:pt x="39504" y="221615"/>
                  </a:lnTo>
                  <a:lnTo>
                    <a:pt x="49258" y="270790"/>
                  </a:lnTo>
                  <a:lnTo>
                    <a:pt x="61683" y="317822"/>
                  </a:lnTo>
                  <a:lnTo>
                    <a:pt x="80096" y="364024"/>
                  </a:lnTo>
                  <a:lnTo>
                    <a:pt x="107817" y="410705"/>
                  </a:lnTo>
                  <a:lnTo>
                    <a:pt x="136923" y="450722"/>
                  </a:lnTo>
                  <a:lnTo>
                    <a:pt x="170499" y="493373"/>
                  </a:lnTo>
                  <a:lnTo>
                    <a:pt x="208260" y="536057"/>
                  </a:lnTo>
                  <a:lnTo>
                    <a:pt x="249917" y="576174"/>
                  </a:lnTo>
                  <a:lnTo>
                    <a:pt x="269405" y="592387"/>
                  </a:lnTo>
                  <a:lnTo>
                    <a:pt x="286836" y="6054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968255" y="0"/>
              <a:ext cx="311740" cy="62799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970127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79" h="619760">
                  <a:moveTo>
                    <a:pt x="309867" y="615732"/>
                  </a:moveTo>
                  <a:lnTo>
                    <a:pt x="273149" y="589552"/>
                  </a:lnTo>
                  <a:lnTo>
                    <a:pt x="212214" y="533510"/>
                  </a:lnTo>
                  <a:lnTo>
                    <a:pt x="174530" y="491068"/>
                  </a:lnTo>
                  <a:lnTo>
                    <a:pt x="140903" y="448582"/>
                  </a:lnTo>
                  <a:lnTo>
                    <a:pt x="111684" y="408673"/>
                  </a:lnTo>
                  <a:lnTo>
                    <a:pt x="84115" y="362616"/>
                  </a:lnTo>
                  <a:lnTo>
                    <a:pt x="65773" y="316978"/>
                  </a:lnTo>
                  <a:lnTo>
                    <a:pt x="53366" y="270479"/>
                  </a:lnTo>
                  <a:lnTo>
                    <a:pt x="43599" y="221843"/>
                  </a:lnTo>
                  <a:lnTo>
                    <a:pt x="35382" y="178409"/>
                  </a:lnTo>
                  <a:lnTo>
                    <a:pt x="26329" y="126631"/>
                  </a:lnTo>
                  <a:lnTo>
                    <a:pt x="23546" y="109563"/>
                  </a:lnTo>
                  <a:lnTo>
                    <a:pt x="19561" y="85196"/>
                  </a:lnTo>
                  <a:lnTo>
                    <a:pt x="15351" y="60493"/>
                  </a:lnTo>
                  <a:lnTo>
                    <a:pt x="10755" y="35528"/>
                  </a:lnTo>
                  <a:lnTo>
                    <a:pt x="5613" y="10376"/>
                  </a:lnTo>
                  <a:lnTo>
                    <a:pt x="3078" y="0"/>
                  </a:lnTo>
                </a:path>
                <a:path w="309879" h="619760">
                  <a:moveTo>
                    <a:pt x="0" y="0"/>
                  </a:moveTo>
                  <a:lnTo>
                    <a:pt x="12428" y="61096"/>
                  </a:lnTo>
                  <a:lnTo>
                    <a:pt x="20650" y="110160"/>
                  </a:lnTo>
                  <a:lnTo>
                    <a:pt x="23434" y="127205"/>
                  </a:lnTo>
                  <a:lnTo>
                    <a:pt x="26306" y="144431"/>
                  </a:lnTo>
                  <a:lnTo>
                    <a:pt x="34653" y="190481"/>
                  </a:lnTo>
                  <a:lnTo>
                    <a:pt x="50446" y="270976"/>
                  </a:lnTo>
                  <a:lnTo>
                    <a:pt x="62941" y="317825"/>
                  </a:lnTo>
                  <a:lnTo>
                    <a:pt x="81447" y="363858"/>
                  </a:lnTo>
                  <a:lnTo>
                    <a:pt x="109296" y="410388"/>
                  </a:lnTo>
                  <a:lnTo>
                    <a:pt x="138614" y="450429"/>
                  </a:lnTo>
                  <a:lnTo>
                    <a:pt x="172344" y="493057"/>
                  </a:lnTo>
                  <a:lnTo>
                    <a:pt x="210128" y="535644"/>
                  </a:lnTo>
                  <a:lnTo>
                    <a:pt x="251612" y="575564"/>
                  </a:lnTo>
                  <a:lnTo>
                    <a:pt x="290993" y="606715"/>
                  </a:lnTo>
                  <a:lnTo>
                    <a:pt x="309867" y="6193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944559" y="0"/>
              <a:ext cx="335436" cy="6321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47412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332582" y="627900"/>
                  </a:moveTo>
                  <a:lnTo>
                    <a:pt x="294663" y="603896"/>
                  </a:lnTo>
                  <a:lnTo>
                    <a:pt x="255277" y="572732"/>
                  </a:lnTo>
                  <a:lnTo>
                    <a:pt x="213908" y="532971"/>
                  </a:lnTo>
                  <a:lnTo>
                    <a:pt x="176177" y="490579"/>
                  </a:lnTo>
                  <a:lnTo>
                    <a:pt x="142458" y="448163"/>
                  </a:lnTo>
                  <a:lnTo>
                    <a:pt x="113126" y="408330"/>
                  </a:lnTo>
                  <a:lnTo>
                    <a:pt x="85470" y="362498"/>
                  </a:lnTo>
                  <a:lnTo>
                    <a:pt x="67055" y="317095"/>
                  </a:lnTo>
                  <a:lnTo>
                    <a:pt x="54581" y="270847"/>
                  </a:lnTo>
                  <a:lnTo>
                    <a:pt x="44749" y="222479"/>
                  </a:lnTo>
                  <a:lnTo>
                    <a:pt x="36291" y="178460"/>
                  </a:lnTo>
                  <a:lnTo>
                    <a:pt x="27072" y="127127"/>
                  </a:lnTo>
                  <a:lnTo>
                    <a:pt x="20083" y="85739"/>
                  </a:lnTo>
                  <a:lnTo>
                    <a:pt x="15723" y="60933"/>
                  </a:lnTo>
                  <a:lnTo>
                    <a:pt x="10983" y="35867"/>
                  </a:lnTo>
                  <a:lnTo>
                    <a:pt x="5710" y="10617"/>
                  </a:lnTo>
                  <a:lnTo>
                    <a:pt x="3087" y="0"/>
                  </a:lnTo>
                </a:path>
                <a:path w="332740" h="631825">
                  <a:moveTo>
                    <a:pt x="0" y="0"/>
                  </a:moveTo>
                  <a:lnTo>
                    <a:pt x="12868" y="61947"/>
                  </a:lnTo>
                  <a:lnTo>
                    <a:pt x="21445" y="111620"/>
                  </a:lnTo>
                  <a:lnTo>
                    <a:pt x="24258" y="128326"/>
                  </a:lnTo>
                  <a:lnTo>
                    <a:pt x="27157" y="145204"/>
                  </a:lnTo>
                  <a:lnTo>
                    <a:pt x="30175" y="162146"/>
                  </a:lnTo>
                  <a:lnTo>
                    <a:pt x="33345" y="179045"/>
                  </a:lnTo>
                  <a:lnTo>
                    <a:pt x="34999" y="187483"/>
                  </a:lnTo>
                  <a:lnTo>
                    <a:pt x="36613" y="195829"/>
                  </a:lnTo>
                  <a:lnTo>
                    <a:pt x="38197" y="204092"/>
                  </a:lnTo>
                  <a:lnTo>
                    <a:pt x="39758" y="212280"/>
                  </a:lnTo>
                  <a:lnTo>
                    <a:pt x="41854" y="223139"/>
                  </a:lnTo>
                  <a:lnTo>
                    <a:pt x="51729" y="271732"/>
                  </a:lnTo>
                  <a:lnTo>
                    <a:pt x="64274" y="318216"/>
                  </a:lnTo>
                  <a:lnTo>
                    <a:pt x="82818" y="363898"/>
                  </a:lnTo>
                  <a:lnTo>
                    <a:pt x="110688" y="410083"/>
                  </a:lnTo>
                  <a:lnTo>
                    <a:pt x="140182" y="450071"/>
                  </a:lnTo>
                  <a:lnTo>
                    <a:pt x="174053" y="492633"/>
                  </a:lnTo>
                  <a:lnTo>
                    <a:pt x="211902" y="535138"/>
                  </a:lnTo>
                  <a:lnTo>
                    <a:pt x="253334" y="574954"/>
                  </a:lnTo>
                  <a:lnTo>
                    <a:pt x="292982" y="606330"/>
                  </a:lnTo>
                  <a:lnTo>
                    <a:pt x="313090" y="619796"/>
                  </a:lnTo>
                  <a:lnTo>
                    <a:pt x="332582" y="631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24329" y="0"/>
              <a:ext cx="355665" cy="64605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2503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354964" y="638163"/>
                  </a:moveTo>
                  <a:lnTo>
                    <a:pt x="316791" y="617044"/>
                  </a:lnTo>
                  <a:lnTo>
                    <a:pt x="276795" y="588645"/>
                  </a:lnTo>
                  <a:lnTo>
                    <a:pt x="215678" y="532495"/>
                  </a:lnTo>
                  <a:lnTo>
                    <a:pt x="177897" y="490185"/>
                  </a:lnTo>
                  <a:lnTo>
                    <a:pt x="144055" y="447841"/>
                  </a:lnTo>
                  <a:lnTo>
                    <a:pt x="114565" y="408076"/>
                  </a:lnTo>
                  <a:lnTo>
                    <a:pt x="86828" y="362491"/>
                  </a:lnTo>
                  <a:lnTo>
                    <a:pt x="68353" y="317353"/>
                  </a:lnTo>
                  <a:lnTo>
                    <a:pt x="55836" y="271387"/>
                  </a:lnTo>
                  <a:lnTo>
                    <a:pt x="45973" y="223316"/>
                  </a:lnTo>
                  <a:lnTo>
                    <a:pt x="37210" y="178587"/>
                  </a:lnTo>
                  <a:lnTo>
                    <a:pt x="27883" y="128045"/>
                  </a:lnTo>
                  <a:lnTo>
                    <a:pt x="24979" y="111378"/>
                  </a:lnTo>
                  <a:lnTo>
                    <a:pt x="20668" y="86675"/>
                  </a:lnTo>
                  <a:lnTo>
                    <a:pt x="16132" y="61636"/>
                  </a:lnTo>
                  <a:lnTo>
                    <a:pt x="11222" y="36344"/>
                  </a:lnTo>
                  <a:lnTo>
                    <a:pt x="5790" y="10883"/>
                  </a:lnTo>
                  <a:lnTo>
                    <a:pt x="3066" y="0"/>
                  </a:lnTo>
                </a:path>
                <a:path w="354965" h="641985">
                  <a:moveTo>
                    <a:pt x="0" y="0"/>
                  </a:moveTo>
                  <a:lnTo>
                    <a:pt x="13267" y="62455"/>
                  </a:lnTo>
                  <a:lnTo>
                    <a:pt x="22147" y="112369"/>
                  </a:lnTo>
                  <a:lnTo>
                    <a:pt x="25032" y="128910"/>
                  </a:lnTo>
                  <a:lnTo>
                    <a:pt x="27993" y="145621"/>
                  </a:lnTo>
                  <a:lnTo>
                    <a:pt x="31063" y="162393"/>
                  </a:lnTo>
                  <a:lnTo>
                    <a:pt x="34276" y="179120"/>
                  </a:lnTo>
                  <a:lnTo>
                    <a:pt x="35749" y="186499"/>
                  </a:lnTo>
                  <a:lnTo>
                    <a:pt x="37159" y="193776"/>
                  </a:lnTo>
                  <a:lnTo>
                    <a:pt x="52970" y="272274"/>
                  </a:lnTo>
                  <a:lnTo>
                    <a:pt x="65573" y="318479"/>
                  </a:lnTo>
                  <a:lnTo>
                    <a:pt x="84185" y="363896"/>
                  </a:lnTo>
                  <a:lnTo>
                    <a:pt x="112140" y="409828"/>
                  </a:lnTo>
                  <a:lnTo>
                    <a:pt x="142815" y="451137"/>
                  </a:lnTo>
                  <a:lnTo>
                    <a:pt x="176789" y="493558"/>
                  </a:lnTo>
                  <a:lnTo>
                    <a:pt x="214163" y="535253"/>
                  </a:lnTo>
                  <a:lnTo>
                    <a:pt x="255040" y="574382"/>
                  </a:lnTo>
                  <a:lnTo>
                    <a:pt x="295004" y="606007"/>
                  </a:lnTo>
                  <a:lnTo>
                    <a:pt x="335863" y="631774"/>
                  </a:lnTo>
                  <a:lnTo>
                    <a:pt x="354964" y="6414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901351" y="0"/>
              <a:ext cx="378643" cy="6598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03008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376986" y="647024"/>
                  </a:moveTo>
                  <a:lnTo>
                    <a:pt x="339546" y="629018"/>
                  </a:lnTo>
                  <a:lnTo>
                    <a:pt x="298702" y="603249"/>
                  </a:lnTo>
                  <a:lnTo>
                    <a:pt x="258685" y="571576"/>
                  </a:lnTo>
                  <a:lnTo>
                    <a:pt x="217490" y="532070"/>
                  </a:lnTo>
                  <a:lnTo>
                    <a:pt x="179671" y="489862"/>
                  </a:lnTo>
                  <a:lnTo>
                    <a:pt x="145687" y="447576"/>
                  </a:lnTo>
                  <a:lnTo>
                    <a:pt x="116001" y="407835"/>
                  </a:lnTo>
                  <a:lnTo>
                    <a:pt x="88154" y="362380"/>
                  </a:lnTo>
                  <a:lnTo>
                    <a:pt x="69594" y="317403"/>
                  </a:lnTo>
                  <a:lnTo>
                    <a:pt x="57002" y="271623"/>
                  </a:lnTo>
                  <a:lnTo>
                    <a:pt x="47065" y="223761"/>
                  </a:lnTo>
                  <a:lnTo>
                    <a:pt x="42648" y="201362"/>
                  </a:lnTo>
                  <a:lnTo>
                    <a:pt x="41166" y="193862"/>
                  </a:lnTo>
                  <a:lnTo>
                    <a:pt x="39656" y="186290"/>
                  </a:lnTo>
                  <a:lnTo>
                    <a:pt x="38112" y="178638"/>
                  </a:lnTo>
                  <a:lnTo>
                    <a:pt x="34859" y="162088"/>
                  </a:lnTo>
                  <a:lnTo>
                    <a:pt x="31733" y="145472"/>
                  </a:lnTo>
                  <a:lnTo>
                    <a:pt x="28707" y="128903"/>
                  </a:lnTo>
                  <a:lnTo>
                    <a:pt x="25755" y="112496"/>
                  </a:lnTo>
                  <a:lnTo>
                    <a:pt x="21265" y="87583"/>
                  </a:lnTo>
                  <a:lnTo>
                    <a:pt x="16555" y="62333"/>
                  </a:lnTo>
                  <a:lnTo>
                    <a:pt x="11476" y="36828"/>
                  </a:lnTo>
                  <a:lnTo>
                    <a:pt x="5879" y="11150"/>
                  </a:lnTo>
                  <a:lnTo>
                    <a:pt x="3054" y="0"/>
                  </a:lnTo>
                </a:path>
                <a:path w="377190" h="650240">
                  <a:moveTo>
                    <a:pt x="0" y="0"/>
                  </a:moveTo>
                  <a:lnTo>
                    <a:pt x="8554" y="37350"/>
                  </a:lnTo>
                  <a:lnTo>
                    <a:pt x="18298" y="87851"/>
                  </a:lnTo>
                  <a:lnTo>
                    <a:pt x="25735" y="129153"/>
                  </a:lnTo>
                  <a:lnTo>
                    <a:pt x="28779" y="145826"/>
                  </a:lnTo>
                  <a:lnTo>
                    <a:pt x="44208" y="224523"/>
                  </a:lnTo>
                  <a:lnTo>
                    <a:pt x="54195" y="272591"/>
                  </a:lnTo>
                  <a:lnTo>
                    <a:pt x="66860" y="318584"/>
                  </a:lnTo>
                  <a:lnTo>
                    <a:pt x="85547" y="363803"/>
                  </a:lnTo>
                  <a:lnTo>
                    <a:pt x="113601" y="409549"/>
                  </a:lnTo>
                  <a:lnTo>
                    <a:pt x="144378" y="450756"/>
                  </a:lnTo>
                  <a:lnTo>
                    <a:pt x="178439" y="493090"/>
                  </a:lnTo>
                  <a:lnTo>
                    <a:pt x="215869" y="534718"/>
                  </a:lnTo>
                  <a:lnTo>
                    <a:pt x="256755" y="573811"/>
                  </a:lnTo>
                  <a:lnTo>
                    <a:pt x="296995" y="605666"/>
                  </a:lnTo>
                  <a:lnTo>
                    <a:pt x="338111" y="631596"/>
                  </a:lnTo>
                  <a:lnTo>
                    <a:pt x="363905" y="644728"/>
                  </a:lnTo>
                  <a:lnTo>
                    <a:pt x="376986" y="6502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78736" y="0"/>
              <a:ext cx="401258" cy="66080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1379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79" h="657860">
                  <a:moveTo>
                    <a:pt x="398615" y="654585"/>
                  </a:moveTo>
                  <a:lnTo>
                    <a:pt x="341845" y="628865"/>
                  </a:lnTo>
                  <a:lnTo>
                    <a:pt x="300716" y="602926"/>
                  </a:lnTo>
                  <a:lnTo>
                    <a:pt x="260426" y="571042"/>
                  </a:lnTo>
                  <a:lnTo>
                    <a:pt x="219873" y="532295"/>
                  </a:lnTo>
                  <a:lnTo>
                    <a:pt x="182538" y="490901"/>
                  </a:lnTo>
                  <a:lnTo>
                    <a:pt x="148406" y="448718"/>
                  </a:lnTo>
                  <a:lnTo>
                    <a:pt x="117462" y="407606"/>
                  </a:lnTo>
                  <a:lnTo>
                    <a:pt x="89503" y="362284"/>
                  </a:lnTo>
                  <a:lnTo>
                    <a:pt x="70864" y="317455"/>
                  </a:lnTo>
                  <a:lnTo>
                    <a:pt x="58213" y="271835"/>
                  </a:lnTo>
                  <a:lnTo>
                    <a:pt x="48221" y="224142"/>
                  </a:lnTo>
                  <a:lnTo>
                    <a:pt x="45783" y="211924"/>
                  </a:lnTo>
                  <a:lnTo>
                    <a:pt x="44144" y="203759"/>
                  </a:lnTo>
                  <a:lnTo>
                    <a:pt x="42481" y="195521"/>
                  </a:lnTo>
                  <a:lnTo>
                    <a:pt x="40790" y="187195"/>
                  </a:lnTo>
                  <a:lnTo>
                    <a:pt x="39065" y="178765"/>
                  </a:lnTo>
                  <a:lnTo>
                    <a:pt x="35770" y="162394"/>
                  </a:lnTo>
                  <a:lnTo>
                    <a:pt x="32594" y="145953"/>
                  </a:lnTo>
                  <a:lnTo>
                    <a:pt x="29514" y="129557"/>
                  </a:lnTo>
                  <a:lnTo>
                    <a:pt x="26504" y="113322"/>
                  </a:lnTo>
                  <a:lnTo>
                    <a:pt x="21857" y="88273"/>
                  </a:lnTo>
                  <a:lnTo>
                    <a:pt x="16984" y="62887"/>
                  </a:lnTo>
                  <a:lnTo>
                    <a:pt x="11747" y="37248"/>
                  </a:lnTo>
                  <a:lnTo>
                    <a:pt x="6007" y="11442"/>
                  </a:lnTo>
                  <a:lnTo>
                    <a:pt x="3066" y="0"/>
                  </a:lnTo>
                </a:path>
                <a:path w="398779" h="657860">
                  <a:moveTo>
                    <a:pt x="0" y="0"/>
                  </a:moveTo>
                  <a:lnTo>
                    <a:pt x="8820" y="37792"/>
                  </a:lnTo>
                  <a:lnTo>
                    <a:pt x="18895" y="88588"/>
                  </a:lnTo>
                  <a:lnTo>
                    <a:pt x="26554" y="129859"/>
                  </a:lnTo>
                  <a:lnTo>
                    <a:pt x="29651" y="146342"/>
                  </a:lnTo>
                  <a:lnTo>
                    <a:pt x="32848" y="162872"/>
                  </a:lnTo>
                  <a:lnTo>
                    <a:pt x="36169" y="179336"/>
                  </a:lnTo>
                  <a:lnTo>
                    <a:pt x="37617" y="186397"/>
                  </a:lnTo>
                  <a:lnTo>
                    <a:pt x="39001" y="193332"/>
                  </a:lnTo>
                  <a:lnTo>
                    <a:pt x="55460" y="273164"/>
                  </a:lnTo>
                  <a:lnTo>
                    <a:pt x="68186" y="318874"/>
                  </a:lnTo>
                  <a:lnTo>
                    <a:pt x="86941" y="363827"/>
                  </a:lnTo>
                  <a:lnTo>
                    <a:pt x="115074" y="409320"/>
                  </a:lnTo>
                  <a:lnTo>
                    <a:pt x="146033" y="450498"/>
                  </a:lnTo>
                  <a:lnTo>
                    <a:pt x="180224" y="492774"/>
                  </a:lnTo>
                  <a:lnTo>
                    <a:pt x="217689" y="534309"/>
                  </a:lnTo>
                  <a:lnTo>
                    <a:pt x="258470" y="573265"/>
                  </a:lnTo>
                  <a:lnTo>
                    <a:pt x="299062" y="605386"/>
                  </a:lnTo>
                  <a:lnTo>
                    <a:pt x="340474" y="631507"/>
                  </a:lnTo>
                  <a:lnTo>
                    <a:pt x="392069" y="655521"/>
                  </a:lnTo>
                  <a:lnTo>
                    <a:pt x="398615" y="6577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59817" y="0"/>
              <a:ext cx="420177" cy="67423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60215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419778" y="660905"/>
                  </a:moveTo>
                  <a:lnTo>
                    <a:pt x="369282" y="641605"/>
                  </a:lnTo>
                  <a:lnTo>
                    <a:pt x="323236" y="616406"/>
                  </a:lnTo>
                  <a:lnTo>
                    <a:pt x="282411" y="587401"/>
                  </a:lnTo>
                  <a:lnTo>
                    <a:pt x="221626" y="531860"/>
                  </a:lnTo>
                  <a:lnTo>
                    <a:pt x="184238" y="490534"/>
                  </a:lnTo>
                  <a:lnTo>
                    <a:pt x="149993" y="448412"/>
                  </a:lnTo>
                  <a:lnTo>
                    <a:pt x="118903" y="407352"/>
                  </a:lnTo>
                  <a:lnTo>
                    <a:pt x="90904" y="362369"/>
                  </a:lnTo>
                  <a:lnTo>
                    <a:pt x="72221" y="317879"/>
                  </a:lnTo>
                  <a:lnTo>
                    <a:pt x="59524" y="272605"/>
                  </a:lnTo>
                  <a:lnTo>
                    <a:pt x="49485" y="225272"/>
                  </a:lnTo>
                  <a:lnTo>
                    <a:pt x="45395" y="205054"/>
                  </a:lnTo>
                  <a:lnTo>
                    <a:pt x="44075" y="198605"/>
                  </a:lnTo>
                  <a:lnTo>
                    <a:pt x="42739" y="192096"/>
                  </a:lnTo>
                  <a:lnTo>
                    <a:pt x="41382" y="185526"/>
                  </a:lnTo>
                  <a:lnTo>
                    <a:pt x="39998" y="178892"/>
                  </a:lnTo>
                  <a:lnTo>
                    <a:pt x="36658" y="162654"/>
                  </a:lnTo>
                  <a:lnTo>
                    <a:pt x="33427" y="146346"/>
                  </a:lnTo>
                  <a:lnTo>
                    <a:pt x="30284" y="130084"/>
                  </a:lnTo>
                  <a:lnTo>
                    <a:pt x="27209" y="113982"/>
                  </a:lnTo>
                  <a:lnTo>
                    <a:pt x="22400" y="88836"/>
                  </a:lnTo>
                  <a:lnTo>
                    <a:pt x="17373" y="63352"/>
                  </a:lnTo>
                  <a:lnTo>
                    <a:pt x="11993" y="37617"/>
                  </a:lnTo>
                  <a:lnTo>
                    <a:pt x="6127" y="11721"/>
                  </a:lnTo>
                  <a:lnTo>
                    <a:pt x="3074" y="0"/>
                  </a:lnTo>
                </a:path>
                <a:path w="420370" h="664210">
                  <a:moveTo>
                    <a:pt x="0" y="0"/>
                  </a:moveTo>
                  <a:lnTo>
                    <a:pt x="9105" y="38326"/>
                  </a:lnTo>
                  <a:lnTo>
                    <a:pt x="19523" y="89617"/>
                  </a:lnTo>
                  <a:lnTo>
                    <a:pt x="27392" y="130860"/>
                  </a:lnTo>
                  <a:lnTo>
                    <a:pt x="30522" y="147070"/>
                  </a:lnTo>
                  <a:lnTo>
                    <a:pt x="33745" y="163326"/>
                  </a:lnTo>
                  <a:lnTo>
                    <a:pt x="37077" y="179514"/>
                  </a:lnTo>
                  <a:lnTo>
                    <a:pt x="38779" y="187667"/>
                  </a:lnTo>
                  <a:lnTo>
                    <a:pt x="40417" y="195668"/>
                  </a:lnTo>
                  <a:lnTo>
                    <a:pt x="56692" y="273556"/>
                  </a:lnTo>
                  <a:lnTo>
                    <a:pt x="69478" y="319052"/>
                  </a:lnTo>
                  <a:lnTo>
                    <a:pt x="88298" y="363810"/>
                  </a:lnTo>
                  <a:lnTo>
                    <a:pt x="116503" y="409130"/>
                  </a:lnTo>
                  <a:lnTo>
                    <a:pt x="147634" y="450249"/>
                  </a:lnTo>
                  <a:lnTo>
                    <a:pt x="181958" y="492461"/>
                  </a:lnTo>
                  <a:lnTo>
                    <a:pt x="219483" y="533920"/>
                  </a:lnTo>
                  <a:lnTo>
                    <a:pt x="260216" y="572782"/>
                  </a:lnTo>
                  <a:lnTo>
                    <a:pt x="301029" y="605081"/>
                  </a:lnTo>
                  <a:lnTo>
                    <a:pt x="342651" y="631342"/>
                  </a:lnTo>
                  <a:lnTo>
                    <a:pt x="393858" y="655230"/>
                  </a:lnTo>
                  <a:lnTo>
                    <a:pt x="419778" y="66404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38140" y="0"/>
              <a:ext cx="441855" cy="67469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39548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440446" y="665836"/>
                  </a:moveTo>
                  <a:lnTo>
                    <a:pt x="396782" y="652256"/>
                  </a:lnTo>
                  <a:lnTo>
                    <a:pt x="346441" y="628713"/>
                  </a:lnTo>
                  <a:lnTo>
                    <a:pt x="304767" y="602414"/>
                  </a:lnTo>
                  <a:lnTo>
                    <a:pt x="263827" y="570001"/>
                  </a:lnTo>
                  <a:lnTo>
                    <a:pt x="223472" y="531561"/>
                  </a:lnTo>
                  <a:lnTo>
                    <a:pt x="186060" y="490350"/>
                  </a:lnTo>
                  <a:lnTo>
                    <a:pt x="151661" y="448257"/>
                  </a:lnTo>
                  <a:lnTo>
                    <a:pt x="120343" y="407174"/>
                  </a:lnTo>
                  <a:lnTo>
                    <a:pt x="92238" y="362390"/>
                  </a:lnTo>
                  <a:lnTo>
                    <a:pt x="73476" y="318115"/>
                  </a:lnTo>
                  <a:lnTo>
                    <a:pt x="60721" y="273079"/>
                  </a:lnTo>
                  <a:lnTo>
                    <a:pt x="50632" y="226009"/>
                  </a:lnTo>
                  <a:lnTo>
                    <a:pt x="45717" y="202120"/>
                  </a:lnTo>
                  <a:lnTo>
                    <a:pt x="44143" y="194551"/>
                  </a:lnTo>
                  <a:lnTo>
                    <a:pt x="42555" y="186867"/>
                  </a:lnTo>
                  <a:lnTo>
                    <a:pt x="40853" y="179044"/>
                  </a:lnTo>
                  <a:lnTo>
                    <a:pt x="37562" y="163360"/>
                  </a:lnTo>
                  <a:lnTo>
                    <a:pt x="34367" y="147605"/>
                  </a:lnTo>
                  <a:lnTo>
                    <a:pt x="31252" y="131888"/>
                  </a:lnTo>
                  <a:lnTo>
                    <a:pt x="28204" y="116319"/>
                  </a:lnTo>
                  <a:lnTo>
                    <a:pt x="23159" y="90684"/>
                  </a:lnTo>
                  <a:lnTo>
                    <a:pt x="17896" y="64706"/>
                  </a:lnTo>
                  <a:lnTo>
                    <a:pt x="12279" y="38480"/>
                  </a:lnTo>
                  <a:lnTo>
                    <a:pt x="6170" y="12103"/>
                  </a:lnTo>
                  <a:lnTo>
                    <a:pt x="3054" y="0"/>
                  </a:lnTo>
                </a:path>
                <a:path w="440690" h="669290">
                  <a:moveTo>
                    <a:pt x="0" y="0"/>
                  </a:moveTo>
                  <a:lnTo>
                    <a:pt x="9362" y="39039"/>
                  </a:lnTo>
                  <a:lnTo>
                    <a:pt x="20187" y="90980"/>
                  </a:lnTo>
                  <a:lnTo>
                    <a:pt x="25207" y="116497"/>
                  </a:lnTo>
                  <a:lnTo>
                    <a:pt x="28291" y="132166"/>
                  </a:lnTo>
                  <a:lnTo>
                    <a:pt x="31436" y="147991"/>
                  </a:lnTo>
                  <a:lnTo>
                    <a:pt x="34658" y="163861"/>
                  </a:lnTo>
                  <a:lnTo>
                    <a:pt x="37970" y="179666"/>
                  </a:lnTo>
                  <a:lnTo>
                    <a:pt x="39755" y="188093"/>
                  </a:lnTo>
                  <a:lnTo>
                    <a:pt x="41496" y="196410"/>
                  </a:lnTo>
                  <a:lnTo>
                    <a:pt x="43201" y="204628"/>
                  </a:lnTo>
                  <a:lnTo>
                    <a:pt x="44879" y="212763"/>
                  </a:lnTo>
                  <a:lnTo>
                    <a:pt x="47775" y="226936"/>
                  </a:lnTo>
                  <a:lnTo>
                    <a:pt x="57933" y="274174"/>
                  </a:lnTo>
                  <a:lnTo>
                    <a:pt x="70773" y="319390"/>
                  </a:lnTo>
                  <a:lnTo>
                    <a:pt x="89650" y="363880"/>
                  </a:lnTo>
                  <a:lnTo>
                    <a:pt x="117917" y="408939"/>
                  </a:lnTo>
                  <a:lnTo>
                    <a:pt x="149286" y="450087"/>
                  </a:lnTo>
                  <a:lnTo>
                    <a:pt x="183766" y="492274"/>
                  </a:lnTo>
                  <a:lnTo>
                    <a:pt x="221305" y="533626"/>
                  </a:lnTo>
                  <a:lnTo>
                    <a:pt x="261846" y="572274"/>
                  </a:lnTo>
                  <a:lnTo>
                    <a:pt x="302940" y="604807"/>
                  </a:lnTo>
                  <a:lnTo>
                    <a:pt x="344853" y="631253"/>
                  </a:lnTo>
                  <a:lnTo>
                    <a:pt x="395633" y="654996"/>
                  </a:lnTo>
                  <a:lnTo>
                    <a:pt x="421840" y="663975"/>
                  </a:lnTo>
                  <a:lnTo>
                    <a:pt x="440446" y="6688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16919" y="0"/>
              <a:ext cx="463075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19341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460653" y="669972"/>
                  </a:moveTo>
                  <a:lnTo>
                    <a:pt x="398482" y="652014"/>
                  </a:lnTo>
                  <a:lnTo>
                    <a:pt x="348423" y="628548"/>
                  </a:lnTo>
                  <a:lnTo>
                    <a:pt x="306462" y="602065"/>
                  </a:lnTo>
                  <a:lnTo>
                    <a:pt x="265225" y="569429"/>
                  </a:lnTo>
                  <a:lnTo>
                    <a:pt x="224735" y="530863"/>
                  </a:lnTo>
                  <a:lnTo>
                    <a:pt x="187312" y="489711"/>
                  </a:lnTo>
                  <a:lnTo>
                    <a:pt x="152988" y="447807"/>
                  </a:lnTo>
                  <a:lnTo>
                    <a:pt x="121792" y="406984"/>
                  </a:lnTo>
                  <a:lnTo>
                    <a:pt x="93790" y="362838"/>
                  </a:lnTo>
                  <a:lnTo>
                    <a:pt x="75067" y="319193"/>
                  </a:lnTo>
                  <a:lnTo>
                    <a:pt x="62304" y="274794"/>
                  </a:lnTo>
                  <a:lnTo>
                    <a:pt x="52183" y="228383"/>
                  </a:lnTo>
                  <a:lnTo>
                    <a:pt x="47143" y="204150"/>
                  </a:lnTo>
                  <a:lnTo>
                    <a:pt x="45417" y="195940"/>
                  </a:lnTo>
                  <a:lnTo>
                    <a:pt x="43638" y="187632"/>
                  </a:lnTo>
                  <a:lnTo>
                    <a:pt x="41807" y="179209"/>
                  </a:lnTo>
                  <a:lnTo>
                    <a:pt x="38431" y="163464"/>
                  </a:lnTo>
                  <a:lnTo>
                    <a:pt x="35136" y="147643"/>
                  </a:lnTo>
                  <a:lnTo>
                    <a:pt x="31913" y="131860"/>
                  </a:lnTo>
                  <a:lnTo>
                    <a:pt x="28751" y="116230"/>
                  </a:lnTo>
                  <a:lnTo>
                    <a:pt x="23590" y="90694"/>
                  </a:lnTo>
                  <a:lnTo>
                    <a:pt x="18213" y="64822"/>
                  </a:lnTo>
                  <a:lnTo>
                    <a:pt x="12499" y="38704"/>
                  </a:lnTo>
                  <a:lnTo>
                    <a:pt x="6323" y="12433"/>
                  </a:lnTo>
                  <a:lnTo>
                    <a:pt x="3074" y="0"/>
                  </a:lnTo>
                </a:path>
                <a:path w="461009" h="673100">
                  <a:moveTo>
                    <a:pt x="0" y="0"/>
                  </a:moveTo>
                  <a:lnTo>
                    <a:pt x="9628" y="39457"/>
                  </a:lnTo>
                  <a:lnTo>
                    <a:pt x="20753" y="91584"/>
                  </a:lnTo>
                  <a:lnTo>
                    <a:pt x="29065" y="132740"/>
                  </a:lnTo>
                  <a:lnTo>
                    <a:pt x="32263" y="148439"/>
                  </a:lnTo>
                  <a:lnTo>
                    <a:pt x="35537" y="164178"/>
                  </a:lnTo>
                  <a:lnTo>
                    <a:pt x="38899" y="179844"/>
                  </a:lnTo>
                  <a:lnTo>
                    <a:pt x="40727" y="188266"/>
                  </a:lnTo>
                  <a:lnTo>
                    <a:pt x="42502" y="196568"/>
                  </a:lnTo>
                  <a:lnTo>
                    <a:pt x="44235" y="204763"/>
                  </a:lnTo>
                  <a:lnTo>
                    <a:pt x="45934" y="212864"/>
                  </a:lnTo>
                  <a:lnTo>
                    <a:pt x="49338" y="229222"/>
                  </a:lnTo>
                  <a:lnTo>
                    <a:pt x="59511" y="275822"/>
                  </a:lnTo>
                  <a:lnTo>
                    <a:pt x="72350" y="320427"/>
                  </a:lnTo>
                  <a:lnTo>
                    <a:pt x="91200" y="364317"/>
                  </a:lnTo>
                  <a:lnTo>
                    <a:pt x="119404" y="408774"/>
                  </a:lnTo>
                  <a:lnTo>
                    <a:pt x="150770" y="449765"/>
                  </a:lnTo>
                  <a:lnTo>
                    <a:pt x="185244" y="491813"/>
                  </a:lnTo>
                  <a:lnTo>
                    <a:pt x="222770" y="533061"/>
                  </a:lnTo>
                  <a:lnTo>
                    <a:pt x="263295" y="571652"/>
                  </a:lnTo>
                  <a:lnTo>
                    <a:pt x="304803" y="604527"/>
                  </a:lnTo>
                  <a:lnTo>
                    <a:pt x="347064" y="631202"/>
                  </a:lnTo>
                  <a:lnTo>
                    <a:pt x="397462" y="654818"/>
                  </a:lnTo>
                  <a:lnTo>
                    <a:pt x="450214" y="670928"/>
                  </a:lnTo>
                  <a:lnTo>
                    <a:pt x="460653" y="67299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99588" y="0"/>
              <a:ext cx="480406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99694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480300" y="673361"/>
                  </a:moveTo>
                  <a:lnTo>
                    <a:pt x="425903" y="660683"/>
                  </a:lnTo>
                  <a:lnTo>
                    <a:pt x="375280" y="641071"/>
                  </a:lnTo>
                  <a:lnTo>
                    <a:pt x="329373" y="615857"/>
                  </a:lnTo>
                  <a:lnTo>
                    <a:pt x="287670" y="586218"/>
                  </a:lnTo>
                  <a:lnTo>
                    <a:pt x="226586" y="530565"/>
                  </a:lnTo>
                  <a:lnTo>
                    <a:pt x="189133" y="489499"/>
                  </a:lnTo>
                  <a:lnTo>
                    <a:pt x="154661" y="447629"/>
                  </a:lnTo>
                  <a:lnTo>
                    <a:pt x="123252" y="406806"/>
                  </a:lnTo>
                  <a:lnTo>
                    <a:pt x="95180" y="362889"/>
                  </a:lnTo>
                  <a:lnTo>
                    <a:pt x="76397" y="319494"/>
                  </a:lnTo>
                  <a:lnTo>
                    <a:pt x="63578" y="275365"/>
                  </a:lnTo>
                  <a:lnTo>
                    <a:pt x="53402" y="229248"/>
                  </a:lnTo>
                  <a:lnTo>
                    <a:pt x="48152" y="204310"/>
                  </a:lnTo>
                  <a:lnTo>
                    <a:pt x="46400" y="196109"/>
                  </a:lnTo>
                  <a:lnTo>
                    <a:pt x="44592" y="187805"/>
                  </a:lnTo>
                  <a:lnTo>
                    <a:pt x="42721" y="179387"/>
                  </a:lnTo>
                  <a:lnTo>
                    <a:pt x="39389" y="164123"/>
                  </a:lnTo>
                  <a:lnTo>
                    <a:pt x="36128" y="148785"/>
                  </a:lnTo>
                  <a:lnTo>
                    <a:pt x="32933" y="133483"/>
                  </a:lnTo>
                  <a:lnTo>
                    <a:pt x="29793" y="118326"/>
                  </a:lnTo>
                  <a:lnTo>
                    <a:pt x="24402" y="92358"/>
                  </a:lnTo>
                  <a:lnTo>
                    <a:pt x="18798" y="66048"/>
                  </a:lnTo>
                  <a:lnTo>
                    <a:pt x="12855" y="39493"/>
                  </a:lnTo>
                  <a:lnTo>
                    <a:pt x="6450" y="12789"/>
                  </a:lnTo>
                  <a:lnTo>
                    <a:pt x="3062" y="0"/>
                  </a:lnTo>
                </a:path>
                <a:path w="480695" h="676910">
                  <a:moveTo>
                    <a:pt x="0" y="0"/>
                  </a:moveTo>
                  <a:lnTo>
                    <a:pt x="9991" y="40303"/>
                  </a:lnTo>
                  <a:lnTo>
                    <a:pt x="21580" y="93381"/>
                  </a:lnTo>
                  <a:lnTo>
                    <a:pt x="30119" y="134498"/>
                  </a:lnTo>
                  <a:lnTo>
                    <a:pt x="33293" y="149682"/>
                  </a:lnTo>
                  <a:lnTo>
                    <a:pt x="36527" y="164905"/>
                  </a:lnTo>
                  <a:lnTo>
                    <a:pt x="39826" y="180061"/>
                  </a:lnTo>
                  <a:lnTo>
                    <a:pt x="41692" y="188459"/>
                  </a:lnTo>
                  <a:lnTo>
                    <a:pt x="43491" y="196748"/>
                  </a:lnTo>
                  <a:lnTo>
                    <a:pt x="45235" y="204942"/>
                  </a:lnTo>
                  <a:lnTo>
                    <a:pt x="46938" y="213055"/>
                  </a:lnTo>
                  <a:lnTo>
                    <a:pt x="50519" y="230022"/>
                  </a:lnTo>
                  <a:lnTo>
                    <a:pt x="60750" y="276348"/>
                  </a:lnTo>
                  <a:lnTo>
                    <a:pt x="73651" y="320700"/>
                  </a:lnTo>
                  <a:lnTo>
                    <a:pt x="92569" y="364357"/>
                  </a:lnTo>
                  <a:lnTo>
                    <a:pt x="120852" y="408597"/>
                  </a:lnTo>
                  <a:lnTo>
                    <a:pt x="152337" y="449502"/>
                  </a:lnTo>
                  <a:lnTo>
                    <a:pt x="186908" y="491469"/>
                  </a:lnTo>
                  <a:lnTo>
                    <a:pt x="224493" y="532654"/>
                  </a:lnTo>
                  <a:lnTo>
                    <a:pt x="265022" y="571208"/>
                  </a:lnTo>
                  <a:lnTo>
                    <a:pt x="306776" y="604279"/>
                  </a:lnTo>
                  <a:lnTo>
                    <a:pt x="349274" y="631101"/>
                  </a:lnTo>
                  <a:lnTo>
                    <a:pt x="399282" y="654585"/>
                  </a:lnTo>
                  <a:lnTo>
                    <a:pt x="451585" y="670725"/>
                  </a:lnTo>
                  <a:lnTo>
                    <a:pt x="477670" y="675998"/>
                  </a:lnTo>
                  <a:lnTo>
                    <a:pt x="480300" y="676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79427" y="0"/>
              <a:ext cx="500568" cy="68814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80567" y="0"/>
              <a:ext cx="499745" cy="678815"/>
            </a:xfrm>
            <a:custGeom>
              <a:avLst/>
              <a:gdLst/>
              <a:ahLst/>
              <a:cxnLst/>
              <a:rect l="l" t="t" r="r" b="b"/>
              <a:pathLst>
                <a:path w="499745" h="678815">
                  <a:moveTo>
                    <a:pt x="499427" y="675831"/>
                  </a:moveTo>
                  <a:lnTo>
                    <a:pt x="453681" y="667651"/>
                  </a:lnTo>
                  <a:lnTo>
                    <a:pt x="402249" y="651644"/>
                  </a:lnTo>
                  <a:lnTo>
                    <a:pt x="353046" y="628484"/>
                  </a:lnTo>
                  <a:lnTo>
                    <a:pt x="310554" y="601657"/>
                  </a:lnTo>
                  <a:lnTo>
                    <a:pt x="268756" y="568553"/>
                  </a:lnTo>
                  <a:lnTo>
                    <a:pt x="228487" y="530271"/>
                  </a:lnTo>
                  <a:lnTo>
                    <a:pt x="190974" y="489286"/>
                  </a:lnTo>
                  <a:lnTo>
                    <a:pt x="156344" y="447463"/>
                  </a:lnTo>
                  <a:lnTo>
                    <a:pt x="124726" y="406666"/>
                  </a:lnTo>
                  <a:lnTo>
                    <a:pt x="96583" y="362916"/>
                  </a:lnTo>
                  <a:lnTo>
                    <a:pt x="77736" y="319698"/>
                  </a:lnTo>
                  <a:lnTo>
                    <a:pt x="64861" y="275759"/>
                  </a:lnTo>
                  <a:lnTo>
                    <a:pt x="54634" y="229844"/>
                  </a:lnTo>
                  <a:lnTo>
                    <a:pt x="52209" y="218414"/>
                  </a:lnTo>
                  <a:lnTo>
                    <a:pt x="50939" y="212572"/>
                  </a:lnTo>
                  <a:lnTo>
                    <a:pt x="49223" y="204501"/>
                  </a:lnTo>
                  <a:lnTo>
                    <a:pt x="47448" y="196322"/>
                  </a:lnTo>
                  <a:lnTo>
                    <a:pt x="45618" y="188030"/>
                  </a:lnTo>
                  <a:lnTo>
                    <a:pt x="43738" y="179615"/>
                  </a:lnTo>
                  <a:lnTo>
                    <a:pt x="40409" y="164716"/>
                  </a:lnTo>
                  <a:lnTo>
                    <a:pt x="37150" y="149774"/>
                  </a:lnTo>
                  <a:lnTo>
                    <a:pt x="33933" y="134788"/>
                  </a:lnTo>
                  <a:lnTo>
                    <a:pt x="30733" y="119760"/>
                  </a:lnTo>
                  <a:lnTo>
                    <a:pt x="25139" y="93526"/>
                  </a:lnTo>
                  <a:lnTo>
                    <a:pt x="19330" y="66952"/>
                  </a:lnTo>
                  <a:lnTo>
                    <a:pt x="13190" y="40138"/>
                  </a:lnTo>
                  <a:lnTo>
                    <a:pt x="6603" y="13182"/>
                  </a:lnTo>
                  <a:lnTo>
                    <a:pt x="3060" y="0"/>
                  </a:lnTo>
                </a:path>
                <a:path w="499745" h="678815">
                  <a:moveTo>
                    <a:pt x="0" y="0"/>
                  </a:moveTo>
                  <a:lnTo>
                    <a:pt x="10330" y="40940"/>
                  </a:lnTo>
                  <a:lnTo>
                    <a:pt x="22308" y="94489"/>
                  </a:lnTo>
                  <a:lnTo>
                    <a:pt x="31105" y="135728"/>
                  </a:lnTo>
                  <a:lnTo>
                    <a:pt x="34297" y="150617"/>
                  </a:lnTo>
                  <a:lnTo>
                    <a:pt x="37529" y="165470"/>
                  </a:lnTo>
                  <a:lnTo>
                    <a:pt x="40830" y="180289"/>
                  </a:lnTo>
                  <a:lnTo>
                    <a:pt x="42721" y="188663"/>
                  </a:lnTo>
                  <a:lnTo>
                    <a:pt x="44540" y="196943"/>
                  </a:lnTo>
                  <a:lnTo>
                    <a:pt x="46303" y="205126"/>
                  </a:lnTo>
                  <a:lnTo>
                    <a:pt x="48030" y="213207"/>
                  </a:lnTo>
                  <a:lnTo>
                    <a:pt x="49300" y="219074"/>
                  </a:lnTo>
                  <a:lnTo>
                    <a:pt x="62012" y="276733"/>
                  </a:lnTo>
                  <a:lnTo>
                    <a:pt x="74977" y="320905"/>
                  </a:lnTo>
                  <a:lnTo>
                    <a:pt x="93985" y="364383"/>
                  </a:lnTo>
                  <a:lnTo>
                    <a:pt x="122402" y="408444"/>
                  </a:lnTo>
                  <a:lnTo>
                    <a:pt x="154151" y="449400"/>
                  </a:lnTo>
                  <a:lnTo>
                    <a:pt x="188897" y="491362"/>
                  </a:lnTo>
                  <a:lnTo>
                    <a:pt x="226499" y="532449"/>
                  </a:lnTo>
                  <a:lnTo>
                    <a:pt x="266813" y="570775"/>
                  </a:lnTo>
                  <a:lnTo>
                    <a:pt x="308846" y="604067"/>
                  </a:lnTo>
                  <a:lnTo>
                    <a:pt x="351611" y="631062"/>
                  </a:lnTo>
                  <a:lnTo>
                    <a:pt x="401184" y="654400"/>
                  </a:lnTo>
                  <a:lnTo>
                    <a:pt x="452995" y="670547"/>
                  </a:lnTo>
                  <a:lnTo>
                    <a:pt x="479052" y="675900"/>
                  </a:lnTo>
                  <a:lnTo>
                    <a:pt x="499427" y="67882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59794" y="0"/>
              <a:ext cx="483149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762015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517980" y="677722"/>
                  </a:moveTo>
                  <a:lnTo>
                    <a:pt x="455127" y="667499"/>
                  </a:lnTo>
                  <a:lnTo>
                    <a:pt x="404251" y="651503"/>
                  </a:lnTo>
                  <a:lnTo>
                    <a:pt x="355508" y="628497"/>
                  </a:lnTo>
                  <a:lnTo>
                    <a:pt x="312711" y="601478"/>
                  </a:lnTo>
                  <a:lnTo>
                    <a:pt x="270571" y="568096"/>
                  </a:lnTo>
                  <a:lnTo>
                    <a:pt x="230369" y="529924"/>
                  </a:lnTo>
                  <a:lnTo>
                    <a:pt x="192815" y="489027"/>
                  </a:lnTo>
                  <a:lnTo>
                    <a:pt x="158071" y="447275"/>
                  </a:lnTo>
                  <a:lnTo>
                    <a:pt x="126299" y="406539"/>
                  </a:lnTo>
                  <a:lnTo>
                    <a:pt x="98014" y="362939"/>
                  </a:lnTo>
                  <a:lnTo>
                    <a:pt x="79074" y="319887"/>
                  </a:lnTo>
                  <a:lnTo>
                    <a:pt x="66134" y="276130"/>
                  </a:lnTo>
                  <a:lnTo>
                    <a:pt x="55852" y="230415"/>
                  </a:lnTo>
                  <a:lnTo>
                    <a:pt x="54620" y="224612"/>
                  </a:lnTo>
                  <a:lnTo>
                    <a:pt x="53362" y="218731"/>
                  </a:lnTo>
                  <a:lnTo>
                    <a:pt x="52054" y="212762"/>
                  </a:lnTo>
                  <a:lnTo>
                    <a:pt x="50313" y="204684"/>
                  </a:lnTo>
                  <a:lnTo>
                    <a:pt x="48517" y="196511"/>
                  </a:lnTo>
                  <a:lnTo>
                    <a:pt x="46664" y="188222"/>
                  </a:lnTo>
                  <a:lnTo>
                    <a:pt x="44752" y="179793"/>
                  </a:lnTo>
                  <a:lnTo>
                    <a:pt x="41390" y="165044"/>
                  </a:lnTo>
                  <a:lnTo>
                    <a:pt x="38089" y="150247"/>
                  </a:lnTo>
                  <a:lnTo>
                    <a:pt x="34824" y="135402"/>
                  </a:lnTo>
                  <a:lnTo>
                    <a:pt x="31569" y="120510"/>
                  </a:lnTo>
                  <a:lnTo>
                    <a:pt x="25800" y="94177"/>
                  </a:lnTo>
                  <a:lnTo>
                    <a:pt x="19827" y="67503"/>
                  </a:lnTo>
                  <a:lnTo>
                    <a:pt x="13537" y="40596"/>
                  </a:lnTo>
                  <a:lnTo>
                    <a:pt x="6817" y="13563"/>
                  </a:lnTo>
                  <a:lnTo>
                    <a:pt x="3061" y="0"/>
                  </a:lnTo>
                </a:path>
                <a:path w="518159" h="680720">
                  <a:moveTo>
                    <a:pt x="0" y="0"/>
                  </a:moveTo>
                  <a:lnTo>
                    <a:pt x="10691" y="41397"/>
                  </a:lnTo>
                  <a:lnTo>
                    <a:pt x="22981" y="95102"/>
                  </a:lnTo>
                  <a:lnTo>
                    <a:pt x="31993" y="136309"/>
                  </a:lnTo>
                  <a:lnTo>
                    <a:pt x="35240" y="151075"/>
                  </a:lnTo>
                  <a:lnTo>
                    <a:pt x="38524" y="165799"/>
                  </a:lnTo>
                  <a:lnTo>
                    <a:pt x="41869" y="180479"/>
                  </a:lnTo>
                  <a:lnTo>
                    <a:pt x="43783" y="188877"/>
                  </a:lnTo>
                  <a:lnTo>
                    <a:pt x="45628" y="197162"/>
                  </a:lnTo>
                  <a:lnTo>
                    <a:pt x="47416" y="205345"/>
                  </a:lnTo>
                  <a:lnTo>
                    <a:pt x="49159" y="213436"/>
                  </a:lnTo>
                  <a:lnTo>
                    <a:pt x="50454" y="219379"/>
                  </a:lnTo>
                  <a:lnTo>
                    <a:pt x="63286" y="276975"/>
                  </a:lnTo>
                  <a:lnTo>
                    <a:pt x="76315" y="321003"/>
                  </a:lnTo>
                  <a:lnTo>
                    <a:pt x="95406" y="364372"/>
                  </a:lnTo>
                  <a:lnTo>
                    <a:pt x="123936" y="408368"/>
                  </a:lnTo>
                  <a:lnTo>
                    <a:pt x="155899" y="449278"/>
                  </a:lnTo>
                  <a:lnTo>
                    <a:pt x="190794" y="491172"/>
                  </a:lnTo>
                  <a:lnTo>
                    <a:pt x="228430" y="532151"/>
                  </a:lnTo>
                  <a:lnTo>
                    <a:pt x="268615" y="570318"/>
                  </a:lnTo>
                  <a:lnTo>
                    <a:pt x="311052" y="603938"/>
                  </a:lnTo>
                  <a:lnTo>
                    <a:pt x="354137" y="631139"/>
                  </a:lnTo>
                  <a:lnTo>
                    <a:pt x="403206" y="654300"/>
                  </a:lnTo>
                  <a:lnTo>
                    <a:pt x="454428" y="670394"/>
                  </a:lnTo>
                  <a:lnTo>
                    <a:pt x="506902" y="679711"/>
                  </a:lnTo>
                  <a:lnTo>
                    <a:pt x="51798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40738" y="0"/>
              <a:ext cx="511990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44124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535870" y="679248"/>
                  </a:moveTo>
                  <a:lnTo>
                    <a:pt x="482230" y="672843"/>
                  </a:lnTo>
                  <a:lnTo>
                    <a:pt x="431020" y="660228"/>
                  </a:lnTo>
                  <a:lnTo>
                    <a:pt x="381828" y="640922"/>
                  </a:lnTo>
                  <a:lnTo>
                    <a:pt x="336243" y="615811"/>
                  </a:lnTo>
                  <a:lnTo>
                    <a:pt x="293769" y="585599"/>
                  </a:lnTo>
                  <a:lnTo>
                    <a:pt x="232643" y="530053"/>
                  </a:lnTo>
                  <a:lnTo>
                    <a:pt x="195031" y="489201"/>
                  </a:lnTo>
                  <a:lnTo>
                    <a:pt x="160014" y="447343"/>
                  </a:lnTo>
                  <a:lnTo>
                    <a:pt x="127845" y="406412"/>
                  </a:lnTo>
                  <a:lnTo>
                    <a:pt x="99434" y="362955"/>
                  </a:lnTo>
                  <a:lnTo>
                    <a:pt x="80408" y="320060"/>
                  </a:lnTo>
                  <a:lnTo>
                    <a:pt x="67410" y="276473"/>
                  </a:lnTo>
                  <a:lnTo>
                    <a:pt x="57080" y="230937"/>
                  </a:lnTo>
                  <a:lnTo>
                    <a:pt x="54515" y="219049"/>
                  </a:lnTo>
                  <a:lnTo>
                    <a:pt x="53169" y="212979"/>
                  </a:lnTo>
                  <a:lnTo>
                    <a:pt x="42508" y="166002"/>
                  </a:lnTo>
                  <a:lnTo>
                    <a:pt x="39300" y="151925"/>
                  </a:lnTo>
                  <a:lnTo>
                    <a:pt x="36120" y="137803"/>
                  </a:lnTo>
                  <a:lnTo>
                    <a:pt x="32950" y="123634"/>
                  </a:lnTo>
                  <a:lnTo>
                    <a:pt x="26889" y="96647"/>
                  </a:lnTo>
                  <a:lnTo>
                    <a:pt x="20615" y="69307"/>
                  </a:lnTo>
                  <a:lnTo>
                    <a:pt x="14023" y="41724"/>
                  </a:lnTo>
                  <a:lnTo>
                    <a:pt x="7004" y="14008"/>
                  </a:lnTo>
                  <a:lnTo>
                    <a:pt x="3088" y="0"/>
                  </a:lnTo>
                </a:path>
                <a:path w="535940" h="682625">
                  <a:moveTo>
                    <a:pt x="0" y="0"/>
                  </a:moveTo>
                  <a:lnTo>
                    <a:pt x="11076" y="42205"/>
                  </a:lnTo>
                  <a:lnTo>
                    <a:pt x="23833" y="96671"/>
                  </a:lnTo>
                  <a:lnTo>
                    <a:pt x="33071" y="137831"/>
                  </a:lnTo>
                  <a:lnTo>
                    <a:pt x="36303" y="152173"/>
                  </a:lnTo>
                  <a:lnTo>
                    <a:pt x="39563" y="166469"/>
                  </a:lnTo>
                  <a:lnTo>
                    <a:pt x="42869" y="180721"/>
                  </a:lnTo>
                  <a:lnTo>
                    <a:pt x="44812" y="189129"/>
                  </a:lnTo>
                  <a:lnTo>
                    <a:pt x="46685" y="197405"/>
                  </a:lnTo>
                  <a:lnTo>
                    <a:pt x="48502" y="205563"/>
                  </a:lnTo>
                  <a:lnTo>
                    <a:pt x="50273" y="213614"/>
                  </a:lnTo>
                  <a:lnTo>
                    <a:pt x="51632" y="219786"/>
                  </a:lnTo>
                  <a:lnTo>
                    <a:pt x="52953" y="225857"/>
                  </a:lnTo>
                  <a:lnTo>
                    <a:pt x="54235" y="231851"/>
                  </a:lnTo>
                  <a:lnTo>
                    <a:pt x="64641" y="277568"/>
                  </a:lnTo>
                  <a:lnTo>
                    <a:pt x="77727" y="321351"/>
                  </a:lnTo>
                  <a:lnTo>
                    <a:pt x="96876" y="364482"/>
                  </a:lnTo>
                  <a:lnTo>
                    <a:pt x="125470" y="408241"/>
                  </a:lnTo>
                  <a:lnTo>
                    <a:pt x="157679" y="449211"/>
                  </a:lnTo>
                  <a:lnTo>
                    <a:pt x="192767" y="491142"/>
                  </a:lnTo>
                  <a:lnTo>
                    <a:pt x="230493" y="532123"/>
                  </a:lnTo>
                  <a:lnTo>
                    <a:pt x="270618" y="570242"/>
                  </a:lnTo>
                  <a:lnTo>
                    <a:pt x="313160" y="603939"/>
                  </a:lnTo>
                  <a:lnTo>
                    <a:pt x="356292" y="631177"/>
                  </a:lnTo>
                  <a:lnTo>
                    <a:pt x="405035" y="654196"/>
                  </a:lnTo>
                  <a:lnTo>
                    <a:pt x="455873" y="670242"/>
                  </a:lnTo>
                  <a:lnTo>
                    <a:pt x="508240" y="679753"/>
                  </a:lnTo>
                  <a:lnTo>
                    <a:pt x="535410" y="682196"/>
                  </a:lnTo>
                  <a:lnTo>
                    <a:pt x="53587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26083" y="1"/>
              <a:ext cx="537715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26953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4" h="683260">
                  <a:moveTo>
                    <a:pt x="553041" y="679955"/>
                  </a:moveTo>
                  <a:lnTo>
                    <a:pt x="509845" y="676848"/>
                  </a:lnTo>
                  <a:lnTo>
                    <a:pt x="457982" y="667245"/>
                  </a:lnTo>
                  <a:lnTo>
                    <a:pt x="408040" y="651316"/>
                  </a:lnTo>
                  <a:lnTo>
                    <a:pt x="360128" y="628625"/>
                  </a:lnTo>
                  <a:lnTo>
                    <a:pt x="316945" y="601350"/>
                  </a:lnTo>
                  <a:lnTo>
                    <a:pt x="274314" y="567588"/>
                  </a:lnTo>
                  <a:lnTo>
                    <a:pt x="234891" y="530280"/>
                  </a:lnTo>
                  <a:lnTo>
                    <a:pt x="197738" y="490141"/>
                  </a:lnTo>
                  <a:lnTo>
                    <a:pt x="162631" y="448406"/>
                  </a:lnTo>
                  <a:lnTo>
                    <a:pt x="129344" y="406311"/>
                  </a:lnTo>
                  <a:lnTo>
                    <a:pt x="100863" y="363066"/>
                  </a:lnTo>
                  <a:lnTo>
                    <a:pt x="81776" y="320394"/>
                  </a:lnTo>
                  <a:lnTo>
                    <a:pt x="68718" y="277043"/>
                  </a:lnTo>
                  <a:lnTo>
                    <a:pt x="58325" y="231762"/>
                  </a:lnTo>
                  <a:lnTo>
                    <a:pt x="57004" y="225679"/>
                  </a:lnTo>
                  <a:lnTo>
                    <a:pt x="55658" y="219507"/>
                  </a:lnTo>
                  <a:lnTo>
                    <a:pt x="54261" y="213220"/>
                  </a:lnTo>
                  <a:lnTo>
                    <a:pt x="52478" y="205150"/>
                  </a:lnTo>
                  <a:lnTo>
                    <a:pt x="50632" y="196990"/>
                  </a:lnTo>
                  <a:lnTo>
                    <a:pt x="48725" y="188724"/>
                  </a:lnTo>
                  <a:lnTo>
                    <a:pt x="46756" y="180340"/>
                  </a:lnTo>
                  <a:lnTo>
                    <a:pt x="43497" y="166602"/>
                  </a:lnTo>
                  <a:lnTo>
                    <a:pt x="40283" y="152819"/>
                  </a:lnTo>
                  <a:lnTo>
                    <a:pt x="37095" y="138988"/>
                  </a:lnTo>
                  <a:lnTo>
                    <a:pt x="33916" y="125108"/>
                  </a:lnTo>
                  <a:lnTo>
                    <a:pt x="27647" y="97846"/>
                  </a:lnTo>
                  <a:lnTo>
                    <a:pt x="21170" y="70239"/>
                  </a:lnTo>
                  <a:lnTo>
                    <a:pt x="14376" y="42395"/>
                  </a:lnTo>
                  <a:lnTo>
                    <a:pt x="7157" y="14427"/>
                  </a:lnTo>
                  <a:lnTo>
                    <a:pt x="3073" y="0"/>
                  </a:lnTo>
                </a:path>
                <a:path w="553084" h="683260">
                  <a:moveTo>
                    <a:pt x="0" y="0"/>
                  </a:moveTo>
                  <a:lnTo>
                    <a:pt x="11534" y="43254"/>
                  </a:lnTo>
                  <a:lnTo>
                    <a:pt x="24856" y="98942"/>
                  </a:lnTo>
                  <a:lnTo>
                    <a:pt x="34298" y="140062"/>
                  </a:lnTo>
                  <a:lnTo>
                    <a:pt x="37454" y="153757"/>
                  </a:lnTo>
                  <a:lnTo>
                    <a:pt x="40632" y="167412"/>
                  </a:lnTo>
                  <a:lnTo>
                    <a:pt x="43847" y="181026"/>
                  </a:lnTo>
                  <a:lnTo>
                    <a:pt x="45827" y="189413"/>
                  </a:lnTo>
                  <a:lnTo>
                    <a:pt x="47732" y="197669"/>
                  </a:lnTo>
                  <a:lnTo>
                    <a:pt x="49568" y="205811"/>
                  </a:lnTo>
                  <a:lnTo>
                    <a:pt x="51340" y="213855"/>
                  </a:lnTo>
                  <a:lnTo>
                    <a:pt x="52737" y="220091"/>
                  </a:lnTo>
                  <a:lnTo>
                    <a:pt x="65849" y="277854"/>
                  </a:lnTo>
                  <a:lnTo>
                    <a:pt x="79002" y="321502"/>
                  </a:lnTo>
                  <a:lnTo>
                    <a:pt x="98245" y="364505"/>
                  </a:lnTo>
                  <a:lnTo>
                    <a:pt x="126969" y="408140"/>
                  </a:lnTo>
                  <a:lnTo>
                    <a:pt x="160327" y="450299"/>
                  </a:lnTo>
                  <a:lnTo>
                    <a:pt x="195522" y="492119"/>
                  </a:lnTo>
                  <a:lnTo>
                    <a:pt x="232791" y="532366"/>
                  </a:lnTo>
                  <a:lnTo>
                    <a:pt x="272371" y="569811"/>
                  </a:lnTo>
                  <a:lnTo>
                    <a:pt x="315275" y="603799"/>
                  </a:lnTo>
                  <a:lnTo>
                    <a:pt x="358731" y="631253"/>
                  </a:lnTo>
                  <a:lnTo>
                    <a:pt x="406980" y="654090"/>
                  </a:lnTo>
                  <a:lnTo>
                    <a:pt x="457258" y="670115"/>
                  </a:lnTo>
                  <a:lnTo>
                    <a:pt x="509393" y="679801"/>
                  </a:lnTo>
                  <a:lnTo>
                    <a:pt x="536598" y="682337"/>
                  </a:lnTo>
                  <a:lnTo>
                    <a:pt x="553041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08393" y="0"/>
              <a:ext cx="571601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10457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569537" y="680473"/>
                  </a:moveTo>
                  <a:lnTo>
                    <a:pt x="511271" y="676932"/>
                  </a:lnTo>
                  <a:lnTo>
                    <a:pt x="459428" y="667131"/>
                  </a:lnTo>
                  <a:lnTo>
                    <a:pt x="410066" y="651224"/>
                  </a:lnTo>
                  <a:lnTo>
                    <a:pt x="362667" y="628726"/>
                  </a:lnTo>
                  <a:lnTo>
                    <a:pt x="319153" y="601232"/>
                  </a:lnTo>
                  <a:lnTo>
                    <a:pt x="276154" y="567156"/>
                  </a:lnTo>
                  <a:lnTo>
                    <a:pt x="236769" y="529954"/>
                  </a:lnTo>
                  <a:lnTo>
                    <a:pt x="199557" y="489909"/>
                  </a:lnTo>
                  <a:lnTo>
                    <a:pt x="164322" y="448263"/>
                  </a:lnTo>
                  <a:lnTo>
                    <a:pt x="130866" y="406260"/>
                  </a:lnTo>
                  <a:lnTo>
                    <a:pt x="102284" y="363143"/>
                  </a:lnTo>
                  <a:lnTo>
                    <a:pt x="83119" y="320621"/>
                  </a:lnTo>
                  <a:lnTo>
                    <a:pt x="70000" y="277437"/>
                  </a:lnTo>
                  <a:lnTo>
                    <a:pt x="59556" y="232334"/>
                  </a:lnTo>
                  <a:lnTo>
                    <a:pt x="58197" y="226136"/>
                  </a:lnTo>
                  <a:lnTo>
                    <a:pt x="56800" y="219837"/>
                  </a:lnTo>
                  <a:lnTo>
                    <a:pt x="55365" y="213436"/>
                  </a:lnTo>
                  <a:lnTo>
                    <a:pt x="53572" y="205402"/>
                  </a:lnTo>
                  <a:lnTo>
                    <a:pt x="51713" y="197258"/>
                  </a:lnTo>
                  <a:lnTo>
                    <a:pt x="49778" y="188992"/>
                  </a:lnTo>
                  <a:lnTo>
                    <a:pt x="47757" y="180594"/>
                  </a:lnTo>
                  <a:lnTo>
                    <a:pt x="44922" y="168783"/>
                  </a:lnTo>
                  <a:lnTo>
                    <a:pt x="42106" y="156935"/>
                  </a:lnTo>
                  <a:lnTo>
                    <a:pt x="39299" y="145052"/>
                  </a:lnTo>
                  <a:lnTo>
                    <a:pt x="36492" y="133134"/>
                  </a:lnTo>
                  <a:lnTo>
                    <a:pt x="29626" y="104026"/>
                  </a:lnTo>
                  <a:lnTo>
                    <a:pt x="22543" y="74539"/>
                  </a:lnTo>
                  <a:lnTo>
                    <a:pt x="15149" y="44791"/>
                  </a:lnTo>
                  <a:lnTo>
                    <a:pt x="7346" y="14897"/>
                  </a:lnTo>
                  <a:lnTo>
                    <a:pt x="3053" y="0"/>
                  </a:lnTo>
                </a:path>
                <a:path w="569595" h="683895">
                  <a:moveTo>
                    <a:pt x="0" y="0"/>
                  </a:moveTo>
                  <a:lnTo>
                    <a:pt x="12293" y="45536"/>
                  </a:lnTo>
                  <a:lnTo>
                    <a:pt x="26751" y="104752"/>
                  </a:lnTo>
                  <a:lnTo>
                    <a:pt x="36427" y="145766"/>
                  </a:lnTo>
                  <a:lnTo>
                    <a:pt x="39229" y="157642"/>
                  </a:lnTo>
                  <a:lnTo>
                    <a:pt x="42041" y="169484"/>
                  </a:lnTo>
                  <a:lnTo>
                    <a:pt x="44874" y="181292"/>
                  </a:lnTo>
                  <a:lnTo>
                    <a:pt x="46883" y="189668"/>
                  </a:lnTo>
                  <a:lnTo>
                    <a:pt x="48816" y="197923"/>
                  </a:lnTo>
                  <a:lnTo>
                    <a:pt x="50681" y="206063"/>
                  </a:lnTo>
                  <a:lnTo>
                    <a:pt x="52482" y="214096"/>
                  </a:lnTo>
                  <a:lnTo>
                    <a:pt x="53917" y="220472"/>
                  </a:lnTo>
                  <a:lnTo>
                    <a:pt x="67152" y="278284"/>
                  </a:lnTo>
                  <a:lnTo>
                    <a:pt x="80363" y="321757"/>
                  </a:lnTo>
                  <a:lnTo>
                    <a:pt x="99687" y="364607"/>
                  </a:lnTo>
                  <a:lnTo>
                    <a:pt x="128529" y="408114"/>
                  </a:lnTo>
                  <a:lnTo>
                    <a:pt x="162022" y="450161"/>
                  </a:lnTo>
                  <a:lnTo>
                    <a:pt x="197322" y="491872"/>
                  </a:lnTo>
                  <a:lnTo>
                    <a:pt x="234646" y="532024"/>
                  </a:lnTo>
                  <a:lnTo>
                    <a:pt x="274211" y="569392"/>
                  </a:lnTo>
                  <a:lnTo>
                    <a:pt x="317526" y="603713"/>
                  </a:lnTo>
                  <a:lnTo>
                    <a:pt x="361346" y="631406"/>
                  </a:lnTo>
                  <a:lnTo>
                    <a:pt x="409037" y="654047"/>
                  </a:lnTo>
                  <a:lnTo>
                    <a:pt x="458691" y="670039"/>
                  </a:lnTo>
                  <a:lnTo>
                    <a:pt x="510979" y="679889"/>
                  </a:lnTo>
                  <a:lnTo>
                    <a:pt x="565790" y="683539"/>
                  </a:lnTo>
                  <a:lnTo>
                    <a:pt x="569537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91482" y="0"/>
              <a:ext cx="516021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9469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585305" y="680374"/>
                  </a:moveTo>
                  <a:lnTo>
                    <a:pt x="539599" y="679728"/>
                  </a:lnTo>
                  <a:lnTo>
                    <a:pt x="486634" y="672878"/>
                  </a:lnTo>
                  <a:lnTo>
                    <a:pt x="436178" y="659933"/>
                  </a:lnTo>
                  <a:lnTo>
                    <a:pt x="388516" y="640913"/>
                  </a:lnTo>
                  <a:lnTo>
                    <a:pt x="343162" y="615837"/>
                  </a:lnTo>
                  <a:lnTo>
                    <a:pt x="299686" y="584883"/>
                  </a:lnTo>
                  <a:lnTo>
                    <a:pt x="238747" y="529778"/>
                  </a:lnTo>
                  <a:lnTo>
                    <a:pt x="201518" y="489830"/>
                  </a:lnTo>
                  <a:lnTo>
                    <a:pt x="166131" y="448209"/>
                  </a:lnTo>
                  <a:lnTo>
                    <a:pt x="132435" y="406184"/>
                  </a:lnTo>
                  <a:lnTo>
                    <a:pt x="103734" y="363209"/>
                  </a:lnTo>
                  <a:lnTo>
                    <a:pt x="84486" y="320831"/>
                  </a:lnTo>
                  <a:lnTo>
                    <a:pt x="71306" y="277800"/>
                  </a:lnTo>
                  <a:lnTo>
                    <a:pt x="60807" y="232867"/>
                  </a:lnTo>
                  <a:lnTo>
                    <a:pt x="58000" y="220193"/>
                  </a:lnTo>
                  <a:lnTo>
                    <a:pt x="56515" y="213690"/>
                  </a:lnTo>
                  <a:lnTo>
                    <a:pt x="46001" y="169473"/>
                  </a:lnTo>
                  <a:lnTo>
                    <a:pt x="43221" y="158021"/>
                  </a:lnTo>
                  <a:lnTo>
                    <a:pt x="40445" y="146534"/>
                  </a:lnTo>
                  <a:lnTo>
                    <a:pt x="37668" y="135014"/>
                  </a:lnTo>
                  <a:lnTo>
                    <a:pt x="30563" y="105542"/>
                  </a:lnTo>
                  <a:lnTo>
                    <a:pt x="23245" y="75692"/>
                  </a:lnTo>
                  <a:lnTo>
                    <a:pt x="15620" y="45585"/>
                  </a:lnTo>
                  <a:lnTo>
                    <a:pt x="7594" y="15342"/>
                  </a:lnTo>
                  <a:lnTo>
                    <a:pt x="3116" y="0"/>
                  </a:lnTo>
                </a:path>
                <a:path w="585470" h="683895">
                  <a:moveTo>
                    <a:pt x="0" y="0"/>
                  </a:moveTo>
                  <a:lnTo>
                    <a:pt x="12872" y="46835"/>
                  </a:lnTo>
                  <a:lnTo>
                    <a:pt x="28044" y="107664"/>
                  </a:lnTo>
                  <a:lnTo>
                    <a:pt x="37913" y="148620"/>
                  </a:lnTo>
                  <a:lnTo>
                    <a:pt x="40574" y="159645"/>
                  </a:lnTo>
                  <a:lnTo>
                    <a:pt x="43243" y="170642"/>
                  </a:lnTo>
                  <a:lnTo>
                    <a:pt x="45923" y="181610"/>
                  </a:lnTo>
                  <a:lnTo>
                    <a:pt x="47965" y="189976"/>
                  </a:lnTo>
                  <a:lnTo>
                    <a:pt x="49914" y="198220"/>
                  </a:lnTo>
                  <a:lnTo>
                    <a:pt x="51791" y="206347"/>
                  </a:lnTo>
                  <a:lnTo>
                    <a:pt x="53619" y="214363"/>
                  </a:lnTo>
                  <a:lnTo>
                    <a:pt x="55092" y="220802"/>
                  </a:lnTo>
                  <a:lnTo>
                    <a:pt x="68428" y="278592"/>
                  </a:lnTo>
                  <a:lnTo>
                    <a:pt x="81702" y="321923"/>
                  </a:lnTo>
                  <a:lnTo>
                    <a:pt x="101115" y="364640"/>
                  </a:lnTo>
                  <a:lnTo>
                    <a:pt x="130086" y="408026"/>
                  </a:lnTo>
                  <a:lnTo>
                    <a:pt x="163862" y="450130"/>
                  </a:lnTo>
                  <a:lnTo>
                    <a:pt x="199342" y="491839"/>
                  </a:lnTo>
                  <a:lnTo>
                    <a:pt x="236674" y="531891"/>
                  </a:lnTo>
                  <a:lnTo>
                    <a:pt x="276009" y="569024"/>
                  </a:lnTo>
                  <a:lnTo>
                    <a:pt x="319638" y="603595"/>
                  </a:lnTo>
                  <a:lnTo>
                    <a:pt x="363753" y="631469"/>
                  </a:lnTo>
                  <a:lnTo>
                    <a:pt x="410992" y="653953"/>
                  </a:lnTo>
                  <a:lnTo>
                    <a:pt x="460146" y="669950"/>
                  </a:lnTo>
                  <a:lnTo>
                    <a:pt x="512370" y="679985"/>
                  </a:lnTo>
                  <a:lnTo>
                    <a:pt x="567156" y="683781"/>
                  </a:lnTo>
                  <a:lnTo>
                    <a:pt x="585305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79134" y="0"/>
              <a:ext cx="541612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79743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09" h="684530">
                  <a:moveTo>
                    <a:pt x="600251" y="680382"/>
                  </a:moveTo>
                  <a:lnTo>
                    <a:pt x="540998" y="679866"/>
                  </a:lnTo>
                  <a:lnTo>
                    <a:pt x="487813" y="672807"/>
                  </a:lnTo>
                  <a:lnTo>
                    <a:pt x="437870" y="659810"/>
                  </a:lnTo>
                  <a:lnTo>
                    <a:pt x="390647" y="640857"/>
                  </a:lnTo>
                  <a:lnTo>
                    <a:pt x="345367" y="615794"/>
                  </a:lnTo>
                  <a:lnTo>
                    <a:pt x="301612" y="584644"/>
                  </a:lnTo>
                  <a:lnTo>
                    <a:pt x="240660" y="529570"/>
                  </a:lnTo>
                  <a:lnTo>
                    <a:pt x="203396" y="489715"/>
                  </a:lnTo>
                  <a:lnTo>
                    <a:pt x="167859" y="448150"/>
                  </a:lnTo>
                  <a:lnTo>
                    <a:pt x="133945" y="406158"/>
                  </a:lnTo>
                  <a:lnTo>
                    <a:pt x="105163" y="363327"/>
                  </a:lnTo>
                  <a:lnTo>
                    <a:pt x="85842" y="321127"/>
                  </a:lnTo>
                  <a:lnTo>
                    <a:pt x="72596" y="278301"/>
                  </a:lnTo>
                  <a:lnTo>
                    <a:pt x="62037" y="233591"/>
                  </a:lnTo>
                  <a:lnTo>
                    <a:pt x="59142" y="220624"/>
                  </a:lnTo>
                  <a:lnTo>
                    <a:pt x="57605" y="213982"/>
                  </a:lnTo>
                  <a:lnTo>
                    <a:pt x="47213" y="170782"/>
                  </a:lnTo>
                  <a:lnTo>
                    <a:pt x="44627" y="160342"/>
                  </a:lnTo>
                  <a:lnTo>
                    <a:pt x="42044" y="149871"/>
                  </a:lnTo>
                  <a:lnTo>
                    <a:pt x="39457" y="139369"/>
                  </a:lnTo>
                  <a:lnTo>
                    <a:pt x="31958" y="108948"/>
                  </a:lnTo>
                  <a:lnTo>
                    <a:pt x="24239" y="78136"/>
                  </a:lnTo>
                  <a:lnTo>
                    <a:pt x="16211" y="47058"/>
                  </a:lnTo>
                  <a:lnTo>
                    <a:pt x="7783" y="15837"/>
                  </a:lnTo>
                  <a:lnTo>
                    <a:pt x="3114" y="0"/>
                  </a:lnTo>
                </a:path>
                <a:path w="600709" h="684530">
                  <a:moveTo>
                    <a:pt x="0" y="0"/>
                  </a:moveTo>
                  <a:lnTo>
                    <a:pt x="13296" y="47689"/>
                  </a:lnTo>
                  <a:lnTo>
                    <a:pt x="28967" y="109254"/>
                  </a:lnTo>
                  <a:lnTo>
                    <a:pt x="39057" y="150166"/>
                  </a:lnTo>
                  <a:lnTo>
                    <a:pt x="41675" y="160780"/>
                  </a:lnTo>
                  <a:lnTo>
                    <a:pt x="44294" y="171363"/>
                  </a:lnTo>
                  <a:lnTo>
                    <a:pt x="46924" y="181914"/>
                  </a:lnTo>
                  <a:lnTo>
                    <a:pt x="48996" y="190284"/>
                  </a:lnTo>
                  <a:lnTo>
                    <a:pt x="50973" y="198521"/>
                  </a:lnTo>
                  <a:lnTo>
                    <a:pt x="52868" y="206637"/>
                  </a:lnTo>
                  <a:lnTo>
                    <a:pt x="54697" y="214642"/>
                  </a:lnTo>
                  <a:lnTo>
                    <a:pt x="56221" y="221259"/>
                  </a:lnTo>
                  <a:lnTo>
                    <a:pt x="57681" y="227761"/>
                  </a:lnTo>
                  <a:lnTo>
                    <a:pt x="59116" y="234162"/>
                  </a:lnTo>
                  <a:lnTo>
                    <a:pt x="69745" y="279153"/>
                  </a:lnTo>
                  <a:lnTo>
                    <a:pt x="83088" y="322267"/>
                  </a:lnTo>
                  <a:lnTo>
                    <a:pt x="102565" y="364787"/>
                  </a:lnTo>
                  <a:lnTo>
                    <a:pt x="131595" y="408000"/>
                  </a:lnTo>
                  <a:lnTo>
                    <a:pt x="165555" y="450044"/>
                  </a:lnTo>
                  <a:lnTo>
                    <a:pt x="201164" y="491682"/>
                  </a:lnTo>
                  <a:lnTo>
                    <a:pt x="238543" y="531646"/>
                  </a:lnTo>
                  <a:lnTo>
                    <a:pt x="277810" y="568668"/>
                  </a:lnTo>
                  <a:lnTo>
                    <a:pt x="321764" y="603516"/>
                  </a:lnTo>
                  <a:lnTo>
                    <a:pt x="366164" y="631583"/>
                  </a:lnTo>
                  <a:lnTo>
                    <a:pt x="412956" y="653894"/>
                  </a:lnTo>
                  <a:lnTo>
                    <a:pt x="461605" y="669861"/>
                  </a:lnTo>
                  <a:lnTo>
                    <a:pt x="513722" y="680053"/>
                  </a:lnTo>
                  <a:lnTo>
                    <a:pt x="568488" y="684072"/>
                  </a:lnTo>
                  <a:lnTo>
                    <a:pt x="600251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3777" y="0"/>
              <a:ext cx="616217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65597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79" h="684530">
                  <a:moveTo>
                    <a:pt x="614397" y="680534"/>
                  </a:moveTo>
                  <a:lnTo>
                    <a:pt x="569909" y="681393"/>
                  </a:lnTo>
                  <a:lnTo>
                    <a:pt x="515464" y="677221"/>
                  </a:lnTo>
                  <a:lnTo>
                    <a:pt x="463800" y="666953"/>
                  </a:lnTo>
                  <a:lnTo>
                    <a:pt x="416090" y="651127"/>
                  </a:lnTo>
                  <a:lnTo>
                    <a:pt x="370151" y="629158"/>
                  </a:lnTo>
                  <a:lnTo>
                    <a:pt x="325669" y="601042"/>
                  </a:lnTo>
                  <a:lnTo>
                    <a:pt x="281568" y="566077"/>
                  </a:lnTo>
                  <a:lnTo>
                    <a:pt x="242576" y="529352"/>
                  </a:lnTo>
                  <a:lnTo>
                    <a:pt x="205279" y="489590"/>
                  </a:lnTo>
                  <a:lnTo>
                    <a:pt x="169611" y="448082"/>
                  </a:lnTo>
                  <a:lnTo>
                    <a:pt x="135505" y="406121"/>
                  </a:lnTo>
                  <a:lnTo>
                    <a:pt x="106621" y="363439"/>
                  </a:lnTo>
                  <a:lnTo>
                    <a:pt x="87233" y="321404"/>
                  </a:lnTo>
                  <a:lnTo>
                    <a:pt x="73940" y="278756"/>
                  </a:lnTo>
                  <a:lnTo>
                    <a:pt x="63344" y="234239"/>
                  </a:lnTo>
                  <a:lnTo>
                    <a:pt x="60347" y="221043"/>
                  </a:lnTo>
                  <a:lnTo>
                    <a:pt x="58772" y="214249"/>
                  </a:lnTo>
                  <a:lnTo>
                    <a:pt x="48474" y="172187"/>
                  </a:lnTo>
                  <a:lnTo>
                    <a:pt x="46118" y="162854"/>
                  </a:lnTo>
                  <a:lnTo>
                    <a:pt x="43764" y="153494"/>
                  </a:lnTo>
                  <a:lnTo>
                    <a:pt x="41411" y="144107"/>
                  </a:lnTo>
                  <a:lnTo>
                    <a:pt x="33474" y="112639"/>
                  </a:lnTo>
                  <a:lnTo>
                    <a:pt x="25319" y="80767"/>
                  </a:lnTo>
                  <a:lnTo>
                    <a:pt x="16856" y="48622"/>
                  </a:lnTo>
                  <a:lnTo>
                    <a:pt x="7997" y="16332"/>
                  </a:lnTo>
                  <a:lnTo>
                    <a:pt x="3130" y="0"/>
                  </a:lnTo>
                </a:path>
                <a:path w="614679" h="684530">
                  <a:moveTo>
                    <a:pt x="0" y="0"/>
                  </a:moveTo>
                  <a:lnTo>
                    <a:pt x="13944" y="49260"/>
                  </a:lnTo>
                  <a:lnTo>
                    <a:pt x="30496" y="112962"/>
                  </a:lnTo>
                  <a:lnTo>
                    <a:pt x="40779" y="153807"/>
                  </a:lnTo>
                  <a:lnTo>
                    <a:pt x="43172" y="163304"/>
                  </a:lnTo>
                  <a:lnTo>
                    <a:pt x="45566" y="172776"/>
                  </a:lnTo>
                  <a:lnTo>
                    <a:pt x="47964" y="182220"/>
                  </a:lnTo>
                  <a:lnTo>
                    <a:pt x="50070" y="190583"/>
                  </a:lnTo>
                  <a:lnTo>
                    <a:pt x="58950" y="228295"/>
                  </a:lnTo>
                  <a:lnTo>
                    <a:pt x="60423" y="234810"/>
                  </a:lnTo>
                  <a:lnTo>
                    <a:pt x="71086" y="279617"/>
                  </a:lnTo>
                  <a:lnTo>
                    <a:pt x="84475" y="322558"/>
                  </a:lnTo>
                  <a:lnTo>
                    <a:pt x="104034" y="364912"/>
                  </a:lnTo>
                  <a:lnTo>
                    <a:pt x="133207" y="407962"/>
                  </a:lnTo>
                  <a:lnTo>
                    <a:pt x="167293" y="449930"/>
                  </a:lnTo>
                  <a:lnTo>
                    <a:pt x="202996" y="491490"/>
                  </a:lnTo>
                  <a:lnTo>
                    <a:pt x="240409" y="531374"/>
                  </a:lnTo>
                  <a:lnTo>
                    <a:pt x="279625" y="568312"/>
                  </a:lnTo>
                  <a:lnTo>
                    <a:pt x="323992" y="603493"/>
                  </a:lnTo>
                  <a:lnTo>
                    <a:pt x="368741" y="631787"/>
                  </a:lnTo>
                  <a:lnTo>
                    <a:pt x="415005" y="653901"/>
                  </a:lnTo>
                  <a:lnTo>
                    <a:pt x="463051" y="669823"/>
                  </a:lnTo>
                  <a:lnTo>
                    <a:pt x="515146" y="680180"/>
                  </a:lnTo>
                  <a:lnTo>
                    <a:pt x="569833" y="684365"/>
                  </a:lnTo>
                  <a:lnTo>
                    <a:pt x="614397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649302" y="0"/>
              <a:ext cx="520040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652344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627650" y="680521"/>
                  </a:moveTo>
                  <a:lnTo>
                    <a:pt x="624116" y="680822"/>
                  </a:lnTo>
                  <a:lnTo>
                    <a:pt x="571224" y="681672"/>
                  </a:lnTo>
                  <a:lnTo>
                    <a:pt x="543850" y="680293"/>
                  </a:lnTo>
                  <a:lnTo>
                    <a:pt x="490761" y="672901"/>
                  </a:lnTo>
                  <a:lnTo>
                    <a:pt x="441376" y="659736"/>
                  </a:lnTo>
                  <a:lnTo>
                    <a:pt x="395273" y="641020"/>
                  </a:lnTo>
                  <a:lnTo>
                    <a:pt x="350164" y="615990"/>
                  </a:lnTo>
                  <a:lnTo>
                    <a:pt x="305663" y="584287"/>
                  </a:lnTo>
                  <a:lnTo>
                    <a:pt x="244521" y="529163"/>
                  </a:lnTo>
                  <a:lnTo>
                    <a:pt x="207187" y="489497"/>
                  </a:lnTo>
                  <a:lnTo>
                    <a:pt x="171359" y="448033"/>
                  </a:lnTo>
                  <a:lnTo>
                    <a:pt x="137024" y="406082"/>
                  </a:lnTo>
                  <a:lnTo>
                    <a:pt x="108016" y="363527"/>
                  </a:lnTo>
                  <a:lnTo>
                    <a:pt x="88537" y="321624"/>
                  </a:lnTo>
                  <a:lnTo>
                    <a:pt x="75175" y="279116"/>
                  </a:lnTo>
                  <a:lnTo>
                    <a:pt x="64520" y="234746"/>
                  </a:lnTo>
                  <a:lnTo>
                    <a:pt x="61472" y="221398"/>
                  </a:lnTo>
                  <a:lnTo>
                    <a:pt x="59859" y="214528"/>
                  </a:lnTo>
                  <a:lnTo>
                    <a:pt x="49615" y="173261"/>
                  </a:lnTo>
                  <a:lnTo>
                    <a:pt x="47400" y="164658"/>
                  </a:lnTo>
                  <a:lnTo>
                    <a:pt x="45185" y="156031"/>
                  </a:lnTo>
                  <a:lnTo>
                    <a:pt x="42968" y="147383"/>
                  </a:lnTo>
                  <a:lnTo>
                    <a:pt x="34702" y="115225"/>
                  </a:lnTo>
                  <a:lnTo>
                    <a:pt x="26210" y="82657"/>
                  </a:lnTo>
                  <a:lnTo>
                    <a:pt x="17404" y="49814"/>
                  </a:lnTo>
                  <a:lnTo>
                    <a:pt x="8195" y="16827"/>
                  </a:lnTo>
                  <a:lnTo>
                    <a:pt x="3123" y="0"/>
                  </a:lnTo>
                </a:path>
                <a:path w="628015" h="685165">
                  <a:moveTo>
                    <a:pt x="0" y="0"/>
                  </a:moveTo>
                  <a:lnTo>
                    <a:pt x="14580" y="50831"/>
                  </a:lnTo>
                  <a:lnTo>
                    <a:pt x="32001" y="116629"/>
                  </a:lnTo>
                  <a:lnTo>
                    <a:pt x="42486" y="157405"/>
                  </a:lnTo>
                  <a:lnTo>
                    <a:pt x="44644" y="165814"/>
                  </a:lnTo>
                  <a:lnTo>
                    <a:pt x="46802" y="174198"/>
                  </a:lnTo>
                  <a:lnTo>
                    <a:pt x="48962" y="182562"/>
                  </a:lnTo>
                  <a:lnTo>
                    <a:pt x="51089" y="190936"/>
                  </a:lnTo>
                  <a:lnTo>
                    <a:pt x="60100" y="228739"/>
                  </a:lnTo>
                  <a:lnTo>
                    <a:pt x="61611" y="235343"/>
                  </a:lnTo>
                  <a:lnTo>
                    <a:pt x="72333" y="280001"/>
                  </a:lnTo>
                  <a:lnTo>
                    <a:pt x="85787" y="322798"/>
                  </a:lnTo>
                  <a:lnTo>
                    <a:pt x="105426" y="365020"/>
                  </a:lnTo>
                  <a:lnTo>
                    <a:pt x="134700" y="407949"/>
                  </a:lnTo>
                  <a:lnTo>
                    <a:pt x="169087" y="449955"/>
                  </a:lnTo>
                  <a:lnTo>
                    <a:pt x="204985" y="491494"/>
                  </a:lnTo>
                  <a:lnTo>
                    <a:pt x="242420" y="531259"/>
                  </a:lnTo>
                  <a:lnTo>
                    <a:pt x="281423" y="567943"/>
                  </a:lnTo>
                  <a:lnTo>
                    <a:pt x="326094" y="603411"/>
                  </a:lnTo>
                  <a:lnTo>
                    <a:pt x="371174" y="631926"/>
                  </a:lnTo>
                  <a:lnTo>
                    <a:pt x="416943" y="653856"/>
                  </a:lnTo>
                  <a:lnTo>
                    <a:pt x="464455" y="669747"/>
                  </a:lnTo>
                  <a:lnTo>
                    <a:pt x="516449" y="680302"/>
                  </a:lnTo>
                  <a:lnTo>
                    <a:pt x="571148" y="684656"/>
                  </a:lnTo>
                  <a:lnTo>
                    <a:pt x="624224" y="683804"/>
                  </a:lnTo>
                  <a:lnTo>
                    <a:pt x="627650" y="6835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639647" y="0"/>
              <a:ext cx="640346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639926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79" h="685165">
                  <a:moveTo>
                    <a:pt x="640068" y="680096"/>
                  </a:moveTo>
                  <a:lnTo>
                    <a:pt x="625451" y="681291"/>
                  </a:lnTo>
                  <a:lnTo>
                    <a:pt x="572606" y="681964"/>
                  </a:lnTo>
                  <a:lnTo>
                    <a:pt x="545118" y="680492"/>
                  </a:lnTo>
                  <a:lnTo>
                    <a:pt x="492080" y="672929"/>
                  </a:lnTo>
                  <a:lnTo>
                    <a:pt x="443143" y="659705"/>
                  </a:lnTo>
                  <a:lnTo>
                    <a:pt x="397546" y="641111"/>
                  </a:lnTo>
                  <a:lnTo>
                    <a:pt x="352518" y="616104"/>
                  </a:lnTo>
                  <a:lnTo>
                    <a:pt x="307660" y="584144"/>
                  </a:lnTo>
                  <a:lnTo>
                    <a:pt x="248585" y="531215"/>
                  </a:lnTo>
                  <a:lnTo>
                    <a:pt x="212720" y="493531"/>
                  </a:lnTo>
                  <a:lnTo>
                    <a:pt x="176435" y="451946"/>
                  </a:lnTo>
                  <a:lnTo>
                    <a:pt x="138596" y="406057"/>
                  </a:lnTo>
                  <a:lnTo>
                    <a:pt x="109461" y="363627"/>
                  </a:lnTo>
                  <a:lnTo>
                    <a:pt x="89893" y="321871"/>
                  </a:lnTo>
                  <a:lnTo>
                    <a:pt x="76462" y="279530"/>
                  </a:lnTo>
                  <a:lnTo>
                    <a:pt x="65736" y="235343"/>
                  </a:lnTo>
                  <a:lnTo>
                    <a:pt x="64200" y="228650"/>
                  </a:lnTo>
                  <a:lnTo>
                    <a:pt x="62625" y="221830"/>
                  </a:lnTo>
                  <a:lnTo>
                    <a:pt x="60974" y="214871"/>
                  </a:lnTo>
                  <a:lnTo>
                    <a:pt x="58967" y="206382"/>
                  </a:lnTo>
                  <a:lnTo>
                    <a:pt x="56956" y="198140"/>
                  </a:lnTo>
                  <a:lnTo>
                    <a:pt x="45569" y="154304"/>
                  </a:lnTo>
                  <a:lnTo>
                    <a:pt x="27628" y="86421"/>
                  </a:lnTo>
                  <a:lnTo>
                    <a:pt x="8383" y="17348"/>
                  </a:lnTo>
                  <a:lnTo>
                    <a:pt x="3099" y="0"/>
                  </a:lnTo>
                </a:path>
                <a:path w="640079" h="685165">
                  <a:moveTo>
                    <a:pt x="0" y="0"/>
                  </a:moveTo>
                  <a:lnTo>
                    <a:pt x="15456" y="53131"/>
                  </a:lnTo>
                  <a:lnTo>
                    <a:pt x="34140" y="122415"/>
                  </a:lnTo>
                  <a:lnTo>
                    <a:pt x="50014" y="182930"/>
                  </a:lnTo>
                  <a:lnTo>
                    <a:pt x="58091" y="215569"/>
                  </a:lnTo>
                  <a:lnTo>
                    <a:pt x="59755" y="222580"/>
                  </a:lnTo>
                  <a:lnTo>
                    <a:pt x="61342" y="229450"/>
                  </a:lnTo>
                  <a:lnTo>
                    <a:pt x="62904" y="236219"/>
                  </a:lnTo>
                  <a:lnTo>
                    <a:pt x="73682" y="280622"/>
                  </a:lnTo>
                  <a:lnTo>
                    <a:pt x="87198" y="323188"/>
                  </a:lnTo>
                  <a:lnTo>
                    <a:pt x="106911" y="365198"/>
                  </a:lnTo>
                  <a:lnTo>
                    <a:pt x="136285" y="407936"/>
                  </a:lnTo>
                  <a:lnTo>
                    <a:pt x="174328" y="454021"/>
                  </a:lnTo>
                  <a:lnTo>
                    <a:pt x="210758" y="495742"/>
                  </a:lnTo>
                  <a:lnTo>
                    <a:pt x="246691" y="533489"/>
                  </a:lnTo>
                  <a:lnTo>
                    <a:pt x="283249" y="567651"/>
                  </a:lnTo>
                  <a:lnTo>
                    <a:pt x="328323" y="603396"/>
                  </a:lnTo>
                  <a:lnTo>
                    <a:pt x="373711" y="632091"/>
                  </a:lnTo>
                  <a:lnTo>
                    <a:pt x="419003" y="653854"/>
                  </a:lnTo>
                  <a:lnTo>
                    <a:pt x="465951" y="669721"/>
                  </a:lnTo>
                  <a:lnTo>
                    <a:pt x="517885" y="680421"/>
                  </a:lnTo>
                  <a:lnTo>
                    <a:pt x="572542" y="684949"/>
                  </a:lnTo>
                  <a:lnTo>
                    <a:pt x="625578" y="684271"/>
                  </a:lnTo>
                  <a:lnTo>
                    <a:pt x="640068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26873" y="0"/>
              <a:ext cx="653121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28443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651551" y="679849"/>
                  </a:moveTo>
                  <a:lnTo>
                    <a:pt x="626791" y="681788"/>
                  </a:lnTo>
                  <a:lnTo>
                    <a:pt x="574004" y="682295"/>
                  </a:lnTo>
                  <a:lnTo>
                    <a:pt x="546605" y="680737"/>
                  </a:lnTo>
                  <a:lnTo>
                    <a:pt x="493596" y="673002"/>
                  </a:lnTo>
                  <a:lnTo>
                    <a:pt x="444896" y="659680"/>
                  </a:lnTo>
                  <a:lnTo>
                    <a:pt x="399856" y="641204"/>
                  </a:lnTo>
                  <a:lnTo>
                    <a:pt x="354933" y="616216"/>
                  </a:lnTo>
                  <a:lnTo>
                    <a:pt x="309722" y="583989"/>
                  </a:lnTo>
                  <a:lnTo>
                    <a:pt x="250646" y="531123"/>
                  </a:lnTo>
                  <a:lnTo>
                    <a:pt x="214759" y="493558"/>
                  </a:lnTo>
                  <a:lnTo>
                    <a:pt x="178282" y="452010"/>
                  </a:lnTo>
                  <a:lnTo>
                    <a:pt x="140122" y="406095"/>
                  </a:lnTo>
                  <a:lnTo>
                    <a:pt x="110945" y="363875"/>
                  </a:lnTo>
                  <a:lnTo>
                    <a:pt x="91330" y="322350"/>
                  </a:lnTo>
                  <a:lnTo>
                    <a:pt x="77851" y="280260"/>
                  </a:lnTo>
                  <a:lnTo>
                    <a:pt x="67084" y="236347"/>
                  </a:lnTo>
                  <a:lnTo>
                    <a:pt x="65471" y="229425"/>
                  </a:lnTo>
                  <a:lnTo>
                    <a:pt x="63820" y="222390"/>
                  </a:lnTo>
                  <a:lnTo>
                    <a:pt x="53876" y="182524"/>
                  </a:lnTo>
                  <a:lnTo>
                    <a:pt x="39781" y="129665"/>
                  </a:lnTo>
                  <a:lnTo>
                    <a:pt x="29779" y="92680"/>
                  </a:lnTo>
                  <a:lnTo>
                    <a:pt x="19418" y="55364"/>
                  </a:lnTo>
                  <a:lnTo>
                    <a:pt x="8600" y="17856"/>
                  </a:lnTo>
                  <a:lnTo>
                    <a:pt x="3108" y="0"/>
                  </a:lnTo>
                </a:path>
                <a:path w="652145" h="685800">
                  <a:moveTo>
                    <a:pt x="0" y="0"/>
                  </a:moveTo>
                  <a:lnTo>
                    <a:pt x="16121" y="54650"/>
                  </a:lnTo>
                  <a:lnTo>
                    <a:pt x="35690" y="125905"/>
                  </a:lnTo>
                  <a:lnTo>
                    <a:pt x="51044" y="183299"/>
                  </a:lnTo>
                  <a:lnTo>
                    <a:pt x="60975" y="222999"/>
                  </a:lnTo>
                  <a:lnTo>
                    <a:pt x="64188" y="236842"/>
                  </a:lnTo>
                  <a:lnTo>
                    <a:pt x="75005" y="281073"/>
                  </a:lnTo>
                  <a:lnTo>
                    <a:pt x="88571" y="323480"/>
                  </a:lnTo>
                  <a:lnTo>
                    <a:pt x="108363" y="365342"/>
                  </a:lnTo>
                  <a:lnTo>
                    <a:pt x="137861" y="407937"/>
                  </a:lnTo>
                  <a:lnTo>
                    <a:pt x="175985" y="453859"/>
                  </a:lnTo>
                  <a:lnTo>
                    <a:pt x="212485" y="495462"/>
                  </a:lnTo>
                  <a:lnTo>
                    <a:pt x="248477" y="533145"/>
                  </a:lnTo>
                  <a:lnTo>
                    <a:pt x="285079" y="567309"/>
                  </a:lnTo>
                  <a:lnTo>
                    <a:pt x="330576" y="603393"/>
                  </a:lnTo>
                  <a:lnTo>
                    <a:pt x="376329" y="632333"/>
                  </a:lnTo>
                  <a:lnTo>
                    <a:pt x="421060" y="653882"/>
                  </a:lnTo>
                  <a:lnTo>
                    <a:pt x="467401" y="669696"/>
                  </a:lnTo>
                  <a:lnTo>
                    <a:pt x="519320" y="680615"/>
                  </a:lnTo>
                  <a:lnTo>
                    <a:pt x="573915" y="685267"/>
                  </a:lnTo>
                  <a:lnTo>
                    <a:pt x="626881" y="684757"/>
                  </a:lnTo>
                  <a:lnTo>
                    <a:pt x="651551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615090" y="0"/>
              <a:ext cx="52405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17906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4" h="685800">
                  <a:moveTo>
                    <a:pt x="662088" y="679745"/>
                  </a:moveTo>
                  <a:lnTo>
                    <a:pt x="628146" y="682285"/>
                  </a:lnTo>
                  <a:lnTo>
                    <a:pt x="575410" y="682625"/>
                  </a:lnTo>
                  <a:lnTo>
                    <a:pt x="548046" y="680989"/>
                  </a:lnTo>
                  <a:lnTo>
                    <a:pt x="495089" y="673093"/>
                  </a:lnTo>
                  <a:lnTo>
                    <a:pt x="446676" y="659683"/>
                  </a:lnTo>
                  <a:lnTo>
                    <a:pt x="402129" y="641307"/>
                  </a:lnTo>
                  <a:lnTo>
                    <a:pt x="357279" y="616335"/>
                  </a:lnTo>
                  <a:lnTo>
                    <a:pt x="311720" y="583856"/>
                  </a:lnTo>
                  <a:lnTo>
                    <a:pt x="252712" y="531097"/>
                  </a:lnTo>
                  <a:lnTo>
                    <a:pt x="216851" y="493644"/>
                  </a:lnTo>
                  <a:lnTo>
                    <a:pt x="180209" y="452098"/>
                  </a:lnTo>
                  <a:lnTo>
                    <a:pt x="141730" y="406108"/>
                  </a:lnTo>
                  <a:lnTo>
                    <a:pt x="112429" y="364019"/>
                  </a:lnTo>
                  <a:lnTo>
                    <a:pt x="92732" y="322637"/>
                  </a:lnTo>
                  <a:lnTo>
                    <a:pt x="79196" y="280703"/>
                  </a:lnTo>
                  <a:lnTo>
                    <a:pt x="68375" y="236956"/>
                  </a:lnTo>
                  <a:lnTo>
                    <a:pt x="65048" y="222821"/>
                  </a:lnTo>
                  <a:lnTo>
                    <a:pt x="63270" y="215531"/>
                  </a:lnTo>
                  <a:lnTo>
                    <a:pt x="52005" y="171907"/>
                  </a:lnTo>
                  <a:lnTo>
                    <a:pt x="41708" y="134133"/>
                  </a:lnTo>
                  <a:lnTo>
                    <a:pt x="31140" y="95869"/>
                  </a:lnTo>
                  <a:lnTo>
                    <a:pt x="20213" y="57257"/>
                  </a:lnTo>
                  <a:lnTo>
                    <a:pt x="8838" y="18440"/>
                  </a:lnTo>
                  <a:lnTo>
                    <a:pt x="3103" y="0"/>
                  </a:lnTo>
                </a:path>
                <a:path w="662304" h="685800">
                  <a:moveTo>
                    <a:pt x="0" y="0"/>
                  </a:moveTo>
                  <a:lnTo>
                    <a:pt x="17144" y="57301"/>
                  </a:lnTo>
                  <a:lnTo>
                    <a:pt x="27854" y="95143"/>
                  </a:lnTo>
                  <a:lnTo>
                    <a:pt x="38209" y="132664"/>
                  </a:lnTo>
                  <a:lnTo>
                    <a:pt x="48296" y="169710"/>
                  </a:lnTo>
                  <a:lnTo>
                    <a:pt x="52106" y="183693"/>
                  </a:lnTo>
                  <a:lnTo>
                    <a:pt x="62152" y="223494"/>
                  </a:lnTo>
                  <a:lnTo>
                    <a:pt x="65467" y="237579"/>
                  </a:lnTo>
                  <a:lnTo>
                    <a:pt x="76359" y="281621"/>
                  </a:lnTo>
                  <a:lnTo>
                    <a:pt x="89999" y="323848"/>
                  </a:lnTo>
                  <a:lnTo>
                    <a:pt x="109860" y="365539"/>
                  </a:lnTo>
                  <a:lnTo>
                    <a:pt x="139419" y="407975"/>
                  </a:lnTo>
                  <a:lnTo>
                    <a:pt x="177944" y="454024"/>
                  </a:lnTo>
                  <a:lnTo>
                    <a:pt x="214655" y="495639"/>
                  </a:lnTo>
                  <a:lnTo>
                    <a:pt x="250617" y="533183"/>
                  </a:lnTo>
                  <a:lnTo>
                    <a:pt x="286891" y="567017"/>
                  </a:lnTo>
                  <a:lnTo>
                    <a:pt x="332808" y="603450"/>
                  </a:lnTo>
                  <a:lnTo>
                    <a:pt x="378916" y="632625"/>
                  </a:lnTo>
                  <a:lnTo>
                    <a:pt x="423126" y="653964"/>
                  </a:lnTo>
                  <a:lnTo>
                    <a:pt x="468870" y="669722"/>
                  </a:lnTo>
                  <a:lnTo>
                    <a:pt x="520684" y="680731"/>
                  </a:lnTo>
                  <a:lnTo>
                    <a:pt x="575308" y="685597"/>
                  </a:lnTo>
                  <a:lnTo>
                    <a:pt x="628254" y="685257"/>
                  </a:lnTo>
                  <a:lnTo>
                    <a:pt x="662088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08111" y="0"/>
              <a:ext cx="671883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0844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29" h="686435">
                  <a:moveTo>
                    <a:pt x="671554" y="679791"/>
                  </a:moveTo>
                  <a:lnTo>
                    <a:pt x="629414" y="682799"/>
                  </a:lnTo>
                  <a:lnTo>
                    <a:pt x="576736" y="682968"/>
                  </a:lnTo>
                  <a:lnTo>
                    <a:pt x="524925" y="678347"/>
                  </a:lnTo>
                  <a:lnTo>
                    <a:pt x="475563" y="668080"/>
                  </a:lnTo>
                  <a:lnTo>
                    <a:pt x="428308" y="652075"/>
                  </a:lnTo>
                  <a:lnTo>
                    <a:pt x="382820" y="630238"/>
                  </a:lnTo>
                  <a:lnTo>
                    <a:pt x="336660" y="601024"/>
                  </a:lnTo>
                  <a:lnTo>
                    <a:pt x="290605" y="564477"/>
                  </a:lnTo>
                  <a:lnTo>
                    <a:pt x="254403" y="530745"/>
                  </a:lnTo>
                  <a:lnTo>
                    <a:pt x="218477" y="493352"/>
                  </a:lnTo>
                  <a:lnTo>
                    <a:pt x="181772" y="451933"/>
                  </a:lnTo>
                  <a:lnTo>
                    <a:pt x="143234" y="406121"/>
                  </a:lnTo>
                  <a:lnTo>
                    <a:pt x="113802" y="364151"/>
                  </a:lnTo>
                  <a:lnTo>
                    <a:pt x="94012" y="322883"/>
                  </a:lnTo>
                  <a:lnTo>
                    <a:pt x="80408" y="281060"/>
                  </a:lnTo>
                  <a:lnTo>
                    <a:pt x="69536" y="237427"/>
                  </a:lnTo>
                  <a:lnTo>
                    <a:pt x="66429" y="224381"/>
                  </a:lnTo>
                  <a:lnTo>
                    <a:pt x="63184" y="211049"/>
                  </a:lnTo>
                  <a:lnTo>
                    <a:pt x="42962" y="136425"/>
                  </a:lnTo>
                  <a:lnTo>
                    <a:pt x="29488" y="88654"/>
                  </a:lnTo>
                  <a:lnTo>
                    <a:pt x="15379" y="40247"/>
                  </a:lnTo>
                  <a:lnTo>
                    <a:pt x="3082" y="0"/>
                  </a:lnTo>
                </a:path>
                <a:path w="671829" h="686435">
                  <a:moveTo>
                    <a:pt x="0" y="0"/>
                  </a:moveTo>
                  <a:lnTo>
                    <a:pt x="12585" y="41223"/>
                  </a:lnTo>
                  <a:lnTo>
                    <a:pt x="26665" y="89577"/>
                  </a:lnTo>
                  <a:lnTo>
                    <a:pt x="40109" y="137298"/>
                  </a:lnTo>
                  <a:lnTo>
                    <a:pt x="53064" y="184087"/>
                  </a:lnTo>
                  <a:lnTo>
                    <a:pt x="63523" y="225058"/>
                  </a:lnTo>
                  <a:lnTo>
                    <a:pt x="66628" y="238074"/>
                  </a:lnTo>
                  <a:lnTo>
                    <a:pt x="77571" y="281972"/>
                  </a:lnTo>
                  <a:lnTo>
                    <a:pt x="91277" y="324074"/>
                  </a:lnTo>
                  <a:lnTo>
                    <a:pt x="111239" y="365663"/>
                  </a:lnTo>
                  <a:lnTo>
                    <a:pt x="140948" y="408026"/>
                  </a:lnTo>
                  <a:lnTo>
                    <a:pt x="180414" y="454899"/>
                  </a:lnTo>
                  <a:lnTo>
                    <a:pt x="217188" y="496384"/>
                  </a:lnTo>
                  <a:lnTo>
                    <a:pt x="252764" y="533372"/>
                  </a:lnTo>
                  <a:lnTo>
                    <a:pt x="288636" y="566750"/>
                  </a:lnTo>
                  <a:lnTo>
                    <a:pt x="334922" y="603469"/>
                  </a:lnTo>
                  <a:lnTo>
                    <a:pt x="381359" y="632854"/>
                  </a:lnTo>
                  <a:lnTo>
                    <a:pt x="427196" y="654863"/>
                  </a:lnTo>
                  <a:lnTo>
                    <a:pt x="474790" y="670984"/>
                  </a:lnTo>
                  <a:lnTo>
                    <a:pt x="524484" y="681312"/>
                  </a:lnTo>
                  <a:lnTo>
                    <a:pt x="576622" y="685940"/>
                  </a:lnTo>
                  <a:lnTo>
                    <a:pt x="629521" y="685767"/>
                  </a:lnTo>
                  <a:lnTo>
                    <a:pt x="671554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637693" y="992200"/>
            <a:ext cx="7646034" cy="9271635"/>
            <a:chOff x="637693" y="992200"/>
            <a:chExt cx="7646034" cy="9271635"/>
          </a:xfrm>
        </p:grpSpPr>
        <p:sp>
          <p:nvSpPr>
            <p:cNvPr id="108" name="object 108"/>
            <p:cNvSpPr/>
            <p:nvPr/>
          </p:nvSpPr>
          <p:spPr>
            <a:xfrm>
              <a:off x="8279279" y="10255598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714" y="0"/>
                  </a:moveTo>
                  <a:lnTo>
                    <a:pt x="0" y="44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61143" y="10185929"/>
              <a:ext cx="18851" cy="740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259709" y="10179542"/>
              <a:ext cx="20320" cy="80645"/>
            </a:xfrm>
            <a:custGeom>
              <a:avLst/>
              <a:gdLst/>
              <a:ahLst/>
              <a:cxnLst/>
              <a:rect l="l" t="t" r="r" b="b"/>
              <a:pathLst>
                <a:path w="20320" h="80645">
                  <a:moveTo>
                    <a:pt x="20285" y="0"/>
                  </a:moveTo>
                  <a:lnTo>
                    <a:pt x="19712" y="1605"/>
                  </a:lnTo>
                  <a:lnTo>
                    <a:pt x="13433" y="21643"/>
                  </a:lnTo>
                  <a:lnTo>
                    <a:pt x="7878" y="42062"/>
                  </a:lnTo>
                  <a:lnTo>
                    <a:pt x="3064" y="62791"/>
                  </a:lnTo>
                  <a:lnTo>
                    <a:pt x="0" y="80458"/>
                  </a:lnTo>
                </a:path>
                <a:path w="20320" h="80645">
                  <a:moveTo>
                    <a:pt x="3185" y="80458"/>
                  </a:moveTo>
                  <a:lnTo>
                    <a:pt x="5959" y="63375"/>
                  </a:lnTo>
                  <a:lnTo>
                    <a:pt x="10747" y="42753"/>
                  </a:lnTo>
                  <a:lnTo>
                    <a:pt x="16276" y="22443"/>
                  </a:lnTo>
                  <a:lnTo>
                    <a:pt x="20285" y="96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241609" y="10138135"/>
              <a:ext cx="38384" cy="12186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240255" y="10132378"/>
              <a:ext cx="40005" cy="127635"/>
            </a:xfrm>
            <a:custGeom>
              <a:avLst/>
              <a:gdLst/>
              <a:ahLst/>
              <a:cxnLst/>
              <a:rect l="l" t="t" r="r" b="b"/>
              <a:pathLst>
                <a:path w="40004" h="127634">
                  <a:moveTo>
                    <a:pt x="39739" y="0"/>
                  </a:moveTo>
                  <a:lnTo>
                    <a:pt x="20454" y="45893"/>
                  </a:lnTo>
                  <a:lnTo>
                    <a:pt x="8255" y="87293"/>
                  </a:lnTo>
                  <a:lnTo>
                    <a:pt x="3315" y="108533"/>
                  </a:lnTo>
                  <a:lnTo>
                    <a:pt x="0" y="127623"/>
                  </a:lnTo>
                </a:path>
                <a:path w="40004" h="127634">
                  <a:moveTo>
                    <a:pt x="2978" y="127623"/>
                  </a:moveTo>
                  <a:lnTo>
                    <a:pt x="11103" y="88031"/>
                  </a:lnTo>
                  <a:lnTo>
                    <a:pt x="23241" y="46855"/>
                  </a:lnTo>
                  <a:lnTo>
                    <a:pt x="36563" y="12166"/>
                  </a:lnTo>
                  <a:lnTo>
                    <a:pt x="39739" y="62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21926" y="10105122"/>
              <a:ext cx="58067" cy="15487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220627" y="10095744"/>
              <a:ext cx="59690" cy="164465"/>
            </a:xfrm>
            <a:custGeom>
              <a:avLst/>
              <a:gdLst/>
              <a:ahLst/>
              <a:cxnLst/>
              <a:rect l="l" t="t" r="r" b="b"/>
              <a:pathLst>
                <a:path w="59690" h="164465">
                  <a:moveTo>
                    <a:pt x="59366" y="0"/>
                  </a:moveTo>
                  <a:lnTo>
                    <a:pt x="34437" y="45408"/>
                  </a:lnTo>
                  <a:lnTo>
                    <a:pt x="14525" y="100610"/>
                  </a:lnTo>
                  <a:lnTo>
                    <a:pt x="3576" y="143681"/>
                  </a:lnTo>
                  <a:lnTo>
                    <a:pt x="0" y="164256"/>
                  </a:lnTo>
                </a:path>
                <a:path w="59690" h="164465">
                  <a:moveTo>
                    <a:pt x="3002" y="164256"/>
                  </a:moveTo>
                  <a:lnTo>
                    <a:pt x="11506" y="122695"/>
                  </a:lnTo>
                  <a:lnTo>
                    <a:pt x="24000" y="80623"/>
                  </a:lnTo>
                  <a:lnTo>
                    <a:pt x="37129" y="46615"/>
                  </a:lnTo>
                  <a:lnTo>
                    <a:pt x="59366" y="512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202318" y="10078311"/>
              <a:ext cx="77676" cy="18169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01111" y="10067038"/>
              <a:ext cx="79375" cy="193040"/>
            </a:xfrm>
            <a:custGeom>
              <a:avLst/>
              <a:gdLst/>
              <a:ahLst/>
              <a:cxnLst/>
              <a:rect l="l" t="t" r="r" b="b"/>
              <a:pathLst>
                <a:path w="79375" h="193040">
                  <a:moveTo>
                    <a:pt x="78883" y="0"/>
                  </a:moveTo>
                  <a:lnTo>
                    <a:pt x="34979" y="72032"/>
                  </a:lnTo>
                  <a:lnTo>
                    <a:pt x="15038" y="127051"/>
                  </a:lnTo>
                  <a:lnTo>
                    <a:pt x="3800" y="171117"/>
                  </a:lnTo>
                  <a:lnTo>
                    <a:pt x="0" y="192962"/>
                  </a:lnTo>
                </a:path>
                <a:path w="79375" h="193040">
                  <a:moveTo>
                    <a:pt x="3005" y="192962"/>
                  </a:moveTo>
                  <a:lnTo>
                    <a:pt x="11867" y="149602"/>
                  </a:lnTo>
                  <a:lnTo>
                    <a:pt x="24718" y="106621"/>
                  </a:lnTo>
                  <a:lnTo>
                    <a:pt x="60137" y="31309"/>
                  </a:lnTo>
                  <a:lnTo>
                    <a:pt x="78883" y="50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182867" y="10054087"/>
              <a:ext cx="97127" cy="20591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81926" y="10041916"/>
              <a:ext cx="98425" cy="218440"/>
            </a:xfrm>
            <a:custGeom>
              <a:avLst/>
              <a:gdLst/>
              <a:ahLst/>
              <a:cxnLst/>
              <a:rect l="l" t="t" r="r" b="b"/>
              <a:pathLst>
                <a:path w="98425" h="218440">
                  <a:moveTo>
                    <a:pt x="98067" y="0"/>
                  </a:moveTo>
                  <a:lnTo>
                    <a:pt x="57878" y="52970"/>
                  </a:lnTo>
                  <a:lnTo>
                    <a:pt x="35228" y="95160"/>
                  </a:lnTo>
                  <a:lnTo>
                    <a:pt x="15293" y="149946"/>
                  </a:lnTo>
                  <a:lnTo>
                    <a:pt x="3782" y="194918"/>
                  </a:lnTo>
                  <a:lnTo>
                    <a:pt x="0" y="218084"/>
                  </a:lnTo>
                </a:path>
                <a:path w="98425" h="218440">
                  <a:moveTo>
                    <a:pt x="2773" y="218084"/>
                  </a:moveTo>
                  <a:lnTo>
                    <a:pt x="11970" y="173074"/>
                  </a:lnTo>
                  <a:lnTo>
                    <a:pt x="25202" y="129136"/>
                  </a:lnTo>
                  <a:lnTo>
                    <a:pt x="60407" y="54511"/>
                  </a:lnTo>
                  <a:lnTo>
                    <a:pt x="89069" y="14340"/>
                  </a:lnTo>
                  <a:lnTo>
                    <a:pt x="98067" y="435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63555" y="10031707"/>
              <a:ext cx="116438" cy="22829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162713" y="10019327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117281" y="0"/>
                  </a:moveTo>
                  <a:lnTo>
                    <a:pt x="87285" y="33277"/>
                  </a:lnTo>
                  <a:lnTo>
                    <a:pt x="58361" y="73783"/>
                  </a:lnTo>
                  <a:lnTo>
                    <a:pt x="35722" y="115983"/>
                  </a:lnTo>
                  <a:lnTo>
                    <a:pt x="15762" y="170576"/>
                  </a:lnTo>
                  <a:lnTo>
                    <a:pt x="3946" y="216542"/>
                  </a:lnTo>
                  <a:lnTo>
                    <a:pt x="0" y="240673"/>
                  </a:lnTo>
                </a:path>
                <a:path w="117475" h="241300">
                  <a:moveTo>
                    <a:pt x="2973" y="240673"/>
                  </a:moveTo>
                  <a:lnTo>
                    <a:pt x="12235" y="194093"/>
                  </a:lnTo>
                  <a:lnTo>
                    <a:pt x="25847" y="149250"/>
                  </a:lnTo>
                  <a:lnTo>
                    <a:pt x="60890" y="75304"/>
                  </a:lnTo>
                  <a:lnTo>
                    <a:pt x="89602" y="35087"/>
                  </a:lnTo>
                  <a:lnTo>
                    <a:pt x="117281" y="43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144552" y="10003662"/>
              <a:ext cx="135442" cy="25633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143789" y="10000331"/>
              <a:ext cx="136525" cy="259715"/>
            </a:xfrm>
            <a:custGeom>
              <a:avLst/>
              <a:gdLst/>
              <a:ahLst/>
              <a:cxnLst/>
              <a:rect l="l" t="t" r="r" b="b"/>
              <a:pathLst>
                <a:path w="136525" h="259715">
                  <a:moveTo>
                    <a:pt x="136205" y="0"/>
                  </a:moveTo>
                  <a:lnTo>
                    <a:pt x="87754" y="50722"/>
                  </a:lnTo>
                  <a:lnTo>
                    <a:pt x="58804" y="91267"/>
                  </a:lnTo>
                  <a:lnTo>
                    <a:pt x="36167" y="133455"/>
                  </a:lnTo>
                  <a:lnTo>
                    <a:pt x="16215" y="187768"/>
                  </a:lnTo>
                  <a:lnTo>
                    <a:pt x="4087" y="234724"/>
                  </a:lnTo>
                  <a:lnTo>
                    <a:pt x="0" y="259669"/>
                  </a:lnTo>
                </a:path>
                <a:path w="136525" h="259715">
                  <a:moveTo>
                    <a:pt x="2993" y="259669"/>
                  </a:moveTo>
                  <a:lnTo>
                    <a:pt x="12524" y="211757"/>
                  </a:lnTo>
                  <a:lnTo>
                    <a:pt x="26504" y="166002"/>
                  </a:lnTo>
                  <a:lnTo>
                    <a:pt x="61373" y="92743"/>
                  </a:lnTo>
                  <a:lnTo>
                    <a:pt x="90122" y="52468"/>
                  </a:lnTo>
                  <a:lnTo>
                    <a:pt x="123991" y="14859"/>
                  </a:lnTo>
                  <a:lnTo>
                    <a:pt x="136205" y="39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125924" y="9990729"/>
              <a:ext cx="154071" cy="2692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125189" y="9982646"/>
              <a:ext cx="154940" cy="277495"/>
            </a:xfrm>
            <a:custGeom>
              <a:avLst/>
              <a:gdLst/>
              <a:ahLst/>
              <a:cxnLst/>
              <a:rect l="l" t="t" r="r" b="b"/>
              <a:pathLst>
                <a:path w="154940" h="277495">
                  <a:moveTo>
                    <a:pt x="154805" y="0"/>
                  </a:moveTo>
                  <a:lnTo>
                    <a:pt x="122416" y="29061"/>
                  </a:lnTo>
                  <a:lnTo>
                    <a:pt x="88243" y="67017"/>
                  </a:lnTo>
                  <a:lnTo>
                    <a:pt x="59261" y="107610"/>
                  </a:lnTo>
                  <a:lnTo>
                    <a:pt x="36619" y="149807"/>
                  </a:lnTo>
                  <a:lnTo>
                    <a:pt x="34295" y="155090"/>
                  </a:lnTo>
                  <a:lnTo>
                    <a:pt x="33164" y="157719"/>
                  </a:lnTo>
                  <a:lnTo>
                    <a:pt x="24391" y="180517"/>
                  </a:lnTo>
                  <a:lnTo>
                    <a:pt x="16632" y="203823"/>
                  </a:lnTo>
                  <a:lnTo>
                    <a:pt x="9897" y="227592"/>
                  </a:lnTo>
                  <a:lnTo>
                    <a:pt x="4196" y="251775"/>
                  </a:lnTo>
                  <a:lnTo>
                    <a:pt x="0" y="277355"/>
                  </a:lnTo>
                </a:path>
                <a:path w="154940" h="277495">
                  <a:moveTo>
                    <a:pt x="3030" y="277355"/>
                  </a:moveTo>
                  <a:lnTo>
                    <a:pt x="12792" y="228375"/>
                  </a:lnTo>
                  <a:lnTo>
                    <a:pt x="27159" y="181691"/>
                  </a:lnTo>
                  <a:lnTo>
                    <a:pt x="61795" y="109114"/>
                  </a:lnTo>
                  <a:lnTo>
                    <a:pt x="90570" y="68809"/>
                  </a:lnTo>
                  <a:lnTo>
                    <a:pt x="124494" y="31125"/>
                  </a:lnTo>
                  <a:lnTo>
                    <a:pt x="154805" y="39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08328" y="9975301"/>
              <a:ext cx="171667" cy="28469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07169" y="9967704"/>
              <a:ext cx="173355" cy="292735"/>
            </a:xfrm>
            <a:custGeom>
              <a:avLst/>
              <a:gdLst/>
              <a:ahLst/>
              <a:cxnLst/>
              <a:rect l="l" t="t" r="r" b="b"/>
              <a:pathLst>
                <a:path w="173354" h="292734">
                  <a:moveTo>
                    <a:pt x="172825" y="0"/>
                  </a:moveTo>
                  <a:lnTo>
                    <a:pt x="122810" y="42858"/>
                  </a:lnTo>
                  <a:lnTo>
                    <a:pt x="88565" y="80898"/>
                  </a:lnTo>
                  <a:lnTo>
                    <a:pt x="59530" y="121535"/>
                  </a:lnTo>
                  <a:lnTo>
                    <a:pt x="36859" y="163733"/>
                  </a:lnTo>
                  <a:lnTo>
                    <a:pt x="16917" y="217476"/>
                  </a:lnTo>
                  <a:lnTo>
                    <a:pt x="4169" y="266413"/>
                  </a:lnTo>
                  <a:lnTo>
                    <a:pt x="0" y="292296"/>
                  </a:lnTo>
                </a:path>
                <a:path w="173354" h="292734">
                  <a:moveTo>
                    <a:pt x="3031" y="292296"/>
                  </a:moveTo>
                  <a:lnTo>
                    <a:pt x="12889" y="242537"/>
                  </a:lnTo>
                  <a:lnTo>
                    <a:pt x="27643" y="194930"/>
                  </a:lnTo>
                  <a:lnTo>
                    <a:pt x="38548" y="167314"/>
                  </a:lnTo>
                  <a:lnTo>
                    <a:pt x="39602" y="164940"/>
                  </a:lnTo>
                  <a:lnTo>
                    <a:pt x="62072" y="123042"/>
                  </a:lnTo>
                  <a:lnTo>
                    <a:pt x="90867" y="82696"/>
                  </a:lnTo>
                  <a:lnTo>
                    <a:pt x="124844" y="44928"/>
                  </a:lnTo>
                  <a:lnTo>
                    <a:pt x="162859" y="10770"/>
                  </a:lnTo>
                  <a:lnTo>
                    <a:pt x="172825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90713" y="9959186"/>
              <a:ext cx="189280" cy="30081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089597" y="9954407"/>
              <a:ext cx="190500" cy="306070"/>
            </a:xfrm>
            <a:custGeom>
              <a:avLst/>
              <a:gdLst/>
              <a:ahLst/>
              <a:cxnLst/>
              <a:rect l="l" t="t" r="r" b="b"/>
              <a:pathLst>
                <a:path w="190500" h="306070">
                  <a:moveTo>
                    <a:pt x="190397" y="0"/>
                  </a:moveTo>
                  <a:lnTo>
                    <a:pt x="123184" y="55391"/>
                  </a:lnTo>
                  <a:lnTo>
                    <a:pt x="88888" y="93514"/>
                  </a:lnTo>
                  <a:lnTo>
                    <a:pt x="59836" y="134192"/>
                  </a:lnTo>
                  <a:lnTo>
                    <a:pt x="37184" y="176382"/>
                  </a:lnTo>
                  <a:lnTo>
                    <a:pt x="36041" y="178935"/>
                  </a:lnTo>
                  <a:lnTo>
                    <a:pt x="35279" y="180650"/>
                  </a:lnTo>
                  <a:lnTo>
                    <a:pt x="17192" y="229919"/>
                  </a:lnTo>
                  <a:lnTo>
                    <a:pt x="4164" y="279786"/>
                  </a:lnTo>
                  <a:lnTo>
                    <a:pt x="0" y="305593"/>
                  </a:lnTo>
                </a:path>
                <a:path w="190500" h="306070">
                  <a:moveTo>
                    <a:pt x="2990" y="305593"/>
                  </a:moveTo>
                  <a:lnTo>
                    <a:pt x="12984" y="255325"/>
                  </a:lnTo>
                  <a:lnTo>
                    <a:pt x="28125" y="206828"/>
                  </a:lnTo>
                  <a:lnTo>
                    <a:pt x="62387" y="135656"/>
                  </a:lnTo>
                  <a:lnTo>
                    <a:pt x="91236" y="95258"/>
                  </a:lnTo>
                  <a:lnTo>
                    <a:pt x="125286" y="57402"/>
                  </a:lnTo>
                  <a:lnTo>
                    <a:pt x="163391" y="23119"/>
                  </a:lnTo>
                  <a:lnTo>
                    <a:pt x="190397" y="35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076867" y="9945451"/>
              <a:ext cx="203126" cy="3145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075498" y="9941794"/>
              <a:ext cx="205104" cy="318770"/>
            </a:xfrm>
            <a:custGeom>
              <a:avLst/>
              <a:gdLst/>
              <a:ahLst/>
              <a:cxnLst/>
              <a:rect l="l" t="t" r="r" b="b"/>
              <a:pathLst>
                <a:path w="205104" h="318770">
                  <a:moveTo>
                    <a:pt x="204496" y="0"/>
                  </a:moveTo>
                  <a:lnTo>
                    <a:pt x="159690" y="31161"/>
                  </a:lnTo>
                  <a:lnTo>
                    <a:pt x="121759" y="64503"/>
                  </a:lnTo>
                  <a:lnTo>
                    <a:pt x="88087" y="101102"/>
                  </a:lnTo>
                  <a:lnTo>
                    <a:pt x="59815" y="139953"/>
                  </a:lnTo>
                  <a:lnTo>
                    <a:pt x="38087" y="180055"/>
                  </a:lnTo>
                  <a:lnTo>
                    <a:pt x="17728" y="237062"/>
                  </a:lnTo>
                  <a:lnTo>
                    <a:pt x="6287" y="282264"/>
                  </a:lnTo>
                  <a:lnTo>
                    <a:pt x="0" y="318207"/>
                  </a:lnTo>
                </a:path>
                <a:path w="205104" h="318770">
                  <a:moveTo>
                    <a:pt x="2992" y="318207"/>
                  </a:moveTo>
                  <a:lnTo>
                    <a:pt x="14443" y="260218"/>
                  </a:lnTo>
                  <a:lnTo>
                    <a:pt x="27481" y="216028"/>
                  </a:lnTo>
                  <a:lnTo>
                    <a:pt x="62345" y="141452"/>
                  </a:lnTo>
                  <a:lnTo>
                    <a:pt x="90402" y="102883"/>
                  </a:lnTo>
                  <a:lnTo>
                    <a:pt x="123827" y="66552"/>
                  </a:lnTo>
                  <a:lnTo>
                    <a:pt x="161488" y="33455"/>
                  </a:lnTo>
                  <a:lnTo>
                    <a:pt x="202250" y="4588"/>
                  </a:lnTo>
                  <a:lnTo>
                    <a:pt x="204496" y="33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60683" y="9936575"/>
              <a:ext cx="219312" cy="32342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059355" y="9932712"/>
              <a:ext cx="220979" cy="327660"/>
            </a:xfrm>
            <a:custGeom>
              <a:avLst/>
              <a:gdLst/>
              <a:ahLst/>
              <a:cxnLst/>
              <a:rect l="l" t="t" r="r" b="b"/>
              <a:pathLst>
                <a:path w="220979" h="327659">
                  <a:moveTo>
                    <a:pt x="220639" y="0"/>
                  </a:moveTo>
                  <a:lnTo>
                    <a:pt x="160041" y="40012"/>
                  </a:lnTo>
                  <a:lnTo>
                    <a:pt x="122043" y="73422"/>
                  </a:lnTo>
                  <a:lnTo>
                    <a:pt x="88328" y="110041"/>
                  </a:lnTo>
                  <a:lnTo>
                    <a:pt x="60038" y="148863"/>
                  </a:lnTo>
                  <a:lnTo>
                    <a:pt x="38318" y="188882"/>
                  </a:lnTo>
                  <a:lnTo>
                    <a:pt x="17887" y="245972"/>
                  </a:lnTo>
                  <a:lnTo>
                    <a:pt x="6162" y="292133"/>
                  </a:lnTo>
                  <a:lnTo>
                    <a:pt x="0" y="327288"/>
                  </a:lnTo>
                </a:path>
                <a:path w="220979" h="327659">
                  <a:moveTo>
                    <a:pt x="3011" y="327288"/>
                  </a:moveTo>
                  <a:lnTo>
                    <a:pt x="14467" y="269560"/>
                  </a:lnTo>
                  <a:lnTo>
                    <a:pt x="27851" y="224482"/>
                  </a:lnTo>
                  <a:lnTo>
                    <a:pt x="62591" y="150380"/>
                  </a:lnTo>
                  <a:lnTo>
                    <a:pt x="90654" y="111827"/>
                  </a:lnTo>
                  <a:lnTo>
                    <a:pt x="124113" y="75466"/>
                  </a:lnTo>
                  <a:lnTo>
                    <a:pt x="161834" y="42296"/>
                  </a:lnTo>
                  <a:lnTo>
                    <a:pt x="202680" y="13318"/>
                  </a:lnTo>
                  <a:lnTo>
                    <a:pt x="220639" y="334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045296" y="9928668"/>
              <a:ext cx="234698" cy="3313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044014" y="9924408"/>
              <a:ext cx="236220" cy="335915"/>
            </a:xfrm>
            <a:custGeom>
              <a:avLst/>
              <a:gdLst/>
              <a:ahLst/>
              <a:cxnLst/>
              <a:rect l="l" t="t" r="r" b="b"/>
              <a:pathLst>
                <a:path w="236220" h="335915">
                  <a:moveTo>
                    <a:pt x="235980" y="0"/>
                  </a:moveTo>
                  <a:lnTo>
                    <a:pt x="201513" y="19246"/>
                  </a:lnTo>
                  <a:lnTo>
                    <a:pt x="160290" y="48569"/>
                  </a:lnTo>
                  <a:lnTo>
                    <a:pt x="122232" y="82057"/>
                  </a:lnTo>
                  <a:lnTo>
                    <a:pt x="88485" y="118704"/>
                  </a:lnTo>
                  <a:lnTo>
                    <a:pt x="60195" y="157501"/>
                  </a:lnTo>
                  <a:lnTo>
                    <a:pt x="38508" y="197440"/>
                  </a:lnTo>
                  <a:lnTo>
                    <a:pt x="17961" y="254584"/>
                  </a:lnTo>
                  <a:lnTo>
                    <a:pt x="5945" y="301720"/>
                  </a:lnTo>
                  <a:lnTo>
                    <a:pt x="0" y="335592"/>
                  </a:lnTo>
                </a:path>
                <a:path w="236220" h="335915">
                  <a:moveTo>
                    <a:pt x="3001" y="335592"/>
                  </a:moveTo>
                  <a:lnTo>
                    <a:pt x="14363" y="278676"/>
                  </a:lnTo>
                  <a:lnTo>
                    <a:pt x="28112" y="232654"/>
                  </a:lnTo>
                  <a:lnTo>
                    <a:pt x="62726" y="158986"/>
                  </a:lnTo>
                  <a:lnTo>
                    <a:pt x="90802" y="120463"/>
                  </a:lnTo>
                  <a:lnTo>
                    <a:pt x="124304" y="84079"/>
                  </a:lnTo>
                  <a:lnTo>
                    <a:pt x="162092" y="50834"/>
                  </a:lnTo>
                  <a:lnTo>
                    <a:pt x="203030" y="21731"/>
                  </a:lnTo>
                  <a:lnTo>
                    <a:pt x="235980" y="33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030765" y="9923348"/>
              <a:ext cx="249229" cy="33665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029567" y="9917780"/>
              <a:ext cx="250825" cy="342265"/>
            </a:xfrm>
            <a:custGeom>
              <a:avLst/>
              <a:gdLst/>
              <a:ahLst/>
              <a:cxnLst/>
              <a:rect l="l" t="t" r="r" b="b"/>
              <a:pathLst>
                <a:path w="250825" h="342265">
                  <a:moveTo>
                    <a:pt x="250427" y="0"/>
                  </a:moveTo>
                  <a:lnTo>
                    <a:pt x="201739" y="26511"/>
                  </a:lnTo>
                  <a:lnTo>
                    <a:pt x="160418" y="55965"/>
                  </a:lnTo>
                  <a:lnTo>
                    <a:pt x="122298" y="89534"/>
                  </a:lnTo>
                  <a:lnTo>
                    <a:pt x="88526" y="126208"/>
                  </a:lnTo>
                  <a:lnTo>
                    <a:pt x="60249" y="164977"/>
                  </a:lnTo>
                  <a:lnTo>
                    <a:pt x="38616" y="204831"/>
                  </a:lnTo>
                  <a:lnTo>
                    <a:pt x="17947" y="262043"/>
                  </a:lnTo>
                  <a:lnTo>
                    <a:pt x="5634" y="310164"/>
                  </a:lnTo>
                  <a:lnTo>
                    <a:pt x="0" y="342221"/>
                  </a:lnTo>
                </a:path>
                <a:path w="250825" h="342265">
                  <a:moveTo>
                    <a:pt x="3016" y="342221"/>
                  </a:moveTo>
                  <a:lnTo>
                    <a:pt x="14198" y="286573"/>
                  </a:lnTo>
                  <a:lnTo>
                    <a:pt x="28292" y="239625"/>
                  </a:lnTo>
                  <a:lnTo>
                    <a:pt x="62795" y="166445"/>
                  </a:lnTo>
                  <a:lnTo>
                    <a:pt x="90877" y="127949"/>
                  </a:lnTo>
                  <a:lnTo>
                    <a:pt x="124414" y="91539"/>
                  </a:lnTo>
                  <a:lnTo>
                    <a:pt x="162267" y="58219"/>
                  </a:lnTo>
                  <a:lnTo>
                    <a:pt x="203295" y="28991"/>
                  </a:lnTo>
                  <a:lnTo>
                    <a:pt x="246358" y="4858"/>
                  </a:lnTo>
                  <a:lnTo>
                    <a:pt x="250427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017221" y="9921458"/>
              <a:ext cx="262773" cy="33854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16096" y="9913286"/>
              <a:ext cx="264160" cy="346710"/>
            </a:xfrm>
            <a:custGeom>
              <a:avLst/>
              <a:gdLst/>
              <a:ahLst/>
              <a:cxnLst/>
              <a:rect l="l" t="t" r="r" b="b"/>
              <a:pathLst>
                <a:path w="264159" h="346709">
                  <a:moveTo>
                    <a:pt x="263898" y="0"/>
                  </a:moveTo>
                  <a:lnTo>
                    <a:pt x="201900" y="32161"/>
                  </a:lnTo>
                  <a:lnTo>
                    <a:pt x="160487" y="61735"/>
                  </a:lnTo>
                  <a:lnTo>
                    <a:pt x="122296" y="95379"/>
                  </a:lnTo>
                  <a:lnTo>
                    <a:pt x="88478" y="132079"/>
                  </a:lnTo>
                  <a:lnTo>
                    <a:pt x="60183" y="170822"/>
                  </a:lnTo>
                  <a:lnTo>
                    <a:pt x="38561" y="210595"/>
                  </a:lnTo>
                  <a:lnTo>
                    <a:pt x="17844" y="267835"/>
                  </a:lnTo>
                  <a:lnTo>
                    <a:pt x="5249" y="316894"/>
                  </a:lnTo>
                  <a:lnTo>
                    <a:pt x="0" y="346715"/>
                  </a:lnTo>
                </a:path>
                <a:path w="264159" h="346709">
                  <a:moveTo>
                    <a:pt x="3003" y="346715"/>
                  </a:moveTo>
                  <a:lnTo>
                    <a:pt x="13902" y="292943"/>
                  </a:lnTo>
                  <a:lnTo>
                    <a:pt x="28381" y="245031"/>
                  </a:lnTo>
                  <a:lnTo>
                    <a:pt x="62732" y="172333"/>
                  </a:lnTo>
                  <a:lnTo>
                    <a:pt x="90797" y="133873"/>
                  </a:lnTo>
                  <a:lnTo>
                    <a:pt x="124359" y="97440"/>
                  </a:lnTo>
                  <a:lnTo>
                    <a:pt x="162275" y="64039"/>
                  </a:lnTo>
                  <a:lnTo>
                    <a:pt x="203404" y="34677"/>
                  </a:lnTo>
                  <a:lnTo>
                    <a:pt x="246604" y="10359"/>
                  </a:lnTo>
                  <a:lnTo>
                    <a:pt x="263898" y="32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04650" y="9920435"/>
              <a:ext cx="275345" cy="33956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003670" y="9909666"/>
              <a:ext cx="276860" cy="350520"/>
            </a:xfrm>
            <a:custGeom>
              <a:avLst/>
              <a:gdLst/>
              <a:ahLst/>
              <a:cxnLst/>
              <a:rect l="l" t="t" r="r" b="b"/>
              <a:pathLst>
                <a:path w="276859" h="350520">
                  <a:moveTo>
                    <a:pt x="276324" y="0"/>
                  </a:moveTo>
                  <a:lnTo>
                    <a:pt x="201968" y="37513"/>
                  </a:lnTo>
                  <a:lnTo>
                    <a:pt x="160465" y="67216"/>
                  </a:lnTo>
                  <a:lnTo>
                    <a:pt x="122213" y="100941"/>
                  </a:lnTo>
                  <a:lnTo>
                    <a:pt x="88363" y="137673"/>
                  </a:lnTo>
                  <a:lnTo>
                    <a:pt x="60068" y="176396"/>
                  </a:lnTo>
                  <a:lnTo>
                    <a:pt x="38478" y="216094"/>
                  </a:lnTo>
                  <a:lnTo>
                    <a:pt x="17638" y="273383"/>
                  </a:lnTo>
                  <a:lnTo>
                    <a:pt x="4734" y="323485"/>
                  </a:lnTo>
                  <a:lnTo>
                    <a:pt x="0" y="350334"/>
                  </a:lnTo>
                </a:path>
                <a:path w="276859" h="350520">
                  <a:moveTo>
                    <a:pt x="3070" y="350334"/>
                  </a:moveTo>
                  <a:lnTo>
                    <a:pt x="13539" y="298923"/>
                  </a:lnTo>
                  <a:lnTo>
                    <a:pt x="28390" y="250074"/>
                  </a:lnTo>
                  <a:lnTo>
                    <a:pt x="62597" y="177881"/>
                  </a:lnTo>
                  <a:lnTo>
                    <a:pt x="90690" y="139433"/>
                  </a:lnTo>
                  <a:lnTo>
                    <a:pt x="124306" y="102966"/>
                  </a:lnTo>
                  <a:lnTo>
                    <a:pt x="162301" y="69487"/>
                  </a:lnTo>
                  <a:lnTo>
                    <a:pt x="203531" y="40004"/>
                  </a:lnTo>
                  <a:lnTo>
                    <a:pt x="246852" y="15524"/>
                  </a:lnTo>
                  <a:lnTo>
                    <a:pt x="276324" y="3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992995" y="9908425"/>
              <a:ext cx="286998" cy="35157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92438" y="9907020"/>
              <a:ext cx="287655" cy="353060"/>
            </a:xfrm>
            <a:custGeom>
              <a:avLst/>
              <a:gdLst/>
              <a:ahLst/>
              <a:cxnLst/>
              <a:rect l="l" t="t" r="r" b="b"/>
              <a:pathLst>
                <a:path w="287654" h="353059">
                  <a:moveTo>
                    <a:pt x="287556" y="0"/>
                  </a:moveTo>
                  <a:lnTo>
                    <a:pt x="245121" y="17779"/>
                  </a:lnTo>
                  <a:lnTo>
                    <a:pt x="201265" y="42511"/>
                  </a:lnTo>
                  <a:lnTo>
                    <a:pt x="159789" y="72125"/>
                  </a:lnTo>
                  <a:lnTo>
                    <a:pt x="121721" y="105713"/>
                  </a:lnTo>
                  <a:lnTo>
                    <a:pt x="88091" y="142366"/>
                  </a:lnTo>
                  <a:lnTo>
                    <a:pt x="59930" y="181174"/>
                  </a:lnTo>
                  <a:lnTo>
                    <a:pt x="38268" y="221229"/>
                  </a:lnTo>
                  <a:lnTo>
                    <a:pt x="17262" y="278538"/>
                  </a:lnTo>
                  <a:lnTo>
                    <a:pt x="4067" y="329598"/>
                  </a:lnTo>
                  <a:lnTo>
                    <a:pt x="0" y="352980"/>
                  </a:lnTo>
                </a:path>
                <a:path w="287654" h="353059">
                  <a:moveTo>
                    <a:pt x="3026" y="352980"/>
                  </a:moveTo>
                  <a:lnTo>
                    <a:pt x="13011" y="304621"/>
                  </a:lnTo>
                  <a:lnTo>
                    <a:pt x="28247" y="254792"/>
                  </a:lnTo>
                  <a:lnTo>
                    <a:pt x="62333" y="183114"/>
                  </a:lnTo>
                  <a:lnTo>
                    <a:pt x="90402" y="144700"/>
                  </a:lnTo>
                  <a:lnTo>
                    <a:pt x="124034" y="108206"/>
                  </a:lnTo>
                  <a:lnTo>
                    <a:pt x="162082" y="74641"/>
                  </a:lnTo>
                  <a:lnTo>
                    <a:pt x="203401" y="45017"/>
                  </a:lnTo>
                  <a:lnTo>
                    <a:pt x="246843" y="20344"/>
                  </a:lnTo>
                  <a:lnTo>
                    <a:pt x="287556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84393" y="9910584"/>
              <a:ext cx="295601" cy="34941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82592" y="9906161"/>
              <a:ext cx="297815" cy="354330"/>
            </a:xfrm>
            <a:custGeom>
              <a:avLst/>
              <a:gdLst/>
              <a:ahLst/>
              <a:cxnLst/>
              <a:rect l="l" t="t" r="r" b="b"/>
              <a:pathLst>
                <a:path w="297815" h="354329">
                  <a:moveTo>
                    <a:pt x="297402" y="0"/>
                  </a:moveTo>
                  <a:lnTo>
                    <a:pt x="244885" y="21471"/>
                  </a:lnTo>
                  <a:lnTo>
                    <a:pt x="200911" y="46386"/>
                  </a:lnTo>
                  <a:lnTo>
                    <a:pt x="159337" y="76137"/>
                  </a:lnTo>
                  <a:lnTo>
                    <a:pt x="121196" y="109810"/>
                  </a:lnTo>
                  <a:lnTo>
                    <a:pt x="87519" y="146495"/>
                  </a:lnTo>
                  <a:lnTo>
                    <a:pt x="59339" y="185279"/>
                  </a:lnTo>
                  <a:lnTo>
                    <a:pt x="37687" y="225250"/>
                  </a:lnTo>
                  <a:lnTo>
                    <a:pt x="16622" y="282670"/>
                  </a:lnTo>
                  <a:lnTo>
                    <a:pt x="3105" y="334826"/>
                  </a:lnTo>
                  <a:lnTo>
                    <a:pt x="0" y="353839"/>
                  </a:lnTo>
                </a:path>
                <a:path w="297815" h="354329">
                  <a:moveTo>
                    <a:pt x="2788" y="353839"/>
                  </a:moveTo>
                  <a:lnTo>
                    <a:pt x="12167" y="309218"/>
                  </a:lnTo>
                  <a:lnTo>
                    <a:pt x="27801" y="258402"/>
                  </a:lnTo>
                  <a:lnTo>
                    <a:pt x="61759" y="187124"/>
                  </a:lnTo>
                  <a:lnTo>
                    <a:pt x="89783" y="148462"/>
                  </a:lnTo>
                  <a:lnTo>
                    <a:pt x="123256" y="111939"/>
                  </a:lnTo>
                  <a:lnTo>
                    <a:pt x="161155" y="78450"/>
                  </a:lnTo>
                  <a:lnTo>
                    <a:pt x="202462" y="48889"/>
                  </a:lnTo>
                  <a:lnTo>
                    <a:pt x="246156" y="24152"/>
                  </a:lnTo>
                  <a:lnTo>
                    <a:pt x="291217" y="5134"/>
                  </a:lnTo>
                  <a:lnTo>
                    <a:pt x="297402" y="31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75615" y="9915004"/>
              <a:ext cx="289456" cy="34499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73738" y="9906595"/>
              <a:ext cx="306705" cy="353695"/>
            </a:xfrm>
            <a:custGeom>
              <a:avLst/>
              <a:gdLst/>
              <a:ahLst/>
              <a:cxnLst/>
              <a:rect l="l" t="t" r="r" b="b"/>
              <a:pathLst>
                <a:path w="306704" h="353695">
                  <a:moveTo>
                    <a:pt x="306256" y="0"/>
                  </a:moveTo>
                  <a:lnTo>
                    <a:pt x="244825" y="24578"/>
                  </a:lnTo>
                  <a:lnTo>
                    <a:pt x="200720" y="49670"/>
                  </a:lnTo>
                  <a:lnTo>
                    <a:pt x="159049" y="79548"/>
                  </a:lnTo>
                  <a:lnTo>
                    <a:pt x="120847" y="113298"/>
                  </a:lnTo>
                  <a:lnTo>
                    <a:pt x="87146" y="150007"/>
                  </a:lnTo>
                  <a:lnTo>
                    <a:pt x="58981" y="188763"/>
                  </a:lnTo>
                  <a:lnTo>
                    <a:pt x="37385" y="228652"/>
                  </a:lnTo>
                  <a:lnTo>
                    <a:pt x="36394" y="230888"/>
                  </a:lnTo>
                  <a:lnTo>
                    <a:pt x="35403" y="233110"/>
                  </a:lnTo>
                  <a:lnTo>
                    <a:pt x="16145" y="286166"/>
                  </a:lnTo>
                  <a:lnTo>
                    <a:pt x="2294" y="339384"/>
                  </a:lnTo>
                  <a:lnTo>
                    <a:pt x="0" y="353406"/>
                  </a:lnTo>
                </a:path>
                <a:path w="306704" h="353695">
                  <a:moveTo>
                    <a:pt x="3010" y="353406"/>
                  </a:moveTo>
                  <a:lnTo>
                    <a:pt x="11526" y="313215"/>
                  </a:lnTo>
                  <a:lnTo>
                    <a:pt x="27570" y="261397"/>
                  </a:lnTo>
                  <a:lnTo>
                    <a:pt x="38388" y="233783"/>
                  </a:lnTo>
                  <a:lnTo>
                    <a:pt x="39213" y="231827"/>
                  </a:lnTo>
                  <a:lnTo>
                    <a:pt x="61537" y="190238"/>
                  </a:lnTo>
                  <a:lnTo>
                    <a:pt x="89513" y="151756"/>
                  </a:lnTo>
                  <a:lnTo>
                    <a:pt x="122988" y="115306"/>
                  </a:lnTo>
                  <a:lnTo>
                    <a:pt x="160936" y="81795"/>
                  </a:lnTo>
                  <a:lnTo>
                    <a:pt x="202330" y="52130"/>
                  </a:lnTo>
                  <a:lnTo>
                    <a:pt x="246143" y="27218"/>
                  </a:lnTo>
                  <a:lnTo>
                    <a:pt x="291346" y="7964"/>
                  </a:lnTo>
                  <a:lnTo>
                    <a:pt x="306256" y="310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68177" y="9919896"/>
              <a:ext cx="311816" cy="34010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66299" y="9908125"/>
              <a:ext cx="313690" cy="352425"/>
            </a:xfrm>
            <a:custGeom>
              <a:avLst/>
              <a:gdLst/>
              <a:ahLst/>
              <a:cxnLst/>
              <a:rect l="l" t="t" r="r" b="b"/>
              <a:pathLst>
                <a:path w="313690" h="352425">
                  <a:moveTo>
                    <a:pt x="313696" y="0"/>
                  </a:moveTo>
                  <a:lnTo>
                    <a:pt x="244665" y="27328"/>
                  </a:lnTo>
                  <a:lnTo>
                    <a:pt x="200428" y="52607"/>
                  </a:lnTo>
                  <a:lnTo>
                    <a:pt x="158654" y="82625"/>
                  </a:lnTo>
                  <a:lnTo>
                    <a:pt x="120376" y="116466"/>
                  </a:lnTo>
                  <a:lnTo>
                    <a:pt x="86632" y="153214"/>
                  </a:lnTo>
                  <a:lnTo>
                    <a:pt x="58457" y="191954"/>
                  </a:lnTo>
                  <a:lnTo>
                    <a:pt x="36886" y="231770"/>
                  </a:lnTo>
                  <a:lnTo>
                    <a:pt x="15539" y="289248"/>
                  </a:lnTo>
                  <a:lnTo>
                    <a:pt x="1377" y="343479"/>
                  </a:lnTo>
                  <a:lnTo>
                    <a:pt x="0" y="351875"/>
                  </a:lnTo>
                </a:path>
                <a:path w="313690" h="352425">
                  <a:moveTo>
                    <a:pt x="3035" y="351875"/>
                  </a:moveTo>
                  <a:lnTo>
                    <a:pt x="18393" y="290176"/>
                  </a:lnTo>
                  <a:lnTo>
                    <a:pt x="37165" y="238641"/>
                  </a:lnTo>
                  <a:lnTo>
                    <a:pt x="61008" y="193446"/>
                  </a:lnTo>
                  <a:lnTo>
                    <a:pt x="88988" y="154980"/>
                  </a:lnTo>
                  <a:lnTo>
                    <a:pt x="122503" y="118490"/>
                  </a:lnTo>
                  <a:lnTo>
                    <a:pt x="160522" y="84884"/>
                  </a:lnTo>
                  <a:lnTo>
                    <a:pt x="202016" y="55073"/>
                  </a:lnTo>
                  <a:lnTo>
                    <a:pt x="245958" y="29966"/>
                  </a:lnTo>
                  <a:lnTo>
                    <a:pt x="291318" y="10472"/>
                  </a:lnTo>
                  <a:lnTo>
                    <a:pt x="313696" y="30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56985" y="9913340"/>
              <a:ext cx="323009" cy="34666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56611" y="9911047"/>
              <a:ext cx="323850" cy="349250"/>
            </a:xfrm>
            <a:custGeom>
              <a:avLst/>
              <a:gdLst/>
              <a:ahLst/>
              <a:cxnLst/>
              <a:rect l="l" t="t" r="r" b="b"/>
              <a:pathLst>
                <a:path w="323850" h="349250">
                  <a:moveTo>
                    <a:pt x="323384" y="0"/>
                  </a:moveTo>
                  <a:lnTo>
                    <a:pt x="249408" y="29060"/>
                  </a:lnTo>
                  <a:lnTo>
                    <a:pt x="205809" y="54542"/>
                  </a:lnTo>
                  <a:lnTo>
                    <a:pt x="164154" y="85076"/>
                  </a:lnTo>
                  <a:lnTo>
                    <a:pt x="125491" y="119726"/>
                  </a:lnTo>
                  <a:lnTo>
                    <a:pt x="90865" y="157552"/>
                  </a:lnTo>
                  <a:lnTo>
                    <a:pt x="61324" y="197617"/>
                  </a:lnTo>
                  <a:lnTo>
                    <a:pt x="37913" y="238983"/>
                  </a:lnTo>
                  <a:lnTo>
                    <a:pt x="21891" y="276253"/>
                  </a:lnTo>
                  <a:lnTo>
                    <a:pt x="4657" y="329504"/>
                  </a:lnTo>
                  <a:lnTo>
                    <a:pt x="0" y="348954"/>
                  </a:lnTo>
                </a:path>
                <a:path w="323850" h="349250">
                  <a:moveTo>
                    <a:pt x="3041" y="348954"/>
                  </a:moveTo>
                  <a:lnTo>
                    <a:pt x="15430" y="303429"/>
                  </a:lnTo>
                  <a:lnTo>
                    <a:pt x="35157" y="252000"/>
                  </a:lnTo>
                  <a:lnTo>
                    <a:pt x="63868" y="199165"/>
                  </a:lnTo>
                  <a:lnTo>
                    <a:pt x="93193" y="159352"/>
                  </a:lnTo>
                  <a:lnTo>
                    <a:pt x="127579" y="121769"/>
                  </a:lnTo>
                  <a:lnTo>
                    <a:pt x="165987" y="87349"/>
                  </a:lnTo>
                  <a:lnTo>
                    <a:pt x="207377" y="57023"/>
                  </a:lnTo>
                  <a:lnTo>
                    <a:pt x="250711" y="31722"/>
                  </a:lnTo>
                  <a:lnTo>
                    <a:pt x="294948" y="12377"/>
                  </a:lnTo>
                  <a:lnTo>
                    <a:pt x="317700" y="4751"/>
                  </a:lnTo>
                  <a:lnTo>
                    <a:pt x="323384" y="31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3057" y="9920071"/>
              <a:ext cx="326936" cy="33992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2664" y="9915175"/>
              <a:ext cx="327660" cy="345440"/>
            </a:xfrm>
            <a:custGeom>
              <a:avLst/>
              <a:gdLst/>
              <a:ahLst/>
              <a:cxnLst/>
              <a:rect l="l" t="t" r="r" b="b"/>
              <a:pathLst>
                <a:path w="327659" h="345440">
                  <a:moveTo>
                    <a:pt x="327329" y="0"/>
                  </a:moveTo>
                  <a:lnTo>
                    <a:pt x="248753" y="30697"/>
                  </a:lnTo>
                  <a:lnTo>
                    <a:pt x="205197" y="56243"/>
                  </a:lnTo>
                  <a:lnTo>
                    <a:pt x="163558" y="86781"/>
                  </a:lnTo>
                  <a:lnTo>
                    <a:pt x="124882" y="121377"/>
                  </a:lnTo>
                  <a:lnTo>
                    <a:pt x="90218" y="159092"/>
                  </a:lnTo>
                  <a:lnTo>
                    <a:pt x="60611" y="198991"/>
                  </a:lnTo>
                  <a:lnTo>
                    <a:pt x="37109" y="240138"/>
                  </a:lnTo>
                  <a:lnTo>
                    <a:pt x="20143" y="279408"/>
                  </a:lnTo>
                  <a:lnTo>
                    <a:pt x="2919" y="332626"/>
                  </a:lnTo>
                  <a:lnTo>
                    <a:pt x="0" y="344826"/>
                  </a:lnTo>
                </a:path>
                <a:path w="327659" h="345440">
                  <a:moveTo>
                    <a:pt x="3028" y="344826"/>
                  </a:moveTo>
                  <a:lnTo>
                    <a:pt x="13685" y="306553"/>
                  </a:lnTo>
                  <a:lnTo>
                    <a:pt x="33400" y="255162"/>
                  </a:lnTo>
                  <a:lnTo>
                    <a:pt x="63158" y="200549"/>
                  </a:lnTo>
                  <a:lnTo>
                    <a:pt x="92570" y="160888"/>
                  </a:lnTo>
                  <a:lnTo>
                    <a:pt x="127007" y="123407"/>
                  </a:lnTo>
                  <a:lnTo>
                    <a:pt x="165431" y="89034"/>
                  </a:lnTo>
                  <a:lnTo>
                    <a:pt x="206802" y="58701"/>
                  </a:lnTo>
                  <a:lnTo>
                    <a:pt x="250078" y="33338"/>
                  </a:lnTo>
                  <a:lnTo>
                    <a:pt x="294220" y="13875"/>
                  </a:lnTo>
                  <a:lnTo>
                    <a:pt x="316943" y="6155"/>
                  </a:lnTo>
                  <a:lnTo>
                    <a:pt x="327329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51021" y="9927666"/>
              <a:ext cx="328973" cy="3323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50409" y="9920539"/>
              <a:ext cx="330200" cy="339725"/>
            </a:xfrm>
            <a:custGeom>
              <a:avLst/>
              <a:gdLst/>
              <a:ahLst/>
              <a:cxnLst/>
              <a:rect l="l" t="t" r="r" b="b"/>
              <a:pathLst>
                <a:path w="330200" h="339725">
                  <a:moveTo>
                    <a:pt x="329585" y="0"/>
                  </a:moveTo>
                  <a:lnTo>
                    <a:pt x="292247" y="12194"/>
                  </a:lnTo>
                  <a:lnTo>
                    <a:pt x="247915" y="31928"/>
                  </a:lnTo>
                  <a:lnTo>
                    <a:pt x="204421" y="57534"/>
                  </a:lnTo>
                  <a:lnTo>
                    <a:pt x="162812" y="88078"/>
                  </a:lnTo>
                  <a:lnTo>
                    <a:pt x="124135" y="122624"/>
                  </a:lnTo>
                  <a:lnTo>
                    <a:pt x="89437" y="160239"/>
                  </a:lnTo>
                  <a:lnTo>
                    <a:pt x="59764" y="199987"/>
                  </a:lnTo>
                  <a:lnTo>
                    <a:pt x="36164" y="240934"/>
                  </a:lnTo>
                  <a:lnTo>
                    <a:pt x="18199" y="282154"/>
                  </a:lnTo>
                  <a:lnTo>
                    <a:pt x="987" y="335339"/>
                  </a:lnTo>
                  <a:lnTo>
                    <a:pt x="0" y="339462"/>
                  </a:lnTo>
                </a:path>
                <a:path w="330200" h="339725">
                  <a:moveTo>
                    <a:pt x="3029" y="339462"/>
                  </a:moveTo>
                  <a:lnTo>
                    <a:pt x="20953" y="283200"/>
                  </a:lnTo>
                  <a:lnTo>
                    <a:pt x="36253" y="247436"/>
                  </a:lnTo>
                  <a:lnTo>
                    <a:pt x="62245" y="201539"/>
                  </a:lnTo>
                  <a:lnTo>
                    <a:pt x="91724" y="162049"/>
                  </a:lnTo>
                  <a:lnTo>
                    <a:pt x="126202" y="124678"/>
                  </a:lnTo>
                  <a:lnTo>
                    <a:pt x="164640" y="90355"/>
                  </a:lnTo>
                  <a:lnTo>
                    <a:pt x="205997" y="60008"/>
                  </a:lnTo>
                  <a:lnTo>
                    <a:pt x="249235" y="34568"/>
                  </a:lnTo>
                  <a:lnTo>
                    <a:pt x="293314" y="14963"/>
                  </a:lnTo>
                  <a:lnTo>
                    <a:pt x="315986" y="7161"/>
                  </a:lnTo>
                  <a:lnTo>
                    <a:pt x="329585" y="309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50741" y="9936137"/>
              <a:ext cx="314051" cy="32386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50200" y="9927268"/>
              <a:ext cx="330200" cy="332740"/>
            </a:xfrm>
            <a:custGeom>
              <a:avLst/>
              <a:gdLst/>
              <a:ahLst/>
              <a:cxnLst/>
              <a:rect l="l" t="t" r="r" b="b"/>
              <a:pathLst>
                <a:path w="330200" h="332740">
                  <a:moveTo>
                    <a:pt x="329795" y="0"/>
                  </a:moveTo>
                  <a:lnTo>
                    <a:pt x="290907" y="12843"/>
                  </a:lnTo>
                  <a:lnTo>
                    <a:pt x="246637" y="32713"/>
                  </a:lnTo>
                  <a:lnTo>
                    <a:pt x="203180" y="58390"/>
                  </a:lnTo>
                  <a:lnTo>
                    <a:pt x="161583" y="88940"/>
                  </a:lnTo>
                  <a:lnTo>
                    <a:pt x="122892" y="123432"/>
                  </a:lnTo>
                  <a:lnTo>
                    <a:pt x="88156" y="160933"/>
                  </a:lnTo>
                  <a:lnTo>
                    <a:pt x="58421" y="200509"/>
                  </a:lnTo>
                  <a:lnTo>
                    <a:pt x="34735" y="241228"/>
                  </a:lnTo>
                  <a:lnTo>
                    <a:pt x="15761" y="284462"/>
                  </a:lnTo>
                  <a:lnTo>
                    <a:pt x="6503" y="310682"/>
                  </a:lnTo>
                  <a:lnTo>
                    <a:pt x="0" y="332732"/>
                  </a:lnTo>
                </a:path>
                <a:path w="330200" h="332740">
                  <a:moveTo>
                    <a:pt x="3111" y="332732"/>
                  </a:moveTo>
                  <a:lnTo>
                    <a:pt x="18557" y="285541"/>
                  </a:lnTo>
                  <a:lnTo>
                    <a:pt x="34456" y="248416"/>
                  </a:lnTo>
                  <a:lnTo>
                    <a:pt x="60907" y="202090"/>
                  </a:lnTo>
                  <a:lnTo>
                    <a:pt x="90451" y="162749"/>
                  </a:lnTo>
                  <a:lnTo>
                    <a:pt x="124968" y="125476"/>
                  </a:lnTo>
                  <a:lnTo>
                    <a:pt x="163418" y="91198"/>
                  </a:lnTo>
                  <a:lnTo>
                    <a:pt x="204760" y="60844"/>
                  </a:lnTo>
                  <a:lnTo>
                    <a:pt x="247955" y="35340"/>
                  </a:lnTo>
                  <a:lnTo>
                    <a:pt x="291961" y="15612"/>
                  </a:lnTo>
                  <a:lnTo>
                    <a:pt x="314603" y="7717"/>
                  </a:lnTo>
                  <a:lnTo>
                    <a:pt x="329795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52714" y="9945547"/>
              <a:ext cx="312147" cy="31445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52143" y="9935425"/>
              <a:ext cx="328295" cy="325120"/>
            </a:xfrm>
            <a:custGeom>
              <a:avLst/>
              <a:gdLst/>
              <a:ahLst/>
              <a:cxnLst/>
              <a:rect l="l" t="t" r="r" b="b"/>
              <a:pathLst>
                <a:path w="328295" h="325120">
                  <a:moveTo>
                    <a:pt x="327851" y="0"/>
                  </a:moveTo>
                  <a:lnTo>
                    <a:pt x="289053" y="13005"/>
                  </a:lnTo>
                  <a:lnTo>
                    <a:pt x="244869" y="32979"/>
                  </a:lnTo>
                  <a:lnTo>
                    <a:pt x="201464" y="58708"/>
                  </a:lnTo>
                  <a:lnTo>
                    <a:pt x="159884" y="89259"/>
                  </a:lnTo>
                  <a:lnTo>
                    <a:pt x="121176" y="123701"/>
                  </a:lnTo>
                  <a:lnTo>
                    <a:pt x="86387" y="161101"/>
                  </a:lnTo>
                  <a:lnTo>
                    <a:pt x="56564" y="200527"/>
                  </a:lnTo>
                  <a:lnTo>
                    <a:pt x="32754" y="241047"/>
                  </a:lnTo>
                  <a:lnTo>
                    <a:pt x="12829" y="286245"/>
                  </a:lnTo>
                  <a:lnTo>
                    <a:pt x="3576" y="312451"/>
                  </a:lnTo>
                  <a:lnTo>
                    <a:pt x="0" y="324576"/>
                  </a:lnTo>
                </a:path>
                <a:path w="328295" h="325120">
                  <a:moveTo>
                    <a:pt x="3075" y="324576"/>
                  </a:moveTo>
                  <a:lnTo>
                    <a:pt x="15578" y="287316"/>
                  </a:lnTo>
                  <a:lnTo>
                    <a:pt x="32221" y="248705"/>
                  </a:lnTo>
                  <a:lnTo>
                    <a:pt x="59054" y="202090"/>
                  </a:lnTo>
                  <a:lnTo>
                    <a:pt x="88683" y="162912"/>
                  </a:lnTo>
                  <a:lnTo>
                    <a:pt x="123254" y="125748"/>
                  </a:lnTo>
                  <a:lnTo>
                    <a:pt x="161726" y="91524"/>
                  </a:lnTo>
                  <a:lnTo>
                    <a:pt x="203057" y="61166"/>
                  </a:lnTo>
                  <a:lnTo>
                    <a:pt x="246206" y="35598"/>
                  </a:lnTo>
                  <a:lnTo>
                    <a:pt x="290132" y="15749"/>
                  </a:lnTo>
                  <a:lnTo>
                    <a:pt x="312704" y="7782"/>
                  </a:lnTo>
                  <a:lnTo>
                    <a:pt x="327851" y="31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56739" y="9947911"/>
              <a:ext cx="323255" cy="31208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56116" y="9945068"/>
              <a:ext cx="324485" cy="314960"/>
            </a:xfrm>
            <a:custGeom>
              <a:avLst/>
              <a:gdLst/>
              <a:ahLst/>
              <a:cxnLst/>
              <a:rect l="l" t="t" r="r" b="b"/>
              <a:pathLst>
                <a:path w="324484" h="314959">
                  <a:moveTo>
                    <a:pt x="323878" y="0"/>
                  </a:moveTo>
                  <a:lnTo>
                    <a:pt x="286908" y="12608"/>
                  </a:lnTo>
                  <a:lnTo>
                    <a:pt x="242796" y="32719"/>
                  </a:lnTo>
                  <a:lnTo>
                    <a:pt x="199433" y="58522"/>
                  </a:lnTo>
                  <a:lnTo>
                    <a:pt x="157865" y="89086"/>
                  </a:lnTo>
                  <a:lnTo>
                    <a:pt x="119142" y="123480"/>
                  </a:lnTo>
                  <a:lnTo>
                    <a:pt x="84312" y="160773"/>
                  </a:lnTo>
                  <a:lnTo>
                    <a:pt x="54422" y="200034"/>
                  </a:lnTo>
                  <a:lnTo>
                    <a:pt x="30520" y="240331"/>
                  </a:lnTo>
                  <a:lnTo>
                    <a:pt x="9599" y="287556"/>
                  </a:lnTo>
                  <a:lnTo>
                    <a:pt x="350" y="313745"/>
                  </a:lnTo>
                  <a:lnTo>
                    <a:pt x="0" y="314932"/>
                  </a:lnTo>
                </a:path>
                <a:path w="324484" h="314959">
                  <a:moveTo>
                    <a:pt x="3106" y="314932"/>
                  </a:moveTo>
                  <a:lnTo>
                    <a:pt x="22875" y="263382"/>
                  </a:lnTo>
                  <a:lnTo>
                    <a:pt x="56925" y="201660"/>
                  </a:lnTo>
                  <a:lnTo>
                    <a:pt x="86600" y="162647"/>
                  </a:lnTo>
                  <a:lnTo>
                    <a:pt x="121196" y="125590"/>
                  </a:lnTo>
                  <a:lnTo>
                    <a:pt x="159673" y="91412"/>
                  </a:lnTo>
                  <a:lnTo>
                    <a:pt x="200990" y="61038"/>
                  </a:lnTo>
                  <a:lnTo>
                    <a:pt x="244104" y="35393"/>
                  </a:lnTo>
                  <a:lnTo>
                    <a:pt x="287975" y="15402"/>
                  </a:lnTo>
                  <a:lnTo>
                    <a:pt x="310590" y="7311"/>
                  </a:lnTo>
                  <a:lnTo>
                    <a:pt x="323878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963433" y="9961307"/>
              <a:ext cx="316561" cy="29869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962806" y="9956371"/>
              <a:ext cx="317500" cy="304165"/>
            </a:xfrm>
            <a:custGeom>
              <a:avLst/>
              <a:gdLst/>
              <a:ahLst/>
              <a:cxnLst/>
              <a:rect l="l" t="t" r="r" b="b"/>
              <a:pathLst>
                <a:path w="317500" h="304165">
                  <a:moveTo>
                    <a:pt x="317188" y="0"/>
                  </a:moveTo>
                  <a:lnTo>
                    <a:pt x="239349" y="31982"/>
                  </a:lnTo>
                  <a:lnTo>
                    <a:pt x="195926" y="57758"/>
                  </a:lnTo>
                  <a:lnTo>
                    <a:pt x="154516" y="88115"/>
                  </a:lnTo>
                  <a:lnTo>
                    <a:pt x="116040" y="122237"/>
                  </a:lnTo>
                  <a:lnTo>
                    <a:pt x="81423" y="159304"/>
                  </a:lnTo>
                  <a:lnTo>
                    <a:pt x="51585" y="198501"/>
                  </a:lnTo>
                  <a:lnTo>
                    <a:pt x="27450" y="239010"/>
                  </a:lnTo>
                  <a:lnTo>
                    <a:pt x="5446" y="288199"/>
                  </a:lnTo>
                  <a:lnTo>
                    <a:pt x="0" y="303629"/>
                  </a:lnTo>
                </a:path>
                <a:path w="317500" h="304165">
                  <a:moveTo>
                    <a:pt x="3172" y="303629"/>
                  </a:moveTo>
                  <a:lnTo>
                    <a:pt x="18712" y="264067"/>
                  </a:lnTo>
                  <a:lnTo>
                    <a:pt x="53908" y="200526"/>
                  </a:lnTo>
                  <a:lnTo>
                    <a:pt x="83658" y="161672"/>
                  </a:lnTo>
                  <a:lnTo>
                    <a:pt x="118299" y="124717"/>
                  </a:lnTo>
                  <a:lnTo>
                    <a:pt x="156790" y="90586"/>
                  </a:lnTo>
                  <a:lnTo>
                    <a:pt x="198088" y="60200"/>
                  </a:lnTo>
                  <a:lnTo>
                    <a:pt x="241153" y="34483"/>
                  </a:lnTo>
                  <a:lnTo>
                    <a:pt x="284942" y="14360"/>
                  </a:lnTo>
                  <a:lnTo>
                    <a:pt x="307503" y="6192"/>
                  </a:lnTo>
                  <a:lnTo>
                    <a:pt x="317188" y="31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70914" y="9976090"/>
              <a:ext cx="309080" cy="28391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70346" y="9968856"/>
              <a:ext cx="309880" cy="291465"/>
            </a:xfrm>
            <a:custGeom>
              <a:avLst/>
              <a:gdLst/>
              <a:ahLst/>
              <a:cxnLst/>
              <a:rect l="l" t="t" r="r" b="b"/>
              <a:pathLst>
                <a:path w="309879" h="291465">
                  <a:moveTo>
                    <a:pt x="309648" y="0"/>
                  </a:moveTo>
                  <a:lnTo>
                    <a:pt x="235969" y="30948"/>
                  </a:lnTo>
                  <a:lnTo>
                    <a:pt x="192578" y="56789"/>
                  </a:lnTo>
                  <a:lnTo>
                    <a:pt x="151174" y="87152"/>
                  </a:lnTo>
                  <a:lnTo>
                    <a:pt x="112679" y="121222"/>
                  </a:lnTo>
                  <a:lnTo>
                    <a:pt x="78018" y="158181"/>
                  </a:lnTo>
                  <a:lnTo>
                    <a:pt x="48112" y="197212"/>
                  </a:lnTo>
                  <a:lnTo>
                    <a:pt x="23885" y="237498"/>
                  </a:lnTo>
                  <a:lnTo>
                    <a:pt x="868" y="288684"/>
                  </a:lnTo>
                  <a:lnTo>
                    <a:pt x="0" y="291144"/>
                  </a:lnTo>
                </a:path>
                <a:path w="309879" h="291465">
                  <a:moveTo>
                    <a:pt x="3185" y="291144"/>
                  </a:moveTo>
                  <a:lnTo>
                    <a:pt x="20169" y="251571"/>
                  </a:lnTo>
                  <a:lnTo>
                    <a:pt x="50565" y="198819"/>
                  </a:lnTo>
                  <a:lnTo>
                    <a:pt x="80280" y="160030"/>
                  </a:lnTo>
                  <a:lnTo>
                    <a:pt x="114727" y="123300"/>
                  </a:lnTo>
                  <a:lnTo>
                    <a:pt x="152990" y="89441"/>
                  </a:lnTo>
                  <a:lnTo>
                    <a:pt x="194152" y="59264"/>
                  </a:lnTo>
                  <a:lnTo>
                    <a:pt x="237296" y="33581"/>
                  </a:lnTo>
                  <a:lnTo>
                    <a:pt x="281505" y="13203"/>
                  </a:lnTo>
                  <a:lnTo>
                    <a:pt x="304012" y="4956"/>
                  </a:lnTo>
                  <a:lnTo>
                    <a:pt x="309648" y="31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78183" y="9991023"/>
              <a:ext cx="301811" cy="26897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77764" y="9981873"/>
              <a:ext cx="302260" cy="278130"/>
            </a:xfrm>
            <a:custGeom>
              <a:avLst/>
              <a:gdLst/>
              <a:ahLst/>
              <a:cxnLst/>
              <a:rect l="l" t="t" r="r" b="b"/>
              <a:pathLst>
                <a:path w="302259" h="278129">
                  <a:moveTo>
                    <a:pt x="302230" y="0"/>
                  </a:moveTo>
                  <a:lnTo>
                    <a:pt x="231546" y="30255"/>
                  </a:lnTo>
                  <a:lnTo>
                    <a:pt x="188207" y="56165"/>
                  </a:lnTo>
                  <a:lnTo>
                    <a:pt x="146823" y="86537"/>
                  </a:lnTo>
                  <a:lnTo>
                    <a:pt x="108316" y="120554"/>
                  </a:lnTo>
                  <a:lnTo>
                    <a:pt x="73611" y="157403"/>
                  </a:lnTo>
                  <a:lnTo>
                    <a:pt x="43631" y="196267"/>
                  </a:lnTo>
                  <a:lnTo>
                    <a:pt x="19299" y="236330"/>
                  </a:lnTo>
                  <a:lnTo>
                    <a:pt x="5773" y="264220"/>
                  </a:lnTo>
                  <a:lnTo>
                    <a:pt x="0" y="278127"/>
                  </a:lnTo>
                </a:path>
                <a:path w="302259" h="278129">
                  <a:moveTo>
                    <a:pt x="3191" y="278127"/>
                  </a:moveTo>
                  <a:lnTo>
                    <a:pt x="21915" y="237702"/>
                  </a:lnTo>
                  <a:lnTo>
                    <a:pt x="46089" y="197887"/>
                  </a:lnTo>
                  <a:lnTo>
                    <a:pt x="75880" y="159265"/>
                  </a:lnTo>
                  <a:lnTo>
                    <a:pt x="110373" y="122646"/>
                  </a:lnTo>
                  <a:lnTo>
                    <a:pt x="148648" y="88840"/>
                  </a:lnTo>
                  <a:lnTo>
                    <a:pt x="189789" y="58658"/>
                  </a:lnTo>
                  <a:lnTo>
                    <a:pt x="232877" y="32909"/>
                  </a:lnTo>
                  <a:lnTo>
                    <a:pt x="276995" y="12404"/>
                  </a:lnTo>
                  <a:lnTo>
                    <a:pt x="299512" y="4033"/>
                  </a:lnTo>
                  <a:lnTo>
                    <a:pt x="30223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89363" y="10006873"/>
              <a:ext cx="290631" cy="25312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985960" y="9995857"/>
              <a:ext cx="294640" cy="264160"/>
            </a:xfrm>
            <a:custGeom>
              <a:avLst/>
              <a:gdLst/>
              <a:ahLst/>
              <a:cxnLst/>
              <a:rect l="l" t="t" r="r" b="b"/>
              <a:pathLst>
                <a:path w="294640" h="264159">
                  <a:moveTo>
                    <a:pt x="294034" y="0"/>
                  </a:moveTo>
                  <a:lnTo>
                    <a:pt x="226582" y="29454"/>
                  </a:lnTo>
                  <a:lnTo>
                    <a:pt x="183290" y="55438"/>
                  </a:lnTo>
                  <a:lnTo>
                    <a:pt x="141928" y="85818"/>
                  </a:lnTo>
                  <a:lnTo>
                    <a:pt x="103420" y="119782"/>
                  </a:lnTo>
                  <a:lnTo>
                    <a:pt x="68689" y="156514"/>
                  </a:lnTo>
                  <a:lnTo>
                    <a:pt x="38659" y="195203"/>
                  </a:lnTo>
                  <a:lnTo>
                    <a:pt x="14253" y="235034"/>
                  </a:lnTo>
                  <a:lnTo>
                    <a:pt x="3049" y="257483"/>
                  </a:lnTo>
                  <a:lnTo>
                    <a:pt x="0" y="264143"/>
                  </a:lnTo>
                </a:path>
                <a:path w="294640" h="264159">
                  <a:moveTo>
                    <a:pt x="3263" y="264143"/>
                  </a:moveTo>
                  <a:lnTo>
                    <a:pt x="41120" y="196829"/>
                  </a:lnTo>
                  <a:lnTo>
                    <a:pt x="70976" y="158365"/>
                  </a:lnTo>
                  <a:lnTo>
                    <a:pt x="105507" y="121849"/>
                  </a:lnTo>
                  <a:lnTo>
                    <a:pt x="143796" y="88090"/>
                  </a:lnTo>
                  <a:lnTo>
                    <a:pt x="184926" y="57895"/>
                  </a:lnTo>
                  <a:lnTo>
                    <a:pt x="227978" y="32075"/>
                  </a:lnTo>
                  <a:lnTo>
                    <a:pt x="272037" y="11437"/>
                  </a:lnTo>
                  <a:lnTo>
                    <a:pt x="294034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000617" y="10022154"/>
              <a:ext cx="260885" cy="23784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95608" y="10010868"/>
              <a:ext cx="284480" cy="249554"/>
            </a:xfrm>
            <a:custGeom>
              <a:avLst/>
              <a:gdLst/>
              <a:ahLst/>
              <a:cxnLst/>
              <a:rect l="l" t="t" r="r" b="b"/>
              <a:pathLst>
                <a:path w="284479" h="249554">
                  <a:moveTo>
                    <a:pt x="284386" y="0"/>
                  </a:moveTo>
                  <a:lnTo>
                    <a:pt x="220498" y="28393"/>
                  </a:lnTo>
                  <a:lnTo>
                    <a:pt x="177242" y="54448"/>
                  </a:lnTo>
                  <a:lnTo>
                    <a:pt x="135893" y="84839"/>
                  </a:lnTo>
                  <a:lnTo>
                    <a:pt x="97374" y="118755"/>
                  </a:lnTo>
                  <a:lnTo>
                    <a:pt x="62609" y="155383"/>
                  </a:lnTo>
                  <a:lnTo>
                    <a:pt x="32521" y="193910"/>
                  </a:lnTo>
                  <a:lnTo>
                    <a:pt x="8034" y="233523"/>
                  </a:lnTo>
                  <a:lnTo>
                    <a:pt x="3873" y="241433"/>
                  </a:lnTo>
                  <a:lnTo>
                    <a:pt x="0" y="249132"/>
                  </a:lnTo>
                </a:path>
                <a:path w="284479" h="249554">
                  <a:moveTo>
                    <a:pt x="3307" y="249132"/>
                  </a:moveTo>
                  <a:lnTo>
                    <a:pt x="34979" y="195523"/>
                  </a:lnTo>
                  <a:lnTo>
                    <a:pt x="64901" y="157224"/>
                  </a:lnTo>
                  <a:lnTo>
                    <a:pt x="99472" y="120816"/>
                  </a:lnTo>
                  <a:lnTo>
                    <a:pt x="137774" y="87108"/>
                  </a:lnTo>
                  <a:lnTo>
                    <a:pt x="178891" y="56907"/>
                  </a:lnTo>
                  <a:lnTo>
                    <a:pt x="221903" y="31021"/>
                  </a:lnTo>
                  <a:lnTo>
                    <a:pt x="265894" y="10257"/>
                  </a:lnTo>
                  <a:lnTo>
                    <a:pt x="284386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011456" y="10028923"/>
              <a:ext cx="268537" cy="23107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006586" y="10026831"/>
              <a:ext cx="273685" cy="233679"/>
            </a:xfrm>
            <a:custGeom>
              <a:avLst/>
              <a:gdLst/>
              <a:ahLst/>
              <a:cxnLst/>
              <a:rect l="l" t="t" r="r" b="b"/>
              <a:pathLst>
                <a:path w="273684" h="233679">
                  <a:moveTo>
                    <a:pt x="273408" y="0"/>
                  </a:moveTo>
                  <a:lnTo>
                    <a:pt x="213406" y="27154"/>
                  </a:lnTo>
                  <a:lnTo>
                    <a:pt x="170192" y="53278"/>
                  </a:lnTo>
                  <a:lnTo>
                    <a:pt x="128852" y="83677"/>
                  </a:lnTo>
                  <a:lnTo>
                    <a:pt x="90312" y="117540"/>
                  </a:lnTo>
                  <a:lnTo>
                    <a:pt x="55494" y="154055"/>
                  </a:lnTo>
                  <a:lnTo>
                    <a:pt x="25324" y="192411"/>
                  </a:lnTo>
                  <a:lnTo>
                    <a:pt x="726" y="231796"/>
                  </a:lnTo>
                  <a:lnTo>
                    <a:pt x="0" y="233169"/>
                  </a:lnTo>
                </a:path>
                <a:path w="273684" h="233679">
                  <a:moveTo>
                    <a:pt x="3349" y="233169"/>
                  </a:moveTo>
                  <a:lnTo>
                    <a:pt x="27788" y="194024"/>
                  </a:lnTo>
                  <a:lnTo>
                    <a:pt x="57777" y="155893"/>
                  </a:lnTo>
                  <a:lnTo>
                    <a:pt x="92389" y="119595"/>
                  </a:lnTo>
                  <a:lnTo>
                    <a:pt x="130705" y="85936"/>
                  </a:lnTo>
                  <a:lnTo>
                    <a:pt x="171806" y="55723"/>
                  </a:lnTo>
                  <a:lnTo>
                    <a:pt x="214774" y="29762"/>
                  </a:lnTo>
                  <a:lnTo>
                    <a:pt x="258688" y="8861"/>
                  </a:lnTo>
                  <a:lnTo>
                    <a:pt x="273408" y="31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26113" y="10047607"/>
              <a:ext cx="253881" cy="21239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019867" y="10043669"/>
              <a:ext cx="260350" cy="216535"/>
            </a:xfrm>
            <a:custGeom>
              <a:avLst/>
              <a:gdLst/>
              <a:ahLst/>
              <a:cxnLst/>
              <a:rect l="l" t="t" r="r" b="b"/>
              <a:pathLst>
                <a:path w="260350" h="216534">
                  <a:moveTo>
                    <a:pt x="260128" y="0"/>
                  </a:moveTo>
                  <a:lnTo>
                    <a:pt x="204197" y="25780"/>
                  </a:lnTo>
                  <a:lnTo>
                    <a:pt x="161030" y="51966"/>
                  </a:lnTo>
                  <a:lnTo>
                    <a:pt x="119715" y="82369"/>
                  </a:lnTo>
                  <a:lnTo>
                    <a:pt x="81173" y="116179"/>
                  </a:lnTo>
                  <a:lnTo>
                    <a:pt x="46328" y="152585"/>
                  </a:lnTo>
                  <a:lnTo>
                    <a:pt x="16103" y="190777"/>
                  </a:lnTo>
                  <a:lnTo>
                    <a:pt x="0" y="216331"/>
                  </a:lnTo>
                </a:path>
                <a:path w="260350" h="216534">
                  <a:moveTo>
                    <a:pt x="3495" y="216331"/>
                  </a:moveTo>
                  <a:lnTo>
                    <a:pt x="48614" y="154456"/>
                  </a:lnTo>
                  <a:lnTo>
                    <a:pt x="83265" y="118260"/>
                  </a:lnTo>
                  <a:lnTo>
                    <a:pt x="121592" y="84650"/>
                  </a:lnTo>
                  <a:lnTo>
                    <a:pt x="162677" y="54431"/>
                  </a:lnTo>
                  <a:lnTo>
                    <a:pt x="205601" y="28409"/>
                  </a:lnTo>
                  <a:lnTo>
                    <a:pt x="249447" y="7389"/>
                  </a:lnTo>
                  <a:lnTo>
                    <a:pt x="260128" y="3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41785" y="10067173"/>
              <a:ext cx="238209" cy="19282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34126" y="10061325"/>
              <a:ext cx="246379" cy="198755"/>
            </a:xfrm>
            <a:custGeom>
              <a:avLst/>
              <a:gdLst/>
              <a:ahLst/>
              <a:cxnLst/>
              <a:rect l="l" t="t" r="r" b="b"/>
              <a:pathLst>
                <a:path w="246379" h="198754">
                  <a:moveTo>
                    <a:pt x="245868" y="0"/>
                  </a:moveTo>
                  <a:lnTo>
                    <a:pt x="194324" y="24281"/>
                  </a:lnTo>
                  <a:lnTo>
                    <a:pt x="151188" y="50552"/>
                  </a:lnTo>
                  <a:lnTo>
                    <a:pt x="109877" y="80972"/>
                  </a:lnTo>
                  <a:lnTo>
                    <a:pt x="71314" y="114732"/>
                  </a:lnTo>
                  <a:lnTo>
                    <a:pt x="36425" y="151022"/>
                  </a:lnTo>
                  <a:lnTo>
                    <a:pt x="6134" y="189035"/>
                  </a:lnTo>
                  <a:lnTo>
                    <a:pt x="0" y="198675"/>
                  </a:lnTo>
                </a:path>
                <a:path w="246379" h="198754">
                  <a:moveTo>
                    <a:pt x="3488" y="198675"/>
                  </a:moveTo>
                  <a:lnTo>
                    <a:pt x="38688" y="152887"/>
                  </a:lnTo>
                  <a:lnTo>
                    <a:pt x="73379" y="116802"/>
                  </a:lnTo>
                  <a:lnTo>
                    <a:pt x="111722" y="83235"/>
                  </a:lnTo>
                  <a:lnTo>
                    <a:pt x="152799" y="52992"/>
                  </a:lnTo>
                  <a:lnTo>
                    <a:pt x="195692" y="26878"/>
                  </a:lnTo>
                  <a:lnTo>
                    <a:pt x="239479" y="5697"/>
                  </a:lnTo>
                  <a:lnTo>
                    <a:pt x="245868" y="31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50525" y="10087587"/>
              <a:ext cx="229468" cy="17241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50175" y="10079792"/>
              <a:ext cx="229870" cy="180340"/>
            </a:xfrm>
            <a:custGeom>
              <a:avLst/>
              <a:gdLst/>
              <a:ahLst/>
              <a:cxnLst/>
              <a:rect l="l" t="t" r="r" b="b"/>
              <a:pathLst>
                <a:path w="229870" h="180340">
                  <a:moveTo>
                    <a:pt x="229819" y="0"/>
                  </a:moveTo>
                  <a:lnTo>
                    <a:pt x="182363" y="22792"/>
                  </a:lnTo>
                  <a:lnTo>
                    <a:pt x="139180" y="49039"/>
                  </a:lnTo>
                  <a:lnTo>
                    <a:pt x="98032" y="79255"/>
                  </a:lnTo>
                  <a:lnTo>
                    <a:pt x="59719" y="112743"/>
                  </a:lnTo>
                  <a:lnTo>
                    <a:pt x="25039" y="148804"/>
                  </a:lnTo>
                  <a:lnTo>
                    <a:pt x="0" y="180208"/>
                  </a:lnTo>
                </a:path>
                <a:path w="229870" h="180340">
                  <a:moveTo>
                    <a:pt x="3969" y="180208"/>
                  </a:moveTo>
                  <a:lnTo>
                    <a:pt x="61968" y="115206"/>
                  </a:lnTo>
                  <a:lnTo>
                    <a:pt x="100323" y="81687"/>
                  </a:lnTo>
                  <a:lnTo>
                    <a:pt x="141387" y="51434"/>
                  </a:lnTo>
                  <a:lnTo>
                    <a:pt x="184241" y="25252"/>
                  </a:lnTo>
                  <a:lnTo>
                    <a:pt x="227965" y="3943"/>
                  </a:lnTo>
                  <a:lnTo>
                    <a:pt x="229819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070004" y="10108130"/>
              <a:ext cx="209990" cy="15187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68799" y="10099180"/>
              <a:ext cx="211454" cy="161290"/>
            </a:xfrm>
            <a:custGeom>
              <a:avLst/>
              <a:gdLst/>
              <a:ahLst/>
              <a:cxnLst/>
              <a:rect l="l" t="t" r="r" b="b"/>
              <a:pathLst>
                <a:path w="211454" h="161290">
                  <a:moveTo>
                    <a:pt x="211195" y="0"/>
                  </a:moveTo>
                  <a:lnTo>
                    <a:pt x="168634" y="20831"/>
                  </a:lnTo>
                  <a:lnTo>
                    <a:pt x="125507" y="47137"/>
                  </a:lnTo>
                  <a:lnTo>
                    <a:pt x="84377" y="77356"/>
                  </a:lnTo>
                  <a:lnTo>
                    <a:pt x="46042" y="110792"/>
                  </a:lnTo>
                  <a:lnTo>
                    <a:pt x="11301" y="146750"/>
                  </a:lnTo>
                  <a:lnTo>
                    <a:pt x="0" y="160821"/>
                  </a:lnTo>
                </a:path>
                <a:path w="211454" h="161290">
                  <a:moveTo>
                    <a:pt x="3780" y="160821"/>
                  </a:moveTo>
                  <a:lnTo>
                    <a:pt x="48105" y="112885"/>
                  </a:lnTo>
                  <a:lnTo>
                    <a:pt x="86222" y="79638"/>
                  </a:lnTo>
                  <a:lnTo>
                    <a:pt x="127121" y="49590"/>
                  </a:lnTo>
                  <a:lnTo>
                    <a:pt x="170009" y="23435"/>
                  </a:lnTo>
                  <a:lnTo>
                    <a:pt x="211195" y="328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90910" y="10128557"/>
              <a:ext cx="189084" cy="131443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88930" y="10119537"/>
              <a:ext cx="191135" cy="140970"/>
            </a:xfrm>
            <a:custGeom>
              <a:avLst/>
              <a:gdLst/>
              <a:ahLst/>
              <a:cxnLst/>
              <a:rect l="l" t="t" r="r" b="b"/>
              <a:pathLst>
                <a:path w="191134" h="140970">
                  <a:moveTo>
                    <a:pt x="191065" y="0"/>
                  </a:moveTo>
                  <a:lnTo>
                    <a:pt x="153492" y="18536"/>
                  </a:lnTo>
                  <a:lnTo>
                    <a:pt x="110405" y="44920"/>
                  </a:lnTo>
                  <a:lnTo>
                    <a:pt x="69295" y="75153"/>
                  </a:lnTo>
                  <a:lnTo>
                    <a:pt x="30960" y="108539"/>
                  </a:lnTo>
                  <a:lnTo>
                    <a:pt x="0" y="140463"/>
                  </a:lnTo>
                </a:path>
                <a:path w="191134" h="140970">
                  <a:moveTo>
                    <a:pt x="4117" y="140463"/>
                  </a:moveTo>
                  <a:lnTo>
                    <a:pt x="33044" y="110638"/>
                  </a:lnTo>
                  <a:lnTo>
                    <a:pt x="71173" y="77435"/>
                  </a:lnTo>
                  <a:lnTo>
                    <a:pt x="112066" y="47369"/>
                  </a:lnTo>
                  <a:lnTo>
                    <a:pt x="154927" y="21131"/>
                  </a:lnTo>
                  <a:lnTo>
                    <a:pt x="191065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14120" y="10149663"/>
              <a:ext cx="165875" cy="1103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12276" y="10140635"/>
              <a:ext cx="168275" cy="119380"/>
            </a:xfrm>
            <a:custGeom>
              <a:avLst/>
              <a:gdLst/>
              <a:ahLst/>
              <a:cxnLst/>
              <a:rect l="l" t="t" r="r" b="b"/>
              <a:pathLst>
                <a:path w="168275" h="119379">
                  <a:moveTo>
                    <a:pt x="167718" y="0"/>
                  </a:moveTo>
                  <a:lnTo>
                    <a:pt x="135427" y="16050"/>
                  </a:lnTo>
                  <a:lnTo>
                    <a:pt x="92393" y="42496"/>
                  </a:lnTo>
                  <a:lnTo>
                    <a:pt x="51302" y="72732"/>
                  </a:lnTo>
                  <a:lnTo>
                    <a:pt x="12953" y="106065"/>
                  </a:lnTo>
                  <a:lnTo>
                    <a:pt x="0" y="119365"/>
                  </a:lnTo>
                </a:path>
                <a:path w="168275" h="119379">
                  <a:moveTo>
                    <a:pt x="4115" y="119365"/>
                  </a:moveTo>
                  <a:lnTo>
                    <a:pt x="15013" y="108176"/>
                  </a:lnTo>
                  <a:lnTo>
                    <a:pt x="53157" y="75025"/>
                  </a:lnTo>
                  <a:lnTo>
                    <a:pt x="94036" y="44953"/>
                  </a:lnTo>
                  <a:lnTo>
                    <a:pt x="136852" y="18651"/>
                  </a:lnTo>
                  <a:lnTo>
                    <a:pt x="167718" y="33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42774" y="10171357"/>
              <a:ext cx="137220" cy="88643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37522" y="10162414"/>
              <a:ext cx="142875" cy="97790"/>
            </a:xfrm>
            <a:custGeom>
              <a:avLst/>
              <a:gdLst/>
              <a:ahLst/>
              <a:cxnLst/>
              <a:rect l="l" t="t" r="r" b="b"/>
              <a:pathLst>
                <a:path w="142875" h="97790">
                  <a:moveTo>
                    <a:pt x="142472" y="0"/>
                  </a:moveTo>
                  <a:lnTo>
                    <a:pt x="115673" y="13421"/>
                  </a:lnTo>
                  <a:lnTo>
                    <a:pt x="72670" y="39940"/>
                  </a:lnTo>
                  <a:lnTo>
                    <a:pt x="31585" y="70188"/>
                  </a:lnTo>
                  <a:lnTo>
                    <a:pt x="0" y="97586"/>
                  </a:lnTo>
                </a:path>
                <a:path w="142875" h="97790">
                  <a:moveTo>
                    <a:pt x="4495" y="97586"/>
                  </a:moveTo>
                  <a:lnTo>
                    <a:pt x="33446" y="72475"/>
                  </a:lnTo>
                  <a:lnTo>
                    <a:pt x="74316" y="42395"/>
                  </a:lnTo>
                  <a:lnTo>
                    <a:pt x="117095" y="16024"/>
                  </a:lnTo>
                  <a:lnTo>
                    <a:pt x="142472" y="33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78236" y="10187503"/>
              <a:ext cx="101757" cy="7249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165951" y="10184806"/>
              <a:ext cx="114300" cy="75565"/>
            </a:xfrm>
            <a:custGeom>
              <a:avLst/>
              <a:gdLst/>
              <a:ahLst/>
              <a:cxnLst/>
              <a:rect l="l" t="t" r="r" b="b"/>
              <a:pathLst>
                <a:path w="114300" h="75565">
                  <a:moveTo>
                    <a:pt x="114042" y="0"/>
                  </a:moveTo>
                  <a:lnTo>
                    <a:pt x="92849" y="10699"/>
                  </a:lnTo>
                  <a:lnTo>
                    <a:pt x="49882" y="37300"/>
                  </a:lnTo>
                  <a:lnTo>
                    <a:pt x="8813" y="67562"/>
                  </a:lnTo>
                  <a:lnTo>
                    <a:pt x="0" y="75194"/>
                  </a:lnTo>
                </a:path>
                <a:path w="114300" h="75565">
                  <a:moveTo>
                    <a:pt x="4502" y="75194"/>
                  </a:moveTo>
                  <a:lnTo>
                    <a:pt x="10700" y="69829"/>
                  </a:lnTo>
                  <a:lnTo>
                    <a:pt x="51557" y="39731"/>
                  </a:lnTo>
                  <a:lnTo>
                    <a:pt x="94296" y="13278"/>
                  </a:lnTo>
                  <a:lnTo>
                    <a:pt x="114042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206774" y="10211886"/>
              <a:ext cx="73220" cy="4811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97698" y="10207794"/>
              <a:ext cx="82550" cy="52705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297" y="0"/>
                  </a:moveTo>
                  <a:lnTo>
                    <a:pt x="66920" y="7827"/>
                  </a:lnTo>
                  <a:lnTo>
                    <a:pt x="23991" y="34512"/>
                  </a:lnTo>
                  <a:lnTo>
                    <a:pt x="0" y="52206"/>
                  </a:lnTo>
                </a:path>
                <a:path w="82550" h="52704">
                  <a:moveTo>
                    <a:pt x="4986" y="52206"/>
                  </a:moveTo>
                  <a:lnTo>
                    <a:pt x="25631" y="36984"/>
                  </a:lnTo>
                  <a:lnTo>
                    <a:pt x="68344" y="10440"/>
                  </a:lnTo>
                  <a:lnTo>
                    <a:pt x="82297" y="3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40698" y="10236888"/>
              <a:ext cx="39296" cy="2311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32404" y="10231349"/>
              <a:ext cx="47625" cy="29209"/>
            </a:xfrm>
            <a:custGeom>
              <a:avLst/>
              <a:gdLst/>
              <a:ahLst/>
              <a:cxnLst/>
              <a:rect l="l" t="t" r="r" b="b"/>
              <a:pathLst>
                <a:path w="47625" h="29209">
                  <a:moveTo>
                    <a:pt x="47590" y="0"/>
                  </a:moveTo>
                  <a:lnTo>
                    <a:pt x="38173" y="4831"/>
                  </a:lnTo>
                  <a:lnTo>
                    <a:pt x="0" y="28651"/>
                  </a:lnTo>
                </a:path>
                <a:path w="47625" h="29209">
                  <a:moveTo>
                    <a:pt x="5578" y="28651"/>
                  </a:moveTo>
                  <a:lnTo>
                    <a:pt x="39670" y="7405"/>
                  </a:lnTo>
                  <a:lnTo>
                    <a:pt x="4759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271976" y="10255409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79">
                  <a:moveTo>
                    <a:pt x="8018" y="0"/>
                  </a:moveTo>
                  <a:lnTo>
                    <a:pt x="4321" y="1901"/>
                  </a:lnTo>
                  <a:lnTo>
                    <a:pt x="0" y="4592"/>
                  </a:lnTo>
                </a:path>
                <a:path w="8254" h="5079">
                  <a:moveTo>
                    <a:pt x="5764" y="4592"/>
                  </a:moveTo>
                  <a:lnTo>
                    <a:pt x="6239" y="4294"/>
                  </a:lnTo>
                  <a:lnTo>
                    <a:pt x="8018" y="33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37680" y="1035011"/>
              <a:ext cx="7366000" cy="8837930"/>
            </a:xfrm>
            <a:custGeom>
              <a:avLst/>
              <a:gdLst/>
              <a:ahLst/>
              <a:cxnLst/>
              <a:rect l="l" t="t" r="r" b="b"/>
              <a:pathLst>
                <a:path w="7366000" h="8837930">
                  <a:moveTo>
                    <a:pt x="7365505" y="0"/>
                  </a:moveTo>
                  <a:lnTo>
                    <a:pt x="0" y="0"/>
                  </a:lnTo>
                  <a:lnTo>
                    <a:pt x="0" y="173189"/>
                  </a:lnTo>
                  <a:lnTo>
                    <a:pt x="0" y="8837676"/>
                  </a:lnTo>
                  <a:lnTo>
                    <a:pt x="7365505" y="8837676"/>
                  </a:lnTo>
                  <a:lnTo>
                    <a:pt x="7365505" y="173189"/>
                  </a:lnTo>
                  <a:lnTo>
                    <a:pt x="7365505" y="0"/>
                  </a:ln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23177" y="1121372"/>
              <a:ext cx="7193915" cy="8667750"/>
            </a:xfrm>
            <a:custGeom>
              <a:avLst/>
              <a:gdLst/>
              <a:ahLst/>
              <a:cxnLst/>
              <a:rect l="l" t="t" r="r" b="b"/>
              <a:pathLst>
                <a:path w="7193915" h="8667750">
                  <a:moveTo>
                    <a:pt x="7052818" y="0"/>
                  </a:moveTo>
                  <a:lnTo>
                    <a:pt x="140817" y="0"/>
                  </a:lnTo>
                  <a:lnTo>
                    <a:pt x="82091" y="10032"/>
                  </a:lnTo>
                  <a:lnTo>
                    <a:pt x="42491" y="35233"/>
                  </a:lnTo>
                  <a:lnTo>
                    <a:pt x="18249" y="68257"/>
                  </a:lnTo>
                  <a:lnTo>
                    <a:pt x="771" y="128400"/>
                  </a:lnTo>
                  <a:lnTo>
                    <a:pt x="0" y="140830"/>
                  </a:lnTo>
                  <a:lnTo>
                    <a:pt x="0" y="8526627"/>
                  </a:lnTo>
                  <a:lnTo>
                    <a:pt x="10031" y="8585353"/>
                  </a:lnTo>
                  <a:lnTo>
                    <a:pt x="35229" y="8624954"/>
                  </a:lnTo>
                  <a:lnTo>
                    <a:pt x="68251" y="8649196"/>
                  </a:lnTo>
                  <a:lnTo>
                    <a:pt x="128389" y="8666680"/>
                  </a:lnTo>
                  <a:lnTo>
                    <a:pt x="140817" y="8667457"/>
                  </a:lnTo>
                  <a:lnTo>
                    <a:pt x="7052818" y="8667457"/>
                  </a:lnTo>
                  <a:lnTo>
                    <a:pt x="7111548" y="8657425"/>
                  </a:lnTo>
                  <a:lnTo>
                    <a:pt x="7151150" y="8632224"/>
                  </a:lnTo>
                  <a:lnTo>
                    <a:pt x="7175392" y="8599200"/>
                  </a:lnTo>
                  <a:lnTo>
                    <a:pt x="7192871" y="8539057"/>
                  </a:lnTo>
                  <a:lnTo>
                    <a:pt x="7193648" y="8526627"/>
                  </a:lnTo>
                  <a:lnTo>
                    <a:pt x="7193648" y="140830"/>
                  </a:lnTo>
                  <a:lnTo>
                    <a:pt x="7183615" y="82098"/>
                  </a:lnTo>
                  <a:lnTo>
                    <a:pt x="7158415" y="42495"/>
                  </a:lnTo>
                  <a:lnTo>
                    <a:pt x="7125390" y="18251"/>
                  </a:lnTo>
                  <a:lnTo>
                    <a:pt x="7065247" y="771"/>
                  </a:lnTo>
                  <a:lnTo>
                    <a:pt x="7052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723177" y="1121372"/>
              <a:ext cx="7193915" cy="8667750"/>
            </a:xfrm>
            <a:custGeom>
              <a:avLst/>
              <a:gdLst/>
              <a:ahLst/>
              <a:cxnLst/>
              <a:rect l="l" t="t" r="r" b="b"/>
              <a:pathLst>
                <a:path w="7193915" h="8667750">
                  <a:moveTo>
                    <a:pt x="7052818" y="0"/>
                  </a:moveTo>
                  <a:lnTo>
                    <a:pt x="7091886" y="5599"/>
                  </a:lnTo>
                  <a:lnTo>
                    <a:pt x="7158415" y="42495"/>
                  </a:lnTo>
                  <a:lnTo>
                    <a:pt x="7183615" y="82098"/>
                  </a:lnTo>
                  <a:lnTo>
                    <a:pt x="7193648" y="140830"/>
                  </a:lnTo>
                  <a:lnTo>
                    <a:pt x="7193648" y="8526627"/>
                  </a:lnTo>
                  <a:lnTo>
                    <a:pt x="7188042" y="8565696"/>
                  </a:lnTo>
                  <a:lnTo>
                    <a:pt x="7151150" y="8632224"/>
                  </a:lnTo>
                  <a:lnTo>
                    <a:pt x="7111548" y="8657425"/>
                  </a:lnTo>
                  <a:lnTo>
                    <a:pt x="7052818" y="8667457"/>
                  </a:lnTo>
                  <a:lnTo>
                    <a:pt x="140817" y="8667457"/>
                  </a:lnTo>
                  <a:lnTo>
                    <a:pt x="101752" y="8661849"/>
                  </a:lnTo>
                  <a:lnTo>
                    <a:pt x="35229" y="8624954"/>
                  </a:lnTo>
                  <a:lnTo>
                    <a:pt x="10031" y="8585353"/>
                  </a:lnTo>
                  <a:lnTo>
                    <a:pt x="0" y="8526627"/>
                  </a:lnTo>
                  <a:lnTo>
                    <a:pt x="0" y="140830"/>
                  </a:lnTo>
                  <a:lnTo>
                    <a:pt x="5599" y="101761"/>
                  </a:lnTo>
                  <a:lnTo>
                    <a:pt x="42491" y="35233"/>
                  </a:lnTo>
                  <a:lnTo>
                    <a:pt x="82091" y="10032"/>
                  </a:lnTo>
                  <a:lnTo>
                    <a:pt x="140817" y="0"/>
                  </a:lnTo>
                  <a:lnTo>
                    <a:pt x="7052818" y="0"/>
                  </a:lnTo>
                  <a:close/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32397" y="992200"/>
              <a:ext cx="1260475" cy="216535"/>
            </a:xfrm>
            <a:custGeom>
              <a:avLst/>
              <a:gdLst/>
              <a:ahLst/>
              <a:cxnLst/>
              <a:rect l="l" t="t" r="r" b="b"/>
              <a:pathLst>
                <a:path w="1260475" h="216534">
                  <a:moveTo>
                    <a:pt x="1260005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1260005" y="216001"/>
                  </a:lnTo>
                  <a:lnTo>
                    <a:pt x="12600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 txBox="1"/>
          <p:nvPr/>
        </p:nvSpPr>
        <p:spPr>
          <a:xfrm>
            <a:off x="1099694" y="922401"/>
            <a:ext cx="1063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65" dirty="0">
                <a:solidFill>
                  <a:srgbClr val="66C1BE"/>
                </a:solidFill>
                <a:latin typeface="Arial"/>
                <a:cs typeface="Arial"/>
              </a:rPr>
              <a:t>S</a:t>
            </a:r>
            <a:r>
              <a:rPr sz="2000" b="1" spc="120" dirty="0">
                <a:solidFill>
                  <a:srgbClr val="66C1BE"/>
                </a:solidFill>
                <a:latin typeface="Arial"/>
                <a:cs typeface="Arial"/>
              </a:rPr>
              <a:t>í</a:t>
            </a:r>
            <a:r>
              <a:rPr sz="2000" b="1" spc="85" dirty="0">
                <a:solidFill>
                  <a:srgbClr val="66C1BE"/>
                </a:solidFill>
                <a:latin typeface="Arial"/>
                <a:cs typeface="Arial"/>
              </a:rPr>
              <a:t>n</a:t>
            </a:r>
            <a:r>
              <a:rPr sz="2000" b="1" spc="105" dirty="0">
                <a:solidFill>
                  <a:srgbClr val="66C1BE"/>
                </a:solidFill>
                <a:latin typeface="Arial"/>
                <a:cs typeface="Arial"/>
              </a:rPr>
              <a:t>te</a:t>
            </a:r>
            <a:r>
              <a:rPr sz="2000" b="1" spc="85" dirty="0">
                <a:solidFill>
                  <a:srgbClr val="66C1BE"/>
                </a:solidFill>
                <a:latin typeface="Arial"/>
                <a:cs typeface="Arial"/>
              </a:rPr>
              <a:t>s</a:t>
            </a:r>
            <a:r>
              <a:rPr sz="2000" b="1" spc="95" dirty="0">
                <a:solidFill>
                  <a:srgbClr val="66C1BE"/>
                </a:solidFill>
                <a:latin typeface="Arial"/>
                <a:cs typeface="Arial"/>
              </a:rPr>
              <a:t>i</a:t>
            </a:r>
            <a:r>
              <a:rPr sz="2000" b="1" spc="-185" dirty="0">
                <a:solidFill>
                  <a:srgbClr val="66C1BE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99" name="object 199"/>
          <p:cNvGrpSpPr/>
          <p:nvPr/>
        </p:nvGrpSpPr>
        <p:grpSpPr>
          <a:xfrm>
            <a:off x="709461" y="837654"/>
            <a:ext cx="6417945" cy="8642350"/>
            <a:chOff x="709461" y="837654"/>
            <a:chExt cx="6417945" cy="8642350"/>
          </a:xfrm>
        </p:grpSpPr>
        <p:sp>
          <p:nvSpPr>
            <p:cNvPr id="200" name="object 200"/>
            <p:cNvSpPr/>
            <p:nvPr/>
          </p:nvSpPr>
          <p:spPr>
            <a:xfrm>
              <a:off x="709461" y="837654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40" h="356869">
                  <a:moveTo>
                    <a:pt x="370332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2" y="356616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755994" y="884199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69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758902" y="932941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83" y="0"/>
                  </a:moveTo>
                  <a:lnTo>
                    <a:pt x="10820" y="27736"/>
                  </a:lnTo>
                  <a:lnTo>
                    <a:pt x="3073" y="41643"/>
                  </a:lnTo>
                  <a:lnTo>
                    <a:pt x="0" y="58305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90">
                  <a:moveTo>
                    <a:pt x="180365" y="199123"/>
                  </a:moveTo>
                  <a:lnTo>
                    <a:pt x="167843" y="187540"/>
                  </a:lnTo>
                  <a:lnTo>
                    <a:pt x="164807" y="184734"/>
                  </a:lnTo>
                  <a:lnTo>
                    <a:pt x="158826" y="179184"/>
                  </a:lnTo>
                  <a:lnTo>
                    <a:pt x="151980" y="183019"/>
                  </a:lnTo>
                  <a:lnTo>
                    <a:pt x="143484" y="184721"/>
                  </a:lnTo>
                  <a:lnTo>
                    <a:pt x="127508" y="184708"/>
                  </a:lnTo>
                  <a:lnTo>
                    <a:pt x="98602" y="183349"/>
                  </a:lnTo>
                  <a:lnTo>
                    <a:pt x="106768" y="188595"/>
                  </a:lnTo>
                  <a:lnTo>
                    <a:pt x="115404" y="190779"/>
                  </a:lnTo>
                  <a:lnTo>
                    <a:pt x="129857" y="190296"/>
                  </a:lnTo>
                  <a:lnTo>
                    <a:pt x="155448" y="187540"/>
                  </a:lnTo>
                  <a:lnTo>
                    <a:pt x="180365" y="199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803911" y="885634"/>
              <a:ext cx="184835" cy="124002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787795" y="929233"/>
              <a:ext cx="222250" cy="142875"/>
            </a:xfrm>
            <a:custGeom>
              <a:avLst/>
              <a:gdLst/>
              <a:ahLst/>
              <a:cxnLst/>
              <a:rect l="l" t="t" r="r" b="b"/>
              <a:pathLst>
                <a:path w="222250" h="142875">
                  <a:moveTo>
                    <a:pt x="221729" y="100393"/>
                  </a:moveTo>
                  <a:lnTo>
                    <a:pt x="161556" y="100393"/>
                  </a:lnTo>
                  <a:lnTo>
                    <a:pt x="137058" y="48348"/>
                  </a:lnTo>
                  <a:lnTo>
                    <a:pt x="179768" y="48348"/>
                  </a:lnTo>
                  <a:lnTo>
                    <a:pt x="179768" y="0"/>
                  </a:lnTo>
                  <a:lnTo>
                    <a:pt x="43967" y="0"/>
                  </a:lnTo>
                  <a:lnTo>
                    <a:pt x="43967" y="48348"/>
                  </a:lnTo>
                  <a:lnTo>
                    <a:pt x="63360" y="48348"/>
                  </a:lnTo>
                  <a:lnTo>
                    <a:pt x="47548" y="70675"/>
                  </a:lnTo>
                  <a:lnTo>
                    <a:pt x="0" y="70675"/>
                  </a:lnTo>
                  <a:lnTo>
                    <a:pt x="0" y="96697"/>
                  </a:lnTo>
                  <a:lnTo>
                    <a:pt x="46062" y="96697"/>
                  </a:lnTo>
                  <a:lnTo>
                    <a:pt x="58775" y="122555"/>
                  </a:lnTo>
                  <a:lnTo>
                    <a:pt x="24180" y="122555"/>
                  </a:lnTo>
                  <a:lnTo>
                    <a:pt x="24180" y="142379"/>
                  </a:lnTo>
                  <a:lnTo>
                    <a:pt x="101904" y="142379"/>
                  </a:lnTo>
                  <a:lnTo>
                    <a:pt x="101904" y="122555"/>
                  </a:lnTo>
                  <a:lnTo>
                    <a:pt x="61315" y="122555"/>
                  </a:lnTo>
                  <a:lnTo>
                    <a:pt x="48602" y="96697"/>
                  </a:lnTo>
                  <a:lnTo>
                    <a:pt x="89941" y="96697"/>
                  </a:lnTo>
                  <a:lnTo>
                    <a:pt x="89941" y="70675"/>
                  </a:lnTo>
                  <a:lnTo>
                    <a:pt x="50342" y="70675"/>
                  </a:lnTo>
                  <a:lnTo>
                    <a:pt x="66154" y="48348"/>
                  </a:lnTo>
                  <a:lnTo>
                    <a:pt x="134543" y="48348"/>
                  </a:lnTo>
                  <a:lnTo>
                    <a:pt x="159042" y="100393"/>
                  </a:lnTo>
                  <a:lnTo>
                    <a:pt x="112750" y="100393"/>
                  </a:lnTo>
                  <a:lnTo>
                    <a:pt x="112750" y="135572"/>
                  </a:lnTo>
                  <a:lnTo>
                    <a:pt x="221729" y="135572"/>
                  </a:lnTo>
                  <a:lnTo>
                    <a:pt x="221729" y="1003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151012" y="1841055"/>
              <a:ext cx="1205230" cy="5075555"/>
            </a:xfrm>
            <a:custGeom>
              <a:avLst/>
              <a:gdLst/>
              <a:ahLst/>
              <a:cxnLst/>
              <a:rect l="l" t="t" r="r" b="b"/>
              <a:pathLst>
                <a:path w="1205229" h="5075555">
                  <a:moveTo>
                    <a:pt x="1204785" y="0"/>
                  </a:moveTo>
                  <a:lnTo>
                    <a:pt x="6350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5068951"/>
                  </a:lnTo>
                  <a:lnTo>
                    <a:pt x="0" y="5075301"/>
                  </a:lnTo>
                  <a:lnTo>
                    <a:pt x="6350" y="5075301"/>
                  </a:lnTo>
                  <a:lnTo>
                    <a:pt x="1204785" y="5075301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218403" y="1677149"/>
              <a:ext cx="902335" cy="1708785"/>
            </a:xfrm>
            <a:custGeom>
              <a:avLst/>
              <a:gdLst/>
              <a:ahLst/>
              <a:cxnLst/>
              <a:rect l="l" t="t" r="r" b="b"/>
              <a:pathLst>
                <a:path w="902334" h="1708785">
                  <a:moveTo>
                    <a:pt x="902195" y="0"/>
                  </a:moveTo>
                  <a:lnTo>
                    <a:pt x="634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1701977"/>
                  </a:lnTo>
                  <a:lnTo>
                    <a:pt x="0" y="1708327"/>
                  </a:lnTo>
                  <a:lnTo>
                    <a:pt x="6349" y="1708327"/>
                  </a:lnTo>
                  <a:lnTo>
                    <a:pt x="902195" y="1708327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840354" y="1470939"/>
              <a:ext cx="902335" cy="752475"/>
            </a:xfrm>
            <a:custGeom>
              <a:avLst/>
              <a:gdLst/>
              <a:ahLst/>
              <a:cxnLst/>
              <a:rect l="l" t="t" r="r" b="b"/>
              <a:pathLst>
                <a:path w="902335" h="752475">
                  <a:moveTo>
                    <a:pt x="902195" y="0"/>
                  </a:moveTo>
                  <a:lnTo>
                    <a:pt x="634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745909"/>
                  </a:lnTo>
                  <a:lnTo>
                    <a:pt x="0" y="752259"/>
                  </a:lnTo>
                  <a:lnTo>
                    <a:pt x="6349" y="752259"/>
                  </a:lnTo>
                  <a:lnTo>
                    <a:pt x="902195" y="752259"/>
                  </a:lnTo>
                </a:path>
              </a:pathLst>
            </a:custGeom>
            <a:ln w="12699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840354" y="2633218"/>
              <a:ext cx="902335" cy="2262505"/>
            </a:xfrm>
            <a:custGeom>
              <a:avLst/>
              <a:gdLst/>
              <a:ahLst/>
              <a:cxnLst/>
              <a:rect l="l" t="t" r="r" b="b"/>
              <a:pathLst>
                <a:path w="902335" h="2262504">
                  <a:moveTo>
                    <a:pt x="902195" y="0"/>
                  </a:moveTo>
                  <a:lnTo>
                    <a:pt x="634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2255570"/>
                  </a:lnTo>
                  <a:lnTo>
                    <a:pt x="0" y="2261920"/>
                  </a:lnTo>
                  <a:lnTo>
                    <a:pt x="6349" y="2261920"/>
                  </a:lnTo>
                  <a:lnTo>
                    <a:pt x="902195" y="2261920"/>
                  </a:lnTo>
                </a:path>
              </a:pathLst>
            </a:custGeom>
            <a:ln w="12699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840354" y="5635853"/>
              <a:ext cx="902335" cy="2614295"/>
            </a:xfrm>
            <a:custGeom>
              <a:avLst/>
              <a:gdLst/>
              <a:ahLst/>
              <a:cxnLst/>
              <a:rect l="l" t="t" r="r" b="b"/>
              <a:pathLst>
                <a:path w="902335" h="2614295">
                  <a:moveTo>
                    <a:pt x="902195" y="0"/>
                  </a:moveTo>
                  <a:lnTo>
                    <a:pt x="634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2607449"/>
                  </a:lnTo>
                  <a:lnTo>
                    <a:pt x="0" y="2613799"/>
                  </a:lnTo>
                  <a:lnTo>
                    <a:pt x="6349" y="2613799"/>
                  </a:lnTo>
                  <a:lnTo>
                    <a:pt x="902195" y="2613799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218403" y="5454053"/>
              <a:ext cx="902335" cy="323215"/>
            </a:xfrm>
            <a:custGeom>
              <a:avLst/>
              <a:gdLst/>
              <a:ahLst/>
              <a:cxnLst/>
              <a:rect l="l" t="t" r="r" b="b"/>
              <a:pathLst>
                <a:path w="902334" h="323214">
                  <a:moveTo>
                    <a:pt x="902195" y="0"/>
                  </a:moveTo>
                  <a:lnTo>
                    <a:pt x="634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316560"/>
                  </a:lnTo>
                  <a:lnTo>
                    <a:pt x="0" y="322910"/>
                  </a:lnTo>
                  <a:lnTo>
                    <a:pt x="6349" y="322910"/>
                  </a:lnTo>
                  <a:lnTo>
                    <a:pt x="902195" y="322910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218403" y="6135459"/>
              <a:ext cx="902335" cy="323215"/>
            </a:xfrm>
            <a:custGeom>
              <a:avLst/>
              <a:gdLst/>
              <a:ahLst/>
              <a:cxnLst/>
              <a:rect l="l" t="t" r="r" b="b"/>
              <a:pathLst>
                <a:path w="902334" h="323214">
                  <a:moveTo>
                    <a:pt x="902195" y="0"/>
                  </a:moveTo>
                  <a:lnTo>
                    <a:pt x="634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316560"/>
                  </a:lnTo>
                  <a:lnTo>
                    <a:pt x="0" y="322910"/>
                  </a:lnTo>
                  <a:lnTo>
                    <a:pt x="6349" y="322910"/>
                  </a:lnTo>
                  <a:lnTo>
                    <a:pt x="902195" y="322910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218403" y="7038352"/>
              <a:ext cx="902335" cy="2435860"/>
            </a:xfrm>
            <a:custGeom>
              <a:avLst/>
              <a:gdLst/>
              <a:ahLst/>
              <a:cxnLst/>
              <a:rect l="l" t="t" r="r" b="b"/>
              <a:pathLst>
                <a:path w="902334" h="2435859">
                  <a:moveTo>
                    <a:pt x="902195" y="0"/>
                  </a:moveTo>
                  <a:lnTo>
                    <a:pt x="634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2428951"/>
                  </a:lnTo>
                  <a:lnTo>
                    <a:pt x="0" y="2435301"/>
                  </a:lnTo>
                  <a:lnTo>
                    <a:pt x="6349" y="2435301"/>
                  </a:lnTo>
                  <a:lnTo>
                    <a:pt x="902195" y="2435301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218403" y="4735461"/>
              <a:ext cx="902335" cy="344805"/>
            </a:xfrm>
            <a:custGeom>
              <a:avLst/>
              <a:gdLst/>
              <a:ahLst/>
              <a:cxnLst/>
              <a:rect l="l" t="t" r="r" b="b"/>
              <a:pathLst>
                <a:path w="902334" h="344804">
                  <a:moveTo>
                    <a:pt x="902195" y="0"/>
                  </a:moveTo>
                  <a:lnTo>
                    <a:pt x="6349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338416"/>
                  </a:lnTo>
                  <a:lnTo>
                    <a:pt x="0" y="344766"/>
                  </a:lnTo>
                  <a:lnTo>
                    <a:pt x="6349" y="344766"/>
                  </a:lnTo>
                  <a:lnTo>
                    <a:pt x="902195" y="344766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985506" y="1841055"/>
              <a:ext cx="4427220" cy="5088255"/>
            </a:xfrm>
            <a:custGeom>
              <a:avLst/>
              <a:gdLst/>
              <a:ahLst/>
              <a:cxnLst/>
              <a:rect l="l" t="t" r="r" b="b"/>
              <a:pathLst>
                <a:path w="4427220" h="5088255">
                  <a:moveTo>
                    <a:pt x="0" y="2520480"/>
                  </a:moveTo>
                  <a:lnTo>
                    <a:pt x="149098" y="2520480"/>
                  </a:lnTo>
                </a:path>
                <a:path w="4427220" h="5088255">
                  <a:moveTo>
                    <a:pt x="4226547" y="318770"/>
                  </a:moveTo>
                  <a:lnTo>
                    <a:pt x="4426750" y="318770"/>
                  </a:lnTo>
                </a:path>
                <a:path w="4427220" h="5088255">
                  <a:moveTo>
                    <a:pt x="1643138" y="0"/>
                  </a:moveTo>
                  <a:lnTo>
                    <a:pt x="2055088" y="0"/>
                  </a:lnTo>
                </a:path>
                <a:path w="4427220" h="5088255">
                  <a:moveTo>
                    <a:pt x="159169" y="1929472"/>
                  </a:moveTo>
                  <a:lnTo>
                    <a:pt x="419138" y="1929472"/>
                  </a:lnTo>
                </a:path>
                <a:path w="4427220" h="5088255">
                  <a:moveTo>
                    <a:pt x="1715135" y="1929472"/>
                  </a:moveTo>
                  <a:lnTo>
                    <a:pt x="2055088" y="1929472"/>
                  </a:lnTo>
                </a:path>
                <a:path w="4427220" h="5088255">
                  <a:moveTo>
                    <a:pt x="1848497" y="1137030"/>
                  </a:moveTo>
                  <a:lnTo>
                    <a:pt x="2055088" y="1137030"/>
                  </a:lnTo>
                </a:path>
                <a:path w="4427220" h="5088255">
                  <a:moveTo>
                    <a:pt x="1848497" y="1533245"/>
                  </a:moveTo>
                  <a:lnTo>
                    <a:pt x="2055088" y="1533245"/>
                  </a:lnTo>
                </a:path>
                <a:path w="4427220" h="5088255">
                  <a:moveTo>
                    <a:pt x="1848497" y="2299182"/>
                  </a:moveTo>
                  <a:lnTo>
                    <a:pt x="2055088" y="2299182"/>
                  </a:lnTo>
                </a:path>
                <a:path w="4427220" h="5088255">
                  <a:moveTo>
                    <a:pt x="1848497" y="2668892"/>
                  </a:moveTo>
                  <a:lnTo>
                    <a:pt x="2055088" y="2668892"/>
                  </a:lnTo>
                </a:path>
                <a:path w="4427220" h="5088255">
                  <a:moveTo>
                    <a:pt x="4226547" y="1124330"/>
                  </a:moveTo>
                  <a:lnTo>
                    <a:pt x="4426750" y="1124330"/>
                  </a:lnTo>
                </a:path>
                <a:path w="4427220" h="5088255">
                  <a:moveTo>
                    <a:pt x="3996131" y="761923"/>
                  </a:moveTo>
                  <a:lnTo>
                    <a:pt x="4426750" y="761923"/>
                  </a:lnTo>
                </a:path>
                <a:path w="4427220" h="5088255">
                  <a:moveTo>
                    <a:pt x="3999090" y="3060445"/>
                  </a:moveTo>
                  <a:lnTo>
                    <a:pt x="4226547" y="3060445"/>
                  </a:lnTo>
                </a:path>
                <a:path w="4427220" h="5088255">
                  <a:moveTo>
                    <a:pt x="1848497" y="4455858"/>
                  </a:moveTo>
                  <a:lnTo>
                    <a:pt x="2055088" y="4455858"/>
                  </a:lnTo>
                </a:path>
                <a:path w="4427220" h="5088255">
                  <a:moveTo>
                    <a:pt x="1643138" y="5088001"/>
                  </a:moveTo>
                  <a:lnTo>
                    <a:pt x="1863534" y="5088001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5984584" y="5614860"/>
              <a:ext cx="230504" cy="0"/>
            </a:xfrm>
            <a:custGeom>
              <a:avLst/>
              <a:gdLst/>
              <a:ahLst/>
              <a:cxnLst/>
              <a:rect l="l" t="t" r="r" b="b"/>
              <a:pathLst>
                <a:path w="230504">
                  <a:moveTo>
                    <a:pt x="0" y="0"/>
                  </a:moveTo>
                  <a:lnTo>
                    <a:pt x="230416" y="0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5984584" y="6290081"/>
              <a:ext cx="230504" cy="0"/>
            </a:xfrm>
            <a:custGeom>
              <a:avLst/>
              <a:gdLst/>
              <a:ahLst/>
              <a:cxnLst/>
              <a:rect l="l" t="t" r="r" b="b"/>
              <a:pathLst>
                <a:path w="230504">
                  <a:moveTo>
                    <a:pt x="0" y="0"/>
                  </a:moveTo>
                  <a:lnTo>
                    <a:pt x="230416" y="0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5988076" y="8262353"/>
              <a:ext cx="417830" cy="0"/>
            </a:xfrm>
            <a:custGeom>
              <a:avLst/>
              <a:gdLst/>
              <a:ahLst/>
              <a:cxnLst/>
              <a:rect l="l" t="t" r="r" b="b"/>
              <a:pathLst>
                <a:path w="417829">
                  <a:moveTo>
                    <a:pt x="0" y="0"/>
                  </a:moveTo>
                  <a:lnTo>
                    <a:pt x="417817" y="0"/>
                  </a:lnTo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37350" y="4078465"/>
              <a:ext cx="1248410" cy="548640"/>
            </a:xfrm>
            <a:custGeom>
              <a:avLst/>
              <a:gdLst/>
              <a:ahLst/>
              <a:cxnLst/>
              <a:rect l="l" t="t" r="r" b="b"/>
              <a:pathLst>
                <a:path w="1248410" h="548639">
                  <a:moveTo>
                    <a:pt x="1248155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1248155" y="548639"/>
                  </a:lnTo>
                  <a:lnTo>
                    <a:pt x="1248155" y="0"/>
                  </a:ln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9" name="object 219"/>
          <p:cNvSpPr txBox="1"/>
          <p:nvPr/>
        </p:nvSpPr>
        <p:spPr>
          <a:xfrm>
            <a:off x="804698" y="4145800"/>
            <a:ext cx="1116330" cy="417830"/>
          </a:xfrm>
          <a:prstGeom prst="rect">
            <a:avLst/>
          </a:prstGeom>
          <a:solidFill>
            <a:srgbClr val="66C1BE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Times New Roman"/>
              <a:cs typeface="Times New Roman"/>
            </a:endParaRPr>
          </a:p>
          <a:p>
            <a:pPr marL="328930">
              <a:lnSpc>
                <a:spcPct val="100000"/>
              </a:lnSpc>
            </a:pPr>
            <a:r>
              <a:rPr sz="900" b="1" spc="-45" dirty="0">
                <a:latin typeface="Arial"/>
                <a:cs typeface="Arial"/>
              </a:rPr>
              <a:t>Logística</a:t>
            </a:r>
            <a:endParaRPr sz="90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2332648" y="1708467"/>
            <a:ext cx="1296035" cy="265430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7785" rIns="0" bIns="0" rtlCol="0">
            <a:spAutoFit/>
          </a:bodyPr>
          <a:lstStyle/>
          <a:p>
            <a:pPr marL="374015">
              <a:lnSpc>
                <a:spcPct val="100000"/>
              </a:lnSpc>
              <a:spcBef>
                <a:spcPts val="455"/>
              </a:spcBef>
            </a:pPr>
            <a:r>
              <a:rPr sz="900" spc="-30" dirty="0">
                <a:latin typeface="Arial"/>
                <a:cs typeface="Arial"/>
              </a:rPr>
              <a:t>Actividades</a:t>
            </a:r>
            <a:endParaRPr sz="900">
              <a:latin typeface="Arial"/>
              <a:cs typeface="Arial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2404644" y="3618344"/>
            <a:ext cx="1296035" cy="265430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8419" rIns="0" bIns="0" rtlCol="0">
            <a:spAutoFit/>
          </a:bodyPr>
          <a:lstStyle/>
          <a:p>
            <a:pPr marL="411480">
              <a:lnSpc>
                <a:spcPct val="100000"/>
              </a:lnSpc>
              <a:spcBef>
                <a:spcPts val="459"/>
              </a:spcBef>
            </a:pPr>
            <a:r>
              <a:rPr sz="900" spc="-55" dirty="0">
                <a:latin typeface="Arial"/>
                <a:cs typeface="Arial"/>
              </a:rPr>
              <a:t>Funciones</a:t>
            </a:r>
            <a:endParaRPr sz="900">
              <a:latin typeface="Arial"/>
              <a:cs typeface="Arial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2332648" y="6802818"/>
            <a:ext cx="1296035" cy="265430"/>
          </a:xfrm>
          <a:prstGeom prst="rect">
            <a:avLst/>
          </a:prstGeom>
          <a:solidFill>
            <a:srgbClr val="AFDBDA"/>
          </a:solidFill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900" spc="-65" dirty="0">
                <a:latin typeface="Arial"/>
                <a:cs typeface="Arial"/>
              </a:rPr>
              <a:t>Costes</a:t>
            </a:r>
            <a:endParaRPr sz="900">
              <a:latin typeface="Arial"/>
              <a:cs typeface="Arial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4040595" y="1714474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77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900" spc="-35" dirty="0">
                <a:latin typeface="Arial"/>
                <a:cs typeface="Arial"/>
              </a:rPr>
              <a:t>Producción</a:t>
            </a:r>
            <a:endParaRPr sz="900">
              <a:latin typeface="Arial"/>
              <a:cs typeface="Arial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4040595" y="1332001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8419" rIns="0" bIns="0" rtlCol="0">
            <a:spAutoFit/>
          </a:bodyPr>
          <a:lstStyle/>
          <a:p>
            <a:pPr marL="526415">
              <a:lnSpc>
                <a:spcPct val="100000"/>
              </a:lnSpc>
              <a:spcBef>
                <a:spcPts val="459"/>
              </a:spcBef>
            </a:pPr>
            <a:r>
              <a:rPr sz="900" spc="-30" dirty="0">
                <a:latin typeface="Arial"/>
                <a:cs typeface="Arial"/>
              </a:rPr>
              <a:t>Aprovisionamiento</a:t>
            </a:r>
            <a:endParaRPr sz="900">
              <a:latin typeface="Arial"/>
              <a:cs typeface="Arial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4040595" y="2096947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900" spc="-20" dirty="0">
                <a:latin typeface="Arial"/>
                <a:cs typeface="Arial"/>
              </a:rPr>
              <a:t>Distribución</a:t>
            </a:r>
            <a:endParaRPr sz="900">
              <a:latin typeface="Arial"/>
              <a:cs typeface="Arial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4040595" y="8132254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900" spc="-45" dirty="0">
                <a:latin typeface="Arial"/>
                <a:cs typeface="Arial"/>
              </a:rPr>
              <a:t>Logísticos</a:t>
            </a:r>
            <a:endParaRPr sz="900">
              <a:latin typeface="Arial"/>
              <a:cs typeface="Arial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4040595" y="6154851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8419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459"/>
              </a:spcBef>
            </a:pPr>
            <a:r>
              <a:rPr sz="900" spc="-40" dirty="0">
                <a:latin typeface="Arial"/>
                <a:cs typeface="Arial"/>
              </a:rPr>
              <a:t>Vinculados </a:t>
            </a:r>
            <a:r>
              <a:rPr sz="900" spc="-70" dirty="0">
                <a:latin typeface="Arial"/>
                <a:cs typeface="Arial"/>
              </a:rPr>
              <a:t>a </a:t>
            </a:r>
            <a:r>
              <a:rPr sz="900" spc="-30" dirty="0">
                <a:latin typeface="Arial"/>
                <a:cs typeface="Arial"/>
              </a:rPr>
              <a:t>la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producción</a:t>
            </a:r>
            <a:endParaRPr sz="900">
              <a:latin typeface="Arial"/>
              <a:cs typeface="Arial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4040595" y="5482272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7785" rIns="0" bIns="0" rtlCol="0">
            <a:spAutoFit/>
          </a:bodyPr>
          <a:lstStyle/>
          <a:p>
            <a:pPr marL="481965">
              <a:lnSpc>
                <a:spcPct val="100000"/>
              </a:lnSpc>
              <a:spcBef>
                <a:spcPts val="455"/>
              </a:spcBef>
            </a:pPr>
            <a:r>
              <a:rPr sz="900" spc="-50" dirty="0">
                <a:latin typeface="Arial"/>
                <a:cs typeface="Arial"/>
              </a:rPr>
              <a:t>Según </a:t>
            </a:r>
            <a:r>
              <a:rPr sz="900" spc="-30" dirty="0">
                <a:latin typeface="Arial"/>
                <a:cs typeface="Arial"/>
              </a:rPr>
              <a:t>la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variabilidad</a:t>
            </a:r>
            <a:endParaRPr sz="900">
              <a:latin typeface="Arial"/>
              <a:cs typeface="Arial"/>
            </a:endParaRPr>
          </a:p>
        </p:txBody>
      </p:sp>
      <p:sp>
        <p:nvSpPr>
          <p:cNvPr id="229" name="object 229"/>
          <p:cNvSpPr txBox="1"/>
          <p:nvPr/>
        </p:nvSpPr>
        <p:spPr>
          <a:xfrm>
            <a:off x="4040595" y="2861907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7785" rIns="0" bIns="0" rtlCol="0">
            <a:spAutoFit/>
          </a:bodyPr>
          <a:lstStyle/>
          <a:p>
            <a:pPr marL="569595">
              <a:lnSpc>
                <a:spcPct val="100000"/>
              </a:lnSpc>
              <a:spcBef>
                <a:spcPts val="455"/>
              </a:spcBef>
            </a:pPr>
            <a:r>
              <a:rPr sz="900" spc="-30" dirty="0">
                <a:latin typeface="Arial"/>
                <a:cs typeface="Arial"/>
              </a:rPr>
              <a:t>Almacenamiento</a:t>
            </a:r>
            <a:endParaRPr sz="900">
              <a:latin typeface="Arial"/>
              <a:cs typeface="Arial"/>
            </a:endParaRPr>
          </a:p>
        </p:txBody>
      </p:sp>
      <p:sp>
        <p:nvSpPr>
          <p:cNvPr id="230" name="object 230"/>
          <p:cNvSpPr txBox="1"/>
          <p:nvPr/>
        </p:nvSpPr>
        <p:spPr>
          <a:xfrm>
            <a:off x="4040595" y="2479433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900" spc="-55" dirty="0">
                <a:latin typeface="Arial"/>
                <a:cs typeface="Arial"/>
              </a:rPr>
              <a:t>Compras</a:t>
            </a:r>
            <a:endParaRPr sz="900">
              <a:latin typeface="Arial"/>
              <a:cs typeface="Arial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4040595" y="3244380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8419" rIns="0" bIns="0" rtlCol="0">
            <a:spAutoFit/>
          </a:bodyPr>
          <a:lstStyle/>
          <a:p>
            <a:pPr marL="465455">
              <a:lnSpc>
                <a:spcPct val="100000"/>
              </a:lnSpc>
              <a:spcBef>
                <a:spcPts val="459"/>
              </a:spcBef>
            </a:pPr>
            <a:r>
              <a:rPr sz="900" spc="-35" dirty="0">
                <a:latin typeface="Arial"/>
                <a:cs typeface="Arial"/>
              </a:rPr>
              <a:t>Gestión de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inventario</a:t>
            </a:r>
            <a:endParaRPr sz="900">
              <a:latin typeface="Arial"/>
              <a:cs typeface="Arial"/>
            </a:endParaRPr>
          </a:p>
        </p:txBody>
      </p:sp>
      <p:sp>
        <p:nvSpPr>
          <p:cNvPr id="232" name="object 232"/>
          <p:cNvSpPr txBox="1"/>
          <p:nvPr/>
        </p:nvSpPr>
        <p:spPr>
          <a:xfrm>
            <a:off x="4040595" y="4009339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7785" rIns="0" bIns="0" rtlCol="0">
            <a:spAutoFit/>
          </a:bodyPr>
          <a:lstStyle/>
          <a:p>
            <a:pPr marL="265430">
              <a:lnSpc>
                <a:spcPct val="100000"/>
              </a:lnSpc>
              <a:spcBef>
                <a:spcPts val="455"/>
              </a:spcBef>
            </a:pPr>
            <a:r>
              <a:rPr sz="900" spc="-30" dirty="0">
                <a:latin typeface="Arial"/>
                <a:cs typeface="Arial"/>
              </a:rPr>
              <a:t>Planificación </a:t>
            </a:r>
            <a:r>
              <a:rPr sz="900" spc="-35" dirty="0">
                <a:latin typeface="Arial"/>
                <a:cs typeface="Arial"/>
              </a:rPr>
              <a:t>de </a:t>
            </a:r>
            <a:r>
              <a:rPr sz="900" spc="-30" dirty="0">
                <a:latin typeface="Arial"/>
                <a:cs typeface="Arial"/>
              </a:rPr>
              <a:t>la</a:t>
            </a:r>
            <a:r>
              <a:rPr sz="900" spc="-8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producción</a:t>
            </a:r>
            <a:endParaRPr sz="900">
              <a:latin typeface="Arial"/>
              <a:cs typeface="Arial"/>
            </a:endParaRPr>
          </a:p>
        </p:txBody>
      </p:sp>
      <p:sp>
        <p:nvSpPr>
          <p:cNvPr id="233" name="object 233"/>
          <p:cNvSpPr txBox="1"/>
          <p:nvPr/>
        </p:nvSpPr>
        <p:spPr>
          <a:xfrm>
            <a:off x="4040595" y="3626866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900" spc="-45" dirty="0">
                <a:latin typeface="Arial"/>
                <a:cs typeface="Arial"/>
              </a:rPr>
              <a:t>Embalaje</a:t>
            </a:r>
            <a:endParaRPr sz="900">
              <a:latin typeface="Arial"/>
              <a:cs typeface="Arial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4040595" y="4391812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77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900" spc="-40" dirty="0">
                <a:latin typeface="Arial"/>
                <a:cs typeface="Arial"/>
              </a:rPr>
              <a:t>Transporte</a:t>
            </a:r>
            <a:endParaRPr sz="900">
              <a:latin typeface="Arial"/>
              <a:cs typeface="Arial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4040595" y="4774285"/>
            <a:ext cx="1944370" cy="265430"/>
          </a:xfrm>
          <a:prstGeom prst="rect">
            <a:avLst/>
          </a:prstGeom>
          <a:solidFill>
            <a:srgbClr val="E0F1F0"/>
          </a:solidFill>
        </p:spPr>
        <p:txBody>
          <a:bodyPr vert="horz" wrap="square" lIns="0" tIns="57785" rIns="0" bIns="0" rtlCol="0">
            <a:spAutoFit/>
          </a:bodyPr>
          <a:lstStyle/>
          <a:p>
            <a:pPr marL="562610">
              <a:lnSpc>
                <a:spcPct val="100000"/>
              </a:lnSpc>
              <a:spcBef>
                <a:spcPts val="455"/>
              </a:spcBef>
            </a:pPr>
            <a:r>
              <a:rPr sz="900" spc="-40" dirty="0">
                <a:latin typeface="Arial"/>
                <a:cs typeface="Arial"/>
              </a:rPr>
              <a:t>Servicio </a:t>
            </a:r>
            <a:r>
              <a:rPr sz="900" spc="-35" dirty="0">
                <a:latin typeface="Arial"/>
                <a:cs typeface="Arial"/>
              </a:rPr>
              <a:t>al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cliente</a:t>
            </a:r>
            <a:endParaRPr sz="900">
              <a:latin typeface="Arial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6412256" y="6355893"/>
            <a:ext cx="1417320" cy="252729"/>
          </a:xfrm>
          <a:custGeom>
            <a:avLst/>
            <a:gdLst/>
            <a:ahLst/>
            <a:cxnLst/>
            <a:rect l="l" t="t" r="r" b="b"/>
            <a:pathLst>
              <a:path w="1417320" h="252729">
                <a:moveTo>
                  <a:pt x="1416697" y="0"/>
                </a:moveTo>
                <a:lnTo>
                  <a:pt x="0" y="0"/>
                </a:lnTo>
                <a:lnTo>
                  <a:pt x="0" y="252463"/>
                </a:lnTo>
                <a:lnTo>
                  <a:pt x="1416697" y="252463"/>
                </a:lnTo>
                <a:lnTo>
                  <a:pt x="1416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 txBox="1"/>
          <p:nvPr/>
        </p:nvSpPr>
        <p:spPr>
          <a:xfrm>
            <a:off x="6412256" y="6458369"/>
            <a:ext cx="1417320" cy="150495"/>
          </a:xfrm>
          <a:prstGeom prst="rect">
            <a:avLst/>
          </a:prstGeom>
          <a:solidFill>
            <a:srgbClr val="FFFFFF"/>
          </a:solidFill>
          <a:ln w="12700">
            <a:solidFill>
              <a:srgbClr val="66C1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7975">
              <a:lnSpc>
                <a:spcPts val="680"/>
              </a:lnSpc>
            </a:pPr>
            <a:r>
              <a:rPr sz="900" spc="-65" dirty="0">
                <a:latin typeface="Arial"/>
                <a:cs typeface="Arial"/>
              </a:rPr>
              <a:t>Costes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indirectos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38" name="object 238"/>
          <p:cNvGrpSpPr/>
          <p:nvPr/>
        </p:nvGrpSpPr>
        <p:grpSpPr>
          <a:xfrm>
            <a:off x="6405906" y="5994755"/>
            <a:ext cx="1430020" cy="620395"/>
            <a:chOff x="6405906" y="5994755"/>
            <a:chExt cx="1430020" cy="620395"/>
          </a:xfrm>
        </p:grpSpPr>
        <p:sp>
          <p:nvSpPr>
            <p:cNvPr id="239" name="object 239"/>
            <p:cNvSpPr/>
            <p:nvPr/>
          </p:nvSpPr>
          <p:spPr>
            <a:xfrm>
              <a:off x="6412256" y="6355893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29">
                  <a:moveTo>
                    <a:pt x="0" y="252463"/>
                  </a:moveTo>
                  <a:lnTo>
                    <a:pt x="1416697" y="252463"/>
                  </a:lnTo>
                  <a:lnTo>
                    <a:pt x="1416697" y="0"/>
                  </a:lnTo>
                  <a:lnTo>
                    <a:pt x="0" y="0"/>
                  </a:lnTo>
                  <a:lnTo>
                    <a:pt x="0" y="252463"/>
                  </a:lnTo>
                  <a:close/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412256" y="5994755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29">
                  <a:moveTo>
                    <a:pt x="1416697" y="0"/>
                  </a:moveTo>
                  <a:lnTo>
                    <a:pt x="0" y="0"/>
                  </a:lnTo>
                  <a:lnTo>
                    <a:pt x="0" y="252463"/>
                  </a:lnTo>
                  <a:lnTo>
                    <a:pt x="1416697" y="252463"/>
                  </a:lnTo>
                  <a:lnTo>
                    <a:pt x="141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1" name="object 241"/>
          <p:cNvSpPr txBox="1"/>
          <p:nvPr/>
        </p:nvSpPr>
        <p:spPr>
          <a:xfrm>
            <a:off x="6412256" y="5994755"/>
            <a:ext cx="1417320" cy="140970"/>
          </a:xfrm>
          <a:prstGeom prst="rect">
            <a:avLst/>
          </a:prstGeom>
          <a:solidFill>
            <a:srgbClr val="FFFFFF"/>
          </a:solidFill>
          <a:ln w="12700">
            <a:solidFill>
              <a:srgbClr val="66C1BE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351155">
              <a:lnSpc>
                <a:spcPts val="700"/>
              </a:lnSpc>
              <a:spcBef>
                <a:spcPts val="405"/>
              </a:spcBef>
            </a:pPr>
            <a:r>
              <a:rPr sz="900" spc="-65" dirty="0">
                <a:latin typeface="Arial"/>
                <a:cs typeface="Arial"/>
              </a:rPr>
              <a:t>Costes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directos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42" name="object 242"/>
          <p:cNvGrpSpPr/>
          <p:nvPr/>
        </p:nvGrpSpPr>
        <p:grpSpPr>
          <a:xfrm>
            <a:off x="6405906" y="5657075"/>
            <a:ext cx="1430020" cy="596900"/>
            <a:chOff x="6405906" y="5657075"/>
            <a:chExt cx="1430020" cy="596900"/>
          </a:xfrm>
        </p:grpSpPr>
        <p:sp>
          <p:nvSpPr>
            <p:cNvPr id="243" name="object 243"/>
            <p:cNvSpPr/>
            <p:nvPr/>
          </p:nvSpPr>
          <p:spPr>
            <a:xfrm>
              <a:off x="6412256" y="5994755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29">
                  <a:moveTo>
                    <a:pt x="0" y="252463"/>
                  </a:moveTo>
                  <a:lnTo>
                    <a:pt x="1416697" y="252463"/>
                  </a:lnTo>
                  <a:lnTo>
                    <a:pt x="1416697" y="0"/>
                  </a:lnTo>
                  <a:lnTo>
                    <a:pt x="0" y="0"/>
                  </a:lnTo>
                  <a:lnTo>
                    <a:pt x="0" y="252463"/>
                  </a:lnTo>
                  <a:close/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412256" y="5657075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29">
                  <a:moveTo>
                    <a:pt x="1416697" y="0"/>
                  </a:moveTo>
                  <a:lnTo>
                    <a:pt x="0" y="0"/>
                  </a:lnTo>
                  <a:lnTo>
                    <a:pt x="0" y="252463"/>
                  </a:lnTo>
                  <a:lnTo>
                    <a:pt x="1416697" y="252463"/>
                  </a:lnTo>
                  <a:lnTo>
                    <a:pt x="141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5" name="object 245"/>
          <p:cNvSpPr txBox="1"/>
          <p:nvPr/>
        </p:nvSpPr>
        <p:spPr>
          <a:xfrm>
            <a:off x="6412256" y="5776963"/>
            <a:ext cx="1417320" cy="132715"/>
          </a:xfrm>
          <a:prstGeom prst="rect">
            <a:avLst/>
          </a:prstGeom>
          <a:solidFill>
            <a:srgbClr val="FFFFFF"/>
          </a:solidFill>
          <a:ln w="12700">
            <a:solidFill>
              <a:srgbClr val="66C1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32105">
              <a:lnSpc>
                <a:spcPts val="545"/>
              </a:lnSpc>
            </a:pPr>
            <a:r>
              <a:rPr sz="900" spc="-65" dirty="0">
                <a:latin typeface="Arial"/>
                <a:cs typeface="Arial"/>
              </a:rPr>
              <a:t>Costes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variables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46" name="object 246"/>
          <p:cNvGrpSpPr/>
          <p:nvPr/>
        </p:nvGrpSpPr>
        <p:grpSpPr>
          <a:xfrm>
            <a:off x="6405906" y="5321477"/>
            <a:ext cx="1430020" cy="594995"/>
            <a:chOff x="6405906" y="5321477"/>
            <a:chExt cx="1430020" cy="594995"/>
          </a:xfrm>
        </p:grpSpPr>
        <p:sp>
          <p:nvSpPr>
            <p:cNvPr id="247" name="object 247"/>
            <p:cNvSpPr/>
            <p:nvPr/>
          </p:nvSpPr>
          <p:spPr>
            <a:xfrm>
              <a:off x="6412256" y="5657075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29">
                  <a:moveTo>
                    <a:pt x="0" y="252463"/>
                  </a:moveTo>
                  <a:lnTo>
                    <a:pt x="1416697" y="252463"/>
                  </a:lnTo>
                  <a:lnTo>
                    <a:pt x="1416697" y="0"/>
                  </a:lnTo>
                  <a:lnTo>
                    <a:pt x="0" y="0"/>
                  </a:lnTo>
                  <a:lnTo>
                    <a:pt x="0" y="252463"/>
                  </a:lnTo>
                  <a:close/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412256" y="5321477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29">
                  <a:moveTo>
                    <a:pt x="1416697" y="0"/>
                  </a:moveTo>
                  <a:lnTo>
                    <a:pt x="0" y="0"/>
                  </a:lnTo>
                  <a:lnTo>
                    <a:pt x="0" y="252463"/>
                  </a:lnTo>
                  <a:lnTo>
                    <a:pt x="1416697" y="252463"/>
                  </a:lnTo>
                  <a:lnTo>
                    <a:pt x="141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9" name="object 249"/>
          <p:cNvSpPr txBox="1"/>
          <p:nvPr/>
        </p:nvSpPr>
        <p:spPr>
          <a:xfrm>
            <a:off x="6844831" y="5360708"/>
            <a:ext cx="5518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latin typeface="Arial"/>
                <a:cs typeface="Arial"/>
              </a:rPr>
              <a:t>Costes</a:t>
            </a:r>
            <a:r>
              <a:rPr sz="900" spc="-9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fijos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6405906" y="4590224"/>
            <a:ext cx="1430020" cy="990600"/>
            <a:chOff x="6405906" y="4590224"/>
            <a:chExt cx="1430020" cy="990600"/>
          </a:xfrm>
        </p:grpSpPr>
        <p:sp>
          <p:nvSpPr>
            <p:cNvPr id="251" name="object 251"/>
            <p:cNvSpPr/>
            <p:nvPr/>
          </p:nvSpPr>
          <p:spPr>
            <a:xfrm>
              <a:off x="6412256" y="5321478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29">
                  <a:moveTo>
                    <a:pt x="0" y="252463"/>
                  </a:moveTo>
                  <a:lnTo>
                    <a:pt x="1416697" y="252463"/>
                  </a:lnTo>
                  <a:lnTo>
                    <a:pt x="1416697" y="0"/>
                  </a:lnTo>
                  <a:lnTo>
                    <a:pt x="0" y="0"/>
                  </a:lnTo>
                  <a:lnTo>
                    <a:pt x="0" y="252463"/>
                  </a:lnTo>
                  <a:close/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412256" y="4590224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29">
                  <a:moveTo>
                    <a:pt x="1416697" y="0"/>
                  </a:moveTo>
                  <a:lnTo>
                    <a:pt x="0" y="0"/>
                  </a:lnTo>
                  <a:lnTo>
                    <a:pt x="0" y="252463"/>
                  </a:lnTo>
                  <a:lnTo>
                    <a:pt x="1416697" y="252463"/>
                  </a:lnTo>
                  <a:lnTo>
                    <a:pt x="141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3" name="object 253"/>
          <p:cNvSpPr txBox="1"/>
          <p:nvPr/>
        </p:nvSpPr>
        <p:spPr>
          <a:xfrm>
            <a:off x="6412256" y="4590224"/>
            <a:ext cx="1417320" cy="145415"/>
          </a:xfrm>
          <a:prstGeom prst="rect">
            <a:avLst/>
          </a:prstGeom>
          <a:solidFill>
            <a:srgbClr val="FFFFFF"/>
          </a:solidFill>
          <a:ln w="12700">
            <a:solidFill>
              <a:srgbClr val="66C1BE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410845">
              <a:lnSpc>
                <a:spcPts val="735"/>
              </a:lnSpc>
              <a:spcBef>
                <a:spcPts val="409"/>
              </a:spcBef>
            </a:pPr>
            <a:r>
              <a:rPr sz="900" spc="-45" dirty="0">
                <a:latin typeface="Arial"/>
                <a:cs typeface="Arial"/>
              </a:rPr>
              <a:t>Calidad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total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54" name="object 254"/>
          <p:cNvGrpSpPr/>
          <p:nvPr/>
        </p:nvGrpSpPr>
        <p:grpSpPr>
          <a:xfrm>
            <a:off x="6405906" y="2824658"/>
            <a:ext cx="1430020" cy="2024380"/>
            <a:chOff x="6405906" y="2824658"/>
            <a:chExt cx="1430020" cy="2024380"/>
          </a:xfrm>
        </p:grpSpPr>
        <p:sp>
          <p:nvSpPr>
            <p:cNvPr id="255" name="object 255"/>
            <p:cNvSpPr/>
            <p:nvPr/>
          </p:nvSpPr>
          <p:spPr>
            <a:xfrm>
              <a:off x="6412256" y="4590224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29">
                  <a:moveTo>
                    <a:pt x="0" y="252463"/>
                  </a:moveTo>
                  <a:lnTo>
                    <a:pt x="1416697" y="252463"/>
                  </a:lnTo>
                  <a:lnTo>
                    <a:pt x="1416697" y="0"/>
                  </a:lnTo>
                  <a:lnTo>
                    <a:pt x="0" y="0"/>
                  </a:lnTo>
                  <a:lnTo>
                    <a:pt x="0" y="252463"/>
                  </a:lnTo>
                  <a:close/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412256" y="2824658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30">
                  <a:moveTo>
                    <a:pt x="1416697" y="0"/>
                  </a:moveTo>
                  <a:lnTo>
                    <a:pt x="0" y="0"/>
                  </a:lnTo>
                  <a:lnTo>
                    <a:pt x="0" y="252463"/>
                  </a:lnTo>
                  <a:lnTo>
                    <a:pt x="1416697" y="252463"/>
                  </a:lnTo>
                  <a:lnTo>
                    <a:pt x="141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7" name="object 257"/>
          <p:cNvSpPr txBox="1"/>
          <p:nvPr/>
        </p:nvSpPr>
        <p:spPr>
          <a:xfrm>
            <a:off x="6412256" y="2824658"/>
            <a:ext cx="1417320" cy="252729"/>
          </a:xfrm>
          <a:prstGeom prst="rect">
            <a:avLst/>
          </a:prstGeom>
          <a:ln w="12700">
            <a:solidFill>
              <a:srgbClr val="66C1BE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405"/>
              </a:spcBef>
            </a:pPr>
            <a:r>
              <a:rPr sz="900" spc="-50" dirty="0">
                <a:latin typeface="Arial"/>
                <a:cs typeface="Arial"/>
              </a:rPr>
              <a:t>Recepción </a:t>
            </a:r>
            <a:r>
              <a:rPr sz="900" spc="-35" dirty="0">
                <a:latin typeface="Arial"/>
                <a:cs typeface="Arial"/>
              </a:rPr>
              <a:t>de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mercancía</a:t>
            </a:r>
            <a:endParaRPr sz="900">
              <a:latin typeface="Arial"/>
              <a:cs typeface="Arial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6412256" y="2469019"/>
            <a:ext cx="1417320" cy="252729"/>
          </a:xfrm>
          <a:custGeom>
            <a:avLst/>
            <a:gdLst/>
            <a:ahLst/>
            <a:cxnLst/>
            <a:rect l="l" t="t" r="r" b="b"/>
            <a:pathLst>
              <a:path w="1417320" h="252730">
                <a:moveTo>
                  <a:pt x="1416697" y="0"/>
                </a:moveTo>
                <a:lnTo>
                  <a:pt x="0" y="0"/>
                </a:lnTo>
                <a:lnTo>
                  <a:pt x="0" y="252463"/>
                </a:lnTo>
                <a:lnTo>
                  <a:pt x="1416697" y="252463"/>
                </a:lnTo>
                <a:lnTo>
                  <a:pt x="1416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 txBox="1"/>
          <p:nvPr/>
        </p:nvSpPr>
        <p:spPr>
          <a:xfrm>
            <a:off x="6412256" y="2469019"/>
            <a:ext cx="1417320" cy="252729"/>
          </a:xfrm>
          <a:prstGeom prst="rect">
            <a:avLst/>
          </a:prstGeom>
          <a:ln w="12700">
            <a:solidFill>
              <a:srgbClr val="66C1BE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409"/>
              </a:spcBef>
            </a:pPr>
            <a:r>
              <a:rPr sz="900" spc="-30" dirty="0">
                <a:latin typeface="Arial"/>
                <a:cs typeface="Arial"/>
              </a:rPr>
              <a:t>Seguimiento </a:t>
            </a:r>
            <a:r>
              <a:rPr sz="900" spc="-25" dirty="0">
                <a:latin typeface="Arial"/>
                <a:cs typeface="Arial"/>
              </a:rPr>
              <a:t>del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pedido</a:t>
            </a:r>
            <a:endParaRPr sz="900">
              <a:latin typeface="Arial"/>
              <a:cs typeface="Arial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6412256" y="1553451"/>
            <a:ext cx="1417320" cy="252729"/>
          </a:xfrm>
          <a:custGeom>
            <a:avLst/>
            <a:gdLst/>
            <a:ahLst/>
            <a:cxnLst/>
            <a:rect l="l" t="t" r="r" b="b"/>
            <a:pathLst>
              <a:path w="1417320" h="252730">
                <a:moveTo>
                  <a:pt x="1416697" y="0"/>
                </a:moveTo>
                <a:lnTo>
                  <a:pt x="0" y="0"/>
                </a:lnTo>
                <a:lnTo>
                  <a:pt x="0" y="252463"/>
                </a:lnTo>
                <a:lnTo>
                  <a:pt x="1416697" y="252463"/>
                </a:lnTo>
                <a:lnTo>
                  <a:pt x="1416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 txBox="1"/>
          <p:nvPr/>
        </p:nvSpPr>
        <p:spPr>
          <a:xfrm>
            <a:off x="6412256" y="1677149"/>
            <a:ext cx="1417320" cy="128905"/>
          </a:xfrm>
          <a:prstGeom prst="rect">
            <a:avLst/>
          </a:prstGeom>
          <a:ln w="12700">
            <a:solidFill>
              <a:srgbClr val="66C1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515"/>
              </a:lnSpc>
            </a:pPr>
            <a:r>
              <a:rPr sz="900" spc="-45" dirty="0">
                <a:latin typeface="Arial"/>
                <a:cs typeface="Arial"/>
              </a:rPr>
              <a:t>Selección </a:t>
            </a:r>
            <a:r>
              <a:rPr sz="900" spc="-25" dirty="0">
                <a:latin typeface="Arial"/>
                <a:cs typeface="Arial"/>
              </a:rPr>
              <a:t>del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proveedor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2" name="object 262"/>
          <p:cNvGrpSpPr/>
          <p:nvPr/>
        </p:nvGrpSpPr>
        <p:grpSpPr>
          <a:xfrm>
            <a:off x="6405906" y="1547101"/>
            <a:ext cx="1430020" cy="2065020"/>
            <a:chOff x="6405906" y="1547101"/>
            <a:chExt cx="1430020" cy="2065020"/>
          </a:xfrm>
        </p:grpSpPr>
        <p:sp>
          <p:nvSpPr>
            <p:cNvPr id="263" name="object 263"/>
            <p:cNvSpPr/>
            <p:nvPr/>
          </p:nvSpPr>
          <p:spPr>
            <a:xfrm>
              <a:off x="6412256" y="1553451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30">
                  <a:moveTo>
                    <a:pt x="0" y="252463"/>
                  </a:moveTo>
                  <a:lnTo>
                    <a:pt x="1416697" y="252463"/>
                  </a:lnTo>
                  <a:lnTo>
                    <a:pt x="1416697" y="0"/>
                  </a:lnTo>
                  <a:lnTo>
                    <a:pt x="0" y="0"/>
                  </a:lnTo>
                  <a:lnTo>
                    <a:pt x="0" y="252463"/>
                  </a:lnTo>
                  <a:close/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6412256" y="3174479"/>
              <a:ext cx="1417320" cy="437515"/>
            </a:xfrm>
            <a:custGeom>
              <a:avLst/>
              <a:gdLst/>
              <a:ahLst/>
              <a:cxnLst/>
              <a:rect l="l" t="t" r="r" b="b"/>
              <a:pathLst>
                <a:path w="1417320" h="437514">
                  <a:moveTo>
                    <a:pt x="1416697" y="0"/>
                  </a:moveTo>
                  <a:lnTo>
                    <a:pt x="0" y="0"/>
                  </a:lnTo>
                  <a:lnTo>
                    <a:pt x="0" y="437515"/>
                  </a:lnTo>
                  <a:lnTo>
                    <a:pt x="1416697" y="437515"/>
                  </a:lnTo>
                  <a:lnTo>
                    <a:pt x="141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5" name="object 265"/>
          <p:cNvSpPr txBox="1"/>
          <p:nvPr/>
        </p:nvSpPr>
        <p:spPr>
          <a:xfrm>
            <a:off x="6412256" y="3174479"/>
            <a:ext cx="1417320" cy="211454"/>
          </a:xfrm>
          <a:prstGeom prst="rect">
            <a:avLst/>
          </a:prstGeom>
          <a:ln w="12700">
            <a:solidFill>
              <a:srgbClr val="66C1BE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211454">
              <a:lnSpc>
                <a:spcPts val="1065"/>
              </a:lnSpc>
              <a:spcBef>
                <a:spcPts val="595"/>
              </a:spcBef>
            </a:pPr>
            <a:r>
              <a:rPr sz="900" spc="-50" dirty="0">
                <a:latin typeface="Arial"/>
                <a:cs typeface="Arial"/>
              </a:rPr>
              <a:t>Recepción </a:t>
            </a:r>
            <a:r>
              <a:rPr sz="900" spc="-35" dirty="0">
                <a:latin typeface="Arial"/>
                <a:cs typeface="Arial"/>
              </a:rPr>
              <a:t>de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factura</a:t>
            </a:r>
            <a:endParaRPr sz="900">
              <a:latin typeface="Arial"/>
              <a:cs typeface="Arial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6412256" y="3385477"/>
            <a:ext cx="1417320" cy="226695"/>
          </a:xfrm>
          <a:prstGeom prst="rect">
            <a:avLst/>
          </a:prstGeom>
          <a:solidFill>
            <a:srgbClr val="FFFFFF"/>
          </a:solidFill>
          <a:ln w="12700">
            <a:solidFill>
              <a:srgbClr val="66C1BE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5"/>
              </a:spcBef>
            </a:pPr>
            <a:r>
              <a:rPr sz="900" spc="-35" dirty="0">
                <a:latin typeface="Arial"/>
                <a:cs typeface="Arial"/>
              </a:rPr>
              <a:t>de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compra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7" name="object 267"/>
          <p:cNvGrpSpPr/>
          <p:nvPr/>
        </p:nvGrpSpPr>
        <p:grpSpPr>
          <a:xfrm>
            <a:off x="6405906" y="1921192"/>
            <a:ext cx="1430020" cy="1697355"/>
            <a:chOff x="6405906" y="1921192"/>
            <a:chExt cx="1430020" cy="1697355"/>
          </a:xfrm>
        </p:grpSpPr>
        <p:sp>
          <p:nvSpPr>
            <p:cNvPr id="268" name="object 268"/>
            <p:cNvSpPr/>
            <p:nvPr/>
          </p:nvSpPr>
          <p:spPr>
            <a:xfrm>
              <a:off x="6412256" y="3174479"/>
              <a:ext cx="1417320" cy="437515"/>
            </a:xfrm>
            <a:custGeom>
              <a:avLst/>
              <a:gdLst/>
              <a:ahLst/>
              <a:cxnLst/>
              <a:rect l="l" t="t" r="r" b="b"/>
              <a:pathLst>
                <a:path w="1417320" h="437514">
                  <a:moveTo>
                    <a:pt x="0" y="437515"/>
                  </a:moveTo>
                  <a:lnTo>
                    <a:pt x="1416697" y="437515"/>
                  </a:lnTo>
                  <a:lnTo>
                    <a:pt x="1416697" y="0"/>
                  </a:lnTo>
                  <a:lnTo>
                    <a:pt x="0" y="0"/>
                  </a:lnTo>
                  <a:lnTo>
                    <a:pt x="0" y="437515"/>
                  </a:lnTo>
                  <a:close/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412256" y="1921192"/>
              <a:ext cx="1417320" cy="437515"/>
            </a:xfrm>
            <a:custGeom>
              <a:avLst/>
              <a:gdLst/>
              <a:ahLst/>
              <a:cxnLst/>
              <a:rect l="l" t="t" r="r" b="b"/>
              <a:pathLst>
                <a:path w="1417320" h="437514">
                  <a:moveTo>
                    <a:pt x="1416697" y="0"/>
                  </a:moveTo>
                  <a:lnTo>
                    <a:pt x="0" y="0"/>
                  </a:lnTo>
                  <a:lnTo>
                    <a:pt x="0" y="437515"/>
                  </a:lnTo>
                  <a:lnTo>
                    <a:pt x="1416697" y="437515"/>
                  </a:lnTo>
                  <a:lnTo>
                    <a:pt x="141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0" name="object 270"/>
          <p:cNvSpPr txBox="1"/>
          <p:nvPr/>
        </p:nvSpPr>
        <p:spPr>
          <a:xfrm>
            <a:off x="6412256" y="1921192"/>
            <a:ext cx="1417320" cy="437515"/>
          </a:xfrm>
          <a:prstGeom prst="rect">
            <a:avLst/>
          </a:prstGeom>
          <a:ln w="12700">
            <a:solidFill>
              <a:srgbClr val="66C1BE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63830" marR="156210" indent="100965">
              <a:lnSpc>
                <a:spcPct val="100000"/>
              </a:lnSpc>
              <a:spcBef>
                <a:spcPts val="595"/>
              </a:spcBef>
            </a:pPr>
            <a:r>
              <a:rPr sz="900" spc="-35" dirty="0">
                <a:latin typeface="Arial"/>
                <a:cs typeface="Arial"/>
              </a:rPr>
              <a:t>Negociación de </a:t>
            </a:r>
            <a:r>
              <a:rPr sz="900" spc="-50" dirty="0">
                <a:latin typeface="Arial"/>
                <a:cs typeface="Arial"/>
              </a:rPr>
              <a:t>las  </a:t>
            </a:r>
            <a:r>
              <a:rPr sz="900" spc="-40" dirty="0">
                <a:latin typeface="Arial"/>
                <a:cs typeface="Arial"/>
              </a:rPr>
              <a:t>condiciones </a:t>
            </a:r>
            <a:r>
              <a:rPr sz="900" spc="-35" dirty="0">
                <a:latin typeface="Arial"/>
                <a:cs typeface="Arial"/>
              </a:rPr>
              <a:t>de</a:t>
            </a:r>
            <a:r>
              <a:rPr sz="900" spc="-8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compra</a:t>
            </a:r>
            <a:endParaRPr sz="900">
              <a:latin typeface="Arial"/>
              <a:cs typeface="Arial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6412256" y="4960340"/>
            <a:ext cx="1417320" cy="252729"/>
          </a:xfrm>
          <a:custGeom>
            <a:avLst/>
            <a:gdLst/>
            <a:ahLst/>
            <a:cxnLst/>
            <a:rect l="l" t="t" r="r" b="b"/>
            <a:pathLst>
              <a:path w="1417320" h="252729">
                <a:moveTo>
                  <a:pt x="1416697" y="0"/>
                </a:moveTo>
                <a:lnTo>
                  <a:pt x="0" y="0"/>
                </a:lnTo>
                <a:lnTo>
                  <a:pt x="0" y="252463"/>
                </a:lnTo>
                <a:lnTo>
                  <a:pt x="1416697" y="252463"/>
                </a:lnTo>
                <a:lnTo>
                  <a:pt x="1416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 txBox="1"/>
          <p:nvPr/>
        </p:nvSpPr>
        <p:spPr>
          <a:xfrm>
            <a:off x="6412256" y="5080228"/>
            <a:ext cx="1417320" cy="132715"/>
          </a:xfrm>
          <a:prstGeom prst="rect">
            <a:avLst/>
          </a:prstGeom>
          <a:solidFill>
            <a:srgbClr val="FFFFFF"/>
          </a:solidFill>
          <a:ln w="12700">
            <a:solidFill>
              <a:srgbClr val="66C1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545"/>
              </a:lnSpc>
            </a:pPr>
            <a:r>
              <a:rPr sz="900" i="1" spc="-85" dirty="0">
                <a:latin typeface="Arial"/>
                <a:cs typeface="Arial"/>
              </a:rPr>
              <a:t>Just </a:t>
            </a:r>
            <a:r>
              <a:rPr sz="900" i="1" spc="-5" dirty="0">
                <a:latin typeface="Arial"/>
                <a:cs typeface="Arial"/>
              </a:rPr>
              <a:t>in</a:t>
            </a:r>
            <a:r>
              <a:rPr sz="900" i="1" spc="-1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time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73" name="object 273"/>
          <p:cNvGrpSpPr/>
          <p:nvPr/>
        </p:nvGrpSpPr>
        <p:grpSpPr>
          <a:xfrm>
            <a:off x="6405906" y="4953990"/>
            <a:ext cx="1430020" cy="4697095"/>
            <a:chOff x="6405906" y="4953990"/>
            <a:chExt cx="1430020" cy="4697095"/>
          </a:xfrm>
        </p:grpSpPr>
        <p:sp>
          <p:nvSpPr>
            <p:cNvPr id="274" name="object 274"/>
            <p:cNvSpPr/>
            <p:nvPr/>
          </p:nvSpPr>
          <p:spPr>
            <a:xfrm>
              <a:off x="6412256" y="4960340"/>
              <a:ext cx="1417320" cy="252729"/>
            </a:xfrm>
            <a:custGeom>
              <a:avLst/>
              <a:gdLst/>
              <a:ahLst/>
              <a:cxnLst/>
              <a:rect l="l" t="t" r="r" b="b"/>
              <a:pathLst>
                <a:path w="1417320" h="252729">
                  <a:moveTo>
                    <a:pt x="0" y="252463"/>
                  </a:moveTo>
                  <a:lnTo>
                    <a:pt x="1416697" y="252463"/>
                  </a:lnTo>
                  <a:lnTo>
                    <a:pt x="1416697" y="0"/>
                  </a:lnTo>
                  <a:lnTo>
                    <a:pt x="0" y="0"/>
                  </a:lnTo>
                  <a:lnTo>
                    <a:pt x="0" y="252463"/>
                  </a:lnTo>
                  <a:close/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412256" y="9166136"/>
              <a:ext cx="1417320" cy="485140"/>
            </a:xfrm>
            <a:custGeom>
              <a:avLst/>
              <a:gdLst/>
              <a:ahLst/>
              <a:cxnLst/>
              <a:rect l="l" t="t" r="r" b="b"/>
              <a:pathLst>
                <a:path w="1417320" h="485140">
                  <a:moveTo>
                    <a:pt x="1416697" y="0"/>
                  </a:moveTo>
                  <a:lnTo>
                    <a:pt x="0" y="0"/>
                  </a:lnTo>
                  <a:lnTo>
                    <a:pt x="0" y="484517"/>
                  </a:lnTo>
                  <a:lnTo>
                    <a:pt x="1416697" y="484517"/>
                  </a:lnTo>
                  <a:lnTo>
                    <a:pt x="141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6" name="object 276"/>
          <p:cNvSpPr txBox="1"/>
          <p:nvPr/>
        </p:nvSpPr>
        <p:spPr>
          <a:xfrm>
            <a:off x="6412256" y="9166136"/>
            <a:ext cx="1417320" cy="307975"/>
          </a:xfrm>
          <a:prstGeom prst="rect">
            <a:avLst/>
          </a:prstGeom>
          <a:ln w="12700">
            <a:solidFill>
              <a:srgbClr val="66C1BE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640"/>
              </a:spcBef>
            </a:pPr>
            <a:r>
              <a:rPr sz="900" b="1" spc="-30" dirty="0">
                <a:latin typeface="Arial"/>
                <a:cs typeface="Arial"/>
              </a:rPr>
              <a:t>De</a:t>
            </a:r>
            <a:r>
              <a:rPr sz="900" b="1" spc="-105" dirty="0">
                <a:latin typeface="Arial"/>
                <a:cs typeface="Arial"/>
              </a:rPr>
              <a:t> </a:t>
            </a:r>
            <a:r>
              <a:rPr sz="900" b="1" spc="-45" dirty="0">
                <a:latin typeface="Arial"/>
                <a:cs typeface="Arial"/>
              </a:rPr>
              <a:t>distribución</a:t>
            </a:r>
            <a:endParaRPr sz="900">
              <a:latin typeface="Arial"/>
              <a:cs typeface="Arial"/>
            </a:endParaRPr>
          </a:p>
        </p:txBody>
      </p:sp>
      <p:sp>
        <p:nvSpPr>
          <p:cNvPr id="277" name="object 277"/>
          <p:cNvSpPr txBox="1"/>
          <p:nvPr/>
        </p:nvSpPr>
        <p:spPr>
          <a:xfrm>
            <a:off x="6412256" y="9473654"/>
            <a:ext cx="1417320" cy="177165"/>
          </a:xfrm>
          <a:prstGeom prst="rect">
            <a:avLst/>
          </a:prstGeom>
          <a:solidFill>
            <a:srgbClr val="FFFFFF"/>
          </a:solidFill>
          <a:ln w="12700">
            <a:solidFill>
              <a:srgbClr val="66C1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6055" indent="-108585">
              <a:lnSpc>
                <a:spcPts val="665"/>
              </a:lnSpc>
              <a:buChar char="•"/>
              <a:tabLst>
                <a:tab pos="186690" algn="l"/>
              </a:tabLst>
            </a:pPr>
            <a:r>
              <a:rPr sz="900" spc="-50" dirty="0">
                <a:latin typeface="Arial"/>
                <a:cs typeface="Arial"/>
              </a:rPr>
              <a:t>De </a:t>
            </a:r>
            <a:r>
              <a:rPr sz="900" spc="-20" dirty="0">
                <a:latin typeface="Arial"/>
                <a:cs typeface="Arial"/>
              </a:rPr>
              <a:t>transporte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78" name="object 278"/>
          <p:cNvGrpSpPr/>
          <p:nvPr/>
        </p:nvGrpSpPr>
        <p:grpSpPr>
          <a:xfrm>
            <a:off x="6405906" y="7467917"/>
            <a:ext cx="1430020" cy="2189480"/>
            <a:chOff x="6405906" y="7467917"/>
            <a:chExt cx="1430020" cy="2189480"/>
          </a:xfrm>
        </p:grpSpPr>
        <p:sp>
          <p:nvSpPr>
            <p:cNvPr id="279" name="object 279"/>
            <p:cNvSpPr/>
            <p:nvPr/>
          </p:nvSpPr>
          <p:spPr>
            <a:xfrm>
              <a:off x="6412256" y="9166136"/>
              <a:ext cx="1417320" cy="485140"/>
            </a:xfrm>
            <a:custGeom>
              <a:avLst/>
              <a:gdLst/>
              <a:ahLst/>
              <a:cxnLst/>
              <a:rect l="l" t="t" r="r" b="b"/>
              <a:pathLst>
                <a:path w="1417320" h="485140">
                  <a:moveTo>
                    <a:pt x="0" y="484517"/>
                  </a:moveTo>
                  <a:lnTo>
                    <a:pt x="1416697" y="484517"/>
                  </a:lnTo>
                  <a:lnTo>
                    <a:pt x="1416697" y="0"/>
                  </a:lnTo>
                  <a:lnTo>
                    <a:pt x="0" y="0"/>
                  </a:lnTo>
                  <a:lnTo>
                    <a:pt x="0" y="484517"/>
                  </a:lnTo>
                  <a:close/>
                </a:path>
              </a:pathLst>
            </a:custGeom>
            <a:ln w="1270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6412256" y="7467917"/>
              <a:ext cx="1417320" cy="1584960"/>
            </a:xfrm>
            <a:custGeom>
              <a:avLst/>
              <a:gdLst/>
              <a:ahLst/>
              <a:cxnLst/>
              <a:rect l="l" t="t" r="r" b="b"/>
              <a:pathLst>
                <a:path w="1417320" h="1584959">
                  <a:moveTo>
                    <a:pt x="1416697" y="0"/>
                  </a:moveTo>
                  <a:lnTo>
                    <a:pt x="0" y="0"/>
                  </a:lnTo>
                  <a:lnTo>
                    <a:pt x="0" y="1584401"/>
                  </a:lnTo>
                  <a:lnTo>
                    <a:pt x="1416697" y="1584401"/>
                  </a:lnTo>
                  <a:lnTo>
                    <a:pt x="141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1" name="object 281"/>
          <p:cNvSpPr txBox="1"/>
          <p:nvPr/>
        </p:nvSpPr>
        <p:spPr>
          <a:xfrm>
            <a:off x="6412256" y="7467917"/>
            <a:ext cx="1417320" cy="1584960"/>
          </a:xfrm>
          <a:prstGeom prst="rect">
            <a:avLst/>
          </a:prstGeom>
          <a:ln w="12700">
            <a:solidFill>
              <a:srgbClr val="66C1BE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</a:pPr>
            <a:r>
              <a:rPr sz="900" b="1" spc="-30" dirty="0">
                <a:latin typeface="Arial"/>
                <a:cs typeface="Arial"/>
              </a:rPr>
              <a:t>De</a:t>
            </a:r>
            <a:r>
              <a:rPr sz="900" b="1" spc="-105" dirty="0">
                <a:latin typeface="Arial"/>
                <a:cs typeface="Arial"/>
              </a:rPr>
              <a:t> </a:t>
            </a:r>
            <a:r>
              <a:rPr sz="900" b="1" spc="-45" dirty="0">
                <a:latin typeface="Arial"/>
                <a:cs typeface="Arial"/>
              </a:rPr>
              <a:t>almacenaje</a:t>
            </a:r>
            <a:endParaRPr sz="900">
              <a:latin typeface="Arial"/>
              <a:cs typeface="Arial"/>
            </a:endParaRPr>
          </a:p>
          <a:p>
            <a:pPr marL="186055" marR="119380" indent="-108585">
              <a:lnSpc>
                <a:spcPct val="100000"/>
              </a:lnSpc>
              <a:spcBef>
                <a:spcPts val="284"/>
              </a:spcBef>
              <a:buChar char="•"/>
              <a:tabLst>
                <a:tab pos="186690" algn="l"/>
              </a:tabLst>
            </a:pPr>
            <a:r>
              <a:rPr sz="900" spc="-35" dirty="0">
                <a:latin typeface="Arial"/>
                <a:cs typeface="Arial"/>
              </a:rPr>
              <a:t>Del </a:t>
            </a:r>
            <a:r>
              <a:rPr sz="900" spc="-20" dirty="0">
                <a:latin typeface="Arial"/>
                <a:cs typeface="Arial"/>
              </a:rPr>
              <a:t>edificio </a:t>
            </a:r>
            <a:r>
              <a:rPr sz="900" spc="-30" dirty="0">
                <a:latin typeface="Arial"/>
                <a:cs typeface="Arial"/>
              </a:rPr>
              <a:t>destinado</a:t>
            </a:r>
            <a:r>
              <a:rPr sz="900" spc="-110" dirty="0">
                <a:latin typeface="Arial"/>
                <a:cs typeface="Arial"/>
              </a:rPr>
              <a:t> </a:t>
            </a:r>
            <a:r>
              <a:rPr sz="900" spc="-70" dirty="0">
                <a:latin typeface="Arial"/>
                <a:cs typeface="Arial"/>
              </a:rPr>
              <a:t>a  </a:t>
            </a:r>
            <a:r>
              <a:rPr sz="900" spc="-45" dirty="0">
                <a:latin typeface="Arial"/>
                <a:cs typeface="Arial"/>
              </a:rPr>
              <a:t>almacén</a:t>
            </a:r>
            <a:endParaRPr sz="900">
              <a:latin typeface="Arial"/>
              <a:cs typeface="Arial"/>
            </a:endParaRPr>
          </a:p>
          <a:p>
            <a:pPr marL="186055" indent="-108585">
              <a:lnSpc>
                <a:spcPct val="100000"/>
              </a:lnSpc>
              <a:buChar char="•"/>
              <a:tabLst>
                <a:tab pos="186690" algn="l"/>
              </a:tabLst>
            </a:pPr>
            <a:r>
              <a:rPr sz="900" spc="-50" dirty="0">
                <a:latin typeface="Arial"/>
                <a:cs typeface="Arial"/>
              </a:rPr>
              <a:t>De </a:t>
            </a:r>
            <a:r>
              <a:rPr sz="900" spc="-40" dirty="0">
                <a:latin typeface="Arial"/>
                <a:cs typeface="Arial"/>
              </a:rPr>
              <a:t>almacenaje</a:t>
            </a:r>
            <a:endParaRPr sz="900">
              <a:latin typeface="Arial"/>
              <a:cs typeface="Arial"/>
            </a:endParaRPr>
          </a:p>
          <a:p>
            <a:pPr marL="186055" indent="-108585">
              <a:lnSpc>
                <a:spcPct val="100000"/>
              </a:lnSpc>
              <a:buChar char="•"/>
              <a:tabLst>
                <a:tab pos="186690" algn="l"/>
              </a:tabLst>
            </a:pPr>
            <a:r>
              <a:rPr sz="900" spc="-50" dirty="0">
                <a:latin typeface="Arial"/>
                <a:cs typeface="Arial"/>
              </a:rPr>
              <a:t>De las</a:t>
            </a:r>
            <a:r>
              <a:rPr sz="900" spc="-5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instalaciones</a:t>
            </a:r>
            <a:endParaRPr sz="900">
              <a:latin typeface="Arial"/>
              <a:cs typeface="Arial"/>
            </a:endParaRPr>
          </a:p>
          <a:p>
            <a:pPr marL="186055" marR="133985" indent="-107950">
              <a:lnSpc>
                <a:spcPct val="100000"/>
              </a:lnSpc>
              <a:buChar char="•"/>
              <a:tabLst>
                <a:tab pos="186690" algn="l"/>
              </a:tabLst>
            </a:pPr>
            <a:r>
              <a:rPr sz="900" spc="-50" dirty="0">
                <a:latin typeface="Arial"/>
                <a:cs typeface="Arial"/>
              </a:rPr>
              <a:t>De </a:t>
            </a:r>
            <a:r>
              <a:rPr sz="900" spc="-25" dirty="0">
                <a:latin typeface="Arial"/>
                <a:cs typeface="Arial"/>
              </a:rPr>
              <a:t>manutención </a:t>
            </a:r>
            <a:r>
              <a:rPr sz="900" spc="-35" dirty="0">
                <a:latin typeface="Arial"/>
                <a:cs typeface="Arial"/>
              </a:rPr>
              <a:t>de</a:t>
            </a:r>
            <a:r>
              <a:rPr sz="900" spc="-95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las  </a:t>
            </a:r>
            <a:r>
              <a:rPr sz="900" spc="-40" dirty="0">
                <a:latin typeface="Arial"/>
                <a:cs typeface="Arial"/>
              </a:rPr>
              <a:t>existencias</a:t>
            </a:r>
            <a:endParaRPr sz="900">
              <a:latin typeface="Arial"/>
              <a:cs typeface="Arial"/>
            </a:endParaRPr>
          </a:p>
          <a:p>
            <a:pPr marL="186055" marR="106680" indent="-107950">
              <a:lnSpc>
                <a:spcPct val="100000"/>
              </a:lnSpc>
              <a:buChar char="•"/>
              <a:tabLst>
                <a:tab pos="186690" algn="l"/>
              </a:tabLst>
            </a:pPr>
            <a:r>
              <a:rPr sz="900" spc="-50" dirty="0">
                <a:latin typeface="Arial"/>
                <a:cs typeface="Arial"/>
              </a:rPr>
              <a:t>De </a:t>
            </a:r>
            <a:r>
              <a:rPr sz="900" spc="-45" dirty="0">
                <a:latin typeface="Arial"/>
                <a:cs typeface="Arial"/>
              </a:rPr>
              <a:t>posesión </a:t>
            </a:r>
            <a:r>
              <a:rPr sz="900" spc="-35" dirty="0">
                <a:latin typeface="Arial"/>
                <a:cs typeface="Arial"/>
              </a:rPr>
              <a:t>de </a:t>
            </a:r>
            <a:r>
              <a:rPr sz="900" spc="-50" dirty="0">
                <a:latin typeface="Arial"/>
                <a:cs typeface="Arial"/>
              </a:rPr>
              <a:t>las</a:t>
            </a:r>
            <a:r>
              <a:rPr sz="900" spc="-10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exis-  </a:t>
            </a:r>
            <a:r>
              <a:rPr sz="900" spc="-40" dirty="0">
                <a:latin typeface="Arial"/>
                <a:cs typeface="Arial"/>
              </a:rPr>
              <a:t>tencias</a:t>
            </a:r>
            <a:endParaRPr sz="900">
              <a:latin typeface="Arial"/>
              <a:cs typeface="Arial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6412256" y="6711188"/>
            <a:ext cx="1417320" cy="653415"/>
          </a:xfrm>
          <a:custGeom>
            <a:avLst/>
            <a:gdLst/>
            <a:ahLst/>
            <a:cxnLst/>
            <a:rect l="l" t="t" r="r" b="b"/>
            <a:pathLst>
              <a:path w="1417320" h="653415">
                <a:moveTo>
                  <a:pt x="1416697" y="0"/>
                </a:moveTo>
                <a:lnTo>
                  <a:pt x="0" y="0"/>
                </a:lnTo>
                <a:lnTo>
                  <a:pt x="0" y="653249"/>
                </a:lnTo>
                <a:lnTo>
                  <a:pt x="1416697" y="653249"/>
                </a:lnTo>
                <a:lnTo>
                  <a:pt x="1416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 txBox="1"/>
          <p:nvPr/>
        </p:nvSpPr>
        <p:spPr>
          <a:xfrm>
            <a:off x="6862573" y="6795668"/>
            <a:ext cx="5162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30" dirty="0">
                <a:latin typeface="Arial"/>
                <a:cs typeface="Arial"/>
              </a:rPr>
              <a:t>De</a:t>
            </a:r>
            <a:r>
              <a:rPr sz="900" b="1" spc="-150" dirty="0">
                <a:latin typeface="Arial"/>
                <a:cs typeface="Arial"/>
              </a:rPr>
              <a:t> </a:t>
            </a:r>
            <a:r>
              <a:rPr sz="900" b="1" spc="-60" dirty="0">
                <a:latin typeface="Arial"/>
                <a:cs typeface="Arial"/>
              </a:rPr>
              <a:t>pedido</a:t>
            </a:r>
            <a:endParaRPr sz="900">
              <a:latin typeface="Arial"/>
              <a:cs typeface="Arial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6412256" y="7038352"/>
            <a:ext cx="1417320" cy="326390"/>
          </a:xfrm>
          <a:prstGeom prst="rect">
            <a:avLst/>
          </a:prstGeom>
          <a:ln w="12700">
            <a:solidFill>
              <a:srgbClr val="66C1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6055" indent="-108585">
              <a:lnSpc>
                <a:spcPts val="635"/>
              </a:lnSpc>
              <a:buChar char="•"/>
              <a:tabLst>
                <a:tab pos="186690" algn="l"/>
              </a:tabLst>
            </a:pPr>
            <a:r>
              <a:rPr sz="900" spc="-50" dirty="0">
                <a:latin typeface="Arial"/>
                <a:cs typeface="Arial"/>
              </a:rPr>
              <a:t>De </a:t>
            </a:r>
            <a:r>
              <a:rPr sz="900" spc="-35" dirty="0">
                <a:latin typeface="Arial"/>
                <a:cs typeface="Arial"/>
              </a:rPr>
              <a:t>personal</a:t>
            </a:r>
            <a:endParaRPr sz="900">
              <a:latin typeface="Arial"/>
              <a:cs typeface="Arial"/>
            </a:endParaRPr>
          </a:p>
          <a:p>
            <a:pPr marL="186055" indent="-108585">
              <a:lnSpc>
                <a:spcPct val="100000"/>
              </a:lnSpc>
              <a:buChar char="•"/>
              <a:tabLst>
                <a:tab pos="186690" algn="l"/>
              </a:tabLst>
            </a:pPr>
            <a:r>
              <a:rPr sz="900" spc="-50" dirty="0">
                <a:latin typeface="Arial"/>
                <a:cs typeface="Arial"/>
              </a:rPr>
              <a:t>De </a:t>
            </a:r>
            <a:r>
              <a:rPr sz="900" spc="-25" dirty="0">
                <a:latin typeface="Arial"/>
                <a:cs typeface="Arial"/>
              </a:rPr>
              <a:t>administración</a:t>
            </a:r>
            <a:endParaRPr sz="900">
              <a:latin typeface="Arial"/>
              <a:cs typeface="Arial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6412256" y="6711188"/>
            <a:ext cx="1417320" cy="653415"/>
          </a:xfrm>
          <a:custGeom>
            <a:avLst/>
            <a:gdLst/>
            <a:ahLst/>
            <a:cxnLst/>
            <a:rect l="l" t="t" r="r" b="b"/>
            <a:pathLst>
              <a:path w="1417320" h="653415">
                <a:moveTo>
                  <a:pt x="0" y="653249"/>
                </a:moveTo>
                <a:lnTo>
                  <a:pt x="1416697" y="653249"/>
                </a:lnTo>
                <a:lnTo>
                  <a:pt x="1416697" y="0"/>
                </a:lnTo>
                <a:lnTo>
                  <a:pt x="0" y="0"/>
                </a:lnTo>
                <a:lnTo>
                  <a:pt x="0" y="653249"/>
                </a:lnTo>
                <a:close/>
              </a:path>
            </a:pathLst>
          </a:custGeom>
          <a:ln w="12699">
            <a:solidFill>
              <a:srgbClr val="66C1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8352" y="449580"/>
            <a:ext cx="403860" cy="404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7809" y="689088"/>
            <a:ext cx="5424805" cy="1097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3342004" algn="l"/>
              </a:tabLst>
            </a:pPr>
            <a:r>
              <a:rPr sz="1200" spc="10" dirty="0">
                <a:solidFill>
                  <a:srgbClr val="ED1C24"/>
                </a:solidFill>
                <a:latin typeface="Times New Roman"/>
                <a:cs typeface="Times New Roman"/>
              </a:rPr>
              <a:t>Telf. </a:t>
            </a:r>
            <a:r>
              <a:rPr sz="1200" spc="35" dirty="0">
                <a:solidFill>
                  <a:srgbClr val="ED1C24"/>
                </a:solidFill>
                <a:latin typeface="Times New Roman"/>
                <a:cs typeface="Times New Roman"/>
              </a:rPr>
              <a:t>contacto: </a:t>
            </a:r>
            <a:r>
              <a:rPr sz="1200" spc="-5" dirty="0">
                <a:solidFill>
                  <a:srgbClr val="ED1C24"/>
                </a:solidFill>
                <a:latin typeface="Times New Roman"/>
                <a:cs typeface="Times New Roman"/>
              </a:rPr>
              <a:t>902</a:t>
            </a:r>
            <a:r>
              <a:rPr sz="1200" spc="-30" dirty="0">
                <a:solidFill>
                  <a:srgbClr val="ED1C24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ED1C24"/>
                </a:solidFill>
                <a:latin typeface="Times New Roman"/>
                <a:cs typeface="Times New Roman"/>
              </a:rPr>
              <a:t>656</a:t>
            </a:r>
            <a:r>
              <a:rPr sz="1200" dirty="0">
                <a:solidFill>
                  <a:srgbClr val="ED1C24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ED1C24"/>
                </a:solidFill>
                <a:latin typeface="Times New Roman"/>
                <a:cs typeface="Times New Roman"/>
              </a:rPr>
              <a:t>439	</a:t>
            </a:r>
            <a:r>
              <a:rPr sz="1200" spc="35" dirty="0">
                <a:solidFill>
                  <a:srgbClr val="ED1C24"/>
                </a:solidFill>
                <a:latin typeface="Times New Roman"/>
                <a:cs typeface="Times New Roman"/>
                <a:hlinkClick r:id="rId3"/>
              </a:rPr>
              <a:t>http://mghlibros.distriforma.es/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635" algn="ctr">
              <a:lnSpc>
                <a:spcPts val="1410"/>
              </a:lnSpc>
            </a:pPr>
            <a:r>
              <a:rPr sz="1200" b="1" spc="-5" dirty="0">
                <a:solidFill>
                  <a:srgbClr val="A72B43"/>
                </a:solidFill>
                <a:latin typeface="Arial"/>
                <a:cs typeface="Arial"/>
              </a:rPr>
              <a:t>McGraw-Hill te facilita disponer de tus eBooks y</a:t>
            </a:r>
            <a:r>
              <a:rPr sz="1200" b="1" spc="20" dirty="0">
                <a:solidFill>
                  <a:srgbClr val="A72B43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A72B43"/>
                </a:solidFill>
                <a:latin typeface="Arial"/>
                <a:cs typeface="Arial"/>
              </a:rPr>
              <a:t>libros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80"/>
              </a:lnSpc>
            </a:pPr>
            <a:r>
              <a:rPr sz="1200" b="1" spc="-5" dirty="0">
                <a:solidFill>
                  <a:srgbClr val="A72B43"/>
                </a:solidFill>
                <a:latin typeface="Arial"/>
                <a:cs typeface="Arial"/>
              </a:rPr>
              <a:t>¡No esperes más para</a:t>
            </a:r>
            <a:r>
              <a:rPr sz="1200" b="1" spc="10" dirty="0">
                <a:solidFill>
                  <a:srgbClr val="A72B43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A72B43"/>
                </a:solidFill>
                <a:latin typeface="Arial"/>
                <a:cs typeface="Arial"/>
              </a:rPr>
              <a:t>tenerlos!</a:t>
            </a:r>
            <a:endParaRPr sz="1200">
              <a:latin typeface="Arial"/>
              <a:cs typeface="Arial"/>
            </a:endParaRPr>
          </a:p>
          <a:p>
            <a:pPr marL="704850" marR="697230" algn="ctr">
              <a:lnSpc>
                <a:spcPts val="1380"/>
              </a:lnSpc>
              <a:spcBef>
                <a:spcPts val="65"/>
              </a:spcBef>
            </a:pPr>
            <a:r>
              <a:rPr sz="1200" b="1" spc="-5" dirty="0">
                <a:solidFill>
                  <a:srgbClr val="A72B43"/>
                </a:solidFill>
                <a:latin typeface="Arial"/>
                <a:cs typeface="Arial"/>
              </a:rPr>
              <a:t>Un sistema rápido y cómodo al recibirlo </a:t>
            </a:r>
            <a:r>
              <a:rPr sz="1200" b="1" spc="-10" dirty="0">
                <a:solidFill>
                  <a:srgbClr val="A72B43"/>
                </a:solidFill>
                <a:latin typeface="Arial"/>
                <a:cs typeface="Arial"/>
              </a:rPr>
              <a:t>en </a:t>
            </a:r>
            <a:r>
              <a:rPr sz="1200" b="1" spc="-5" dirty="0">
                <a:solidFill>
                  <a:srgbClr val="A72B43"/>
                </a:solidFill>
                <a:latin typeface="Arial"/>
                <a:cs typeface="Arial"/>
              </a:rPr>
              <a:t>tu domicilio  Contacta con</a:t>
            </a:r>
            <a:r>
              <a:rPr sz="1200" b="1" dirty="0">
                <a:solidFill>
                  <a:srgbClr val="A72B43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A72B43"/>
                </a:solidFill>
                <a:latin typeface="Arial"/>
                <a:cs typeface="Arial"/>
              </a:rPr>
              <a:t>MGHLibros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98464" y="9760455"/>
            <a:ext cx="482346" cy="48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159882" y="1951832"/>
            <a:ext cx="1240790" cy="673735"/>
            <a:chOff x="3159882" y="1951832"/>
            <a:chExt cx="1240790" cy="673735"/>
          </a:xfrm>
        </p:grpSpPr>
        <p:sp>
          <p:nvSpPr>
            <p:cNvPr id="6" name="object 6"/>
            <p:cNvSpPr/>
            <p:nvPr/>
          </p:nvSpPr>
          <p:spPr>
            <a:xfrm>
              <a:off x="3166110" y="1957578"/>
              <a:ext cx="1228343" cy="6614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59874" y="1951837"/>
              <a:ext cx="1240790" cy="673735"/>
            </a:xfrm>
            <a:custGeom>
              <a:avLst/>
              <a:gdLst/>
              <a:ahLst/>
              <a:cxnLst/>
              <a:rect l="l" t="t" r="r" b="b"/>
              <a:pathLst>
                <a:path w="1240789" h="673735">
                  <a:moveTo>
                    <a:pt x="1240485" y="0"/>
                  </a:moveTo>
                  <a:lnTo>
                    <a:pt x="1234389" y="0"/>
                  </a:lnTo>
                  <a:lnTo>
                    <a:pt x="1234389" y="6096"/>
                  </a:lnTo>
                  <a:lnTo>
                    <a:pt x="1234389" y="667486"/>
                  </a:lnTo>
                  <a:lnTo>
                    <a:pt x="6096" y="667486"/>
                  </a:lnTo>
                  <a:lnTo>
                    <a:pt x="6096" y="6096"/>
                  </a:lnTo>
                  <a:lnTo>
                    <a:pt x="1234389" y="6096"/>
                  </a:lnTo>
                  <a:lnTo>
                    <a:pt x="123438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0" y="673569"/>
                  </a:lnTo>
                  <a:lnTo>
                    <a:pt x="6096" y="673569"/>
                  </a:lnTo>
                  <a:lnTo>
                    <a:pt x="1234389" y="673569"/>
                  </a:lnTo>
                  <a:lnTo>
                    <a:pt x="1240485" y="673569"/>
                  </a:lnTo>
                  <a:lnTo>
                    <a:pt x="1240485" y="6096"/>
                  </a:lnTo>
                  <a:lnTo>
                    <a:pt x="1240485" y="0"/>
                  </a:lnTo>
                  <a:close/>
                </a:path>
              </a:pathLst>
            </a:custGeom>
            <a:solidFill>
              <a:srgbClr val="962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35427" y="2777729"/>
            <a:ext cx="2532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solidFill>
                  <a:srgbClr val="2E3092"/>
                </a:solidFill>
                <a:uFill>
                  <a:solidFill>
                    <a:srgbClr val="2E3092"/>
                  </a:solidFill>
                </a:uFill>
                <a:latin typeface="Arial"/>
                <a:cs typeface="Arial"/>
                <a:hlinkClick r:id="rId5"/>
              </a:rPr>
              <a:t>www.mcgraw-hill.es</a:t>
            </a:r>
            <a:r>
              <a:rPr sz="1200" b="1" spc="-5" dirty="0">
                <a:solidFill>
                  <a:srgbClr val="2E3092"/>
                </a:solidFill>
                <a:latin typeface="Arial"/>
                <a:cs typeface="Arial"/>
                <a:hlinkClick r:id="rId5"/>
              </a:rPr>
              <a:t> </a:t>
            </a:r>
            <a:r>
              <a:rPr sz="1200" b="1" dirty="0">
                <a:solidFill>
                  <a:srgbClr val="A72B43"/>
                </a:solidFill>
                <a:latin typeface="Arial"/>
                <a:cs typeface="Arial"/>
              </a:rPr>
              <a:t>/</a:t>
            </a:r>
            <a:r>
              <a:rPr sz="1200" b="1" spc="-30" dirty="0">
                <a:solidFill>
                  <a:srgbClr val="A72B43"/>
                </a:solidFill>
                <a:latin typeface="Arial"/>
                <a:cs typeface="Arial"/>
              </a:rPr>
              <a:t> </a:t>
            </a:r>
            <a:r>
              <a:rPr sz="1200" b="1" u="heavy" spc="-5" dirty="0">
                <a:solidFill>
                  <a:srgbClr val="2E3092"/>
                </a:solidFill>
                <a:uFill>
                  <a:solidFill>
                    <a:srgbClr val="2E3092"/>
                  </a:solidFill>
                </a:uFill>
                <a:latin typeface="Arial"/>
                <a:cs typeface="Arial"/>
                <a:hlinkClick r:id="rId6"/>
              </a:rPr>
              <a:t>www.mhe.es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80464" y="3326422"/>
            <a:ext cx="2646045" cy="2009775"/>
            <a:chOff x="1080464" y="3326422"/>
            <a:chExt cx="2646045" cy="2009775"/>
          </a:xfrm>
        </p:grpSpPr>
        <p:sp>
          <p:nvSpPr>
            <p:cNvPr id="10" name="object 10"/>
            <p:cNvSpPr/>
            <p:nvPr/>
          </p:nvSpPr>
          <p:spPr>
            <a:xfrm>
              <a:off x="1086605" y="3332225"/>
              <a:ext cx="2633472" cy="199720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0452" y="3326421"/>
              <a:ext cx="2646045" cy="2009775"/>
            </a:xfrm>
            <a:custGeom>
              <a:avLst/>
              <a:gdLst/>
              <a:ahLst/>
              <a:cxnLst/>
              <a:rect l="l" t="t" r="r" b="b"/>
              <a:pathLst>
                <a:path w="2646045" h="2009775">
                  <a:moveTo>
                    <a:pt x="2645562" y="0"/>
                  </a:moveTo>
                  <a:lnTo>
                    <a:pt x="2639466" y="0"/>
                  </a:lnTo>
                  <a:lnTo>
                    <a:pt x="2639466" y="6096"/>
                  </a:lnTo>
                  <a:lnTo>
                    <a:pt x="2639466" y="2003221"/>
                  </a:lnTo>
                  <a:lnTo>
                    <a:pt x="6096" y="2003221"/>
                  </a:lnTo>
                  <a:lnTo>
                    <a:pt x="6096" y="6096"/>
                  </a:lnTo>
                  <a:lnTo>
                    <a:pt x="2639466" y="6096"/>
                  </a:lnTo>
                  <a:lnTo>
                    <a:pt x="2639466" y="12"/>
                  </a:lnTo>
                  <a:lnTo>
                    <a:pt x="6096" y="12"/>
                  </a:lnTo>
                  <a:lnTo>
                    <a:pt x="0" y="0"/>
                  </a:lnTo>
                  <a:lnTo>
                    <a:pt x="0" y="2009305"/>
                  </a:lnTo>
                  <a:lnTo>
                    <a:pt x="6096" y="2009305"/>
                  </a:lnTo>
                  <a:lnTo>
                    <a:pt x="2639466" y="2009305"/>
                  </a:lnTo>
                  <a:lnTo>
                    <a:pt x="2645562" y="2009305"/>
                  </a:lnTo>
                  <a:lnTo>
                    <a:pt x="2645562" y="0"/>
                  </a:lnTo>
                  <a:close/>
                </a:path>
              </a:pathLst>
            </a:custGeom>
            <a:solidFill>
              <a:srgbClr val="363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810603" y="3340899"/>
            <a:ext cx="2655570" cy="1995170"/>
            <a:chOff x="3810603" y="3340899"/>
            <a:chExt cx="2655570" cy="1995170"/>
          </a:xfrm>
        </p:grpSpPr>
        <p:sp>
          <p:nvSpPr>
            <p:cNvPr id="13" name="object 13"/>
            <p:cNvSpPr/>
            <p:nvPr/>
          </p:nvSpPr>
          <p:spPr>
            <a:xfrm>
              <a:off x="3816857" y="3346703"/>
              <a:ext cx="2643378" cy="1982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596" y="3340899"/>
              <a:ext cx="2655570" cy="1995170"/>
            </a:xfrm>
            <a:custGeom>
              <a:avLst/>
              <a:gdLst/>
              <a:ahLst/>
              <a:cxnLst/>
              <a:rect l="l" t="t" r="r" b="b"/>
              <a:pathLst>
                <a:path w="2655570" h="1995170">
                  <a:moveTo>
                    <a:pt x="2655455" y="0"/>
                  </a:moveTo>
                  <a:lnTo>
                    <a:pt x="2649359" y="0"/>
                  </a:lnTo>
                  <a:lnTo>
                    <a:pt x="2649359" y="6096"/>
                  </a:lnTo>
                  <a:lnTo>
                    <a:pt x="2649359" y="1988743"/>
                  </a:lnTo>
                  <a:lnTo>
                    <a:pt x="6096" y="1988743"/>
                  </a:lnTo>
                  <a:lnTo>
                    <a:pt x="6096" y="6096"/>
                  </a:lnTo>
                  <a:lnTo>
                    <a:pt x="2649359" y="6096"/>
                  </a:lnTo>
                  <a:lnTo>
                    <a:pt x="2649359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994827"/>
                  </a:lnTo>
                  <a:lnTo>
                    <a:pt x="6096" y="1994827"/>
                  </a:lnTo>
                  <a:lnTo>
                    <a:pt x="2649359" y="1994827"/>
                  </a:lnTo>
                  <a:lnTo>
                    <a:pt x="2655455" y="1994827"/>
                  </a:lnTo>
                  <a:lnTo>
                    <a:pt x="2655455" y="0"/>
                  </a:lnTo>
                  <a:close/>
                </a:path>
              </a:pathLst>
            </a:custGeom>
            <a:solidFill>
              <a:srgbClr val="363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906444" y="5512509"/>
            <a:ext cx="3747770" cy="2852420"/>
            <a:chOff x="1906444" y="5512509"/>
            <a:chExt cx="3747770" cy="2852420"/>
          </a:xfrm>
        </p:grpSpPr>
        <p:sp>
          <p:nvSpPr>
            <p:cNvPr id="16" name="object 16"/>
            <p:cNvSpPr/>
            <p:nvPr/>
          </p:nvSpPr>
          <p:spPr>
            <a:xfrm>
              <a:off x="1912619" y="5518404"/>
              <a:ext cx="3735324" cy="28094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06435" y="5512511"/>
              <a:ext cx="3747770" cy="2852420"/>
            </a:xfrm>
            <a:custGeom>
              <a:avLst/>
              <a:gdLst/>
              <a:ahLst/>
              <a:cxnLst/>
              <a:rect l="l" t="t" r="r" b="b"/>
              <a:pathLst>
                <a:path w="3747770" h="2852420">
                  <a:moveTo>
                    <a:pt x="3747351" y="0"/>
                  </a:moveTo>
                  <a:lnTo>
                    <a:pt x="3741267" y="0"/>
                  </a:lnTo>
                  <a:lnTo>
                    <a:pt x="3741267" y="6096"/>
                  </a:lnTo>
                  <a:lnTo>
                    <a:pt x="3741267" y="2814713"/>
                  </a:lnTo>
                  <a:lnTo>
                    <a:pt x="6096" y="2814713"/>
                  </a:lnTo>
                  <a:lnTo>
                    <a:pt x="6096" y="6096"/>
                  </a:lnTo>
                  <a:lnTo>
                    <a:pt x="3741267" y="6096"/>
                  </a:lnTo>
                  <a:lnTo>
                    <a:pt x="3741267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2814713"/>
                  </a:lnTo>
                  <a:lnTo>
                    <a:pt x="0" y="2820809"/>
                  </a:lnTo>
                  <a:lnTo>
                    <a:pt x="6096" y="2820809"/>
                  </a:lnTo>
                  <a:lnTo>
                    <a:pt x="3741267" y="2820809"/>
                  </a:lnTo>
                  <a:lnTo>
                    <a:pt x="3747351" y="2820809"/>
                  </a:lnTo>
                  <a:lnTo>
                    <a:pt x="3747351" y="2814713"/>
                  </a:lnTo>
                  <a:lnTo>
                    <a:pt x="3747351" y="0"/>
                  </a:lnTo>
                  <a:close/>
                </a:path>
                <a:path w="3747770" h="2852420">
                  <a:moveTo>
                    <a:pt x="3747363" y="2837573"/>
                  </a:moveTo>
                  <a:lnTo>
                    <a:pt x="0" y="2837573"/>
                  </a:lnTo>
                  <a:lnTo>
                    <a:pt x="0" y="2852051"/>
                  </a:lnTo>
                  <a:lnTo>
                    <a:pt x="3747363" y="2852051"/>
                  </a:lnTo>
                  <a:lnTo>
                    <a:pt x="3747363" y="2837573"/>
                  </a:lnTo>
                  <a:close/>
                </a:path>
              </a:pathLst>
            </a:custGeom>
            <a:solidFill>
              <a:srgbClr val="962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81222" y="8840965"/>
            <a:ext cx="4198620" cy="761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A72B43"/>
                </a:solidFill>
                <a:latin typeface="Arial"/>
                <a:cs typeface="Arial"/>
              </a:rPr>
              <a:t>Distriforma </a:t>
            </a:r>
            <a:r>
              <a:rPr sz="1000" b="1" dirty="0">
                <a:solidFill>
                  <a:srgbClr val="A72B43"/>
                </a:solidFill>
                <a:latin typeface="Arial"/>
                <a:cs typeface="Arial"/>
              </a:rPr>
              <a:t>y </a:t>
            </a:r>
            <a:r>
              <a:rPr sz="1000" b="1" spc="-5" dirty="0">
                <a:solidFill>
                  <a:srgbClr val="A72B43"/>
                </a:solidFill>
                <a:latin typeface="Arial"/>
                <a:cs typeface="Arial"/>
              </a:rPr>
              <a:t>MGHLibros: Distribuidor </a:t>
            </a:r>
            <a:r>
              <a:rPr sz="1000" b="1" dirty="0">
                <a:solidFill>
                  <a:srgbClr val="A72B43"/>
                </a:solidFill>
                <a:latin typeface="Arial"/>
                <a:cs typeface="Arial"/>
              </a:rPr>
              <a:t>de ebook y </a:t>
            </a:r>
            <a:r>
              <a:rPr sz="1000" b="1" spc="-5" dirty="0">
                <a:solidFill>
                  <a:srgbClr val="A72B43"/>
                </a:solidFill>
                <a:latin typeface="Arial"/>
                <a:cs typeface="Arial"/>
              </a:rPr>
              <a:t>venta</a:t>
            </a:r>
            <a:r>
              <a:rPr sz="1000" b="1" spc="35" dirty="0">
                <a:solidFill>
                  <a:srgbClr val="A72B43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A72B43"/>
                </a:solidFill>
                <a:latin typeface="Arial"/>
                <a:cs typeface="Arial"/>
              </a:rPr>
              <a:t>tradicional</a:t>
            </a:r>
            <a:endParaRPr sz="1000">
              <a:latin typeface="Arial"/>
              <a:cs typeface="Arial"/>
            </a:endParaRPr>
          </a:p>
          <a:p>
            <a:pPr marL="12700" marR="5080" indent="184150">
              <a:lnSpc>
                <a:spcPts val="2300"/>
              </a:lnSpc>
              <a:spcBef>
                <a:spcPts val="250"/>
              </a:spcBef>
            </a:pPr>
            <a:r>
              <a:rPr sz="1000" b="1" spc="-5" dirty="0">
                <a:solidFill>
                  <a:srgbClr val="363639"/>
                </a:solidFill>
                <a:latin typeface="Arial"/>
                <a:cs typeface="Arial"/>
              </a:rPr>
              <a:t>McGraw-Hill </a:t>
            </a:r>
            <a:r>
              <a:rPr sz="1000" b="1" dirty="0">
                <a:solidFill>
                  <a:srgbClr val="363639"/>
                </a:solidFill>
                <a:latin typeface="Arial"/>
                <a:cs typeface="Arial"/>
              </a:rPr>
              <a:t>y </a:t>
            </a:r>
            <a:r>
              <a:rPr sz="1000" b="1" spc="-5" dirty="0">
                <a:solidFill>
                  <a:srgbClr val="363639"/>
                </a:solidFill>
                <a:latin typeface="Arial"/>
                <a:cs typeface="Arial"/>
              </a:rPr>
              <a:t>Distriforma </a:t>
            </a:r>
            <a:r>
              <a:rPr sz="1000" spc="-5" dirty="0">
                <a:solidFill>
                  <a:srgbClr val="363639"/>
                </a:solidFill>
                <a:latin typeface="Arial"/>
                <a:cs typeface="Arial"/>
              </a:rPr>
              <a:t>colaboran gestionando </a:t>
            </a:r>
            <a:r>
              <a:rPr sz="1000" dirty="0">
                <a:solidFill>
                  <a:srgbClr val="363639"/>
                </a:solidFill>
                <a:latin typeface="Arial"/>
                <a:cs typeface="Arial"/>
              </a:rPr>
              <a:t>la </a:t>
            </a:r>
            <a:r>
              <a:rPr sz="1000" spc="-5" dirty="0">
                <a:solidFill>
                  <a:srgbClr val="363639"/>
                </a:solidFill>
                <a:latin typeface="Arial"/>
                <a:cs typeface="Arial"/>
              </a:rPr>
              <a:t>librería virtual  En esta página </a:t>
            </a:r>
            <a:r>
              <a:rPr sz="1000" dirty="0">
                <a:solidFill>
                  <a:srgbClr val="363639"/>
                </a:solidFill>
                <a:latin typeface="Arial"/>
                <a:cs typeface="Arial"/>
              </a:rPr>
              <a:t>web </a:t>
            </a:r>
            <a:r>
              <a:rPr sz="1000" spc="-5" dirty="0">
                <a:solidFill>
                  <a:srgbClr val="363639"/>
                </a:solidFill>
                <a:latin typeface="Arial"/>
                <a:cs typeface="Arial"/>
              </a:rPr>
              <a:t>puedes disponer </a:t>
            </a:r>
            <a:r>
              <a:rPr sz="1000" dirty="0">
                <a:solidFill>
                  <a:srgbClr val="363639"/>
                </a:solidFill>
                <a:latin typeface="Arial"/>
                <a:cs typeface="Arial"/>
              </a:rPr>
              <a:t>de </a:t>
            </a:r>
            <a:r>
              <a:rPr sz="1000" spc="-5" dirty="0">
                <a:solidFill>
                  <a:srgbClr val="363639"/>
                </a:solidFill>
                <a:latin typeface="Arial"/>
                <a:cs typeface="Arial"/>
              </a:rPr>
              <a:t>nuestro fondo actualmente</a:t>
            </a:r>
            <a:r>
              <a:rPr sz="1000" spc="95" dirty="0">
                <a:solidFill>
                  <a:srgbClr val="363639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63639"/>
                </a:solidFill>
                <a:latin typeface="Arial"/>
                <a:cs typeface="Arial"/>
              </a:rPr>
              <a:t>activo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296" y="4223245"/>
            <a:ext cx="5027295" cy="5172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latin typeface="Georgia"/>
                <a:cs typeface="Georgia"/>
              </a:rPr>
              <a:t>Gestión </a:t>
            </a:r>
            <a:r>
              <a:rPr sz="900" b="1" spc="-45" dirty="0">
                <a:latin typeface="Georgia"/>
                <a:cs typeface="Georgia"/>
              </a:rPr>
              <a:t>de </a:t>
            </a:r>
            <a:r>
              <a:rPr sz="900" b="1" spc="-55" dirty="0">
                <a:latin typeface="Georgia"/>
                <a:cs typeface="Georgia"/>
              </a:rPr>
              <a:t>compras </a:t>
            </a:r>
            <a:r>
              <a:rPr sz="900" b="1" spc="55" dirty="0">
                <a:latin typeface="Georgia"/>
                <a:cs typeface="Georgia"/>
              </a:rPr>
              <a:t>• </a:t>
            </a:r>
            <a:r>
              <a:rPr sz="900" b="1" spc="-20" dirty="0">
                <a:latin typeface="Georgia"/>
                <a:cs typeface="Georgia"/>
              </a:rPr>
              <a:t>Ciclo </a:t>
            </a:r>
            <a:r>
              <a:rPr sz="900" b="1" spc="-35" dirty="0">
                <a:latin typeface="Georgia"/>
                <a:cs typeface="Georgia"/>
              </a:rPr>
              <a:t>Formativo </a:t>
            </a:r>
            <a:r>
              <a:rPr sz="900" b="1" spc="-45" dirty="0">
                <a:latin typeface="Georgia"/>
                <a:cs typeface="Georgia"/>
              </a:rPr>
              <a:t>de </a:t>
            </a:r>
            <a:r>
              <a:rPr sz="900" b="1" spc="-40" dirty="0">
                <a:latin typeface="Georgia"/>
                <a:cs typeface="Georgia"/>
              </a:rPr>
              <a:t>Grado</a:t>
            </a:r>
            <a:r>
              <a:rPr sz="900" b="1" dirty="0">
                <a:latin typeface="Georgia"/>
                <a:cs typeface="Georgia"/>
              </a:rPr>
              <a:t> </a:t>
            </a:r>
            <a:r>
              <a:rPr sz="900" b="1" spc="-45" dirty="0">
                <a:latin typeface="Georgia"/>
                <a:cs typeface="Georgia"/>
              </a:rPr>
              <a:t>Medio</a:t>
            </a:r>
            <a:endParaRPr sz="9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950">
              <a:latin typeface="Georgia"/>
              <a:cs typeface="Georgia"/>
            </a:endParaRPr>
          </a:p>
          <a:p>
            <a:pPr marL="372110" marR="5080">
              <a:lnSpc>
                <a:spcPct val="100000"/>
              </a:lnSpc>
            </a:pPr>
            <a:r>
              <a:rPr sz="900" spc="-20" dirty="0">
                <a:latin typeface="Georgia"/>
                <a:cs typeface="Georgia"/>
              </a:rPr>
              <a:t>No </a:t>
            </a:r>
            <a:r>
              <a:rPr sz="900" spc="20" dirty="0">
                <a:latin typeface="Georgia"/>
                <a:cs typeface="Georgia"/>
              </a:rPr>
              <a:t>está </a:t>
            </a:r>
            <a:r>
              <a:rPr sz="900" dirty="0">
                <a:latin typeface="Georgia"/>
                <a:cs typeface="Georgia"/>
              </a:rPr>
              <a:t>permitida </a:t>
            </a:r>
            <a:r>
              <a:rPr sz="900" spc="15" dirty="0">
                <a:latin typeface="Georgia"/>
                <a:cs typeface="Georgia"/>
              </a:rPr>
              <a:t>la </a:t>
            </a:r>
            <a:r>
              <a:rPr sz="900" dirty="0">
                <a:latin typeface="Georgia"/>
                <a:cs typeface="Georgia"/>
              </a:rPr>
              <a:t>reproducción </a:t>
            </a:r>
            <a:r>
              <a:rPr sz="900" spc="10" dirty="0">
                <a:latin typeface="Georgia"/>
                <a:cs typeface="Georgia"/>
              </a:rPr>
              <a:t>total </a:t>
            </a:r>
            <a:r>
              <a:rPr sz="900" spc="15" dirty="0">
                <a:latin typeface="Georgia"/>
                <a:cs typeface="Georgia"/>
              </a:rPr>
              <a:t>o parcial </a:t>
            </a:r>
            <a:r>
              <a:rPr sz="900" spc="-5" dirty="0">
                <a:latin typeface="Georgia"/>
                <a:cs typeface="Georgia"/>
              </a:rPr>
              <a:t>de </a:t>
            </a:r>
            <a:r>
              <a:rPr sz="900" spc="15" dirty="0">
                <a:latin typeface="Georgia"/>
                <a:cs typeface="Georgia"/>
              </a:rPr>
              <a:t>este </a:t>
            </a:r>
            <a:r>
              <a:rPr sz="900" spc="-5" dirty="0">
                <a:latin typeface="Georgia"/>
                <a:cs typeface="Georgia"/>
              </a:rPr>
              <a:t>libro, </a:t>
            </a:r>
            <a:r>
              <a:rPr sz="900" spc="-10" dirty="0">
                <a:latin typeface="Georgia"/>
                <a:cs typeface="Georgia"/>
              </a:rPr>
              <a:t>ni </a:t>
            </a:r>
            <a:r>
              <a:rPr sz="900" dirty="0">
                <a:latin typeface="Georgia"/>
                <a:cs typeface="Georgia"/>
              </a:rPr>
              <a:t>su </a:t>
            </a:r>
            <a:r>
              <a:rPr sz="900" spc="5" dirty="0">
                <a:latin typeface="Georgia"/>
                <a:cs typeface="Georgia"/>
              </a:rPr>
              <a:t>tratamiento  informático, </a:t>
            </a:r>
            <a:r>
              <a:rPr sz="900" spc="-10" dirty="0">
                <a:latin typeface="Georgia"/>
                <a:cs typeface="Georgia"/>
              </a:rPr>
              <a:t>ni </a:t>
            </a:r>
            <a:r>
              <a:rPr sz="900" spc="15" dirty="0">
                <a:latin typeface="Georgia"/>
                <a:cs typeface="Georgia"/>
              </a:rPr>
              <a:t>la </a:t>
            </a:r>
            <a:r>
              <a:rPr sz="900" dirty="0">
                <a:latin typeface="Georgia"/>
                <a:cs typeface="Georgia"/>
              </a:rPr>
              <a:t>transmisión </a:t>
            </a:r>
            <a:r>
              <a:rPr sz="900" spc="-5" dirty="0">
                <a:latin typeface="Georgia"/>
                <a:cs typeface="Georgia"/>
              </a:rPr>
              <a:t>de </a:t>
            </a:r>
            <a:r>
              <a:rPr sz="900" spc="5" dirty="0">
                <a:latin typeface="Georgia"/>
                <a:cs typeface="Georgia"/>
              </a:rPr>
              <a:t>ninguna forma </a:t>
            </a:r>
            <a:r>
              <a:rPr sz="900" spc="15" dirty="0">
                <a:latin typeface="Georgia"/>
                <a:cs typeface="Georgia"/>
              </a:rPr>
              <a:t>o </a:t>
            </a:r>
            <a:r>
              <a:rPr sz="900" spc="-5" dirty="0">
                <a:latin typeface="Georgia"/>
                <a:cs typeface="Georgia"/>
              </a:rPr>
              <a:t>por </a:t>
            </a:r>
            <a:r>
              <a:rPr sz="900" spc="5" dirty="0">
                <a:latin typeface="Georgia"/>
                <a:cs typeface="Georgia"/>
              </a:rPr>
              <a:t>cualquier </a:t>
            </a:r>
            <a:r>
              <a:rPr sz="900" spc="-10" dirty="0">
                <a:latin typeface="Georgia"/>
                <a:cs typeface="Georgia"/>
              </a:rPr>
              <a:t>medio, </a:t>
            </a:r>
            <a:r>
              <a:rPr sz="900" spc="40" dirty="0">
                <a:latin typeface="Georgia"/>
                <a:cs typeface="Georgia"/>
              </a:rPr>
              <a:t>ya </a:t>
            </a:r>
            <a:r>
              <a:rPr sz="900" spc="20" dirty="0">
                <a:latin typeface="Georgia"/>
                <a:cs typeface="Georgia"/>
              </a:rPr>
              <a:t>sea </a:t>
            </a:r>
            <a:r>
              <a:rPr sz="900" spc="5" dirty="0">
                <a:latin typeface="Georgia"/>
                <a:cs typeface="Georgia"/>
              </a:rPr>
              <a:t>electrónico,  </a:t>
            </a:r>
            <a:r>
              <a:rPr sz="900" spc="10" dirty="0">
                <a:latin typeface="Georgia"/>
                <a:cs typeface="Georgia"/>
              </a:rPr>
              <a:t>mecánico, </a:t>
            </a:r>
            <a:r>
              <a:rPr sz="900" spc="-5" dirty="0">
                <a:latin typeface="Georgia"/>
                <a:cs typeface="Georgia"/>
              </a:rPr>
              <a:t>por </a:t>
            </a:r>
            <a:r>
              <a:rPr sz="900" spc="10" dirty="0">
                <a:latin typeface="Georgia"/>
                <a:cs typeface="Georgia"/>
              </a:rPr>
              <a:t>fotocopia, </a:t>
            </a:r>
            <a:r>
              <a:rPr sz="900" spc="-5" dirty="0">
                <a:latin typeface="Georgia"/>
                <a:cs typeface="Georgia"/>
              </a:rPr>
              <a:t>por </a:t>
            </a:r>
            <a:r>
              <a:rPr sz="900" spc="15" dirty="0">
                <a:latin typeface="Georgia"/>
                <a:cs typeface="Georgia"/>
              </a:rPr>
              <a:t>registro </a:t>
            </a:r>
            <a:r>
              <a:rPr sz="900" spc="-20" dirty="0">
                <a:latin typeface="Georgia"/>
                <a:cs typeface="Georgia"/>
              </a:rPr>
              <a:t>u </a:t>
            </a:r>
            <a:r>
              <a:rPr sz="900" spc="10" dirty="0">
                <a:latin typeface="Georgia"/>
                <a:cs typeface="Georgia"/>
              </a:rPr>
              <a:t>otros </a:t>
            </a:r>
            <a:r>
              <a:rPr sz="900" dirty="0">
                <a:latin typeface="Georgia"/>
                <a:cs typeface="Georgia"/>
              </a:rPr>
              <a:t>métodos, </a:t>
            </a:r>
            <a:r>
              <a:rPr sz="900" spc="-5" dirty="0">
                <a:latin typeface="Georgia"/>
                <a:cs typeface="Georgia"/>
              </a:rPr>
              <a:t>sin </a:t>
            </a:r>
            <a:r>
              <a:rPr sz="900" dirty="0">
                <a:latin typeface="Georgia"/>
                <a:cs typeface="Georgia"/>
              </a:rPr>
              <a:t>el </a:t>
            </a:r>
            <a:r>
              <a:rPr sz="900" spc="5" dirty="0">
                <a:latin typeface="Georgia"/>
                <a:cs typeface="Georgia"/>
              </a:rPr>
              <a:t>permiso </a:t>
            </a:r>
            <a:r>
              <a:rPr sz="900" spc="10" dirty="0">
                <a:latin typeface="Georgia"/>
                <a:cs typeface="Georgia"/>
              </a:rPr>
              <a:t>previo </a:t>
            </a:r>
            <a:r>
              <a:rPr sz="900" spc="55" dirty="0">
                <a:latin typeface="Georgia"/>
                <a:cs typeface="Georgia"/>
              </a:rPr>
              <a:t>y </a:t>
            </a:r>
            <a:r>
              <a:rPr sz="900" spc="-5" dirty="0">
                <a:latin typeface="Georgia"/>
                <a:cs typeface="Georgia"/>
              </a:rPr>
              <a:t>por </a:t>
            </a:r>
            <a:r>
              <a:rPr sz="900" spc="15" dirty="0">
                <a:latin typeface="Georgia"/>
                <a:cs typeface="Georgia"/>
              </a:rPr>
              <a:t>escrito  </a:t>
            </a:r>
            <a:r>
              <a:rPr sz="900" spc="-5" dirty="0">
                <a:latin typeface="Georgia"/>
                <a:cs typeface="Georgia"/>
              </a:rPr>
              <a:t>de </a:t>
            </a:r>
            <a:r>
              <a:rPr sz="900" spc="5" dirty="0">
                <a:latin typeface="Georgia"/>
                <a:cs typeface="Georgia"/>
              </a:rPr>
              <a:t>los </a:t>
            </a:r>
            <a:r>
              <a:rPr sz="900" spc="10" dirty="0">
                <a:latin typeface="Georgia"/>
                <a:cs typeface="Georgia"/>
              </a:rPr>
              <a:t>titulares </a:t>
            </a:r>
            <a:r>
              <a:rPr sz="900" spc="-5" dirty="0">
                <a:latin typeface="Georgia"/>
                <a:cs typeface="Georgia"/>
              </a:rPr>
              <a:t>del</a:t>
            </a:r>
            <a:r>
              <a:rPr sz="900" spc="5" dirty="0">
                <a:latin typeface="Georgia"/>
                <a:cs typeface="Georgia"/>
              </a:rPr>
              <a:t> Copyright.</a:t>
            </a:r>
            <a:endParaRPr sz="900">
              <a:latin typeface="Georgia"/>
              <a:cs typeface="Georgia"/>
            </a:endParaRPr>
          </a:p>
          <a:p>
            <a:pPr marL="372110" marR="132080">
              <a:lnSpc>
                <a:spcPct val="100000"/>
              </a:lnSpc>
            </a:pPr>
            <a:r>
              <a:rPr sz="900" spc="-5" dirty="0">
                <a:latin typeface="Georgia"/>
                <a:cs typeface="Georgia"/>
              </a:rPr>
              <a:t>Diríjase </a:t>
            </a:r>
            <a:r>
              <a:rPr sz="900" spc="25" dirty="0">
                <a:latin typeface="Georgia"/>
                <a:cs typeface="Georgia"/>
              </a:rPr>
              <a:t>a </a:t>
            </a:r>
            <a:r>
              <a:rPr sz="900" spc="-15" dirty="0">
                <a:latin typeface="Georgia"/>
                <a:cs typeface="Georgia"/>
              </a:rPr>
              <a:t>CEDRO </a:t>
            </a:r>
            <a:r>
              <a:rPr sz="900" dirty="0">
                <a:latin typeface="Georgia"/>
                <a:cs typeface="Georgia"/>
              </a:rPr>
              <a:t>(Centro Español </a:t>
            </a:r>
            <a:r>
              <a:rPr sz="900" spc="-5" dirty="0">
                <a:latin typeface="Georgia"/>
                <a:cs typeface="Georgia"/>
              </a:rPr>
              <a:t>de </a:t>
            </a:r>
            <a:r>
              <a:rPr sz="900" spc="5" dirty="0">
                <a:latin typeface="Georgia"/>
                <a:cs typeface="Georgia"/>
              </a:rPr>
              <a:t>Derechos Reprográficos, www.conlicencia.com) </a:t>
            </a:r>
            <a:r>
              <a:rPr sz="900" spc="-5" dirty="0">
                <a:latin typeface="Georgia"/>
                <a:cs typeface="Georgia"/>
              </a:rPr>
              <a:t>si  </a:t>
            </a:r>
            <a:r>
              <a:rPr sz="900" spc="5" dirty="0">
                <a:latin typeface="Georgia"/>
                <a:cs typeface="Georgia"/>
              </a:rPr>
              <a:t>necesita fotocopiar </a:t>
            </a:r>
            <a:r>
              <a:rPr sz="900" spc="15" dirty="0">
                <a:latin typeface="Georgia"/>
                <a:cs typeface="Georgia"/>
              </a:rPr>
              <a:t>o </a:t>
            </a:r>
            <a:r>
              <a:rPr sz="900" spc="10" dirty="0">
                <a:latin typeface="Georgia"/>
                <a:cs typeface="Georgia"/>
              </a:rPr>
              <a:t>escanear </a:t>
            </a:r>
            <a:r>
              <a:rPr sz="900" dirty="0">
                <a:latin typeface="Georgia"/>
                <a:cs typeface="Georgia"/>
              </a:rPr>
              <a:t>algún fragmento </a:t>
            </a:r>
            <a:r>
              <a:rPr sz="900" spc="-5" dirty="0">
                <a:latin typeface="Georgia"/>
                <a:cs typeface="Georgia"/>
              </a:rPr>
              <a:t>de </a:t>
            </a:r>
            <a:r>
              <a:rPr sz="900" spc="10" dirty="0">
                <a:latin typeface="Georgia"/>
                <a:cs typeface="Georgia"/>
              </a:rPr>
              <a:t>esta </a:t>
            </a:r>
            <a:r>
              <a:rPr sz="900" dirty="0">
                <a:latin typeface="Georgia"/>
                <a:cs typeface="Georgia"/>
              </a:rPr>
              <a:t>obra.</a:t>
            </a:r>
            <a:endParaRPr sz="900">
              <a:latin typeface="Georgia"/>
              <a:cs typeface="Georgia"/>
            </a:endParaRPr>
          </a:p>
          <a:p>
            <a:pPr marL="372110" marR="499109">
              <a:lnSpc>
                <a:spcPct val="100000"/>
              </a:lnSpc>
              <a:spcBef>
                <a:spcPts val="565"/>
              </a:spcBef>
            </a:pPr>
            <a:r>
              <a:rPr sz="900" b="1" spc="-40" dirty="0">
                <a:latin typeface="Georgia"/>
                <a:cs typeface="Georgia"/>
              </a:rPr>
              <a:t>Nota: </a:t>
            </a:r>
            <a:r>
              <a:rPr sz="900" spc="5" dirty="0">
                <a:latin typeface="Georgia"/>
                <a:cs typeface="Georgia"/>
              </a:rPr>
              <a:t>Este </a:t>
            </a:r>
            <a:r>
              <a:rPr sz="900" spc="-5" dirty="0">
                <a:latin typeface="Georgia"/>
                <a:cs typeface="Georgia"/>
              </a:rPr>
              <a:t>libro </a:t>
            </a:r>
            <a:r>
              <a:rPr sz="900" spc="10" dirty="0">
                <a:latin typeface="Georgia"/>
                <a:cs typeface="Georgia"/>
              </a:rPr>
              <a:t>se </a:t>
            </a:r>
            <a:r>
              <a:rPr sz="900" dirty="0">
                <a:latin typeface="Georgia"/>
                <a:cs typeface="Georgia"/>
              </a:rPr>
              <a:t>atiene </a:t>
            </a:r>
            <a:r>
              <a:rPr sz="900" spc="5" dirty="0">
                <a:latin typeface="Georgia"/>
                <a:cs typeface="Georgia"/>
              </a:rPr>
              <a:t>al artículo </a:t>
            </a:r>
            <a:r>
              <a:rPr sz="900" spc="-50" dirty="0">
                <a:latin typeface="Georgia"/>
                <a:cs typeface="Georgia"/>
              </a:rPr>
              <a:t>32 </a:t>
            </a:r>
            <a:r>
              <a:rPr sz="900" spc="-5" dirty="0">
                <a:latin typeface="Georgia"/>
                <a:cs typeface="Georgia"/>
              </a:rPr>
              <a:t>del </a:t>
            </a:r>
            <a:r>
              <a:rPr sz="900" spc="5" dirty="0">
                <a:latin typeface="Georgia"/>
                <a:cs typeface="Georgia"/>
              </a:rPr>
              <a:t>derecho </a:t>
            </a:r>
            <a:r>
              <a:rPr sz="900" spc="-5" dirty="0">
                <a:latin typeface="Georgia"/>
                <a:cs typeface="Georgia"/>
              </a:rPr>
              <a:t>de </a:t>
            </a:r>
            <a:r>
              <a:rPr sz="900" spc="10" dirty="0">
                <a:latin typeface="Georgia"/>
                <a:cs typeface="Georgia"/>
              </a:rPr>
              <a:t>cita </a:t>
            </a:r>
            <a:r>
              <a:rPr sz="900" spc="-5" dirty="0">
                <a:latin typeface="Georgia"/>
                <a:cs typeface="Georgia"/>
              </a:rPr>
              <a:t>de </a:t>
            </a:r>
            <a:r>
              <a:rPr sz="900" spc="5" dirty="0">
                <a:latin typeface="Georgia"/>
                <a:cs typeface="Georgia"/>
              </a:rPr>
              <a:t>la Ley </a:t>
            </a:r>
            <a:r>
              <a:rPr sz="900" spc="-5" dirty="0">
                <a:latin typeface="Georgia"/>
                <a:cs typeface="Georgia"/>
              </a:rPr>
              <a:t>de Propiedad  Intelectual de </a:t>
            </a:r>
            <a:r>
              <a:rPr sz="900" spc="-30" dirty="0">
                <a:latin typeface="Georgia"/>
                <a:cs typeface="Georgia"/>
              </a:rPr>
              <a:t>1996 </a:t>
            </a:r>
            <a:r>
              <a:rPr sz="900" spc="-10" dirty="0">
                <a:latin typeface="Georgia"/>
                <a:cs typeface="Georgia"/>
              </a:rPr>
              <a:t>(RDLeg </a:t>
            </a:r>
            <a:r>
              <a:rPr sz="900" spc="-40" dirty="0">
                <a:latin typeface="Georgia"/>
                <a:cs typeface="Georgia"/>
              </a:rPr>
              <a:t>1/1996 </a:t>
            </a:r>
            <a:r>
              <a:rPr sz="900" spc="-5" dirty="0">
                <a:latin typeface="Georgia"/>
                <a:cs typeface="Georgia"/>
              </a:rPr>
              <a:t>de </a:t>
            </a:r>
            <a:r>
              <a:rPr sz="900" spc="5" dirty="0">
                <a:latin typeface="Georgia"/>
                <a:cs typeface="Georgia"/>
              </a:rPr>
              <a:t>12 </a:t>
            </a:r>
            <a:r>
              <a:rPr sz="900" spc="-5" dirty="0">
                <a:latin typeface="Georgia"/>
                <a:cs typeface="Georgia"/>
              </a:rPr>
              <a:t>de</a:t>
            </a:r>
            <a:r>
              <a:rPr sz="900" spc="125" dirty="0">
                <a:latin typeface="Georgia"/>
                <a:cs typeface="Georgia"/>
              </a:rPr>
              <a:t> </a:t>
            </a:r>
            <a:r>
              <a:rPr sz="900" spc="-10" dirty="0">
                <a:latin typeface="Georgia"/>
                <a:cs typeface="Georgia"/>
              </a:rPr>
              <a:t>Abril).</a:t>
            </a:r>
            <a:endParaRPr sz="900">
              <a:latin typeface="Georgia"/>
              <a:cs typeface="Georgia"/>
            </a:endParaRPr>
          </a:p>
          <a:p>
            <a:pPr marL="372110" marR="1182370" indent="-360045">
              <a:lnSpc>
                <a:spcPct val="200000"/>
              </a:lnSpc>
            </a:pPr>
            <a:r>
              <a:rPr sz="900" spc="5" dirty="0">
                <a:latin typeface="Georgia"/>
                <a:cs typeface="Georgia"/>
              </a:rPr>
              <a:t>Derechos </a:t>
            </a:r>
            <a:r>
              <a:rPr sz="900" spc="20" dirty="0">
                <a:latin typeface="Georgia"/>
                <a:cs typeface="Georgia"/>
              </a:rPr>
              <a:t>reservados </a:t>
            </a:r>
            <a:r>
              <a:rPr sz="900" spc="-65" dirty="0">
                <a:latin typeface="Georgia"/>
                <a:cs typeface="Georgia"/>
              </a:rPr>
              <a:t>©2014, </a:t>
            </a:r>
            <a:r>
              <a:rPr sz="900" spc="15" dirty="0">
                <a:latin typeface="Georgia"/>
                <a:cs typeface="Georgia"/>
              </a:rPr>
              <a:t>respecto </a:t>
            </a:r>
            <a:r>
              <a:rPr sz="900" spc="25" dirty="0">
                <a:latin typeface="Georgia"/>
                <a:cs typeface="Georgia"/>
              </a:rPr>
              <a:t>a </a:t>
            </a:r>
            <a:r>
              <a:rPr sz="900" spc="15" dirty="0">
                <a:latin typeface="Georgia"/>
                <a:cs typeface="Georgia"/>
              </a:rPr>
              <a:t>la </a:t>
            </a:r>
            <a:r>
              <a:rPr sz="900" dirty="0">
                <a:latin typeface="Georgia"/>
                <a:cs typeface="Georgia"/>
              </a:rPr>
              <a:t>primera edición </a:t>
            </a:r>
            <a:r>
              <a:rPr sz="900" spc="-10" dirty="0">
                <a:latin typeface="Georgia"/>
                <a:cs typeface="Georgia"/>
              </a:rPr>
              <a:t>en </a:t>
            </a:r>
            <a:r>
              <a:rPr sz="900" spc="5" dirty="0">
                <a:latin typeface="Georgia"/>
                <a:cs typeface="Georgia"/>
              </a:rPr>
              <a:t>español, </a:t>
            </a:r>
            <a:r>
              <a:rPr sz="900" spc="-15" dirty="0">
                <a:latin typeface="Georgia"/>
                <a:cs typeface="Georgia"/>
              </a:rPr>
              <a:t>por:  </a:t>
            </a:r>
            <a:r>
              <a:rPr sz="900" spc="-5" dirty="0">
                <a:latin typeface="Georgia"/>
                <a:cs typeface="Georgia"/>
              </a:rPr>
              <a:t>McGraw-Hill/Interamericana de </a:t>
            </a:r>
            <a:r>
              <a:rPr sz="900" spc="10" dirty="0">
                <a:latin typeface="Georgia"/>
                <a:cs typeface="Georgia"/>
              </a:rPr>
              <a:t>España,</a:t>
            </a:r>
            <a:r>
              <a:rPr sz="900" spc="20" dirty="0">
                <a:latin typeface="Georgia"/>
                <a:cs typeface="Georgia"/>
              </a:rPr>
              <a:t> </a:t>
            </a:r>
            <a:r>
              <a:rPr sz="900" spc="-15" dirty="0">
                <a:latin typeface="Georgia"/>
                <a:cs typeface="Georgia"/>
              </a:rPr>
              <a:t>S.L.</a:t>
            </a:r>
            <a:endParaRPr sz="900">
              <a:latin typeface="Georgia"/>
              <a:cs typeface="Georgia"/>
            </a:endParaRPr>
          </a:p>
          <a:p>
            <a:pPr marL="372110" marR="3214370">
              <a:lnSpc>
                <a:spcPct val="100000"/>
              </a:lnSpc>
            </a:pPr>
            <a:r>
              <a:rPr sz="900" spc="15" dirty="0">
                <a:latin typeface="Georgia"/>
                <a:cs typeface="Georgia"/>
              </a:rPr>
              <a:t>Edificio </a:t>
            </a:r>
            <a:r>
              <a:rPr sz="900" spc="5" dirty="0">
                <a:latin typeface="Georgia"/>
                <a:cs typeface="Georgia"/>
              </a:rPr>
              <a:t>Valrealty, </a:t>
            </a:r>
            <a:r>
              <a:rPr sz="900" spc="-65" dirty="0">
                <a:latin typeface="Georgia"/>
                <a:cs typeface="Georgia"/>
              </a:rPr>
              <a:t>1.ª </a:t>
            </a:r>
            <a:r>
              <a:rPr sz="900" spc="5" dirty="0">
                <a:latin typeface="Georgia"/>
                <a:cs typeface="Georgia"/>
              </a:rPr>
              <a:t>planta  </a:t>
            </a:r>
            <a:r>
              <a:rPr sz="900" spc="10" dirty="0">
                <a:latin typeface="Georgia"/>
                <a:cs typeface="Georgia"/>
              </a:rPr>
              <a:t>Basauri,</a:t>
            </a:r>
            <a:r>
              <a:rPr sz="900" dirty="0">
                <a:latin typeface="Georgia"/>
                <a:cs typeface="Georgia"/>
              </a:rPr>
              <a:t> </a:t>
            </a:r>
            <a:r>
              <a:rPr sz="900" spc="-35" dirty="0">
                <a:latin typeface="Georgia"/>
                <a:cs typeface="Georgia"/>
              </a:rPr>
              <a:t>17</a:t>
            </a:r>
            <a:endParaRPr sz="900">
              <a:latin typeface="Georgia"/>
              <a:cs typeface="Georgia"/>
            </a:endParaRPr>
          </a:p>
          <a:p>
            <a:pPr marL="372110">
              <a:lnSpc>
                <a:spcPct val="100000"/>
              </a:lnSpc>
            </a:pPr>
            <a:r>
              <a:rPr sz="900" spc="-60" dirty="0">
                <a:latin typeface="Georgia"/>
                <a:cs typeface="Georgia"/>
              </a:rPr>
              <a:t>28023 </a:t>
            </a:r>
            <a:r>
              <a:rPr sz="900" spc="30" dirty="0">
                <a:latin typeface="Georgia"/>
                <a:cs typeface="Georgia"/>
              </a:rPr>
              <a:t>Aravaca</a:t>
            </a:r>
            <a:r>
              <a:rPr sz="900" spc="-90" dirty="0">
                <a:latin typeface="Georgia"/>
                <a:cs typeface="Georgia"/>
              </a:rPr>
              <a:t> </a:t>
            </a:r>
            <a:r>
              <a:rPr sz="900" dirty="0">
                <a:latin typeface="Georgia"/>
                <a:cs typeface="Georgia"/>
              </a:rPr>
              <a:t>(Madrid)</a:t>
            </a:r>
            <a:endParaRPr sz="9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9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900" spc="-35" dirty="0">
                <a:latin typeface="Georgia"/>
                <a:cs typeface="Georgia"/>
              </a:rPr>
              <a:t>ISBN:</a:t>
            </a:r>
            <a:r>
              <a:rPr sz="900" spc="5" dirty="0">
                <a:latin typeface="Georgia"/>
                <a:cs typeface="Georgia"/>
              </a:rPr>
              <a:t> </a:t>
            </a:r>
            <a:r>
              <a:rPr sz="900" spc="-50" dirty="0">
                <a:latin typeface="Georgia"/>
                <a:cs typeface="Georgia"/>
              </a:rPr>
              <a:t>978-84-481-9360-7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Georgia"/>
                <a:cs typeface="Georgia"/>
              </a:rPr>
              <a:t>Depósito </a:t>
            </a:r>
            <a:r>
              <a:rPr sz="900" spc="5" dirty="0">
                <a:latin typeface="Georgia"/>
                <a:cs typeface="Georgia"/>
              </a:rPr>
              <a:t>legal:</a:t>
            </a:r>
            <a:endParaRPr sz="9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9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900" spc="-130" dirty="0">
                <a:latin typeface="Georgia"/>
                <a:cs typeface="Georgia"/>
              </a:rPr>
              <a:t>©</a:t>
            </a:r>
            <a:r>
              <a:rPr sz="900" spc="-45" dirty="0">
                <a:latin typeface="Georgia"/>
                <a:cs typeface="Georgia"/>
              </a:rPr>
              <a:t> </a:t>
            </a:r>
            <a:r>
              <a:rPr sz="900" spc="-15" dirty="0">
                <a:latin typeface="Georgia"/>
                <a:cs typeface="Georgia"/>
              </a:rPr>
              <a:t>Joan </a:t>
            </a:r>
            <a:r>
              <a:rPr sz="900" spc="25" dirty="0">
                <a:latin typeface="Georgia"/>
                <a:cs typeface="Georgia"/>
              </a:rPr>
              <a:t>Escrivà</a:t>
            </a:r>
            <a:r>
              <a:rPr sz="900" spc="-15" dirty="0">
                <a:latin typeface="Georgia"/>
                <a:cs typeface="Georgia"/>
              </a:rPr>
              <a:t> Monzó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900" spc="-130" dirty="0">
                <a:latin typeface="Georgia"/>
                <a:cs typeface="Georgia"/>
              </a:rPr>
              <a:t>©</a:t>
            </a:r>
            <a:r>
              <a:rPr sz="900" spc="-45" dirty="0">
                <a:latin typeface="Georgia"/>
                <a:cs typeface="Georgia"/>
              </a:rPr>
              <a:t> </a:t>
            </a:r>
            <a:r>
              <a:rPr sz="900" spc="-10" dirty="0">
                <a:latin typeface="Georgia"/>
                <a:cs typeface="Georgia"/>
              </a:rPr>
              <a:t>Vicent </a:t>
            </a:r>
            <a:r>
              <a:rPr sz="900" spc="20" dirty="0">
                <a:latin typeface="Georgia"/>
                <a:cs typeface="Georgia"/>
              </a:rPr>
              <a:t>Savall</a:t>
            </a:r>
            <a:r>
              <a:rPr sz="900" spc="-20" dirty="0">
                <a:latin typeface="Georgia"/>
                <a:cs typeface="Georgia"/>
              </a:rPr>
              <a:t> </a:t>
            </a:r>
            <a:r>
              <a:rPr sz="900" spc="-5" dirty="0">
                <a:latin typeface="Georgia"/>
                <a:cs typeface="Georgia"/>
              </a:rPr>
              <a:t>Llidó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900" spc="-130" dirty="0">
                <a:latin typeface="Georgia"/>
                <a:cs typeface="Georgia"/>
              </a:rPr>
              <a:t>©</a:t>
            </a:r>
            <a:r>
              <a:rPr sz="900" spc="-45" dirty="0">
                <a:latin typeface="Georgia"/>
                <a:cs typeface="Georgia"/>
              </a:rPr>
              <a:t> </a:t>
            </a:r>
            <a:r>
              <a:rPr sz="900" spc="15" dirty="0">
                <a:latin typeface="Georgia"/>
                <a:cs typeface="Georgia"/>
              </a:rPr>
              <a:t>Alicia </a:t>
            </a:r>
            <a:r>
              <a:rPr sz="900" dirty="0">
                <a:latin typeface="Georgia"/>
                <a:cs typeface="Georgia"/>
              </a:rPr>
              <a:t>Martínez</a:t>
            </a:r>
            <a:r>
              <a:rPr sz="900" spc="-45" dirty="0">
                <a:latin typeface="Georgia"/>
                <a:cs typeface="Georgia"/>
              </a:rPr>
              <a:t> </a:t>
            </a:r>
            <a:r>
              <a:rPr sz="900" spc="15" dirty="0">
                <a:latin typeface="Georgia"/>
                <a:cs typeface="Georgia"/>
              </a:rPr>
              <a:t>García</a:t>
            </a:r>
            <a:endParaRPr sz="9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9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5" dirty="0">
                <a:latin typeface="Georgia"/>
                <a:cs typeface="Georgia"/>
              </a:rPr>
              <a:t>Todas </a:t>
            </a:r>
            <a:r>
              <a:rPr sz="900" spc="20" dirty="0">
                <a:latin typeface="Georgia"/>
                <a:cs typeface="Georgia"/>
              </a:rPr>
              <a:t>las </a:t>
            </a:r>
            <a:r>
              <a:rPr sz="900" spc="15" dirty="0">
                <a:latin typeface="Georgia"/>
                <a:cs typeface="Georgia"/>
              </a:rPr>
              <a:t>actividades </a:t>
            </a:r>
            <a:r>
              <a:rPr sz="900" spc="-5" dirty="0">
                <a:latin typeface="Georgia"/>
                <a:cs typeface="Georgia"/>
              </a:rPr>
              <a:t>de </a:t>
            </a:r>
            <a:r>
              <a:rPr sz="900" spc="15" dirty="0">
                <a:latin typeface="Georgia"/>
                <a:cs typeface="Georgia"/>
              </a:rPr>
              <a:t>este </a:t>
            </a:r>
            <a:r>
              <a:rPr sz="900" dirty="0">
                <a:latin typeface="Georgia"/>
                <a:cs typeface="Georgia"/>
              </a:rPr>
              <a:t>libro </a:t>
            </a:r>
            <a:r>
              <a:rPr sz="900" spc="-5" dirty="0">
                <a:latin typeface="Georgia"/>
                <a:cs typeface="Georgia"/>
              </a:rPr>
              <a:t>deben </a:t>
            </a:r>
            <a:r>
              <a:rPr sz="900" spc="20" dirty="0">
                <a:latin typeface="Georgia"/>
                <a:cs typeface="Georgia"/>
              </a:rPr>
              <a:t>realizarse </a:t>
            </a:r>
            <a:r>
              <a:rPr sz="900" spc="-10" dirty="0">
                <a:latin typeface="Georgia"/>
                <a:cs typeface="Georgia"/>
              </a:rPr>
              <a:t>en </a:t>
            </a:r>
            <a:r>
              <a:rPr sz="900" spc="-15" dirty="0">
                <a:latin typeface="Georgia"/>
                <a:cs typeface="Georgia"/>
              </a:rPr>
              <a:t>un </a:t>
            </a:r>
            <a:r>
              <a:rPr sz="900" spc="5" dirty="0">
                <a:latin typeface="Georgia"/>
                <a:cs typeface="Georgia"/>
              </a:rPr>
              <a:t>cuaderno</a:t>
            </a:r>
            <a:r>
              <a:rPr sz="900" spc="30" dirty="0">
                <a:latin typeface="Georgia"/>
                <a:cs typeface="Georgia"/>
              </a:rPr>
              <a:t> </a:t>
            </a:r>
            <a:r>
              <a:rPr sz="900" spc="10" dirty="0">
                <a:latin typeface="Georgia"/>
                <a:cs typeface="Georgia"/>
              </a:rPr>
              <a:t>aparte.</a:t>
            </a:r>
            <a:endParaRPr sz="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Georgia"/>
              <a:cs typeface="Georgia"/>
            </a:endParaRPr>
          </a:p>
          <a:p>
            <a:pPr marL="12700" marR="650240">
              <a:lnSpc>
                <a:spcPct val="100000"/>
              </a:lnSpc>
            </a:pPr>
            <a:r>
              <a:rPr sz="900" spc="5" dirty="0">
                <a:latin typeface="Georgia"/>
                <a:cs typeface="Georgia"/>
              </a:rPr>
              <a:t>Autoras </a:t>
            </a:r>
            <a:r>
              <a:rPr sz="900" spc="-5" dirty="0">
                <a:latin typeface="Georgia"/>
                <a:cs typeface="Georgia"/>
              </a:rPr>
              <a:t>del </a:t>
            </a:r>
            <a:r>
              <a:rPr sz="900" spc="5" dirty="0">
                <a:latin typeface="Georgia"/>
                <a:cs typeface="Georgia"/>
              </a:rPr>
              <a:t>material </a:t>
            </a:r>
            <a:r>
              <a:rPr sz="900" spc="-5" dirty="0">
                <a:latin typeface="Georgia"/>
                <a:cs typeface="Georgia"/>
              </a:rPr>
              <a:t>complementario: </a:t>
            </a:r>
            <a:r>
              <a:rPr sz="900" spc="5" dirty="0">
                <a:latin typeface="Georgia"/>
                <a:cs typeface="Georgia"/>
              </a:rPr>
              <a:t>Áurea Campo </a:t>
            </a:r>
            <a:r>
              <a:rPr sz="900" spc="-5" dirty="0">
                <a:latin typeface="Georgia"/>
                <a:cs typeface="Georgia"/>
              </a:rPr>
              <a:t>Vidal </a:t>
            </a:r>
            <a:r>
              <a:rPr sz="900" spc="55" dirty="0">
                <a:latin typeface="Georgia"/>
                <a:cs typeface="Georgia"/>
              </a:rPr>
              <a:t>y </a:t>
            </a:r>
            <a:r>
              <a:rPr sz="900" spc="15" dirty="0">
                <a:latin typeface="Georgia"/>
                <a:cs typeface="Georgia"/>
              </a:rPr>
              <a:t>Ana </a:t>
            </a:r>
            <a:r>
              <a:rPr sz="900" spc="5" dirty="0">
                <a:latin typeface="Georgia"/>
                <a:cs typeface="Georgia"/>
              </a:rPr>
              <a:t>María </a:t>
            </a:r>
            <a:r>
              <a:rPr sz="900" spc="10" dirty="0">
                <a:latin typeface="Georgia"/>
                <a:cs typeface="Georgia"/>
              </a:rPr>
              <a:t>Hervás </a:t>
            </a:r>
            <a:r>
              <a:rPr sz="900" spc="15" dirty="0">
                <a:latin typeface="Georgia"/>
                <a:cs typeface="Georgia"/>
              </a:rPr>
              <a:t>Exojo  </a:t>
            </a:r>
            <a:r>
              <a:rPr sz="900" dirty="0">
                <a:latin typeface="Georgia"/>
                <a:cs typeface="Georgia"/>
              </a:rPr>
              <a:t>Equipo editorial: </a:t>
            </a:r>
            <a:r>
              <a:rPr sz="900" spc="-5" dirty="0">
                <a:latin typeface="Georgia"/>
                <a:cs typeface="Georgia"/>
              </a:rPr>
              <a:t>Miguel Montanyà </a:t>
            </a:r>
            <a:r>
              <a:rPr sz="900" spc="5" dirty="0">
                <a:latin typeface="Georgia"/>
                <a:cs typeface="Georgia"/>
              </a:rPr>
              <a:t>Revuelto, </a:t>
            </a:r>
            <a:r>
              <a:rPr sz="900" dirty="0">
                <a:latin typeface="Georgia"/>
                <a:cs typeface="Georgia"/>
              </a:rPr>
              <a:t>equipo </a:t>
            </a:r>
            <a:r>
              <a:rPr sz="900" spc="-15" dirty="0">
                <a:latin typeface="Georgia"/>
                <a:cs typeface="Georgia"/>
              </a:rPr>
              <a:t>McGraw-Hill</a:t>
            </a:r>
            <a:r>
              <a:rPr sz="900" spc="70" dirty="0">
                <a:latin typeface="Georgia"/>
                <a:cs typeface="Georgia"/>
              </a:rPr>
              <a:t> </a:t>
            </a:r>
            <a:r>
              <a:rPr sz="900" dirty="0">
                <a:latin typeface="Georgia"/>
                <a:cs typeface="Georgia"/>
              </a:rPr>
              <a:t>Education.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Georgia"/>
                <a:cs typeface="Georgia"/>
              </a:rPr>
              <a:t>Diseño </a:t>
            </a:r>
            <a:r>
              <a:rPr sz="900" spc="-5" dirty="0">
                <a:latin typeface="Georgia"/>
                <a:cs typeface="Georgia"/>
              </a:rPr>
              <a:t>de</a:t>
            </a:r>
            <a:r>
              <a:rPr sz="900" spc="5" dirty="0">
                <a:latin typeface="Georgia"/>
                <a:cs typeface="Georgia"/>
              </a:rPr>
              <a:t> </a:t>
            </a:r>
            <a:r>
              <a:rPr sz="900" dirty="0">
                <a:latin typeface="Georgia"/>
                <a:cs typeface="Georgia"/>
              </a:rPr>
              <a:t>cubierta:</a:t>
            </a:r>
            <a:endParaRPr sz="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Georgia"/>
                <a:cs typeface="Georgia"/>
              </a:rPr>
              <a:t>Diseño </a:t>
            </a:r>
            <a:r>
              <a:rPr sz="900" spc="-5" dirty="0">
                <a:latin typeface="Georgia"/>
                <a:cs typeface="Georgia"/>
              </a:rPr>
              <a:t>interior:</a:t>
            </a:r>
            <a:endParaRPr sz="900">
              <a:latin typeface="Georgia"/>
              <a:cs typeface="Georgia"/>
            </a:endParaRPr>
          </a:p>
          <a:p>
            <a:pPr marL="12700" marR="2524125">
              <a:lnSpc>
                <a:spcPct val="100000"/>
              </a:lnSpc>
            </a:pPr>
            <a:r>
              <a:rPr sz="900" spc="15" dirty="0">
                <a:latin typeface="Georgia"/>
                <a:cs typeface="Georgia"/>
              </a:rPr>
              <a:t>Fotografías: Quickimage </a:t>
            </a:r>
            <a:r>
              <a:rPr sz="900" spc="55" dirty="0">
                <a:latin typeface="Georgia"/>
                <a:cs typeface="Georgia"/>
              </a:rPr>
              <a:t>y </a:t>
            </a:r>
            <a:r>
              <a:rPr sz="900" spc="15" dirty="0">
                <a:latin typeface="Georgia"/>
                <a:cs typeface="Georgia"/>
              </a:rPr>
              <a:t>archivo </a:t>
            </a:r>
            <a:r>
              <a:rPr sz="900" spc="-15" dirty="0">
                <a:latin typeface="Georgia"/>
                <a:cs typeface="Georgia"/>
              </a:rPr>
              <a:t>McGraw-Hill  </a:t>
            </a:r>
            <a:r>
              <a:rPr sz="900" dirty="0">
                <a:latin typeface="Georgia"/>
                <a:cs typeface="Georgia"/>
              </a:rPr>
              <a:t>Ilustraciones: </a:t>
            </a:r>
            <a:r>
              <a:rPr sz="900" spc="-20" dirty="0">
                <a:latin typeface="Georgia"/>
                <a:cs typeface="Georgia"/>
              </a:rPr>
              <a:t>Juan </a:t>
            </a:r>
            <a:r>
              <a:rPr sz="900" dirty="0">
                <a:latin typeface="Georgia"/>
                <a:cs typeface="Georgia"/>
              </a:rPr>
              <a:t>Pablo</a:t>
            </a:r>
            <a:r>
              <a:rPr sz="900" spc="30" dirty="0">
                <a:latin typeface="Georgia"/>
                <a:cs typeface="Georgia"/>
              </a:rPr>
              <a:t> </a:t>
            </a:r>
            <a:r>
              <a:rPr sz="900" spc="-15" dirty="0">
                <a:latin typeface="Georgia"/>
                <a:cs typeface="Georgia"/>
              </a:rPr>
              <a:t>Mora</a:t>
            </a:r>
            <a:endParaRPr sz="900">
              <a:latin typeface="Georgia"/>
              <a:cs typeface="Georgia"/>
            </a:endParaRPr>
          </a:p>
          <a:p>
            <a:pPr marL="12700" marR="3519170">
              <a:lnSpc>
                <a:spcPct val="100000"/>
              </a:lnSpc>
            </a:pPr>
            <a:r>
              <a:rPr sz="900" spc="-5" dirty="0">
                <a:latin typeface="Georgia"/>
                <a:cs typeface="Georgia"/>
              </a:rPr>
              <a:t>Composición: </a:t>
            </a:r>
            <a:r>
              <a:rPr sz="900" spc="-20" dirty="0">
                <a:latin typeface="Georgia"/>
                <a:cs typeface="Georgia"/>
              </a:rPr>
              <a:t>Jaume </a:t>
            </a:r>
            <a:r>
              <a:rPr sz="900" dirty="0">
                <a:latin typeface="Georgia"/>
                <a:cs typeface="Georgia"/>
              </a:rPr>
              <a:t>Gironés  </a:t>
            </a:r>
            <a:r>
              <a:rPr sz="900" spc="-15" dirty="0">
                <a:latin typeface="Georgia"/>
                <a:cs typeface="Georgia"/>
              </a:rPr>
              <a:t>Impresión:</a:t>
            </a:r>
            <a:endParaRPr sz="9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9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900" spc="-15" dirty="0">
                <a:latin typeface="Georgia"/>
                <a:cs typeface="Georgia"/>
              </a:rPr>
              <a:t>IMPRESO EN </a:t>
            </a:r>
            <a:r>
              <a:rPr sz="900" spc="-20" dirty="0">
                <a:latin typeface="Georgia"/>
                <a:cs typeface="Georgia"/>
              </a:rPr>
              <a:t>ESPAÑA-PRINTED </a:t>
            </a:r>
            <a:r>
              <a:rPr sz="900" spc="-40" dirty="0">
                <a:latin typeface="Georgia"/>
                <a:cs typeface="Georgia"/>
              </a:rPr>
              <a:t>IN</a:t>
            </a:r>
            <a:r>
              <a:rPr sz="900" spc="65" dirty="0">
                <a:latin typeface="Georgia"/>
                <a:cs typeface="Georgia"/>
              </a:rPr>
              <a:t> </a:t>
            </a:r>
            <a:r>
              <a:rPr sz="900" spc="-25" dirty="0">
                <a:latin typeface="Georgia"/>
                <a:cs typeface="Georgia"/>
              </a:rPr>
              <a:t>SPAIN</a:t>
            </a:r>
            <a:endParaRPr sz="9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7296" y="2115210"/>
            <a:ext cx="4629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latin typeface="Georgia"/>
                <a:cs typeface="Georgia"/>
              </a:rPr>
              <a:t>Las </a:t>
            </a:r>
            <a:r>
              <a:rPr sz="900" spc="15" dirty="0">
                <a:latin typeface="Georgia"/>
                <a:cs typeface="Georgia"/>
              </a:rPr>
              <a:t>actividades </a:t>
            </a:r>
            <a:r>
              <a:rPr sz="900" spc="5" dirty="0">
                <a:latin typeface="Georgia"/>
                <a:cs typeface="Georgia"/>
              </a:rPr>
              <a:t>propuestas </a:t>
            </a:r>
            <a:r>
              <a:rPr sz="900" spc="-10" dirty="0">
                <a:latin typeface="Georgia"/>
                <a:cs typeface="Georgia"/>
              </a:rPr>
              <a:t>en </a:t>
            </a:r>
            <a:r>
              <a:rPr sz="900" spc="15" dirty="0">
                <a:latin typeface="Georgia"/>
                <a:cs typeface="Georgia"/>
              </a:rPr>
              <a:t>este </a:t>
            </a:r>
            <a:r>
              <a:rPr sz="900" dirty="0">
                <a:latin typeface="Georgia"/>
                <a:cs typeface="Georgia"/>
              </a:rPr>
              <a:t>libro </a:t>
            </a:r>
            <a:r>
              <a:rPr sz="900" spc="-5" dirty="0">
                <a:latin typeface="Georgia"/>
                <a:cs typeface="Georgia"/>
              </a:rPr>
              <a:t>de </a:t>
            </a:r>
            <a:r>
              <a:rPr sz="900" spc="20" dirty="0">
                <a:latin typeface="Georgia"/>
                <a:cs typeface="Georgia"/>
              </a:rPr>
              <a:t>texto </a:t>
            </a:r>
            <a:r>
              <a:rPr sz="900" spc="-5" dirty="0">
                <a:latin typeface="Georgia"/>
                <a:cs typeface="Georgia"/>
              </a:rPr>
              <a:t>deben </a:t>
            </a:r>
            <a:r>
              <a:rPr sz="900" spc="20" dirty="0">
                <a:latin typeface="Georgia"/>
                <a:cs typeface="Georgia"/>
              </a:rPr>
              <a:t>realizarse </a:t>
            </a:r>
            <a:r>
              <a:rPr sz="900" spc="-10" dirty="0">
                <a:latin typeface="Georgia"/>
                <a:cs typeface="Georgia"/>
              </a:rPr>
              <a:t>en </a:t>
            </a:r>
            <a:r>
              <a:rPr sz="900" spc="-15" dirty="0">
                <a:latin typeface="Georgia"/>
                <a:cs typeface="Georgia"/>
              </a:rPr>
              <a:t>un </a:t>
            </a:r>
            <a:r>
              <a:rPr sz="900" spc="5" dirty="0">
                <a:latin typeface="Georgia"/>
                <a:cs typeface="Georgia"/>
              </a:rPr>
              <a:t>cuaderno</a:t>
            </a:r>
            <a:r>
              <a:rPr sz="900" spc="130" dirty="0">
                <a:latin typeface="Georgia"/>
                <a:cs typeface="Georgia"/>
              </a:rPr>
              <a:t> </a:t>
            </a:r>
            <a:r>
              <a:rPr sz="900" spc="10" dirty="0">
                <a:latin typeface="Georgia"/>
                <a:cs typeface="Georgia"/>
              </a:rPr>
              <a:t>aparte.</a:t>
            </a:r>
            <a:endParaRPr sz="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28938" y="0"/>
            <a:ext cx="1951056" cy="10260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296" y="2052053"/>
            <a:ext cx="18465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u="none" spc="-19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2500" b="1" u="none" spc="3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2500" b="1" u="none" spc="-16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2500" b="1" u="none" spc="-175" dirty="0">
                <a:solidFill>
                  <a:srgbClr val="000000"/>
                </a:solidFill>
                <a:latin typeface="Arial"/>
                <a:cs typeface="Arial"/>
              </a:rPr>
              <a:t>se</a:t>
            </a:r>
            <a:r>
              <a:rPr sz="2500" b="1" u="none" spc="-21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sz="2500" b="1" u="none" spc="24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500" b="1" u="none" spc="-10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2500" b="1" u="none" spc="-210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2500" b="1" u="none" spc="-160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2500" b="1" u="none" spc="-185" dirty="0">
                <a:solidFill>
                  <a:srgbClr val="000000"/>
                </a:solidFill>
                <a:latin typeface="Arial"/>
                <a:cs typeface="Arial"/>
              </a:rPr>
              <a:t>ó</a:t>
            </a:r>
            <a:r>
              <a:rPr sz="2500" b="1" u="none" spc="-105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7029" y="2496604"/>
            <a:ext cx="4526915" cy="73323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715" algn="just">
              <a:lnSpc>
                <a:spcPts val="1200"/>
              </a:lnSpc>
              <a:spcBef>
                <a:spcPts val="190"/>
              </a:spcBef>
            </a:pPr>
            <a:r>
              <a:rPr sz="1050" spc="-60" dirty="0">
                <a:latin typeface="Arial"/>
                <a:cs typeface="Arial"/>
              </a:rPr>
              <a:t>Según las </a:t>
            </a:r>
            <a:r>
              <a:rPr sz="1050" spc="-55" dirty="0">
                <a:latin typeface="Arial"/>
                <a:cs typeface="Arial"/>
              </a:rPr>
              <a:t>líneas </a:t>
            </a:r>
            <a:r>
              <a:rPr sz="1050" spc="-45" dirty="0">
                <a:latin typeface="Arial"/>
                <a:cs typeface="Arial"/>
              </a:rPr>
              <a:t>establecidas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5" dirty="0">
                <a:latin typeface="Arial"/>
                <a:cs typeface="Arial"/>
              </a:rPr>
              <a:t>título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Técnico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Actividades </a:t>
            </a:r>
            <a:r>
              <a:rPr sz="1050" spc="-55" dirty="0">
                <a:latin typeface="Arial"/>
                <a:cs typeface="Arial"/>
              </a:rPr>
              <a:t>Comerciales, 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20" dirty="0">
                <a:latin typeface="Arial"/>
                <a:cs typeface="Arial"/>
              </a:rPr>
              <a:t>introduce </a:t>
            </a:r>
            <a:r>
              <a:rPr sz="1050" spc="-45" dirty="0">
                <a:latin typeface="Arial"/>
                <a:cs typeface="Arial"/>
              </a:rPr>
              <a:t>grandes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5" dirty="0">
                <a:latin typeface="Arial"/>
                <a:cs typeface="Arial"/>
              </a:rPr>
              <a:t>ambiciosos cambios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50" dirty="0">
                <a:latin typeface="Arial"/>
                <a:cs typeface="Arial"/>
              </a:rPr>
              <a:t>leyes </a:t>
            </a:r>
            <a:r>
              <a:rPr sz="1050" spc="-40" dirty="0">
                <a:latin typeface="Arial"/>
                <a:cs typeface="Arial"/>
              </a:rPr>
              <a:t>educativas </a:t>
            </a:r>
            <a:r>
              <a:rPr sz="1050" spc="-30" dirty="0">
                <a:latin typeface="Arial"/>
                <a:cs typeface="Arial"/>
              </a:rPr>
              <a:t>que regulan 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0" dirty="0">
                <a:latin typeface="Arial"/>
                <a:cs typeface="Arial"/>
              </a:rPr>
              <a:t>Formación </a:t>
            </a:r>
            <a:r>
              <a:rPr sz="1050" spc="-45" dirty="0">
                <a:latin typeface="Arial"/>
                <a:cs typeface="Arial"/>
              </a:rPr>
              <a:t>Profesional, </a:t>
            </a:r>
            <a:r>
              <a:rPr sz="1050" spc="-40" dirty="0">
                <a:latin typeface="Arial"/>
                <a:cs typeface="Arial"/>
              </a:rPr>
              <a:t>con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5" dirty="0">
                <a:latin typeface="Arial"/>
                <a:cs typeface="Arial"/>
              </a:rPr>
              <a:t>fin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incentivar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50" dirty="0">
                <a:latin typeface="Arial"/>
                <a:cs typeface="Arial"/>
              </a:rPr>
              <a:t>acelerar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desarrollo </a:t>
            </a:r>
            <a:r>
              <a:rPr sz="1050" spc="-35" dirty="0">
                <a:latin typeface="Arial"/>
                <a:cs typeface="Arial"/>
              </a:rPr>
              <a:t>de una  </a:t>
            </a:r>
            <a:r>
              <a:rPr sz="1050" spc="-45" dirty="0">
                <a:latin typeface="Arial"/>
                <a:cs typeface="Arial"/>
              </a:rPr>
              <a:t>economía </a:t>
            </a:r>
            <a:r>
              <a:rPr sz="1050" spc="-55" dirty="0">
                <a:latin typeface="Arial"/>
                <a:cs typeface="Arial"/>
              </a:rPr>
              <a:t>más </a:t>
            </a:r>
            <a:r>
              <a:rPr sz="1050" spc="-15" dirty="0">
                <a:latin typeface="Arial"/>
                <a:cs typeface="Arial"/>
              </a:rPr>
              <a:t>competitiva </a:t>
            </a:r>
            <a:r>
              <a:rPr sz="1050" spc="-50" dirty="0">
                <a:latin typeface="Arial"/>
                <a:cs typeface="Arial"/>
              </a:rPr>
              <a:t>e </a:t>
            </a:r>
            <a:r>
              <a:rPr sz="1050" spc="-40" dirty="0">
                <a:latin typeface="Arial"/>
                <a:cs typeface="Arial"/>
              </a:rPr>
              <a:t>innovadora,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autores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40" dirty="0">
                <a:latin typeface="Arial"/>
                <a:cs typeface="Arial"/>
              </a:rPr>
              <a:t>presente </a:t>
            </a:r>
            <a:r>
              <a:rPr sz="1050" spc="-25" dirty="0">
                <a:latin typeface="Arial"/>
                <a:cs typeface="Arial"/>
              </a:rPr>
              <a:t>libro, </a:t>
            </a:r>
            <a:r>
              <a:rPr sz="1050" spc="-55" dirty="0">
                <a:latin typeface="Arial"/>
                <a:cs typeface="Arial"/>
              </a:rPr>
              <a:t>nos </a:t>
            </a:r>
            <a:r>
              <a:rPr sz="1050" spc="-50" dirty="0">
                <a:latin typeface="Arial"/>
                <a:cs typeface="Arial"/>
              </a:rPr>
              <a:t>he-  </a:t>
            </a:r>
            <a:r>
              <a:rPr sz="1050" spc="-45" dirty="0">
                <a:latin typeface="Arial"/>
                <a:cs typeface="Arial"/>
              </a:rPr>
              <a:t>mos </a:t>
            </a:r>
            <a:r>
              <a:rPr sz="1050" spc="-35" dirty="0">
                <a:latin typeface="Arial"/>
                <a:cs typeface="Arial"/>
              </a:rPr>
              <a:t>esforzado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45" dirty="0">
                <a:latin typeface="Arial"/>
                <a:cs typeface="Arial"/>
              </a:rPr>
              <a:t>recabar </a:t>
            </a:r>
            <a:r>
              <a:rPr sz="1050" spc="-20" dirty="0">
                <a:latin typeface="Arial"/>
                <a:cs typeface="Arial"/>
              </a:rPr>
              <a:t>información </a:t>
            </a:r>
            <a:r>
              <a:rPr sz="1050" spc="-25" dirty="0">
                <a:latin typeface="Arial"/>
                <a:cs typeface="Arial"/>
              </a:rPr>
              <a:t>completa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0" dirty="0">
                <a:latin typeface="Arial"/>
                <a:cs typeface="Arial"/>
              </a:rPr>
              <a:t>actualizada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30" dirty="0">
                <a:latin typeface="Arial"/>
                <a:cs typeface="Arial"/>
              </a:rPr>
              <a:t>ofrecer </a:t>
            </a:r>
            <a:r>
              <a:rPr sz="1050" spc="-45" dirty="0">
                <a:latin typeface="Arial"/>
                <a:cs typeface="Arial"/>
              </a:rPr>
              <a:t>unos  </a:t>
            </a:r>
            <a:r>
              <a:rPr sz="1050" spc="-40" dirty="0">
                <a:latin typeface="Arial"/>
                <a:cs typeface="Arial"/>
              </a:rPr>
              <a:t>contenidos, </a:t>
            </a:r>
            <a:r>
              <a:rPr sz="1050" spc="-35" dirty="0">
                <a:latin typeface="Arial"/>
                <a:cs typeface="Arial"/>
              </a:rPr>
              <a:t>actividades, </a:t>
            </a:r>
            <a:r>
              <a:rPr sz="1050" spc="-75" dirty="0">
                <a:latin typeface="Arial"/>
                <a:cs typeface="Arial"/>
              </a:rPr>
              <a:t>casos </a:t>
            </a:r>
            <a:r>
              <a:rPr sz="1050" spc="-35" dirty="0">
                <a:latin typeface="Arial"/>
                <a:cs typeface="Arial"/>
              </a:rPr>
              <a:t>prácticos, </a:t>
            </a:r>
            <a:r>
              <a:rPr sz="1050" spc="-30" dirty="0">
                <a:latin typeface="Arial"/>
                <a:cs typeface="Arial"/>
              </a:rPr>
              <a:t>etc. que </a:t>
            </a:r>
            <a:r>
              <a:rPr sz="1050" spc="-20" dirty="0">
                <a:latin typeface="Arial"/>
                <a:cs typeface="Arial"/>
              </a:rPr>
              <a:t>faciliten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aprendizaje al alum-  </a:t>
            </a:r>
            <a:r>
              <a:rPr sz="1050" spc="-40" dirty="0">
                <a:latin typeface="Arial"/>
                <a:cs typeface="Arial"/>
              </a:rPr>
              <a:t>nado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60" dirty="0">
                <a:latin typeface="Arial"/>
                <a:cs typeface="Arial"/>
              </a:rPr>
              <a:t>desee </a:t>
            </a:r>
            <a:r>
              <a:rPr sz="1050" spc="-25" dirty="0">
                <a:latin typeface="Arial"/>
                <a:cs typeface="Arial"/>
              </a:rPr>
              <a:t>estudiar el </a:t>
            </a:r>
            <a:r>
              <a:rPr sz="1050" spc="-15" dirty="0">
                <a:latin typeface="Arial"/>
                <a:cs typeface="Arial"/>
              </a:rPr>
              <a:t>módulo </a:t>
            </a:r>
            <a:r>
              <a:rPr sz="1050" spc="-30" dirty="0">
                <a:latin typeface="Arial"/>
                <a:cs typeface="Arial"/>
              </a:rPr>
              <a:t>profesional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Gestión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compras, </a:t>
            </a:r>
            <a:r>
              <a:rPr sz="1050" spc="-40" dirty="0">
                <a:latin typeface="Arial"/>
                <a:cs typeface="Arial"/>
              </a:rPr>
              <a:t>con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5" dirty="0">
                <a:latin typeface="Arial"/>
                <a:cs typeface="Arial"/>
              </a:rPr>
              <a:t>fin 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5" dirty="0">
                <a:latin typeface="Arial"/>
                <a:cs typeface="Arial"/>
              </a:rPr>
              <a:t>adquirir </a:t>
            </a:r>
            <a:r>
              <a:rPr sz="1050" spc="-35" dirty="0">
                <a:latin typeface="Arial"/>
                <a:cs typeface="Arial"/>
              </a:rPr>
              <a:t>la competencia </a:t>
            </a:r>
            <a:r>
              <a:rPr sz="1050" spc="-30" dirty="0">
                <a:latin typeface="Arial"/>
                <a:cs typeface="Arial"/>
              </a:rPr>
              <a:t>profesional que </a:t>
            </a:r>
            <a:r>
              <a:rPr sz="1050" spc="-45" dirty="0">
                <a:latin typeface="Arial"/>
                <a:cs typeface="Arial"/>
              </a:rPr>
              <a:t>consiste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garantizar el </a:t>
            </a:r>
            <a:r>
              <a:rPr sz="1050" spc="-45" dirty="0">
                <a:latin typeface="Arial"/>
                <a:cs typeface="Arial"/>
              </a:rPr>
              <a:t>aprovisiona-  </a:t>
            </a:r>
            <a:r>
              <a:rPr sz="1050" spc="-15" dirty="0">
                <a:latin typeface="Arial"/>
                <a:cs typeface="Arial"/>
              </a:rPr>
              <a:t>miento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5" dirty="0">
                <a:latin typeface="Arial"/>
                <a:cs typeface="Arial"/>
              </a:rPr>
              <a:t>pequeño </a:t>
            </a:r>
            <a:r>
              <a:rPr sz="1050" spc="-40" dirty="0">
                <a:latin typeface="Arial"/>
                <a:cs typeface="Arial"/>
              </a:rPr>
              <a:t>negocio, </a:t>
            </a:r>
            <a:r>
              <a:rPr sz="1050" spc="-30" dirty="0">
                <a:latin typeface="Arial"/>
                <a:cs typeface="Arial"/>
              </a:rPr>
              <a:t>previendo </a:t>
            </a:r>
            <a:r>
              <a:rPr sz="1050" spc="-60" dirty="0">
                <a:latin typeface="Arial"/>
                <a:cs typeface="Arial"/>
              </a:rPr>
              <a:t>las necesidades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compra,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mantenien-  </a:t>
            </a:r>
            <a:r>
              <a:rPr sz="1050" spc="-25" dirty="0">
                <a:latin typeface="Arial"/>
                <a:cs typeface="Arial"/>
              </a:rPr>
              <a:t>do el </a:t>
            </a:r>
            <a:r>
              <a:rPr sz="1050" spc="-20" dirty="0">
                <a:latin typeface="Arial"/>
                <a:cs typeface="Arial"/>
              </a:rPr>
              <a:t>nivel </a:t>
            </a:r>
            <a:r>
              <a:rPr sz="1050" spc="-35" dirty="0">
                <a:latin typeface="Arial"/>
                <a:cs typeface="Arial"/>
              </a:rPr>
              <a:t>de servicio </a:t>
            </a:r>
            <a:r>
              <a:rPr sz="1050" spc="-40" dirty="0">
                <a:latin typeface="Arial"/>
                <a:cs typeface="Arial"/>
              </a:rPr>
              <a:t>demandado </a:t>
            </a:r>
            <a:r>
              <a:rPr sz="1050" spc="-15" dirty="0">
                <a:latin typeface="Arial"/>
                <a:cs typeface="Arial"/>
              </a:rPr>
              <a:t>por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5" dirty="0">
                <a:latin typeface="Arial"/>
                <a:cs typeface="Arial"/>
              </a:rPr>
              <a:t>clientes </a:t>
            </a:r>
            <a:r>
              <a:rPr sz="1050" spc="-40" dirty="0">
                <a:latin typeface="Arial"/>
                <a:cs typeface="Arial"/>
              </a:rPr>
              <a:t>o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consumidores.</a:t>
            </a: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ts val="1200"/>
              </a:lnSpc>
              <a:spcBef>
                <a:spcPts val="285"/>
              </a:spcBef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sector comercial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5" dirty="0">
                <a:latin typeface="Arial"/>
                <a:cs typeface="Arial"/>
              </a:rPr>
              <a:t>muy </a:t>
            </a:r>
            <a:r>
              <a:rPr sz="1050" spc="-30" dirty="0">
                <a:latin typeface="Arial"/>
                <a:cs typeface="Arial"/>
              </a:rPr>
              <a:t>dinámico,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15" dirty="0">
                <a:latin typeface="Arial"/>
                <a:cs typeface="Arial"/>
              </a:rPr>
              <a:t>últimos </a:t>
            </a:r>
            <a:r>
              <a:rPr sz="1050" spc="-25" dirty="0">
                <a:latin typeface="Arial"/>
                <a:cs typeface="Arial"/>
              </a:rPr>
              <a:t>tiempos </a:t>
            </a:r>
            <a:r>
              <a:rPr sz="1050" spc="-45" dirty="0">
                <a:latin typeface="Arial"/>
                <a:cs typeface="Arial"/>
              </a:rPr>
              <a:t>ha </a:t>
            </a:r>
            <a:r>
              <a:rPr sz="1050" spc="-20" dirty="0">
                <a:latin typeface="Arial"/>
                <a:cs typeface="Arial"/>
              </a:rPr>
              <a:t>sufrido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30" dirty="0">
                <a:latin typeface="Arial"/>
                <a:cs typeface="Arial"/>
              </a:rPr>
              <a:t>gran  </a:t>
            </a:r>
            <a:r>
              <a:rPr sz="1050" spc="-40" dirty="0">
                <a:latin typeface="Arial"/>
                <a:cs typeface="Arial"/>
              </a:rPr>
              <a:t>cambio,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pues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han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surgido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grandes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empresas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distribución,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franquicias,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creación  de </a:t>
            </a:r>
            <a:r>
              <a:rPr sz="1050" spc="-45" dirty="0">
                <a:latin typeface="Arial"/>
                <a:cs typeface="Arial"/>
              </a:rPr>
              <a:t>grandes </a:t>
            </a:r>
            <a:r>
              <a:rPr sz="1050" spc="-35" dirty="0">
                <a:latin typeface="Arial"/>
                <a:cs typeface="Arial"/>
              </a:rPr>
              <a:t>centros </a:t>
            </a:r>
            <a:r>
              <a:rPr sz="1050" spc="-45" dirty="0">
                <a:latin typeface="Arial"/>
                <a:cs typeface="Arial"/>
              </a:rPr>
              <a:t>comerciales </a:t>
            </a:r>
            <a:r>
              <a:rPr sz="1050" spc="-30" dirty="0">
                <a:latin typeface="Arial"/>
                <a:cs typeface="Arial"/>
              </a:rPr>
              <a:t>que combinan </a:t>
            </a:r>
            <a:r>
              <a:rPr sz="1050" spc="-40" dirty="0">
                <a:latin typeface="Arial"/>
                <a:cs typeface="Arial"/>
              </a:rPr>
              <a:t>ocio, </a:t>
            </a:r>
            <a:r>
              <a:rPr sz="1050" spc="-35" dirty="0">
                <a:latin typeface="Arial"/>
                <a:cs typeface="Arial"/>
              </a:rPr>
              <a:t>restauración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0" dirty="0">
                <a:latin typeface="Arial"/>
                <a:cs typeface="Arial"/>
              </a:rPr>
              <a:t>comercio, </a:t>
            </a:r>
            <a:r>
              <a:rPr sz="1050" spc="-80" dirty="0">
                <a:latin typeface="Arial"/>
                <a:cs typeface="Arial"/>
              </a:rPr>
              <a:t>así  </a:t>
            </a:r>
            <a:r>
              <a:rPr sz="1050" spc="-35" dirty="0">
                <a:latin typeface="Arial"/>
                <a:cs typeface="Arial"/>
              </a:rPr>
              <a:t>como la </a:t>
            </a:r>
            <a:r>
              <a:rPr sz="1050" spc="-40" dirty="0">
                <a:latin typeface="Arial"/>
                <a:cs typeface="Arial"/>
              </a:rPr>
              <a:t>especialización, </a:t>
            </a:r>
            <a:r>
              <a:rPr sz="1050" spc="-25" dirty="0">
                <a:latin typeface="Arial"/>
                <a:cs typeface="Arial"/>
              </a:rPr>
              <a:t>gestión </a:t>
            </a:r>
            <a:r>
              <a:rPr sz="1050" spc="-35" dirty="0">
                <a:latin typeface="Arial"/>
                <a:cs typeface="Arial"/>
              </a:rPr>
              <a:t>profesionalizada </a:t>
            </a:r>
            <a:r>
              <a:rPr sz="1050" spc="-50" dirty="0">
                <a:latin typeface="Arial"/>
                <a:cs typeface="Arial"/>
              </a:rPr>
              <a:t>e </a:t>
            </a:r>
            <a:r>
              <a:rPr sz="1050" spc="-20" dirty="0">
                <a:latin typeface="Arial"/>
                <a:cs typeface="Arial"/>
              </a:rPr>
              <a:t>implantación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5" dirty="0">
                <a:latin typeface="Arial"/>
                <a:cs typeface="Arial"/>
              </a:rPr>
              <a:t>nuevas </a:t>
            </a:r>
            <a:r>
              <a:rPr sz="1050" spc="-70" dirty="0">
                <a:latin typeface="Arial"/>
                <a:cs typeface="Arial"/>
              </a:rPr>
              <a:t>tec-  </a:t>
            </a:r>
            <a:r>
              <a:rPr sz="1050" spc="-45" dirty="0">
                <a:latin typeface="Arial"/>
                <a:cs typeface="Arial"/>
              </a:rPr>
              <a:t>nologías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comercio </a:t>
            </a:r>
            <a:r>
              <a:rPr sz="1050" spc="-20" dirty="0">
                <a:latin typeface="Arial"/>
                <a:cs typeface="Arial"/>
              </a:rPr>
              <a:t>minorista. </a:t>
            </a:r>
            <a:r>
              <a:rPr sz="1050" spc="-60" dirty="0">
                <a:latin typeface="Arial"/>
                <a:cs typeface="Arial"/>
              </a:rPr>
              <a:t>Por </a:t>
            </a:r>
            <a:r>
              <a:rPr sz="1050" spc="-10" dirty="0">
                <a:latin typeface="Arial"/>
                <a:cs typeface="Arial"/>
              </a:rPr>
              <a:t>todo </a:t>
            </a:r>
            <a:r>
              <a:rPr sz="1050" spc="-35" dirty="0">
                <a:latin typeface="Arial"/>
                <a:cs typeface="Arial"/>
              </a:rPr>
              <a:t>ello,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0" dirty="0">
                <a:latin typeface="Arial"/>
                <a:cs typeface="Arial"/>
              </a:rPr>
              <a:t>requieren </a:t>
            </a:r>
            <a:r>
              <a:rPr sz="1050" spc="-50" dirty="0">
                <a:latin typeface="Arial"/>
                <a:cs typeface="Arial"/>
              </a:rPr>
              <a:t>buenos </a:t>
            </a:r>
            <a:r>
              <a:rPr sz="1050" spc="-40" dirty="0">
                <a:latin typeface="Arial"/>
                <a:cs typeface="Arial"/>
              </a:rPr>
              <a:t>profesiona-  </a:t>
            </a:r>
            <a:r>
              <a:rPr sz="1050" spc="-55" dirty="0">
                <a:latin typeface="Arial"/>
                <a:cs typeface="Arial"/>
              </a:rPr>
              <a:t>les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0" dirty="0">
                <a:latin typeface="Arial"/>
                <a:cs typeface="Arial"/>
              </a:rPr>
              <a:t>encarguen </a:t>
            </a:r>
            <a:r>
              <a:rPr sz="1050" spc="-35" dirty="0">
                <a:latin typeface="Arial"/>
                <a:cs typeface="Arial"/>
              </a:rPr>
              <a:t>de aprovisionar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establecimiento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eficazmente.</a:t>
            </a: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ts val="1200"/>
              </a:lnSpc>
              <a:spcBef>
                <a:spcPts val="284"/>
              </a:spcBef>
            </a:pPr>
            <a:r>
              <a:rPr sz="1050" spc="-45" dirty="0">
                <a:latin typeface="Arial"/>
                <a:cs typeface="Arial"/>
              </a:rPr>
              <a:t>Nosotros siendo conscientes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10" dirty="0">
                <a:latin typeface="Arial"/>
                <a:cs typeface="Arial"/>
              </a:rPr>
              <a:t>todo </a:t>
            </a:r>
            <a:r>
              <a:rPr sz="1050" spc="-35" dirty="0">
                <a:latin typeface="Arial"/>
                <a:cs typeface="Arial"/>
              </a:rPr>
              <a:t>ello, </a:t>
            </a:r>
            <a:r>
              <a:rPr sz="1050" spc="-40" dirty="0">
                <a:latin typeface="Arial"/>
                <a:cs typeface="Arial"/>
              </a:rPr>
              <a:t>ofrecemos </a:t>
            </a:r>
            <a:r>
              <a:rPr sz="1050" spc="-45" dirty="0">
                <a:latin typeface="Arial"/>
                <a:cs typeface="Arial"/>
              </a:rPr>
              <a:t>unos </a:t>
            </a:r>
            <a:r>
              <a:rPr sz="1050" spc="-35" dirty="0">
                <a:latin typeface="Arial"/>
                <a:cs typeface="Arial"/>
              </a:rPr>
              <a:t>contenidos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60" dirty="0">
                <a:latin typeface="Arial"/>
                <a:cs typeface="Arial"/>
              </a:rPr>
              <a:t>ade-  </a:t>
            </a:r>
            <a:r>
              <a:rPr sz="1050" spc="-40" dirty="0">
                <a:latin typeface="Arial"/>
                <a:cs typeface="Arial"/>
              </a:rPr>
              <a:t>cuan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normativa </a:t>
            </a:r>
            <a:r>
              <a:rPr sz="1050" spc="-30" dirty="0">
                <a:latin typeface="Arial"/>
                <a:cs typeface="Arial"/>
              </a:rPr>
              <a:t>vigente,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" dirty="0">
                <a:latin typeface="Arial"/>
                <a:cs typeface="Arial"/>
              </a:rPr>
              <a:t>tal </a:t>
            </a:r>
            <a:r>
              <a:rPr sz="1050" spc="-15" dirty="0">
                <a:latin typeface="Arial"/>
                <a:cs typeface="Arial"/>
              </a:rPr>
              <a:t>forma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20" dirty="0">
                <a:latin typeface="Arial"/>
                <a:cs typeface="Arial"/>
              </a:rPr>
              <a:t>finalizar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0" dirty="0">
                <a:latin typeface="Arial"/>
                <a:cs typeface="Arial"/>
              </a:rPr>
              <a:t>curso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alumnado  </a:t>
            </a:r>
            <a:r>
              <a:rPr sz="1050" spc="-55" dirty="0">
                <a:latin typeface="Arial"/>
                <a:cs typeface="Arial"/>
              </a:rPr>
              <a:t>haya </a:t>
            </a:r>
            <a:r>
              <a:rPr sz="1050" spc="-30" dirty="0">
                <a:latin typeface="Arial"/>
                <a:cs typeface="Arial"/>
              </a:rPr>
              <a:t>aprendido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70" dirty="0">
                <a:latin typeface="Arial"/>
                <a:cs typeface="Arial"/>
              </a:rPr>
              <a:t>a:</a:t>
            </a:r>
            <a:endParaRPr sz="1050">
              <a:latin typeface="Arial"/>
              <a:cs typeface="Arial"/>
            </a:endParaRPr>
          </a:p>
          <a:p>
            <a:pPr marL="156845" marR="5715" indent="-144145">
              <a:lnSpc>
                <a:spcPts val="1200"/>
              </a:lnSpc>
              <a:spcBef>
                <a:spcPts val="280"/>
              </a:spcBef>
              <a:buChar char="•"/>
              <a:tabLst>
                <a:tab pos="157480" algn="l"/>
              </a:tabLst>
            </a:pPr>
            <a:r>
              <a:rPr sz="1050" spc="-25" dirty="0">
                <a:latin typeface="Arial"/>
                <a:cs typeface="Arial"/>
              </a:rPr>
              <a:t>Determinar </a:t>
            </a:r>
            <a:r>
              <a:rPr sz="1050" spc="-60" dirty="0">
                <a:latin typeface="Arial"/>
                <a:cs typeface="Arial"/>
              </a:rPr>
              <a:t>las necesidades </a:t>
            </a:r>
            <a:r>
              <a:rPr sz="1050" spc="-35" dirty="0">
                <a:latin typeface="Arial"/>
                <a:cs typeface="Arial"/>
              </a:rPr>
              <a:t>de compra de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35" dirty="0">
                <a:latin typeface="Arial"/>
                <a:cs typeface="Arial"/>
              </a:rPr>
              <a:t>pequeño comercio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0" dirty="0">
                <a:latin typeface="Arial"/>
                <a:cs typeface="Arial"/>
              </a:rPr>
              <a:t>realizar </a:t>
            </a:r>
            <a:r>
              <a:rPr sz="1050" spc="-40" dirty="0">
                <a:latin typeface="Arial"/>
                <a:cs typeface="Arial"/>
              </a:rPr>
              <a:t>pre-  </a:t>
            </a:r>
            <a:r>
              <a:rPr sz="1050" spc="-45" dirty="0">
                <a:latin typeface="Arial"/>
                <a:cs typeface="Arial"/>
              </a:rPr>
              <a:t>visiones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ventas.</a:t>
            </a:r>
            <a:endParaRPr sz="1050">
              <a:latin typeface="Arial"/>
              <a:cs typeface="Arial"/>
            </a:endParaRPr>
          </a:p>
          <a:p>
            <a:pPr marL="156210" marR="5715" indent="-144145">
              <a:lnSpc>
                <a:spcPts val="1200"/>
              </a:lnSpc>
              <a:buChar char="•"/>
              <a:tabLst>
                <a:tab pos="157480" algn="l"/>
              </a:tabLst>
            </a:pPr>
            <a:r>
              <a:rPr sz="1050" spc="-55" dirty="0">
                <a:latin typeface="Arial"/>
                <a:cs typeface="Arial"/>
              </a:rPr>
              <a:t>Realizar </a:t>
            </a:r>
            <a:r>
              <a:rPr sz="1050" spc="-45" dirty="0">
                <a:latin typeface="Arial"/>
                <a:cs typeface="Arial"/>
              </a:rPr>
              <a:t>planes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aprovisionamiento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mercaderías, </a:t>
            </a:r>
            <a:r>
              <a:rPr sz="1050" spc="-35" dirty="0">
                <a:latin typeface="Arial"/>
                <a:cs typeface="Arial"/>
              </a:rPr>
              <a:t>realizando una </a:t>
            </a:r>
            <a:r>
              <a:rPr sz="1050" spc="-50" dirty="0">
                <a:latin typeface="Arial"/>
                <a:cs typeface="Arial"/>
              </a:rPr>
              <a:t>buena  </a:t>
            </a:r>
            <a:r>
              <a:rPr sz="1050" spc="-45" dirty="0">
                <a:latin typeface="Arial"/>
                <a:cs typeface="Arial"/>
              </a:rPr>
              <a:t>selección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proveedores.</a:t>
            </a:r>
            <a:endParaRPr sz="1050">
              <a:latin typeface="Arial"/>
              <a:cs typeface="Arial"/>
            </a:endParaRPr>
          </a:p>
          <a:p>
            <a:pPr marL="156845" marR="5715" indent="-144780">
              <a:lnSpc>
                <a:spcPts val="1200"/>
              </a:lnSpc>
              <a:buChar char="•"/>
              <a:tabLst>
                <a:tab pos="156845" algn="l"/>
              </a:tabLst>
            </a:pPr>
            <a:r>
              <a:rPr sz="1050" spc="-35" dirty="0">
                <a:latin typeface="Arial"/>
                <a:cs typeface="Arial"/>
              </a:rPr>
              <a:t>Tramitar la </a:t>
            </a:r>
            <a:r>
              <a:rPr sz="1050" spc="-25" dirty="0">
                <a:latin typeface="Arial"/>
                <a:cs typeface="Arial"/>
              </a:rPr>
              <a:t>documentación </a:t>
            </a:r>
            <a:r>
              <a:rPr sz="1050" spc="-30" dirty="0">
                <a:latin typeface="Arial"/>
                <a:cs typeface="Arial"/>
              </a:rPr>
              <a:t>correspondiente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todo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5" dirty="0">
                <a:latin typeface="Arial"/>
                <a:cs typeface="Arial"/>
              </a:rPr>
              <a:t>proceso </a:t>
            </a:r>
            <a:r>
              <a:rPr sz="1050" spc="-35" dirty="0">
                <a:latin typeface="Arial"/>
                <a:cs typeface="Arial"/>
              </a:rPr>
              <a:t>de compra </a:t>
            </a:r>
            <a:r>
              <a:rPr sz="1050" spc="-80" dirty="0">
                <a:latin typeface="Arial"/>
                <a:cs typeface="Arial"/>
              </a:rPr>
              <a:t>a  </a:t>
            </a:r>
            <a:r>
              <a:rPr sz="1050" spc="-40" dirty="0">
                <a:latin typeface="Arial"/>
                <a:cs typeface="Arial"/>
              </a:rPr>
              <a:t>proveedores.</a:t>
            </a:r>
            <a:endParaRPr sz="1050">
              <a:latin typeface="Arial"/>
              <a:cs typeface="Arial"/>
            </a:endParaRPr>
          </a:p>
          <a:p>
            <a:pPr marL="156845" marR="5715" indent="-144145">
              <a:lnSpc>
                <a:spcPts val="1200"/>
              </a:lnSpc>
              <a:spcBef>
                <a:spcPts val="5"/>
              </a:spcBef>
              <a:buChar char="•"/>
              <a:tabLst>
                <a:tab pos="157480" algn="l"/>
              </a:tabLst>
            </a:pPr>
            <a:r>
              <a:rPr sz="1050" spc="-45" dirty="0">
                <a:latin typeface="Arial"/>
                <a:cs typeface="Arial"/>
              </a:rPr>
              <a:t>Gestionar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0" dirty="0">
                <a:latin typeface="Arial"/>
                <a:cs typeface="Arial"/>
              </a:rPr>
              <a:t>controlar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5" dirty="0">
                <a:latin typeface="Arial"/>
                <a:cs typeface="Arial"/>
              </a:rPr>
              <a:t>proceso </a:t>
            </a:r>
            <a:r>
              <a:rPr sz="1050" spc="-35" dirty="0">
                <a:latin typeface="Arial"/>
                <a:cs typeface="Arial"/>
              </a:rPr>
              <a:t>de recepción de </a:t>
            </a:r>
            <a:r>
              <a:rPr sz="1050" spc="-40" dirty="0">
                <a:latin typeface="Arial"/>
                <a:cs typeface="Arial"/>
              </a:rPr>
              <a:t>pedidos, inspeccionándolos </a:t>
            </a:r>
            <a:r>
              <a:rPr sz="1050" spc="-10" dirty="0">
                <a:latin typeface="Arial"/>
                <a:cs typeface="Arial"/>
              </a:rPr>
              <a:t>y  </a:t>
            </a:r>
            <a:r>
              <a:rPr sz="1050" spc="-35" dirty="0">
                <a:latin typeface="Arial"/>
                <a:cs typeface="Arial"/>
              </a:rPr>
              <a:t>comprobándolos </a:t>
            </a:r>
            <a:r>
              <a:rPr sz="1050" spc="-45" dirty="0">
                <a:latin typeface="Arial"/>
                <a:cs typeface="Arial"/>
              </a:rPr>
              <a:t>según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criterios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acordados.</a:t>
            </a:r>
            <a:endParaRPr sz="1050">
              <a:latin typeface="Arial"/>
              <a:cs typeface="Arial"/>
            </a:endParaRPr>
          </a:p>
          <a:p>
            <a:pPr marL="156845" marR="5715" indent="-144780">
              <a:lnSpc>
                <a:spcPts val="1200"/>
              </a:lnSpc>
              <a:buChar char="•"/>
              <a:tabLst>
                <a:tab pos="157480" algn="l"/>
              </a:tabLst>
            </a:pPr>
            <a:r>
              <a:rPr sz="1050" spc="-40" dirty="0">
                <a:latin typeface="Arial"/>
                <a:cs typeface="Arial"/>
              </a:rPr>
              <a:t>Comprobar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idoneidad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15" dirty="0">
                <a:latin typeface="Arial"/>
                <a:cs typeface="Arial"/>
              </a:rPr>
              <a:t>surtido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10" dirty="0">
                <a:latin typeface="Arial"/>
                <a:cs typeface="Arial"/>
              </a:rPr>
              <a:t>punto </a:t>
            </a:r>
            <a:r>
              <a:rPr sz="1050" spc="-35" dirty="0">
                <a:latin typeface="Arial"/>
                <a:cs typeface="Arial"/>
              </a:rPr>
              <a:t>de venta, </a:t>
            </a:r>
            <a:r>
              <a:rPr sz="1050" spc="-40" dirty="0">
                <a:latin typeface="Arial"/>
                <a:cs typeface="Arial"/>
              </a:rPr>
              <a:t>conociendo </a:t>
            </a:r>
            <a:r>
              <a:rPr sz="1050" spc="-65" dirty="0">
                <a:latin typeface="Arial"/>
                <a:cs typeface="Arial"/>
              </a:rPr>
              <a:t>su </a:t>
            </a:r>
            <a:r>
              <a:rPr sz="1050" spc="-30" dirty="0">
                <a:latin typeface="Arial"/>
                <a:cs typeface="Arial"/>
              </a:rPr>
              <a:t>rentabi-  lidad,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5" dirty="0">
                <a:latin typeface="Arial"/>
                <a:cs typeface="Arial"/>
              </a:rPr>
              <a:t>grado de </a:t>
            </a:r>
            <a:r>
              <a:rPr sz="1050" spc="-55" dirty="0">
                <a:latin typeface="Arial"/>
                <a:cs typeface="Arial"/>
              </a:rPr>
              <a:t>obsolescencia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0" dirty="0">
                <a:latin typeface="Arial"/>
                <a:cs typeface="Arial"/>
              </a:rPr>
              <a:t>caducidad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productos.</a:t>
            </a:r>
            <a:endParaRPr sz="1050">
              <a:latin typeface="Arial"/>
              <a:cs typeface="Arial"/>
            </a:endParaRPr>
          </a:p>
          <a:p>
            <a:pPr marL="156845" marR="5715" indent="-144145">
              <a:lnSpc>
                <a:spcPts val="1200"/>
              </a:lnSpc>
              <a:buChar char="•"/>
              <a:tabLst>
                <a:tab pos="157480" algn="l"/>
              </a:tabLst>
            </a:pPr>
            <a:r>
              <a:rPr sz="1050" spc="-55" dirty="0">
                <a:latin typeface="Arial"/>
                <a:cs typeface="Arial"/>
              </a:rPr>
              <a:t>Realizar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5" dirty="0">
                <a:latin typeface="Arial"/>
                <a:cs typeface="Arial"/>
              </a:rPr>
              <a:t>gestión </a:t>
            </a:r>
            <a:r>
              <a:rPr sz="1050" spc="-35" dirty="0">
                <a:latin typeface="Arial"/>
                <a:cs typeface="Arial"/>
              </a:rPr>
              <a:t>de compraventa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40" dirty="0">
                <a:latin typeface="Arial"/>
                <a:cs typeface="Arial"/>
              </a:rPr>
              <a:t>comercio, </a:t>
            </a:r>
            <a:r>
              <a:rPr sz="1050" spc="-35" dirty="0">
                <a:latin typeface="Arial"/>
                <a:cs typeface="Arial"/>
              </a:rPr>
              <a:t>empleando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5" dirty="0">
                <a:latin typeface="Arial"/>
                <a:cs typeface="Arial"/>
              </a:rPr>
              <a:t>terminal </a:t>
            </a:r>
            <a:r>
              <a:rPr sz="1050" spc="-10" dirty="0">
                <a:latin typeface="Arial"/>
                <a:cs typeface="Arial"/>
              </a:rPr>
              <a:t>punto 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venta.</a:t>
            </a:r>
            <a:endParaRPr sz="1050">
              <a:latin typeface="Arial"/>
              <a:cs typeface="Arial"/>
            </a:endParaRPr>
          </a:p>
          <a:p>
            <a:pPr marL="12700" marR="5715" algn="just">
              <a:lnSpc>
                <a:spcPts val="1200"/>
              </a:lnSpc>
              <a:spcBef>
                <a:spcPts val="280"/>
              </a:spcBef>
            </a:pPr>
            <a:r>
              <a:rPr sz="1050" spc="-30" dirty="0">
                <a:latin typeface="Arial"/>
                <a:cs typeface="Arial"/>
              </a:rPr>
              <a:t>Mediante </a:t>
            </a:r>
            <a:r>
              <a:rPr sz="1050" spc="-25" dirty="0">
                <a:latin typeface="Arial"/>
                <a:cs typeface="Arial"/>
              </a:rPr>
              <a:t>el estudio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cada </a:t>
            </a:r>
            <a:r>
              <a:rPr sz="1050" spc="-35" dirty="0">
                <a:latin typeface="Arial"/>
                <a:cs typeface="Arial"/>
              </a:rPr>
              <a:t>una 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0" dirty="0">
                <a:latin typeface="Arial"/>
                <a:cs typeface="Arial"/>
              </a:rPr>
              <a:t>unidades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45" dirty="0">
                <a:latin typeface="Arial"/>
                <a:cs typeface="Arial"/>
              </a:rPr>
              <a:t>expresan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25" dirty="0">
                <a:latin typeface="Arial"/>
                <a:cs typeface="Arial"/>
              </a:rPr>
              <a:t>criterios </a:t>
            </a:r>
            <a:r>
              <a:rPr sz="1050" spc="-35" dirty="0">
                <a:latin typeface="Arial"/>
                <a:cs typeface="Arial"/>
              </a:rPr>
              <a:t>de  </a:t>
            </a:r>
            <a:r>
              <a:rPr sz="1050" spc="-40" dirty="0">
                <a:latin typeface="Arial"/>
                <a:cs typeface="Arial"/>
              </a:rPr>
              <a:t>evaluación,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40" dirty="0">
                <a:latin typeface="Arial"/>
                <a:cs typeface="Arial"/>
              </a:rPr>
              <a:t>conseguirá </a:t>
            </a:r>
            <a:r>
              <a:rPr sz="1050" spc="-20" dirty="0">
                <a:latin typeface="Arial"/>
                <a:cs typeface="Arial"/>
              </a:rPr>
              <a:t>fortalecer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iniciativa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desarrollo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50" dirty="0">
                <a:latin typeface="Arial"/>
                <a:cs typeface="Arial"/>
              </a:rPr>
              <a:t>capacidades  </a:t>
            </a:r>
            <a:r>
              <a:rPr sz="1050" spc="-35" dirty="0">
                <a:latin typeface="Arial"/>
                <a:cs typeface="Arial"/>
              </a:rPr>
              <a:t>de comprensión, </a:t>
            </a:r>
            <a:r>
              <a:rPr sz="1050" spc="-55" dirty="0">
                <a:latin typeface="Arial"/>
                <a:cs typeface="Arial"/>
              </a:rPr>
              <a:t>análisis, </a:t>
            </a:r>
            <a:r>
              <a:rPr sz="1050" spc="-30" dirty="0">
                <a:latin typeface="Arial"/>
                <a:cs typeface="Arial"/>
              </a:rPr>
              <a:t>relación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5" dirty="0">
                <a:latin typeface="Arial"/>
                <a:cs typeface="Arial"/>
              </a:rPr>
              <a:t>búsqueda </a:t>
            </a:r>
            <a:r>
              <a:rPr sz="1050" spc="-35" dirty="0">
                <a:latin typeface="Arial"/>
                <a:cs typeface="Arial"/>
              </a:rPr>
              <a:t>propias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45" dirty="0">
                <a:latin typeface="Arial"/>
                <a:cs typeface="Arial"/>
              </a:rPr>
              <a:t>proceso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5" dirty="0">
                <a:latin typeface="Arial"/>
                <a:cs typeface="Arial"/>
              </a:rPr>
              <a:t>enseñanza-  </a:t>
            </a:r>
            <a:r>
              <a:rPr sz="1050" spc="-35" dirty="0">
                <a:latin typeface="Arial"/>
                <a:cs typeface="Arial"/>
              </a:rPr>
              <a:t>aprendizaje.</a:t>
            </a:r>
            <a:endParaRPr sz="1050">
              <a:latin typeface="Arial"/>
              <a:cs typeface="Arial"/>
            </a:endParaRPr>
          </a:p>
          <a:p>
            <a:pPr marL="12700" marR="5715" algn="just">
              <a:lnSpc>
                <a:spcPts val="1200"/>
              </a:lnSpc>
              <a:spcBef>
                <a:spcPts val="285"/>
              </a:spcBef>
            </a:pPr>
            <a:r>
              <a:rPr sz="1050" spc="-55" dirty="0">
                <a:latin typeface="Arial"/>
                <a:cs typeface="Arial"/>
              </a:rPr>
              <a:t>Dichas </a:t>
            </a:r>
            <a:r>
              <a:rPr sz="1050" spc="-40" dirty="0">
                <a:latin typeface="Arial"/>
                <a:cs typeface="Arial"/>
              </a:rPr>
              <a:t>unidades </a:t>
            </a:r>
            <a:r>
              <a:rPr sz="1050" spc="-25" dirty="0">
                <a:latin typeface="Arial"/>
                <a:cs typeface="Arial"/>
              </a:rPr>
              <a:t>incluyen </a:t>
            </a:r>
            <a:r>
              <a:rPr sz="1050" spc="-45" dirty="0">
                <a:latin typeface="Arial"/>
                <a:cs typeface="Arial"/>
              </a:rPr>
              <a:t>bastantes </a:t>
            </a:r>
            <a:r>
              <a:rPr sz="1050" spc="-35" dirty="0">
                <a:latin typeface="Arial"/>
                <a:cs typeface="Arial"/>
              </a:rPr>
              <a:t>actividades, </a:t>
            </a:r>
            <a:r>
              <a:rPr sz="1050" spc="-80" dirty="0">
                <a:latin typeface="Arial"/>
                <a:cs typeface="Arial"/>
              </a:rPr>
              <a:t>así </a:t>
            </a:r>
            <a:r>
              <a:rPr sz="1050" spc="-35" dirty="0">
                <a:latin typeface="Arial"/>
                <a:cs typeface="Arial"/>
              </a:rPr>
              <a:t>como </a:t>
            </a:r>
            <a:r>
              <a:rPr sz="1050" spc="-75" dirty="0">
                <a:latin typeface="Arial"/>
                <a:cs typeface="Arial"/>
              </a:rPr>
              <a:t>casos </a:t>
            </a:r>
            <a:r>
              <a:rPr sz="1050" spc="-35" dirty="0">
                <a:latin typeface="Arial"/>
                <a:cs typeface="Arial"/>
              </a:rPr>
              <a:t>prácticos </a:t>
            </a:r>
            <a:r>
              <a:rPr sz="1050" spc="-50" dirty="0">
                <a:latin typeface="Arial"/>
                <a:cs typeface="Arial"/>
              </a:rPr>
              <a:t>resuel-  </a:t>
            </a:r>
            <a:r>
              <a:rPr sz="1050" spc="-45" dirty="0">
                <a:latin typeface="Arial"/>
                <a:cs typeface="Arial"/>
              </a:rPr>
              <a:t>tos, </a:t>
            </a:r>
            <a:r>
              <a:rPr sz="1050" spc="-40" dirty="0">
                <a:latin typeface="Arial"/>
                <a:cs typeface="Arial"/>
              </a:rPr>
              <a:t>ejemplos; </a:t>
            </a:r>
            <a:r>
              <a:rPr sz="1050" spc="-20" dirty="0">
                <a:latin typeface="Arial"/>
                <a:cs typeface="Arial"/>
              </a:rPr>
              <a:t>también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20" dirty="0">
                <a:latin typeface="Arial"/>
                <a:cs typeface="Arial"/>
              </a:rPr>
              <a:t>introduce </a:t>
            </a:r>
            <a:r>
              <a:rPr sz="1050" spc="-35" dirty="0">
                <a:latin typeface="Arial"/>
                <a:cs typeface="Arial"/>
              </a:rPr>
              <a:t>al alumnado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20" dirty="0">
                <a:latin typeface="Arial"/>
                <a:cs typeface="Arial"/>
              </a:rPr>
              <a:t>mundo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0" dirty="0">
                <a:latin typeface="Arial"/>
                <a:cs typeface="Arial"/>
              </a:rPr>
              <a:t>tecnologías 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20" dirty="0">
                <a:latin typeface="Arial"/>
                <a:cs typeface="Arial"/>
              </a:rPr>
              <a:t>información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la comunicación, </a:t>
            </a:r>
            <a:r>
              <a:rPr sz="1050" spc="-25" dirty="0">
                <a:latin typeface="Arial"/>
                <a:cs typeface="Arial"/>
              </a:rPr>
              <a:t>mediante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25" dirty="0">
                <a:latin typeface="Arial"/>
                <a:cs typeface="Arial"/>
              </a:rPr>
              <a:t>software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gestión </a:t>
            </a:r>
            <a:r>
              <a:rPr sz="1050" spc="-40" dirty="0">
                <a:latin typeface="Arial"/>
                <a:cs typeface="Arial"/>
              </a:rPr>
              <a:t>comercial, 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5" dirty="0">
                <a:latin typeface="Arial"/>
                <a:cs typeface="Arial"/>
              </a:rPr>
              <a:t>utiliza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5" dirty="0">
                <a:latin typeface="Arial"/>
                <a:cs typeface="Arial"/>
              </a:rPr>
              <a:t>terminal </a:t>
            </a:r>
            <a:r>
              <a:rPr sz="1050" spc="-10" dirty="0">
                <a:latin typeface="Arial"/>
                <a:cs typeface="Arial"/>
              </a:rPr>
              <a:t>punto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venta.</a:t>
            </a:r>
            <a:endParaRPr sz="1050">
              <a:latin typeface="Arial"/>
              <a:cs typeface="Arial"/>
            </a:endParaRPr>
          </a:p>
          <a:p>
            <a:pPr marL="12700" marR="5715" algn="just">
              <a:lnSpc>
                <a:spcPts val="1200"/>
              </a:lnSpc>
              <a:spcBef>
                <a:spcPts val="285"/>
              </a:spcBef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autores queremos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45" dirty="0">
                <a:latin typeface="Arial"/>
                <a:cs typeface="Arial"/>
              </a:rPr>
              <a:t>este </a:t>
            </a:r>
            <a:r>
              <a:rPr sz="1050" spc="-15" dirty="0">
                <a:latin typeface="Arial"/>
                <a:cs typeface="Arial"/>
              </a:rPr>
              <a:t>libro </a:t>
            </a:r>
            <a:r>
              <a:rPr sz="1050" spc="-40" dirty="0">
                <a:latin typeface="Arial"/>
                <a:cs typeface="Arial"/>
              </a:rPr>
              <a:t>ayude </a:t>
            </a:r>
            <a:r>
              <a:rPr sz="1050" spc="-35" dirty="0">
                <a:latin typeface="Arial"/>
                <a:cs typeface="Arial"/>
              </a:rPr>
              <a:t>al alumnado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0" dirty="0">
                <a:latin typeface="Arial"/>
                <a:cs typeface="Arial"/>
              </a:rPr>
              <a:t>profesorado,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60" dirty="0">
                <a:latin typeface="Arial"/>
                <a:cs typeface="Arial"/>
              </a:rPr>
              <a:t>conse-  </a:t>
            </a:r>
            <a:r>
              <a:rPr sz="1050" spc="-5" dirty="0">
                <a:latin typeface="Arial"/>
                <a:cs typeface="Arial"/>
              </a:rPr>
              <a:t>guir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objetivos </a:t>
            </a:r>
            <a:r>
              <a:rPr sz="1050" spc="-40" dirty="0">
                <a:latin typeface="Arial"/>
                <a:cs typeface="Arial"/>
              </a:rPr>
              <a:t>propuestos,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30" dirty="0">
                <a:latin typeface="Arial"/>
                <a:cs typeface="Arial"/>
              </a:rPr>
              <a:t>mismo </a:t>
            </a:r>
            <a:r>
              <a:rPr sz="1050" spc="-10" dirty="0">
                <a:latin typeface="Arial"/>
                <a:cs typeface="Arial"/>
              </a:rPr>
              <a:t>tiempo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55" dirty="0">
                <a:latin typeface="Arial"/>
                <a:cs typeface="Arial"/>
              </a:rPr>
              <a:t>les </a:t>
            </a:r>
            <a:r>
              <a:rPr sz="1050" spc="-40" dirty="0">
                <a:latin typeface="Arial"/>
                <a:cs typeface="Arial"/>
              </a:rPr>
              <a:t>ofrecemos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50" dirty="0">
                <a:latin typeface="Arial"/>
                <a:cs typeface="Arial"/>
              </a:rPr>
              <a:t>serie </a:t>
            </a:r>
            <a:r>
              <a:rPr sz="1050" spc="-35" dirty="0">
                <a:latin typeface="Arial"/>
                <a:cs typeface="Arial"/>
              </a:rPr>
              <a:t>de  </a:t>
            </a:r>
            <a:r>
              <a:rPr sz="1050" spc="-30" dirty="0">
                <a:latin typeface="Arial"/>
                <a:cs typeface="Arial"/>
              </a:rPr>
              <a:t>herramientas </a:t>
            </a:r>
            <a:r>
              <a:rPr sz="1050" spc="-65" dirty="0">
                <a:latin typeface="Arial"/>
                <a:cs typeface="Arial"/>
              </a:rPr>
              <a:t>básicas </a:t>
            </a:r>
            <a:r>
              <a:rPr sz="1050" spc="-20" dirty="0">
                <a:latin typeface="Arial"/>
                <a:cs typeface="Arial"/>
              </a:rPr>
              <a:t>útiles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30" dirty="0">
                <a:latin typeface="Arial"/>
                <a:cs typeface="Arial"/>
              </a:rPr>
              <a:t>realizar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25" dirty="0">
                <a:latin typeface="Arial"/>
                <a:cs typeface="Arial"/>
              </a:rPr>
              <a:t>gestión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compras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eficaz.</a:t>
            </a: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ts val="1200"/>
              </a:lnSpc>
              <a:spcBef>
                <a:spcPts val="285"/>
              </a:spcBef>
            </a:pPr>
            <a:r>
              <a:rPr sz="1050" spc="-50" dirty="0">
                <a:latin typeface="Arial"/>
                <a:cs typeface="Arial"/>
              </a:rPr>
              <a:t>Agradecemos </a:t>
            </a:r>
            <a:r>
              <a:rPr sz="1050" spc="-35" dirty="0">
                <a:latin typeface="Arial"/>
                <a:cs typeface="Arial"/>
              </a:rPr>
              <a:t>al alumnado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profesorado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han </a:t>
            </a:r>
            <a:r>
              <a:rPr sz="1050" spc="-30" dirty="0">
                <a:latin typeface="Arial"/>
                <a:cs typeface="Arial"/>
              </a:rPr>
              <a:t>elegido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0" dirty="0">
                <a:latin typeface="Arial"/>
                <a:cs typeface="Arial"/>
              </a:rPr>
              <a:t>presente </a:t>
            </a:r>
            <a:r>
              <a:rPr sz="1050" spc="-15" dirty="0">
                <a:latin typeface="Arial"/>
                <a:cs typeface="Arial"/>
              </a:rPr>
              <a:t>libro </a:t>
            </a:r>
            <a:r>
              <a:rPr sz="1050" spc="-35" dirty="0">
                <a:latin typeface="Arial"/>
                <a:cs typeface="Arial"/>
              </a:rPr>
              <a:t>de  </a:t>
            </a:r>
            <a:r>
              <a:rPr sz="1050" spc="-15" dirty="0">
                <a:latin typeface="Arial"/>
                <a:cs typeface="Arial"/>
              </a:rPr>
              <a:t>texto, </a:t>
            </a:r>
            <a:r>
              <a:rPr sz="1050" spc="-30" dirty="0">
                <a:latin typeface="Arial"/>
                <a:cs typeface="Arial"/>
              </a:rPr>
              <a:t>bien </a:t>
            </a:r>
            <a:r>
              <a:rPr sz="1050" spc="-40" dirty="0">
                <a:latin typeface="Arial"/>
                <a:cs typeface="Arial"/>
              </a:rPr>
              <a:t>para </a:t>
            </a:r>
            <a:r>
              <a:rPr sz="1050" spc="-65" dirty="0">
                <a:latin typeface="Arial"/>
                <a:cs typeface="Arial"/>
              </a:rPr>
              <a:t>su </a:t>
            </a:r>
            <a:r>
              <a:rPr sz="1050" spc="-25" dirty="0">
                <a:latin typeface="Arial"/>
                <a:cs typeface="Arial"/>
              </a:rPr>
              <a:t>propia </a:t>
            </a:r>
            <a:r>
              <a:rPr sz="1050" spc="-20" dirty="0">
                <a:latin typeface="Arial"/>
                <a:cs typeface="Arial"/>
              </a:rPr>
              <a:t>formación </a:t>
            </a:r>
            <a:r>
              <a:rPr sz="1050" spc="-40" dirty="0">
                <a:latin typeface="Arial"/>
                <a:cs typeface="Arial"/>
              </a:rPr>
              <a:t>o para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ejercicio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45" dirty="0">
                <a:latin typeface="Arial"/>
                <a:cs typeface="Arial"/>
              </a:rPr>
              <a:t>docencia, </a:t>
            </a:r>
            <a:r>
              <a:rPr sz="1050" spc="-80" dirty="0">
                <a:latin typeface="Arial"/>
                <a:cs typeface="Arial"/>
              </a:rPr>
              <a:t>así </a:t>
            </a:r>
            <a:r>
              <a:rPr sz="1050" spc="-35" dirty="0">
                <a:latin typeface="Arial"/>
                <a:cs typeface="Arial"/>
              </a:rPr>
              <a:t>como </a:t>
            </a:r>
            <a:r>
              <a:rPr sz="1050" spc="-80" dirty="0">
                <a:latin typeface="Arial"/>
                <a:cs typeface="Arial"/>
              </a:rPr>
              <a:t>a  </a:t>
            </a:r>
            <a:r>
              <a:rPr sz="1050" spc="-40" dirty="0">
                <a:latin typeface="Arial"/>
                <a:cs typeface="Arial"/>
              </a:rPr>
              <a:t>todas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55" dirty="0">
                <a:latin typeface="Arial"/>
                <a:cs typeface="Arial"/>
              </a:rPr>
              <a:t>personas, </a:t>
            </a:r>
            <a:r>
              <a:rPr sz="1050" spc="-30" dirty="0">
                <a:latin typeface="Arial"/>
                <a:cs typeface="Arial"/>
              </a:rPr>
              <a:t>editores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5" dirty="0">
                <a:latin typeface="Arial"/>
                <a:cs typeface="Arial"/>
              </a:rPr>
              <a:t>colaboradores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35" dirty="0">
                <a:latin typeface="Arial"/>
                <a:cs typeface="Arial"/>
              </a:rPr>
              <a:t>han </a:t>
            </a:r>
            <a:r>
              <a:rPr sz="1050" spc="-40" dirty="0">
                <a:latin typeface="Arial"/>
                <a:cs typeface="Arial"/>
              </a:rPr>
              <a:t>hecho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realidad.</a:t>
            </a:r>
            <a:endParaRPr sz="1050">
              <a:latin typeface="Arial"/>
              <a:cs typeface="Arial"/>
            </a:endParaRPr>
          </a:p>
          <a:p>
            <a:pPr marL="3877945" algn="just">
              <a:lnSpc>
                <a:spcPct val="100000"/>
              </a:lnSpc>
              <a:spcBef>
                <a:spcPts val="195"/>
              </a:spcBef>
            </a:pPr>
            <a:r>
              <a:rPr sz="1050" spc="-80" dirty="0">
                <a:latin typeface="Arial"/>
                <a:cs typeface="Arial"/>
              </a:rPr>
              <a:t>Los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autores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800" y="9902079"/>
            <a:ext cx="819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60" dirty="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3299" y="283197"/>
            <a:ext cx="43808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1170" algn="l"/>
                <a:tab pos="4367530" algn="l"/>
              </a:tabLst>
            </a:pPr>
            <a:r>
              <a:rPr sz="2500" b="1" spc="-215" dirty="0">
                <a:latin typeface="Arial"/>
                <a:cs typeface="Arial"/>
              </a:rPr>
              <a:t> 	</a:t>
            </a:r>
            <a:r>
              <a:rPr sz="2500" b="1" spc="-170" dirty="0">
                <a:latin typeface="Arial"/>
                <a:cs typeface="Arial"/>
              </a:rPr>
              <a:t>Índice	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3251" y="0"/>
            <a:ext cx="1965325" cy="699135"/>
            <a:chOff x="-3251" y="0"/>
            <a:chExt cx="1965325" cy="69913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961984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10" h="209550">
                  <a:moveTo>
                    <a:pt x="0" y="141257"/>
                  </a:moveTo>
                  <a:lnTo>
                    <a:pt x="46739" y="127290"/>
                  </a:lnTo>
                  <a:lnTo>
                    <a:pt x="103253" y="114824"/>
                  </a:lnTo>
                  <a:lnTo>
                    <a:pt x="160184" y="106158"/>
                  </a:lnTo>
                  <a:lnTo>
                    <a:pt x="217101" y="100921"/>
                  </a:lnTo>
                  <a:lnTo>
                    <a:pt x="273574" y="98745"/>
                  </a:lnTo>
                  <a:lnTo>
                    <a:pt x="329173" y="99259"/>
                  </a:lnTo>
                  <a:lnTo>
                    <a:pt x="383469" y="102095"/>
                  </a:lnTo>
                  <a:lnTo>
                    <a:pt x="436033" y="106881"/>
                  </a:lnTo>
                  <a:lnTo>
                    <a:pt x="486433" y="113249"/>
                  </a:lnTo>
                  <a:lnTo>
                    <a:pt x="534241" y="120828"/>
                  </a:lnTo>
                  <a:lnTo>
                    <a:pt x="579027" y="129249"/>
                  </a:lnTo>
                  <a:lnTo>
                    <a:pt x="620361" y="138143"/>
                  </a:lnTo>
                  <a:lnTo>
                    <a:pt x="657813" y="147138"/>
                  </a:lnTo>
                  <a:lnTo>
                    <a:pt x="719354" y="163958"/>
                  </a:lnTo>
                  <a:lnTo>
                    <a:pt x="742583" y="171043"/>
                  </a:lnTo>
                  <a:lnTo>
                    <a:pt x="795806" y="185729"/>
                  </a:lnTo>
                  <a:lnTo>
                    <a:pt x="848005" y="196165"/>
                  </a:lnTo>
                  <a:lnTo>
                    <a:pt x="899304" y="202774"/>
                  </a:lnTo>
                  <a:lnTo>
                    <a:pt x="949828" y="205976"/>
                  </a:lnTo>
                  <a:lnTo>
                    <a:pt x="999704" y="206192"/>
                  </a:lnTo>
                  <a:lnTo>
                    <a:pt x="1049056" y="203843"/>
                  </a:lnTo>
                  <a:lnTo>
                    <a:pt x="1098010" y="199352"/>
                  </a:lnTo>
                  <a:lnTo>
                    <a:pt x="1146691" y="193138"/>
                  </a:lnTo>
                  <a:lnTo>
                    <a:pt x="1195225" y="185623"/>
                  </a:lnTo>
                  <a:lnTo>
                    <a:pt x="1243737" y="177228"/>
                  </a:lnTo>
                  <a:lnTo>
                    <a:pt x="1303147" y="166564"/>
                  </a:lnTo>
                  <a:lnTo>
                    <a:pt x="1350918" y="157877"/>
                  </a:lnTo>
                  <a:lnTo>
                    <a:pt x="1399186" y="148883"/>
                  </a:lnTo>
                  <a:lnTo>
                    <a:pt x="1447833" y="139492"/>
                  </a:lnTo>
                  <a:lnTo>
                    <a:pt x="1496742" y="129616"/>
                  </a:lnTo>
                  <a:lnTo>
                    <a:pt x="1545794" y="119166"/>
                  </a:lnTo>
                  <a:lnTo>
                    <a:pt x="1594871" y="108055"/>
                  </a:lnTo>
                  <a:lnTo>
                    <a:pt x="1643853" y="96194"/>
                  </a:lnTo>
                  <a:lnTo>
                    <a:pt x="1692624" y="83495"/>
                  </a:lnTo>
                  <a:lnTo>
                    <a:pt x="1741065" y="69869"/>
                  </a:lnTo>
                  <a:lnTo>
                    <a:pt x="1789057" y="55227"/>
                  </a:lnTo>
                  <a:lnTo>
                    <a:pt x="1836483" y="39482"/>
                  </a:lnTo>
                  <a:lnTo>
                    <a:pt x="1883223" y="22545"/>
                  </a:lnTo>
                  <a:lnTo>
                    <a:pt x="1929161" y="4328"/>
                  </a:lnTo>
                  <a:lnTo>
                    <a:pt x="1939109" y="0"/>
                  </a:lnTo>
                </a:path>
                <a:path w="1946910" h="209550">
                  <a:moveTo>
                    <a:pt x="1946554" y="0"/>
                  </a:moveTo>
                  <a:lnTo>
                    <a:pt x="1884400" y="25278"/>
                  </a:lnTo>
                  <a:lnTo>
                    <a:pt x="1837606" y="42240"/>
                  </a:lnTo>
                  <a:lnTo>
                    <a:pt x="1790132" y="58007"/>
                  </a:lnTo>
                  <a:lnTo>
                    <a:pt x="1742097" y="72667"/>
                  </a:lnTo>
                  <a:lnTo>
                    <a:pt x="1693617" y="86308"/>
                  </a:lnTo>
                  <a:lnTo>
                    <a:pt x="1644811" y="99020"/>
                  </a:lnTo>
                  <a:lnTo>
                    <a:pt x="1595798" y="110890"/>
                  </a:lnTo>
                  <a:lnTo>
                    <a:pt x="1546694" y="122009"/>
                  </a:lnTo>
                  <a:lnTo>
                    <a:pt x="1497617" y="132464"/>
                  </a:lnTo>
                  <a:lnTo>
                    <a:pt x="1448687" y="142344"/>
                  </a:lnTo>
                  <a:lnTo>
                    <a:pt x="1400020" y="151738"/>
                  </a:lnTo>
                  <a:lnTo>
                    <a:pt x="1351734" y="160734"/>
                  </a:lnTo>
                  <a:lnTo>
                    <a:pt x="1303949" y="169421"/>
                  </a:lnTo>
                  <a:lnTo>
                    <a:pt x="1256780" y="177888"/>
                  </a:lnTo>
                  <a:lnTo>
                    <a:pt x="1195654" y="188547"/>
                  </a:lnTo>
                  <a:lnTo>
                    <a:pt x="1147013" y="196088"/>
                  </a:lnTo>
                  <a:lnTo>
                    <a:pt x="1098219" y="202322"/>
                  </a:lnTo>
                  <a:lnTo>
                    <a:pt x="1049146" y="206827"/>
                  </a:lnTo>
                  <a:lnTo>
                    <a:pt x="999665" y="209181"/>
                  </a:lnTo>
                  <a:lnTo>
                    <a:pt x="949651" y="208961"/>
                  </a:lnTo>
                  <a:lnTo>
                    <a:pt x="898975" y="205744"/>
                  </a:lnTo>
                  <a:lnTo>
                    <a:pt x="847510" y="199108"/>
                  </a:lnTo>
                  <a:lnTo>
                    <a:pt x="795130" y="188630"/>
                  </a:lnTo>
                  <a:lnTo>
                    <a:pt x="741706" y="173888"/>
                  </a:lnTo>
                  <a:lnTo>
                    <a:pt x="718531" y="166819"/>
                  </a:lnTo>
                  <a:lnTo>
                    <a:pt x="690198" y="158746"/>
                  </a:lnTo>
                  <a:lnTo>
                    <a:pt x="619775" y="141058"/>
                  </a:lnTo>
                  <a:lnTo>
                    <a:pt x="578542" y="132181"/>
                  </a:lnTo>
                  <a:lnTo>
                    <a:pt x="533868" y="123774"/>
                  </a:lnTo>
                  <a:lnTo>
                    <a:pt x="486182" y="116206"/>
                  </a:lnTo>
                  <a:lnTo>
                    <a:pt x="435912" y="109844"/>
                  </a:lnTo>
                  <a:lnTo>
                    <a:pt x="383487" y="105059"/>
                  </a:lnTo>
                  <a:lnTo>
                    <a:pt x="329337" y="102217"/>
                  </a:lnTo>
                  <a:lnTo>
                    <a:pt x="273890" y="101689"/>
                  </a:lnTo>
                  <a:lnTo>
                    <a:pt x="217575" y="103842"/>
                  </a:lnTo>
                  <a:lnTo>
                    <a:pt x="160823" y="109046"/>
                  </a:lnTo>
                  <a:lnTo>
                    <a:pt x="104060" y="117669"/>
                  </a:lnTo>
                  <a:lnTo>
                    <a:pt x="47718" y="130080"/>
                  </a:lnTo>
                  <a:lnTo>
                    <a:pt x="0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36418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0" y="136640"/>
                  </a:moveTo>
                  <a:lnTo>
                    <a:pt x="48631" y="122062"/>
                  </a:lnTo>
                  <a:lnTo>
                    <a:pt x="104757" y="109613"/>
                  </a:lnTo>
                  <a:lnTo>
                    <a:pt x="161290" y="100926"/>
                  </a:lnTo>
                  <a:lnTo>
                    <a:pt x="217804" y="95634"/>
                  </a:lnTo>
                  <a:lnTo>
                    <a:pt x="273873" y="93372"/>
                  </a:lnTo>
                  <a:lnTo>
                    <a:pt x="329070" y="93775"/>
                  </a:lnTo>
                  <a:lnTo>
                    <a:pt x="382971" y="96478"/>
                  </a:lnTo>
                  <a:lnTo>
                    <a:pt x="435148" y="101117"/>
                  </a:lnTo>
                  <a:lnTo>
                    <a:pt x="485176" y="107325"/>
                  </a:lnTo>
                  <a:lnTo>
                    <a:pt x="532628" y="114737"/>
                  </a:lnTo>
                  <a:lnTo>
                    <a:pt x="577079" y="122989"/>
                  </a:lnTo>
                  <a:lnTo>
                    <a:pt x="618102" y="131715"/>
                  </a:lnTo>
                  <a:lnTo>
                    <a:pt x="655271" y="140550"/>
                  </a:lnTo>
                  <a:lnTo>
                    <a:pt x="716343" y="157087"/>
                  </a:lnTo>
                  <a:lnTo>
                    <a:pt x="739395" y="164058"/>
                  </a:lnTo>
                  <a:lnTo>
                    <a:pt x="786166" y="177140"/>
                  </a:lnTo>
                  <a:lnTo>
                    <a:pt x="832260" y="186966"/>
                  </a:lnTo>
                  <a:lnTo>
                    <a:pt x="877989" y="193756"/>
                  </a:lnTo>
                  <a:lnTo>
                    <a:pt x="923663" y="197731"/>
                  </a:lnTo>
                  <a:lnTo>
                    <a:pt x="969595" y="199109"/>
                  </a:lnTo>
                  <a:lnTo>
                    <a:pt x="1016095" y="198111"/>
                  </a:lnTo>
                  <a:lnTo>
                    <a:pt x="1063475" y="194956"/>
                  </a:lnTo>
                  <a:lnTo>
                    <a:pt x="1112046" y="189865"/>
                  </a:lnTo>
                  <a:lnTo>
                    <a:pt x="1162119" y="183057"/>
                  </a:lnTo>
                  <a:lnTo>
                    <a:pt x="1214006" y="174752"/>
                  </a:lnTo>
                  <a:lnTo>
                    <a:pt x="1225525" y="172758"/>
                  </a:lnTo>
                  <a:lnTo>
                    <a:pt x="1231913" y="171653"/>
                  </a:lnTo>
                  <a:lnTo>
                    <a:pt x="1238289" y="170510"/>
                  </a:lnTo>
                  <a:lnTo>
                    <a:pt x="1253999" y="167741"/>
                  </a:lnTo>
                  <a:lnTo>
                    <a:pt x="1300846" y="159477"/>
                  </a:lnTo>
                  <a:lnTo>
                    <a:pt x="1348306" y="150996"/>
                  </a:lnTo>
                  <a:lnTo>
                    <a:pt x="1396261" y="142208"/>
                  </a:lnTo>
                  <a:lnTo>
                    <a:pt x="1444594" y="133025"/>
                  </a:lnTo>
                  <a:lnTo>
                    <a:pt x="1493186" y="123357"/>
                  </a:lnTo>
                  <a:lnTo>
                    <a:pt x="1541920" y="113115"/>
                  </a:lnTo>
                  <a:lnTo>
                    <a:pt x="1590678" y="102211"/>
                  </a:lnTo>
                  <a:lnTo>
                    <a:pt x="1639343" y="90554"/>
                  </a:lnTo>
                  <a:lnTo>
                    <a:pt x="1687797" y="78057"/>
                  </a:lnTo>
                  <a:lnTo>
                    <a:pt x="1735923" y="64630"/>
                  </a:lnTo>
                  <a:lnTo>
                    <a:pt x="1783603" y="50184"/>
                  </a:lnTo>
                  <a:lnTo>
                    <a:pt x="1830720" y="34630"/>
                  </a:lnTo>
                  <a:lnTo>
                    <a:pt x="1877155" y="17879"/>
                  </a:lnTo>
                  <a:lnTo>
                    <a:pt x="1922391" y="0"/>
                  </a:lnTo>
                </a:path>
                <a:path w="1930400" h="202565">
                  <a:moveTo>
                    <a:pt x="1929925" y="0"/>
                  </a:moveTo>
                  <a:lnTo>
                    <a:pt x="1878338" y="20623"/>
                  </a:lnTo>
                  <a:lnTo>
                    <a:pt x="1831849" y="37399"/>
                  </a:lnTo>
                  <a:lnTo>
                    <a:pt x="1784684" y="52973"/>
                  </a:lnTo>
                  <a:lnTo>
                    <a:pt x="1736960" y="67437"/>
                  </a:lnTo>
                  <a:lnTo>
                    <a:pt x="1688795" y="80878"/>
                  </a:lnTo>
                  <a:lnTo>
                    <a:pt x="1640305" y="93387"/>
                  </a:lnTo>
                  <a:lnTo>
                    <a:pt x="1591608" y="105053"/>
                  </a:lnTo>
                  <a:lnTo>
                    <a:pt x="1542822" y="115965"/>
                  </a:lnTo>
                  <a:lnTo>
                    <a:pt x="1494062" y="126212"/>
                  </a:lnTo>
                  <a:lnTo>
                    <a:pt x="1445447" y="135885"/>
                  </a:lnTo>
                  <a:lnTo>
                    <a:pt x="1397093" y="145072"/>
                  </a:lnTo>
                  <a:lnTo>
                    <a:pt x="1349118" y="153862"/>
                  </a:lnTo>
                  <a:lnTo>
                    <a:pt x="1301639" y="162345"/>
                  </a:lnTo>
                  <a:lnTo>
                    <a:pt x="1254773" y="170611"/>
                  </a:lnTo>
                  <a:lnTo>
                    <a:pt x="1238797" y="173418"/>
                  </a:lnTo>
                  <a:lnTo>
                    <a:pt x="1232460" y="174561"/>
                  </a:lnTo>
                  <a:lnTo>
                    <a:pt x="1226110" y="175666"/>
                  </a:lnTo>
                  <a:lnTo>
                    <a:pt x="1219785" y="176758"/>
                  </a:lnTo>
                  <a:lnTo>
                    <a:pt x="1214489" y="177685"/>
                  </a:lnTo>
                  <a:lnTo>
                    <a:pt x="1162492" y="186011"/>
                  </a:lnTo>
                  <a:lnTo>
                    <a:pt x="1112308" y="192835"/>
                  </a:lnTo>
                  <a:lnTo>
                    <a:pt x="1063623" y="197938"/>
                  </a:lnTo>
                  <a:lnTo>
                    <a:pt x="1016126" y="201097"/>
                  </a:lnTo>
                  <a:lnTo>
                    <a:pt x="969501" y="202093"/>
                  </a:lnTo>
                  <a:lnTo>
                    <a:pt x="923436" y="200705"/>
                  </a:lnTo>
                  <a:lnTo>
                    <a:pt x="877618" y="196713"/>
                  </a:lnTo>
                  <a:lnTo>
                    <a:pt x="831732" y="189896"/>
                  </a:lnTo>
                  <a:lnTo>
                    <a:pt x="785466" y="180033"/>
                  </a:lnTo>
                  <a:lnTo>
                    <a:pt x="738506" y="166903"/>
                  </a:lnTo>
                  <a:lnTo>
                    <a:pt x="715510" y="159948"/>
                  </a:lnTo>
                  <a:lnTo>
                    <a:pt x="687394" y="152007"/>
                  </a:lnTo>
                  <a:lnTo>
                    <a:pt x="617507" y="134628"/>
                  </a:lnTo>
                  <a:lnTo>
                    <a:pt x="576586" y="125918"/>
                  </a:lnTo>
                  <a:lnTo>
                    <a:pt x="532246" y="117679"/>
                  </a:lnTo>
                  <a:lnTo>
                    <a:pt x="484915" y="110277"/>
                  </a:lnTo>
                  <a:lnTo>
                    <a:pt x="435016" y="104075"/>
                  </a:lnTo>
                  <a:lnTo>
                    <a:pt x="382976" y="99438"/>
                  </a:lnTo>
                  <a:lnTo>
                    <a:pt x="329219" y="96729"/>
                  </a:lnTo>
                  <a:lnTo>
                    <a:pt x="274171" y="96313"/>
                  </a:lnTo>
                  <a:lnTo>
                    <a:pt x="218257" y="98555"/>
                  </a:lnTo>
                  <a:lnTo>
                    <a:pt x="161904" y="103817"/>
                  </a:lnTo>
                  <a:lnTo>
                    <a:pt x="105535" y="112466"/>
                  </a:lnTo>
                  <a:lnTo>
                    <a:pt x="49577" y="124864"/>
                  </a:lnTo>
                  <a:lnTo>
                    <a:pt x="0" y="1397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911062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0" y="130463"/>
                  </a:moveTo>
                  <a:lnTo>
                    <a:pt x="49347" y="115620"/>
                  </a:lnTo>
                  <a:lnTo>
                    <a:pt x="105084" y="103185"/>
                  </a:lnTo>
                  <a:lnTo>
                    <a:pt x="161221" y="94473"/>
                  </a:lnTo>
                  <a:lnTo>
                    <a:pt x="217335" y="89122"/>
                  </a:lnTo>
                  <a:lnTo>
                    <a:pt x="273005" y="86773"/>
                  </a:lnTo>
                  <a:lnTo>
                    <a:pt x="327806" y="87064"/>
                  </a:lnTo>
                  <a:lnTo>
                    <a:pt x="381317" y="89635"/>
                  </a:lnTo>
                  <a:lnTo>
                    <a:pt x="433114" y="94124"/>
                  </a:lnTo>
                  <a:lnTo>
                    <a:pt x="482776" y="100172"/>
                  </a:lnTo>
                  <a:lnTo>
                    <a:pt x="529879" y="107418"/>
                  </a:lnTo>
                  <a:lnTo>
                    <a:pt x="574001" y="115501"/>
                  </a:lnTo>
                  <a:lnTo>
                    <a:pt x="614720" y="124059"/>
                  </a:lnTo>
                  <a:lnTo>
                    <a:pt x="684254" y="141162"/>
                  </a:lnTo>
                  <a:lnTo>
                    <a:pt x="735102" y="155841"/>
                  </a:lnTo>
                  <a:lnTo>
                    <a:pt x="786775" y="169995"/>
                  </a:lnTo>
                  <a:lnTo>
                    <a:pt x="837664" y="180219"/>
                  </a:lnTo>
                  <a:lnTo>
                    <a:pt x="888194" y="186810"/>
                  </a:lnTo>
                  <a:lnTo>
                    <a:pt x="938791" y="190066"/>
                  </a:lnTo>
                  <a:lnTo>
                    <a:pt x="989878" y="190284"/>
                  </a:lnTo>
                  <a:lnTo>
                    <a:pt x="1041882" y="187763"/>
                  </a:lnTo>
                  <a:lnTo>
                    <a:pt x="1095225" y="182800"/>
                  </a:lnTo>
                  <a:lnTo>
                    <a:pt x="1150333" y="175693"/>
                  </a:lnTo>
                  <a:lnTo>
                    <a:pt x="1207631" y="166738"/>
                  </a:lnTo>
                  <a:lnTo>
                    <a:pt x="1221766" y="164325"/>
                  </a:lnTo>
                  <a:lnTo>
                    <a:pt x="1228904" y="163093"/>
                  </a:lnTo>
                  <a:lnTo>
                    <a:pt x="1300164" y="150763"/>
                  </a:lnTo>
                  <a:lnTo>
                    <a:pt x="1350323" y="141943"/>
                  </a:lnTo>
                  <a:lnTo>
                    <a:pt x="1401020" y="132767"/>
                  </a:lnTo>
                  <a:lnTo>
                    <a:pt x="1452115" y="123126"/>
                  </a:lnTo>
                  <a:lnTo>
                    <a:pt x="1503468" y="112912"/>
                  </a:lnTo>
                  <a:lnTo>
                    <a:pt x="1554938" y="102019"/>
                  </a:lnTo>
                  <a:lnTo>
                    <a:pt x="1606387" y="90338"/>
                  </a:lnTo>
                  <a:lnTo>
                    <a:pt x="1657673" y="77762"/>
                  </a:lnTo>
                  <a:lnTo>
                    <a:pt x="1708657" y="64182"/>
                  </a:lnTo>
                  <a:lnTo>
                    <a:pt x="1759197" y="49492"/>
                  </a:lnTo>
                  <a:lnTo>
                    <a:pt x="1809155" y="33583"/>
                  </a:lnTo>
                  <a:lnTo>
                    <a:pt x="1858390" y="16348"/>
                  </a:lnTo>
                  <a:lnTo>
                    <a:pt x="1900750" y="0"/>
                  </a:lnTo>
                </a:path>
                <a:path w="1909445" h="193675">
                  <a:moveTo>
                    <a:pt x="1908872" y="0"/>
                  </a:moveTo>
                  <a:lnTo>
                    <a:pt x="1859740" y="19004"/>
                  </a:lnTo>
                  <a:lnTo>
                    <a:pt x="1810494" y="36255"/>
                  </a:lnTo>
                  <a:lnTo>
                    <a:pt x="1760533" y="52177"/>
                  </a:lnTo>
                  <a:lnTo>
                    <a:pt x="1709996" y="66879"/>
                  </a:lnTo>
                  <a:lnTo>
                    <a:pt x="1659021" y="80468"/>
                  </a:lnTo>
                  <a:lnTo>
                    <a:pt x="1607748" y="93053"/>
                  </a:lnTo>
                  <a:lnTo>
                    <a:pt x="1556318" y="104741"/>
                  </a:lnTo>
                  <a:lnTo>
                    <a:pt x="1504868" y="115639"/>
                  </a:lnTo>
                  <a:lnTo>
                    <a:pt x="1453540" y="125857"/>
                  </a:lnTo>
                  <a:lnTo>
                    <a:pt x="1402471" y="135502"/>
                  </a:lnTo>
                  <a:lnTo>
                    <a:pt x="1351802" y="144682"/>
                  </a:lnTo>
                  <a:lnTo>
                    <a:pt x="1301672" y="153504"/>
                  </a:lnTo>
                  <a:lnTo>
                    <a:pt x="1252221" y="162077"/>
                  </a:lnTo>
                  <a:lnTo>
                    <a:pt x="1232307" y="165519"/>
                  </a:lnTo>
                  <a:lnTo>
                    <a:pt x="1224205" y="166954"/>
                  </a:lnTo>
                  <a:lnTo>
                    <a:pt x="1156267" y="177799"/>
                  </a:lnTo>
                  <a:lnTo>
                    <a:pt x="1106271" y="184486"/>
                  </a:lnTo>
                  <a:lnTo>
                    <a:pt x="1057776" y="189478"/>
                  </a:lnTo>
                  <a:lnTo>
                    <a:pt x="1010471" y="192557"/>
                  </a:lnTo>
                  <a:lnTo>
                    <a:pt x="964045" y="193506"/>
                  </a:lnTo>
                  <a:lnTo>
                    <a:pt x="918188" y="192108"/>
                  </a:lnTo>
                  <a:lnTo>
                    <a:pt x="872588" y="188144"/>
                  </a:lnTo>
                  <a:lnTo>
                    <a:pt x="826935" y="181397"/>
                  </a:lnTo>
                  <a:lnTo>
                    <a:pt x="780918" y="171650"/>
                  </a:lnTo>
                  <a:lnTo>
                    <a:pt x="734226" y="158686"/>
                  </a:lnTo>
                  <a:lnTo>
                    <a:pt x="711409" y="151846"/>
                  </a:lnTo>
                  <a:lnTo>
                    <a:pt x="683512" y="144039"/>
                  </a:lnTo>
                  <a:lnTo>
                    <a:pt x="614161" y="126969"/>
                  </a:lnTo>
                  <a:lnTo>
                    <a:pt x="573551" y="118425"/>
                  </a:lnTo>
                  <a:lnTo>
                    <a:pt x="529547" y="110355"/>
                  </a:lnTo>
                  <a:lnTo>
                    <a:pt x="482571" y="103118"/>
                  </a:lnTo>
                  <a:lnTo>
                    <a:pt x="433043" y="97074"/>
                  </a:lnTo>
                  <a:lnTo>
                    <a:pt x="381387" y="92584"/>
                  </a:lnTo>
                  <a:lnTo>
                    <a:pt x="328022" y="90007"/>
                  </a:lnTo>
                  <a:lnTo>
                    <a:pt x="273372" y="89703"/>
                  </a:lnTo>
                  <a:lnTo>
                    <a:pt x="217858" y="92032"/>
                  </a:lnTo>
                  <a:lnTo>
                    <a:pt x="161901" y="97353"/>
                  </a:lnTo>
                  <a:lnTo>
                    <a:pt x="105923" y="106027"/>
                  </a:lnTo>
                  <a:lnTo>
                    <a:pt x="50346" y="118413"/>
                  </a:lnTo>
                  <a:lnTo>
                    <a:pt x="0" y="133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93753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0" y="122584"/>
                  </a:moveTo>
                  <a:lnTo>
                    <a:pt x="49579" y="107651"/>
                  </a:lnTo>
                  <a:lnTo>
                    <a:pt x="104834" y="95291"/>
                  </a:lnTo>
                  <a:lnTo>
                    <a:pt x="160491" y="86609"/>
                  </a:lnTo>
                  <a:lnTo>
                    <a:pt x="216133" y="81248"/>
                  </a:lnTo>
                  <a:lnTo>
                    <a:pt x="271339" y="78854"/>
                  </a:lnTo>
                  <a:lnTo>
                    <a:pt x="325689" y="79070"/>
                  </a:lnTo>
                  <a:lnTo>
                    <a:pt x="378764" y="81540"/>
                  </a:lnTo>
                  <a:lnTo>
                    <a:pt x="430143" y="85909"/>
                  </a:lnTo>
                  <a:lnTo>
                    <a:pt x="479408" y="91820"/>
                  </a:lnTo>
                  <a:lnTo>
                    <a:pt x="526137" y="98918"/>
                  </a:lnTo>
                  <a:lnTo>
                    <a:pt x="569911" y="106847"/>
                  </a:lnTo>
                  <a:lnTo>
                    <a:pt x="610311" y="115250"/>
                  </a:lnTo>
                  <a:lnTo>
                    <a:pt x="679308" y="132058"/>
                  </a:lnTo>
                  <a:lnTo>
                    <a:pt x="729768" y="146495"/>
                  </a:lnTo>
                  <a:lnTo>
                    <a:pt x="781111" y="160457"/>
                  </a:lnTo>
                  <a:lnTo>
                    <a:pt x="831702" y="170554"/>
                  </a:lnTo>
                  <a:lnTo>
                    <a:pt x="881962" y="177078"/>
                  </a:lnTo>
                  <a:lnTo>
                    <a:pt x="932313" y="180321"/>
                  </a:lnTo>
                  <a:lnTo>
                    <a:pt x="983175" y="180576"/>
                  </a:lnTo>
                  <a:lnTo>
                    <a:pt x="1034969" y="178137"/>
                  </a:lnTo>
                  <a:lnTo>
                    <a:pt x="1088116" y="173297"/>
                  </a:lnTo>
                  <a:lnTo>
                    <a:pt x="1143036" y="166347"/>
                  </a:lnTo>
                  <a:lnTo>
                    <a:pt x="1200151" y="157582"/>
                  </a:lnTo>
                  <a:lnTo>
                    <a:pt x="1246696" y="149758"/>
                  </a:lnTo>
                  <a:lnTo>
                    <a:pt x="1295838" y="141399"/>
                  </a:lnTo>
                  <a:lnTo>
                    <a:pt x="1345654" y="132793"/>
                  </a:lnTo>
                  <a:lnTo>
                    <a:pt x="1396005" y="123831"/>
                  </a:lnTo>
                  <a:lnTo>
                    <a:pt x="1446751" y="114407"/>
                  </a:lnTo>
                  <a:lnTo>
                    <a:pt x="1497754" y="104410"/>
                  </a:lnTo>
                  <a:lnTo>
                    <a:pt x="1548874" y="93733"/>
                  </a:lnTo>
                  <a:lnTo>
                    <a:pt x="1599972" y="82267"/>
                  </a:lnTo>
                  <a:lnTo>
                    <a:pt x="1650909" y="69904"/>
                  </a:lnTo>
                  <a:lnTo>
                    <a:pt x="1701545" y="56535"/>
                  </a:lnTo>
                  <a:lnTo>
                    <a:pt x="1751742" y="42052"/>
                  </a:lnTo>
                  <a:lnTo>
                    <a:pt x="1801361" y="26346"/>
                  </a:lnTo>
                  <a:lnTo>
                    <a:pt x="1850261" y="9309"/>
                  </a:lnTo>
                  <a:lnTo>
                    <a:pt x="1874467" y="0"/>
                  </a:lnTo>
                </a:path>
                <a:path w="1882775" h="184150">
                  <a:moveTo>
                    <a:pt x="1882707" y="0"/>
                  </a:moveTo>
                  <a:lnTo>
                    <a:pt x="1802714" y="29013"/>
                  </a:lnTo>
                  <a:lnTo>
                    <a:pt x="1753099" y="44731"/>
                  </a:lnTo>
                  <a:lnTo>
                    <a:pt x="1702911" y="59225"/>
                  </a:lnTo>
                  <a:lnTo>
                    <a:pt x="1652290" y="72603"/>
                  </a:lnTo>
                  <a:lnTo>
                    <a:pt x="1601373" y="84974"/>
                  </a:lnTo>
                  <a:lnTo>
                    <a:pt x="1550300" y="96446"/>
                  </a:lnTo>
                  <a:lnTo>
                    <a:pt x="1499208" y="107129"/>
                  </a:lnTo>
                  <a:lnTo>
                    <a:pt x="1448237" y="117131"/>
                  </a:lnTo>
                  <a:lnTo>
                    <a:pt x="1397524" y="126561"/>
                  </a:lnTo>
                  <a:lnTo>
                    <a:pt x="1347208" y="135527"/>
                  </a:lnTo>
                  <a:lnTo>
                    <a:pt x="1297428" y="144137"/>
                  </a:lnTo>
                  <a:lnTo>
                    <a:pt x="1248322" y="152502"/>
                  </a:lnTo>
                  <a:lnTo>
                    <a:pt x="1206526" y="159563"/>
                  </a:lnTo>
                  <a:lnTo>
                    <a:pt x="1143396" y="169298"/>
                  </a:lnTo>
                  <a:lnTo>
                    <a:pt x="1088351" y="176269"/>
                  </a:lnTo>
                  <a:lnTo>
                    <a:pt x="1035076" y="181121"/>
                  </a:lnTo>
                  <a:lnTo>
                    <a:pt x="983147" y="183561"/>
                  </a:lnTo>
                  <a:lnTo>
                    <a:pt x="932141" y="183295"/>
                  </a:lnTo>
                  <a:lnTo>
                    <a:pt x="881635" y="180029"/>
                  </a:lnTo>
                  <a:lnTo>
                    <a:pt x="831205" y="173468"/>
                  </a:lnTo>
                  <a:lnTo>
                    <a:pt x="780427" y="163319"/>
                  </a:lnTo>
                  <a:lnTo>
                    <a:pt x="728879" y="149289"/>
                  </a:lnTo>
                  <a:lnTo>
                    <a:pt x="706233" y="142561"/>
                  </a:lnTo>
                  <a:lnTo>
                    <a:pt x="678546" y="134886"/>
                  </a:lnTo>
                  <a:lnTo>
                    <a:pt x="609724" y="118115"/>
                  </a:lnTo>
                  <a:lnTo>
                    <a:pt x="569428" y="109728"/>
                  </a:lnTo>
                  <a:lnTo>
                    <a:pt x="525767" y="101814"/>
                  </a:lnTo>
                  <a:lnTo>
                    <a:pt x="479161" y="94728"/>
                  </a:lnTo>
                  <a:lnTo>
                    <a:pt x="430029" y="88824"/>
                  </a:lnTo>
                  <a:lnTo>
                    <a:pt x="378789" y="84457"/>
                  </a:lnTo>
                  <a:lnTo>
                    <a:pt x="325862" y="81981"/>
                  </a:lnTo>
                  <a:lnTo>
                    <a:pt x="271667" y="81753"/>
                  </a:lnTo>
                  <a:lnTo>
                    <a:pt x="216621" y="84126"/>
                  </a:lnTo>
                  <a:lnTo>
                    <a:pt x="161146" y="89456"/>
                  </a:lnTo>
                  <a:lnTo>
                    <a:pt x="105660" y="98097"/>
                  </a:lnTo>
                  <a:lnTo>
                    <a:pt x="50581" y="110404"/>
                  </a:lnTo>
                  <a:lnTo>
                    <a:pt x="0" y="1256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859449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30" h="173355">
                  <a:moveTo>
                    <a:pt x="0" y="113474"/>
                  </a:moveTo>
                  <a:lnTo>
                    <a:pt x="48506" y="98822"/>
                  </a:lnTo>
                  <a:lnTo>
                    <a:pt x="103335" y="86496"/>
                  </a:lnTo>
                  <a:lnTo>
                    <a:pt x="158564" y="77808"/>
                  </a:lnTo>
                  <a:lnTo>
                    <a:pt x="213777" y="72405"/>
                  </a:lnTo>
                  <a:lnTo>
                    <a:pt x="268558" y="69937"/>
                  </a:lnTo>
                  <a:lnTo>
                    <a:pt x="322490" y="70053"/>
                  </a:lnTo>
                  <a:lnTo>
                    <a:pt x="375156" y="72401"/>
                  </a:lnTo>
                  <a:lnTo>
                    <a:pt x="426139" y="76630"/>
                  </a:lnTo>
                  <a:lnTo>
                    <a:pt x="475024" y="82388"/>
                  </a:lnTo>
                  <a:lnTo>
                    <a:pt x="521394" y="89325"/>
                  </a:lnTo>
                  <a:lnTo>
                    <a:pt x="564831" y="97089"/>
                  </a:lnTo>
                  <a:lnTo>
                    <a:pt x="604920" y="105328"/>
                  </a:lnTo>
                  <a:lnTo>
                    <a:pt x="673385" y="121829"/>
                  </a:lnTo>
                  <a:lnTo>
                    <a:pt x="723456" y="136017"/>
                  </a:lnTo>
                  <a:lnTo>
                    <a:pt x="774546" y="149818"/>
                  </a:lnTo>
                  <a:lnTo>
                    <a:pt x="824895" y="159809"/>
                  </a:lnTo>
                  <a:lnTo>
                    <a:pt x="874920" y="166278"/>
                  </a:lnTo>
                  <a:lnTo>
                    <a:pt x="925041" y="169515"/>
                  </a:lnTo>
                  <a:lnTo>
                    <a:pt x="975677" y="169809"/>
                  </a:lnTo>
                  <a:lnTo>
                    <a:pt x="1027245" y="167448"/>
                  </a:lnTo>
                  <a:lnTo>
                    <a:pt x="1080164" y="162722"/>
                  </a:lnTo>
                  <a:lnTo>
                    <a:pt x="1134853" y="155921"/>
                  </a:lnTo>
                  <a:lnTo>
                    <a:pt x="1191731" y="147333"/>
                  </a:lnTo>
                  <a:lnTo>
                    <a:pt x="1215734" y="143383"/>
                  </a:lnTo>
                  <a:lnTo>
                    <a:pt x="1241946" y="139027"/>
                  </a:lnTo>
                  <a:lnTo>
                    <a:pt x="1290731" y="130881"/>
                  </a:lnTo>
                  <a:lnTo>
                    <a:pt x="1340184" y="122492"/>
                  </a:lnTo>
                  <a:lnTo>
                    <a:pt x="1390169" y="113750"/>
                  </a:lnTo>
                  <a:lnTo>
                    <a:pt x="1440546" y="104546"/>
                  </a:lnTo>
                  <a:lnTo>
                    <a:pt x="1491178" y="94770"/>
                  </a:lnTo>
                  <a:lnTo>
                    <a:pt x="1541927" y="84315"/>
                  </a:lnTo>
                  <a:lnTo>
                    <a:pt x="1592654" y="73069"/>
                  </a:lnTo>
                  <a:lnTo>
                    <a:pt x="1643222" y="60925"/>
                  </a:lnTo>
                  <a:lnTo>
                    <a:pt x="1693492" y="47773"/>
                  </a:lnTo>
                  <a:lnTo>
                    <a:pt x="1743327" y="33503"/>
                  </a:lnTo>
                  <a:lnTo>
                    <a:pt x="1792587" y="18006"/>
                  </a:lnTo>
                  <a:lnTo>
                    <a:pt x="1841136" y="1174"/>
                  </a:lnTo>
                  <a:lnTo>
                    <a:pt x="1844201" y="0"/>
                  </a:lnTo>
                </a:path>
                <a:path w="1852930" h="173355">
                  <a:moveTo>
                    <a:pt x="1852541" y="0"/>
                  </a:moveTo>
                  <a:lnTo>
                    <a:pt x="1793671" y="20793"/>
                  </a:lnTo>
                  <a:lnTo>
                    <a:pt x="1744359" y="36313"/>
                  </a:lnTo>
                  <a:lnTo>
                    <a:pt x="1694478" y="50602"/>
                  </a:lnTo>
                  <a:lnTo>
                    <a:pt x="1644167" y="63770"/>
                  </a:lnTo>
                  <a:lnTo>
                    <a:pt x="1593562" y="75927"/>
                  </a:lnTo>
                  <a:lnTo>
                    <a:pt x="1542803" y="87183"/>
                  </a:lnTo>
                  <a:lnTo>
                    <a:pt x="1492025" y="97646"/>
                  </a:lnTo>
                  <a:lnTo>
                    <a:pt x="1441367" y="107428"/>
                  </a:lnTo>
                  <a:lnTo>
                    <a:pt x="1390966" y="116636"/>
                  </a:lnTo>
                  <a:lnTo>
                    <a:pt x="1340960" y="125382"/>
                  </a:lnTo>
                  <a:lnTo>
                    <a:pt x="1291487" y="133774"/>
                  </a:lnTo>
                  <a:lnTo>
                    <a:pt x="1242683" y="141923"/>
                  </a:lnTo>
                  <a:lnTo>
                    <a:pt x="1212457" y="146952"/>
                  </a:lnTo>
                  <a:lnTo>
                    <a:pt x="1205675" y="148082"/>
                  </a:lnTo>
                  <a:lnTo>
                    <a:pt x="1135174" y="158864"/>
                  </a:lnTo>
                  <a:lnTo>
                    <a:pt x="1080330" y="165681"/>
                  </a:lnTo>
                  <a:lnTo>
                    <a:pt x="1027260" y="170414"/>
                  </a:lnTo>
                  <a:lnTo>
                    <a:pt x="975545" y="172775"/>
                  </a:lnTo>
                  <a:lnTo>
                    <a:pt x="924764" y="172474"/>
                  </a:lnTo>
                  <a:lnTo>
                    <a:pt x="874499" y="169222"/>
                  </a:lnTo>
                  <a:lnTo>
                    <a:pt x="824328" y="162729"/>
                  </a:lnTo>
                  <a:lnTo>
                    <a:pt x="773833" y="152705"/>
                  </a:lnTo>
                  <a:lnTo>
                    <a:pt x="722593" y="138862"/>
                  </a:lnTo>
                  <a:lnTo>
                    <a:pt x="700122" y="132246"/>
                  </a:lnTo>
                  <a:lnTo>
                    <a:pt x="672649" y="124703"/>
                  </a:lnTo>
                  <a:lnTo>
                    <a:pt x="604358" y="108235"/>
                  </a:lnTo>
                  <a:lnTo>
                    <a:pt x="564373" y="100010"/>
                  </a:lnTo>
                  <a:lnTo>
                    <a:pt x="521048" y="92258"/>
                  </a:lnTo>
                  <a:lnTo>
                    <a:pt x="474801" y="85331"/>
                  </a:lnTo>
                  <a:lnTo>
                    <a:pt x="426045" y="79578"/>
                  </a:lnTo>
                  <a:lnTo>
                    <a:pt x="375198" y="75349"/>
                  </a:lnTo>
                  <a:lnTo>
                    <a:pt x="322676" y="72995"/>
                  </a:lnTo>
                  <a:lnTo>
                    <a:pt x="268893" y="72867"/>
                  </a:lnTo>
                  <a:lnTo>
                    <a:pt x="214266" y="75314"/>
                  </a:lnTo>
                  <a:lnTo>
                    <a:pt x="159211" y="80687"/>
                  </a:lnTo>
                  <a:lnTo>
                    <a:pt x="104143" y="89336"/>
                  </a:lnTo>
                  <a:lnTo>
                    <a:pt x="49479" y="101612"/>
                  </a:lnTo>
                  <a:lnTo>
                    <a:pt x="0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829269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0" y="102845"/>
                  </a:moveTo>
                  <a:lnTo>
                    <a:pt x="56077" y="86531"/>
                  </a:lnTo>
                  <a:lnTo>
                    <a:pt x="113802" y="74329"/>
                  </a:lnTo>
                  <a:lnTo>
                    <a:pt x="171863" y="66068"/>
                  </a:lnTo>
                  <a:lnTo>
                    <a:pt x="229770" y="61335"/>
                  </a:lnTo>
                  <a:lnTo>
                    <a:pt x="287032" y="59719"/>
                  </a:lnTo>
                  <a:lnTo>
                    <a:pt x="343158" y="60810"/>
                  </a:lnTo>
                  <a:lnTo>
                    <a:pt x="397658" y="64194"/>
                  </a:lnTo>
                  <a:lnTo>
                    <a:pt x="450042" y="69461"/>
                  </a:lnTo>
                  <a:lnTo>
                    <a:pt x="499817" y="76200"/>
                  </a:lnTo>
                  <a:lnTo>
                    <a:pt x="546494" y="83999"/>
                  </a:lnTo>
                  <a:lnTo>
                    <a:pt x="589582" y="92447"/>
                  </a:lnTo>
                  <a:lnTo>
                    <a:pt x="628590" y="101132"/>
                  </a:lnTo>
                  <a:lnTo>
                    <a:pt x="692405" y="117569"/>
                  </a:lnTo>
                  <a:lnTo>
                    <a:pt x="716230" y="124498"/>
                  </a:lnTo>
                  <a:lnTo>
                    <a:pt x="767006" y="138128"/>
                  </a:lnTo>
                  <a:lnTo>
                    <a:pt x="817071" y="148007"/>
                  </a:lnTo>
                  <a:lnTo>
                    <a:pt x="866839" y="154422"/>
                  </a:lnTo>
                  <a:lnTo>
                    <a:pt x="916725" y="157657"/>
                  </a:lnTo>
                  <a:lnTo>
                    <a:pt x="967145" y="157995"/>
                  </a:lnTo>
                  <a:lnTo>
                    <a:pt x="1018512" y="155724"/>
                  </a:lnTo>
                  <a:lnTo>
                    <a:pt x="1071241" y="151126"/>
                  </a:lnTo>
                  <a:lnTo>
                    <a:pt x="1125748" y="144487"/>
                  </a:lnTo>
                  <a:lnTo>
                    <a:pt x="1182447" y="136093"/>
                  </a:lnTo>
                  <a:lnTo>
                    <a:pt x="1235597" y="127444"/>
                  </a:lnTo>
                  <a:lnTo>
                    <a:pt x="1284064" y="119514"/>
                  </a:lnTo>
                  <a:lnTo>
                    <a:pt x="1333197" y="111343"/>
                  </a:lnTo>
                  <a:lnTo>
                    <a:pt x="1382857" y="102820"/>
                  </a:lnTo>
                  <a:lnTo>
                    <a:pt x="1432908" y="93836"/>
                  </a:lnTo>
                  <a:lnTo>
                    <a:pt x="1483213" y="84281"/>
                  </a:lnTo>
                  <a:lnTo>
                    <a:pt x="1533634" y="74044"/>
                  </a:lnTo>
                  <a:lnTo>
                    <a:pt x="1584034" y="63015"/>
                  </a:lnTo>
                  <a:lnTo>
                    <a:pt x="1634277" y="51084"/>
                  </a:lnTo>
                  <a:lnTo>
                    <a:pt x="1684224" y="38140"/>
                  </a:lnTo>
                  <a:lnTo>
                    <a:pt x="1733739" y="24075"/>
                  </a:lnTo>
                  <a:lnTo>
                    <a:pt x="1782684" y="8777"/>
                  </a:lnTo>
                  <a:lnTo>
                    <a:pt x="1808128" y="0"/>
                  </a:lnTo>
                </a:path>
                <a:path w="1817370" h="161290">
                  <a:moveTo>
                    <a:pt x="1817239" y="0"/>
                  </a:moveTo>
                  <a:lnTo>
                    <a:pt x="1734769" y="26872"/>
                  </a:lnTo>
                  <a:lnTo>
                    <a:pt x="1685207" y="40957"/>
                  </a:lnTo>
                  <a:lnTo>
                    <a:pt x="1635218" y="53916"/>
                  </a:lnTo>
                  <a:lnTo>
                    <a:pt x="1584938" y="65860"/>
                  </a:lnTo>
                  <a:lnTo>
                    <a:pt x="1534503" y="76899"/>
                  </a:lnTo>
                  <a:lnTo>
                    <a:pt x="1484052" y="87144"/>
                  </a:lnTo>
                  <a:lnTo>
                    <a:pt x="1433719" y="96706"/>
                  </a:lnTo>
                  <a:lnTo>
                    <a:pt x="1383641" y="105694"/>
                  </a:lnTo>
                  <a:lnTo>
                    <a:pt x="1333956" y="114220"/>
                  </a:lnTo>
                  <a:lnTo>
                    <a:pt x="1284799" y="122394"/>
                  </a:lnTo>
                  <a:lnTo>
                    <a:pt x="1236308" y="130327"/>
                  </a:lnTo>
                  <a:lnTo>
                    <a:pt x="1197979" y="136588"/>
                  </a:lnTo>
                  <a:lnTo>
                    <a:pt x="1190410" y="137833"/>
                  </a:lnTo>
                  <a:lnTo>
                    <a:pt x="1126068" y="147440"/>
                  </a:lnTo>
                  <a:lnTo>
                    <a:pt x="1071414" y="154092"/>
                  </a:lnTo>
                  <a:lnTo>
                    <a:pt x="1018540" y="158697"/>
                  </a:lnTo>
                  <a:lnTo>
                    <a:pt x="967029" y="160971"/>
                  </a:lnTo>
                  <a:lnTo>
                    <a:pt x="916466" y="160626"/>
                  </a:lnTo>
                  <a:lnTo>
                    <a:pt x="866434" y="157379"/>
                  </a:lnTo>
                  <a:lnTo>
                    <a:pt x="816517" y="150944"/>
                  </a:lnTo>
                  <a:lnTo>
                    <a:pt x="766300" y="141035"/>
                  </a:lnTo>
                  <a:lnTo>
                    <a:pt x="715366" y="127368"/>
                  </a:lnTo>
                  <a:lnTo>
                    <a:pt x="691606" y="120449"/>
                  </a:lnTo>
                  <a:lnTo>
                    <a:pt x="662308" y="112534"/>
                  </a:lnTo>
                  <a:lnTo>
                    <a:pt x="589063" y="95358"/>
                  </a:lnTo>
                  <a:lnTo>
                    <a:pt x="546093" y="86918"/>
                  </a:lnTo>
                  <a:lnTo>
                    <a:pt x="499545" y="79124"/>
                  </a:lnTo>
                  <a:lnTo>
                    <a:pt x="449908" y="72387"/>
                  </a:lnTo>
                  <a:lnTo>
                    <a:pt x="397671" y="67117"/>
                  </a:lnTo>
                  <a:lnTo>
                    <a:pt x="343325" y="63724"/>
                  </a:lnTo>
                  <a:lnTo>
                    <a:pt x="287358" y="62619"/>
                  </a:lnTo>
                  <a:lnTo>
                    <a:pt x="230259" y="64213"/>
                  </a:lnTo>
                  <a:lnTo>
                    <a:pt x="172519" y="68915"/>
                  </a:lnTo>
                  <a:lnTo>
                    <a:pt x="114627" y="77137"/>
                  </a:lnTo>
                  <a:lnTo>
                    <a:pt x="57073" y="89289"/>
                  </a:lnTo>
                  <a:lnTo>
                    <a:pt x="345" y="105781"/>
                  </a:lnTo>
                  <a:lnTo>
                    <a:pt x="0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1788367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4" h="148590">
                  <a:moveTo>
                    <a:pt x="0" y="91250"/>
                  </a:moveTo>
                  <a:lnTo>
                    <a:pt x="53230" y="75716"/>
                  </a:lnTo>
                  <a:lnTo>
                    <a:pt x="110505" y="63543"/>
                  </a:lnTo>
                  <a:lnTo>
                    <a:pt x="168111" y="55267"/>
                  </a:lnTo>
                  <a:lnTo>
                    <a:pt x="225563" y="50482"/>
                  </a:lnTo>
                  <a:lnTo>
                    <a:pt x="282374" y="48781"/>
                  </a:lnTo>
                  <a:lnTo>
                    <a:pt x="338058" y="49759"/>
                  </a:lnTo>
                  <a:lnTo>
                    <a:pt x="392126" y="53009"/>
                  </a:lnTo>
                  <a:lnTo>
                    <a:pt x="444094" y="58126"/>
                  </a:lnTo>
                  <a:lnTo>
                    <a:pt x="493474" y="64702"/>
                  </a:lnTo>
                  <a:lnTo>
                    <a:pt x="539780" y="72333"/>
                  </a:lnTo>
                  <a:lnTo>
                    <a:pt x="582526" y="80613"/>
                  </a:lnTo>
                  <a:lnTo>
                    <a:pt x="621223" y="89134"/>
                  </a:lnTo>
                  <a:lnTo>
                    <a:pt x="684530" y="105279"/>
                  </a:lnTo>
                  <a:lnTo>
                    <a:pt x="708165" y="112090"/>
                  </a:lnTo>
                  <a:lnTo>
                    <a:pt x="758623" y="125529"/>
                  </a:lnTo>
                  <a:lnTo>
                    <a:pt x="808400" y="135282"/>
                  </a:lnTo>
                  <a:lnTo>
                    <a:pt x="857905" y="141630"/>
                  </a:lnTo>
                  <a:lnTo>
                    <a:pt x="907551" y="144852"/>
                  </a:lnTo>
                  <a:lnTo>
                    <a:pt x="957748" y="145229"/>
                  </a:lnTo>
                  <a:lnTo>
                    <a:pt x="1008907" y="143040"/>
                  </a:lnTo>
                  <a:lnTo>
                    <a:pt x="1061438" y="138568"/>
                  </a:lnTo>
                  <a:lnTo>
                    <a:pt x="1115753" y="132090"/>
                  </a:lnTo>
                  <a:lnTo>
                    <a:pt x="1172262" y="123888"/>
                  </a:lnTo>
                  <a:lnTo>
                    <a:pt x="1180186" y="122644"/>
                  </a:lnTo>
                  <a:lnTo>
                    <a:pt x="1188086" y="121425"/>
                  </a:lnTo>
                  <a:lnTo>
                    <a:pt x="1195998" y="120104"/>
                  </a:lnTo>
                  <a:lnTo>
                    <a:pt x="1228319" y="114935"/>
                  </a:lnTo>
                  <a:lnTo>
                    <a:pt x="1276477" y="107216"/>
                  </a:lnTo>
                  <a:lnTo>
                    <a:pt x="1325295" y="99259"/>
                  </a:lnTo>
                  <a:lnTo>
                    <a:pt x="1374638" y="90953"/>
                  </a:lnTo>
                  <a:lnTo>
                    <a:pt x="1424368" y="82186"/>
                  </a:lnTo>
                  <a:lnTo>
                    <a:pt x="1474350" y="72848"/>
                  </a:lnTo>
                  <a:lnTo>
                    <a:pt x="1524449" y="62827"/>
                  </a:lnTo>
                  <a:lnTo>
                    <a:pt x="1574527" y="52013"/>
                  </a:lnTo>
                  <a:lnTo>
                    <a:pt x="1624448" y="40294"/>
                  </a:lnTo>
                  <a:lnTo>
                    <a:pt x="1674077" y="27559"/>
                  </a:lnTo>
                  <a:lnTo>
                    <a:pt x="1723277" y="13697"/>
                  </a:lnTo>
                  <a:lnTo>
                    <a:pt x="1767393" y="0"/>
                  </a:lnTo>
                </a:path>
                <a:path w="1777364" h="148590">
                  <a:moveTo>
                    <a:pt x="1777007" y="0"/>
                  </a:moveTo>
                  <a:lnTo>
                    <a:pt x="1724571" y="16417"/>
                  </a:lnTo>
                  <a:lnTo>
                    <a:pt x="1675375" y="30290"/>
                  </a:lnTo>
                  <a:lnTo>
                    <a:pt x="1625755" y="43034"/>
                  </a:lnTo>
                  <a:lnTo>
                    <a:pt x="1575847" y="54761"/>
                  </a:lnTo>
                  <a:lnTo>
                    <a:pt x="1525786" y="65581"/>
                  </a:lnTo>
                  <a:lnTo>
                    <a:pt x="1475709" y="75607"/>
                  </a:lnTo>
                  <a:lnTo>
                    <a:pt x="1425751" y="84949"/>
                  </a:lnTo>
                  <a:lnTo>
                    <a:pt x="1376047" y="93718"/>
                  </a:lnTo>
                  <a:lnTo>
                    <a:pt x="1326733" y="102026"/>
                  </a:lnTo>
                  <a:lnTo>
                    <a:pt x="1277945" y="109984"/>
                  </a:lnTo>
                  <a:lnTo>
                    <a:pt x="1229818" y="117703"/>
                  </a:lnTo>
                  <a:lnTo>
                    <a:pt x="1196480" y="123050"/>
                  </a:lnTo>
                  <a:lnTo>
                    <a:pt x="1188543" y="124333"/>
                  </a:lnTo>
                  <a:lnTo>
                    <a:pt x="1116069" y="135030"/>
                  </a:lnTo>
                  <a:lnTo>
                    <a:pt x="1061606" y="141522"/>
                  </a:lnTo>
                  <a:lnTo>
                    <a:pt x="1008930" y="146004"/>
                  </a:lnTo>
                  <a:lnTo>
                    <a:pt x="957628" y="148194"/>
                  </a:lnTo>
                  <a:lnTo>
                    <a:pt x="907288" y="147812"/>
                  </a:lnTo>
                  <a:lnTo>
                    <a:pt x="857498" y="144576"/>
                  </a:lnTo>
                  <a:lnTo>
                    <a:pt x="807845" y="138206"/>
                  </a:lnTo>
                  <a:lnTo>
                    <a:pt x="757917" y="128419"/>
                  </a:lnTo>
                  <a:lnTo>
                    <a:pt x="707302" y="114935"/>
                  </a:lnTo>
                  <a:lnTo>
                    <a:pt x="683725" y="108138"/>
                  </a:lnTo>
                  <a:lnTo>
                    <a:pt x="654655" y="100367"/>
                  </a:lnTo>
                  <a:lnTo>
                    <a:pt x="581979" y="83522"/>
                  </a:lnTo>
                  <a:lnTo>
                    <a:pt x="539345" y="75258"/>
                  </a:lnTo>
                  <a:lnTo>
                    <a:pt x="493160" y="67639"/>
                  </a:lnTo>
                  <a:lnTo>
                    <a:pt x="443911" y="61070"/>
                  </a:lnTo>
                  <a:lnTo>
                    <a:pt x="392083" y="55956"/>
                  </a:lnTo>
                  <a:lnTo>
                    <a:pt x="338163" y="52703"/>
                  </a:lnTo>
                  <a:lnTo>
                    <a:pt x="282635" y="51714"/>
                  </a:lnTo>
                  <a:lnTo>
                    <a:pt x="225987" y="53396"/>
                  </a:lnTo>
                  <a:lnTo>
                    <a:pt x="168703" y="58152"/>
                  </a:lnTo>
                  <a:lnTo>
                    <a:pt x="111269" y="66388"/>
                  </a:lnTo>
                  <a:lnTo>
                    <a:pt x="54171" y="78508"/>
                  </a:lnTo>
                  <a:lnTo>
                    <a:pt x="0" y="943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745608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0" y="78479"/>
                  </a:moveTo>
                  <a:lnTo>
                    <a:pt x="49519" y="63984"/>
                  </a:lnTo>
                  <a:lnTo>
                    <a:pt x="106344" y="51842"/>
                  </a:lnTo>
                  <a:lnTo>
                    <a:pt x="163498" y="43553"/>
                  </a:lnTo>
                  <a:lnTo>
                    <a:pt x="220499" y="38716"/>
                  </a:lnTo>
                  <a:lnTo>
                    <a:pt x="276865" y="36931"/>
                  </a:lnTo>
                  <a:lnTo>
                    <a:pt x="332112" y="37797"/>
                  </a:lnTo>
                  <a:lnTo>
                    <a:pt x="385757" y="40913"/>
                  </a:lnTo>
                  <a:lnTo>
                    <a:pt x="437318" y="45878"/>
                  </a:lnTo>
                  <a:lnTo>
                    <a:pt x="486312" y="52293"/>
                  </a:lnTo>
                  <a:lnTo>
                    <a:pt x="532256" y="59755"/>
                  </a:lnTo>
                  <a:lnTo>
                    <a:pt x="574667" y="67865"/>
                  </a:lnTo>
                  <a:lnTo>
                    <a:pt x="613063" y="76222"/>
                  </a:lnTo>
                  <a:lnTo>
                    <a:pt x="675875" y="92074"/>
                  </a:lnTo>
                  <a:lnTo>
                    <a:pt x="699326" y="98768"/>
                  </a:lnTo>
                  <a:lnTo>
                    <a:pt x="749473" y="112020"/>
                  </a:lnTo>
                  <a:lnTo>
                    <a:pt x="798966" y="121649"/>
                  </a:lnTo>
                  <a:lnTo>
                    <a:pt x="848212" y="127932"/>
                  </a:lnTo>
                  <a:lnTo>
                    <a:pt x="897619" y="131143"/>
                  </a:lnTo>
                  <a:lnTo>
                    <a:pt x="947593" y="131559"/>
                  </a:lnTo>
                  <a:lnTo>
                    <a:pt x="998543" y="129455"/>
                  </a:lnTo>
                  <a:lnTo>
                    <a:pt x="1050875" y="125107"/>
                  </a:lnTo>
                  <a:lnTo>
                    <a:pt x="1104996" y="118791"/>
                  </a:lnTo>
                  <a:lnTo>
                    <a:pt x="1161314" y="110782"/>
                  </a:lnTo>
                  <a:lnTo>
                    <a:pt x="1220890" y="101473"/>
                  </a:lnTo>
                  <a:lnTo>
                    <a:pt x="1268688" y="93968"/>
                  </a:lnTo>
                  <a:lnTo>
                    <a:pt x="1317143" y="86227"/>
                  </a:lnTo>
                  <a:lnTo>
                    <a:pt x="1366118" y="78138"/>
                  </a:lnTo>
                  <a:lnTo>
                    <a:pt x="1415480" y="69591"/>
                  </a:lnTo>
                  <a:lnTo>
                    <a:pt x="1465092" y="60472"/>
                  </a:lnTo>
                  <a:lnTo>
                    <a:pt x="1514821" y="50671"/>
                  </a:lnTo>
                  <a:lnTo>
                    <a:pt x="1564529" y="40074"/>
                  </a:lnTo>
                  <a:lnTo>
                    <a:pt x="1614084" y="28572"/>
                  </a:lnTo>
                  <a:lnTo>
                    <a:pt x="1663348" y="16051"/>
                  </a:lnTo>
                  <a:lnTo>
                    <a:pt x="1712187" y="2400"/>
                  </a:lnTo>
                  <a:lnTo>
                    <a:pt x="1719969" y="0"/>
                  </a:lnTo>
                </a:path>
                <a:path w="1730375" h="134620">
                  <a:moveTo>
                    <a:pt x="1730090" y="0"/>
                  </a:moveTo>
                  <a:lnTo>
                    <a:pt x="1664144" y="18928"/>
                  </a:lnTo>
                  <a:lnTo>
                    <a:pt x="1614811" y="31466"/>
                  </a:lnTo>
                  <a:lnTo>
                    <a:pt x="1565192" y="42981"/>
                  </a:lnTo>
                  <a:lnTo>
                    <a:pt x="1515423" y="53587"/>
                  </a:lnTo>
                  <a:lnTo>
                    <a:pt x="1465637" y="63394"/>
                  </a:lnTo>
                  <a:lnTo>
                    <a:pt x="1415970" y="72516"/>
                  </a:lnTo>
                  <a:lnTo>
                    <a:pt x="1366557" y="81064"/>
                  </a:lnTo>
                  <a:lnTo>
                    <a:pt x="1317531" y="89152"/>
                  </a:lnTo>
                  <a:lnTo>
                    <a:pt x="1269028" y="96891"/>
                  </a:lnTo>
                  <a:lnTo>
                    <a:pt x="1221182" y="104394"/>
                  </a:lnTo>
                  <a:lnTo>
                    <a:pt x="1185381" y="110007"/>
                  </a:lnTo>
                  <a:lnTo>
                    <a:pt x="1177469" y="111277"/>
                  </a:lnTo>
                  <a:lnTo>
                    <a:pt x="1105295" y="121757"/>
                  </a:lnTo>
                  <a:lnTo>
                    <a:pt x="1051030" y="128078"/>
                  </a:lnTo>
                  <a:lnTo>
                    <a:pt x="998558" y="132427"/>
                  </a:lnTo>
                  <a:lnTo>
                    <a:pt x="947467" y="134528"/>
                  </a:lnTo>
                  <a:lnTo>
                    <a:pt x="897351" y="134104"/>
                  </a:lnTo>
                  <a:lnTo>
                    <a:pt x="847800" y="130878"/>
                  </a:lnTo>
                  <a:lnTo>
                    <a:pt x="798405" y="124574"/>
                  </a:lnTo>
                  <a:lnTo>
                    <a:pt x="748758" y="114915"/>
                  </a:lnTo>
                  <a:lnTo>
                    <a:pt x="698450" y="101625"/>
                  </a:lnTo>
                  <a:lnTo>
                    <a:pt x="675063" y="94944"/>
                  </a:lnTo>
                  <a:lnTo>
                    <a:pt x="646226" y="87309"/>
                  </a:lnTo>
                  <a:lnTo>
                    <a:pt x="574132" y="70776"/>
                  </a:lnTo>
                  <a:lnTo>
                    <a:pt x="531838" y="62677"/>
                  </a:lnTo>
                  <a:lnTo>
                    <a:pt x="486021" y="55223"/>
                  </a:lnTo>
                  <a:lnTo>
                    <a:pt x="437164" y="48814"/>
                  </a:lnTo>
                  <a:lnTo>
                    <a:pt x="385748" y="43848"/>
                  </a:lnTo>
                  <a:lnTo>
                    <a:pt x="332255" y="40727"/>
                  </a:lnTo>
                  <a:lnTo>
                    <a:pt x="277167" y="39849"/>
                  </a:lnTo>
                  <a:lnTo>
                    <a:pt x="220965" y="41614"/>
                  </a:lnTo>
                  <a:lnTo>
                    <a:pt x="164130" y="46421"/>
                  </a:lnTo>
                  <a:lnTo>
                    <a:pt x="107146" y="54671"/>
                  </a:lnTo>
                  <a:lnTo>
                    <a:pt x="50493" y="66763"/>
                  </a:lnTo>
                  <a:lnTo>
                    <a:pt x="0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700206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0" y="64687"/>
                  </a:moveTo>
                  <a:lnTo>
                    <a:pt x="45063" y="51454"/>
                  </a:lnTo>
                  <a:lnTo>
                    <a:pt x="101448" y="39337"/>
                  </a:lnTo>
                  <a:lnTo>
                    <a:pt x="158158" y="31030"/>
                  </a:lnTo>
                  <a:lnTo>
                    <a:pt x="214714" y="26138"/>
                  </a:lnTo>
                  <a:lnTo>
                    <a:pt x="270636" y="24265"/>
                  </a:lnTo>
                  <a:lnTo>
                    <a:pt x="325447" y="25016"/>
                  </a:lnTo>
                  <a:lnTo>
                    <a:pt x="378667" y="27995"/>
                  </a:lnTo>
                  <a:lnTo>
                    <a:pt x="429819" y="32808"/>
                  </a:lnTo>
                  <a:lnTo>
                    <a:pt x="478422" y="39059"/>
                  </a:lnTo>
                  <a:lnTo>
                    <a:pt x="523998" y="46352"/>
                  </a:lnTo>
                  <a:lnTo>
                    <a:pt x="566069" y="54292"/>
                  </a:lnTo>
                  <a:lnTo>
                    <a:pt x="604156" y="62484"/>
                  </a:lnTo>
                  <a:lnTo>
                    <a:pt x="666463" y="78043"/>
                  </a:lnTo>
                  <a:lnTo>
                    <a:pt x="689725" y="84619"/>
                  </a:lnTo>
                  <a:lnTo>
                    <a:pt x="739576" y="97688"/>
                  </a:lnTo>
                  <a:lnTo>
                    <a:pt x="788797" y="107197"/>
                  </a:lnTo>
                  <a:lnTo>
                    <a:pt x="837791" y="113416"/>
                  </a:lnTo>
                  <a:lnTo>
                    <a:pt x="886964" y="116617"/>
                  </a:lnTo>
                  <a:lnTo>
                    <a:pt x="936718" y="117072"/>
                  </a:lnTo>
                  <a:lnTo>
                    <a:pt x="987458" y="115051"/>
                  </a:lnTo>
                  <a:lnTo>
                    <a:pt x="1039587" y="110827"/>
                  </a:lnTo>
                  <a:lnTo>
                    <a:pt x="1093510" y="104669"/>
                  </a:lnTo>
                  <a:lnTo>
                    <a:pt x="1149630" y="96850"/>
                  </a:lnTo>
                  <a:lnTo>
                    <a:pt x="1173112" y="93230"/>
                  </a:lnTo>
                  <a:lnTo>
                    <a:pt x="1211593" y="87325"/>
                  </a:lnTo>
                  <a:lnTo>
                    <a:pt x="1259108" y="80035"/>
                  </a:lnTo>
                  <a:lnTo>
                    <a:pt x="1307275" y="72512"/>
                  </a:lnTo>
                  <a:lnTo>
                    <a:pt x="1355960" y="64643"/>
                  </a:lnTo>
                  <a:lnTo>
                    <a:pt x="1405029" y="56315"/>
                  </a:lnTo>
                  <a:lnTo>
                    <a:pt x="1454348" y="47414"/>
                  </a:lnTo>
                  <a:lnTo>
                    <a:pt x="1503782" y="37829"/>
                  </a:lnTo>
                  <a:lnTo>
                    <a:pt x="1553197" y="27446"/>
                  </a:lnTo>
                  <a:lnTo>
                    <a:pt x="1602460" y="16152"/>
                  </a:lnTo>
                  <a:lnTo>
                    <a:pt x="1651435" y="3835"/>
                  </a:lnTo>
                  <a:lnTo>
                    <a:pt x="1665278" y="0"/>
                  </a:lnTo>
                </a:path>
                <a:path w="1676400" h="120650">
                  <a:moveTo>
                    <a:pt x="1676395" y="0"/>
                  </a:moveTo>
                  <a:lnTo>
                    <a:pt x="1603487" y="18960"/>
                  </a:lnTo>
                  <a:lnTo>
                    <a:pt x="1554199" y="30268"/>
                  </a:lnTo>
                  <a:lnTo>
                    <a:pt x="1504763" y="40662"/>
                  </a:lnTo>
                  <a:lnTo>
                    <a:pt x="1455312" y="50256"/>
                  </a:lnTo>
                  <a:lnTo>
                    <a:pt x="1405979" y="59164"/>
                  </a:lnTo>
                  <a:lnTo>
                    <a:pt x="1356899" y="67498"/>
                  </a:lnTo>
                  <a:lnTo>
                    <a:pt x="1308205" y="75373"/>
                  </a:lnTo>
                  <a:lnTo>
                    <a:pt x="1260030" y="82901"/>
                  </a:lnTo>
                  <a:lnTo>
                    <a:pt x="1212508" y="90195"/>
                  </a:lnTo>
                  <a:lnTo>
                    <a:pt x="1173582" y="96164"/>
                  </a:lnTo>
                  <a:lnTo>
                    <a:pt x="1165708" y="97421"/>
                  </a:lnTo>
                  <a:lnTo>
                    <a:pt x="1093801" y="107623"/>
                  </a:lnTo>
                  <a:lnTo>
                    <a:pt x="1039729" y="113785"/>
                  </a:lnTo>
                  <a:lnTo>
                    <a:pt x="987454" y="118012"/>
                  </a:lnTo>
                  <a:lnTo>
                    <a:pt x="936571" y="120030"/>
                  </a:lnTo>
                  <a:lnTo>
                    <a:pt x="886676" y="119567"/>
                  </a:lnTo>
                  <a:lnTo>
                    <a:pt x="837364" y="116353"/>
                  </a:lnTo>
                  <a:lnTo>
                    <a:pt x="788229" y="110114"/>
                  </a:lnTo>
                  <a:lnTo>
                    <a:pt x="738868" y="100580"/>
                  </a:lnTo>
                  <a:lnTo>
                    <a:pt x="688874" y="87477"/>
                  </a:lnTo>
                  <a:lnTo>
                    <a:pt x="665675" y="80915"/>
                  </a:lnTo>
                  <a:lnTo>
                    <a:pt x="637071" y="73420"/>
                  </a:lnTo>
                  <a:lnTo>
                    <a:pt x="565554" y="57208"/>
                  </a:lnTo>
                  <a:lnTo>
                    <a:pt x="523598" y="49279"/>
                  </a:lnTo>
                  <a:lnTo>
                    <a:pt x="478147" y="41994"/>
                  </a:lnTo>
                  <a:lnTo>
                    <a:pt x="429679" y="35748"/>
                  </a:lnTo>
                  <a:lnTo>
                    <a:pt x="378671" y="30935"/>
                  </a:lnTo>
                  <a:lnTo>
                    <a:pt x="325601" y="27949"/>
                  </a:lnTo>
                  <a:lnTo>
                    <a:pt x="270947" y="27184"/>
                  </a:lnTo>
                  <a:lnTo>
                    <a:pt x="215188" y="29035"/>
                  </a:lnTo>
                  <a:lnTo>
                    <a:pt x="158799" y="33896"/>
                  </a:lnTo>
                  <a:lnTo>
                    <a:pt x="102260" y="42162"/>
                  </a:lnTo>
                  <a:lnTo>
                    <a:pt x="46048" y="54227"/>
                  </a:lnTo>
                  <a:lnTo>
                    <a:pt x="0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653228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5" h="104775">
                  <a:moveTo>
                    <a:pt x="0" y="49766"/>
                  </a:moveTo>
                  <a:lnTo>
                    <a:pt x="40495" y="37817"/>
                  </a:lnTo>
                  <a:lnTo>
                    <a:pt x="96503" y="25690"/>
                  </a:lnTo>
                  <a:lnTo>
                    <a:pt x="152802" y="17346"/>
                  </a:lnTo>
                  <a:lnTo>
                    <a:pt x="208921" y="12393"/>
                  </a:lnTo>
                  <a:lnTo>
                    <a:pt x="264387" y="10439"/>
                  </a:lnTo>
                  <a:lnTo>
                    <a:pt x="318730" y="11092"/>
                  </a:lnTo>
                  <a:lnTo>
                    <a:pt x="371478" y="13962"/>
                  </a:lnTo>
                  <a:lnTo>
                    <a:pt x="422159" y="18655"/>
                  </a:lnTo>
                  <a:lnTo>
                    <a:pt x="470302" y="24780"/>
                  </a:lnTo>
                  <a:lnTo>
                    <a:pt x="515435" y="31945"/>
                  </a:lnTo>
                  <a:lnTo>
                    <a:pt x="557087" y="39758"/>
                  </a:lnTo>
                  <a:lnTo>
                    <a:pt x="594786" y="47828"/>
                  </a:lnTo>
                  <a:lnTo>
                    <a:pt x="656439" y="63171"/>
                  </a:lnTo>
                  <a:lnTo>
                    <a:pt x="679451" y="69660"/>
                  </a:lnTo>
                  <a:lnTo>
                    <a:pt x="729182" y="82513"/>
                  </a:lnTo>
                  <a:lnTo>
                    <a:pt x="778256" y="91878"/>
                  </a:lnTo>
                  <a:lnTo>
                    <a:pt x="827077" y="98022"/>
                  </a:lnTo>
                  <a:lnTo>
                    <a:pt x="876049" y="101210"/>
                  </a:lnTo>
                  <a:lnTo>
                    <a:pt x="925576" y="101709"/>
                  </a:lnTo>
                  <a:lnTo>
                    <a:pt x="976062" y="99785"/>
                  </a:lnTo>
                  <a:lnTo>
                    <a:pt x="1027910" y="95703"/>
                  </a:lnTo>
                  <a:lnTo>
                    <a:pt x="1081525" y="89730"/>
                  </a:lnTo>
                  <a:lnTo>
                    <a:pt x="1137311" y="82131"/>
                  </a:lnTo>
                  <a:lnTo>
                    <a:pt x="1145071" y="80975"/>
                  </a:lnTo>
                  <a:lnTo>
                    <a:pt x="1152843" y="79820"/>
                  </a:lnTo>
                  <a:lnTo>
                    <a:pt x="1160679" y="78613"/>
                  </a:lnTo>
                  <a:lnTo>
                    <a:pt x="1202386" y="72352"/>
                  </a:lnTo>
                  <a:lnTo>
                    <a:pt x="1249562" y="65274"/>
                  </a:lnTo>
                  <a:lnTo>
                    <a:pt x="1297386" y="57965"/>
                  </a:lnTo>
                  <a:lnTo>
                    <a:pt x="1345725" y="50311"/>
                  </a:lnTo>
                  <a:lnTo>
                    <a:pt x="1394445" y="42200"/>
                  </a:lnTo>
                  <a:lnTo>
                    <a:pt x="1443414" y="33516"/>
                  </a:lnTo>
                  <a:lnTo>
                    <a:pt x="1492498" y="24147"/>
                  </a:lnTo>
                  <a:lnTo>
                    <a:pt x="1541565" y="13979"/>
                  </a:lnTo>
                  <a:lnTo>
                    <a:pt x="1590480" y="2897"/>
                  </a:lnTo>
                  <a:lnTo>
                    <a:pt x="1602119" y="0"/>
                  </a:lnTo>
                </a:path>
                <a:path w="1614805" h="104775">
                  <a:moveTo>
                    <a:pt x="1614459" y="0"/>
                  </a:moveTo>
                  <a:lnTo>
                    <a:pt x="1542637" y="16794"/>
                  </a:lnTo>
                  <a:lnTo>
                    <a:pt x="1493560" y="26970"/>
                  </a:lnTo>
                  <a:lnTo>
                    <a:pt x="1444469" y="36345"/>
                  </a:lnTo>
                  <a:lnTo>
                    <a:pt x="1395497" y="45033"/>
                  </a:lnTo>
                  <a:lnTo>
                    <a:pt x="1346775" y="53149"/>
                  </a:lnTo>
                  <a:lnTo>
                    <a:pt x="1298437" y="60805"/>
                  </a:lnTo>
                  <a:lnTo>
                    <a:pt x="1250614" y="68116"/>
                  </a:lnTo>
                  <a:lnTo>
                    <a:pt x="1203440" y="75197"/>
                  </a:lnTo>
                  <a:lnTo>
                    <a:pt x="1161149" y="81534"/>
                  </a:lnTo>
                  <a:lnTo>
                    <a:pt x="1154583" y="82563"/>
                  </a:lnTo>
                  <a:lnTo>
                    <a:pt x="1148004" y="83528"/>
                  </a:lnTo>
                  <a:lnTo>
                    <a:pt x="1141489" y="84480"/>
                  </a:lnTo>
                  <a:lnTo>
                    <a:pt x="1137705" y="85039"/>
                  </a:lnTo>
                  <a:lnTo>
                    <a:pt x="1081825" y="92669"/>
                  </a:lnTo>
                  <a:lnTo>
                    <a:pt x="1028114" y="98666"/>
                  </a:lnTo>
                  <a:lnTo>
                    <a:pt x="976164" y="102765"/>
                  </a:lnTo>
                  <a:lnTo>
                    <a:pt x="925568" y="104698"/>
                  </a:lnTo>
                  <a:lnTo>
                    <a:pt x="875921" y="104198"/>
                  </a:lnTo>
                  <a:lnTo>
                    <a:pt x="826814" y="100998"/>
                  </a:lnTo>
                  <a:lnTo>
                    <a:pt x="777843" y="94831"/>
                  </a:lnTo>
                  <a:lnTo>
                    <a:pt x="728599" y="85431"/>
                  </a:lnTo>
                  <a:lnTo>
                    <a:pt x="678676" y="72530"/>
                  </a:lnTo>
                  <a:lnTo>
                    <a:pt x="655719" y="66053"/>
                  </a:lnTo>
                  <a:lnTo>
                    <a:pt x="627408" y="58659"/>
                  </a:lnTo>
                  <a:lnTo>
                    <a:pt x="556607" y="42681"/>
                  </a:lnTo>
                  <a:lnTo>
                    <a:pt x="515060" y="34879"/>
                  </a:lnTo>
                  <a:lnTo>
                    <a:pt x="470041" y="27722"/>
                  </a:lnTo>
                  <a:lnTo>
                    <a:pt x="422022" y="21602"/>
                  </a:lnTo>
                  <a:lnTo>
                    <a:pt x="371473" y="16909"/>
                  </a:lnTo>
                  <a:lnTo>
                    <a:pt x="318866" y="14033"/>
                  </a:lnTo>
                  <a:lnTo>
                    <a:pt x="264671" y="13367"/>
                  </a:lnTo>
                  <a:lnTo>
                    <a:pt x="209359" y="15299"/>
                  </a:lnTo>
                  <a:lnTo>
                    <a:pt x="153400" y="20222"/>
                  </a:lnTo>
                  <a:lnTo>
                    <a:pt x="97264" y="28526"/>
                  </a:lnTo>
                  <a:lnTo>
                    <a:pt x="41424" y="40601"/>
                  </a:lnTo>
                  <a:lnTo>
                    <a:pt x="0" y="528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553164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0" y="34069"/>
                  </a:moveTo>
                  <a:lnTo>
                    <a:pt x="34884" y="23740"/>
                  </a:lnTo>
                  <a:lnTo>
                    <a:pt x="90452" y="11639"/>
                  </a:lnTo>
                  <a:lnTo>
                    <a:pt x="146304" y="3279"/>
                  </a:lnTo>
                  <a:lnTo>
                    <a:pt x="182777" y="0"/>
                  </a:lnTo>
                </a:path>
                <a:path w="1542415" h="88900">
                  <a:moveTo>
                    <a:pt x="368526" y="0"/>
                  </a:moveTo>
                  <a:lnTo>
                    <a:pt x="413483" y="4066"/>
                  </a:lnTo>
                  <a:lnTo>
                    <a:pt x="461232" y="10034"/>
                  </a:lnTo>
                  <a:lnTo>
                    <a:pt x="505994" y="17037"/>
                  </a:lnTo>
                  <a:lnTo>
                    <a:pt x="547302" y="24688"/>
                  </a:lnTo>
                  <a:lnTo>
                    <a:pt x="584690" y="32600"/>
                  </a:lnTo>
                  <a:lnTo>
                    <a:pt x="645834" y="47662"/>
                  </a:lnTo>
                  <a:lnTo>
                    <a:pt x="668656" y="54038"/>
                  </a:lnTo>
                  <a:lnTo>
                    <a:pt x="718152" y="66715"/>
                  </a:lnTo>
                  <a:lnTo>
                    <a:pt x="766994" y="75964"/>
                  </a:lnTo>
                  <a:lnTo>
                    <a:pt x="815584" y="82047"/>
                  </a:lnTo>
                  <a:lnTo>
                    <a:pt x="864324" y="85226"/>
                  </a:lnTo>
                  <a:lnTo>
                    <a:pt x="913615" y="85761"/>
                  </a:lnTo>
                  <a:lnTo>
                    <a:pt x="963861" y="83916"/>
                  </a:lnTo>
                  <a:lnTo>
                    <a:pt x="1015463" y="79952"/>
                  </a:lnTo>
                  <a:lnTo>
                    <a:pt x="1068824" y="74130"/>
                  </a:lnTo>
                  <a:lnTo>
                    <a:pt x="1124344" y="66713"/>
                  </a:lnTo>
                  <a:lnTo>
                    <a:pt x="1147624" y="63271"/>
                  </a:lnTo>
                  <a:lnTo>
                    <a:pt x="1192137" y="56756"/>
                  </a:lnTo>
                  <a:lnTo>
                    <a:pt x="1239004" y="49891"/>
                  </a:lnTo>
                  <a:lnTo>
                    <a:pt x="1286515" y="42799"/>
                  </a:lnTo>
                  <a:lnTo>
                    <a:pt x="1334538" y="35363"/>
                  </a:lnTo>
                  <a:lnTo>
                    <a:pt x="1382941" y="27469"/>
                  </a:lnTo>
                  <a:lnTo>
                    <a:pt x="1431592" y="19003"/>
                  </a:lnTo>
                  <a:lnTo>
                    <a:pt x="1480358" y="9850"/>
                  </a:lnTo>
                  <a:lnTo>
                    <a:pt x="1528599" y="0"/>
                  </a:lnTo>
                </a:path>
                <a:path w="1542415" h="88900">
                  <a:moveTo>
                    <a:pt x="1542304" y="0"/>
                  </a:moveTo>
                  <a:lnTo>
                    <a:pt x="1481487" y="12662"/>
                  </a:lnTo>
                  <a:lnTo>
                    <a:pt x="1432722" y="21821"/>
                  </a:lnTo>
                  <a:lnTo>
                    <a:pt x="1384075" y="30291"/>
                  </a:lnTo>
                  <a:lnTo>
                    <a:pt x="1335679" y="38188"/>
                  </a:lnTo>
                  <a:lnTo>
                    <a:pt x="1287665" y="45626"/>
                  </a:lnTo>
                  <a:lnTo>
                    <a:pt x="1240163" y="52721"/>
                  </a:lnTo>
                  <a:lnTo>
                    <a:pt x="1193305" y="59588"/>
                  </a:lnTo>
                  <a:lnTo>
                    <a:pt x="1148081" y="66205"/>
                  </a:lnTo>
                  <a:lnTo>
                    <a:pt x="1140270" y="67399"/>
                  </a:lnTo>
                  <a:lnTo>
                    <a:pt x="1069139" y="77088"/>
                  </a:lnTo>
                  <a:lnTo>
                    <a:pt x="1015652" y="82919"/>
                  </a:lnTo>
                  <a:lnTo>
                    <a:pt x="963923" y="86887"/>
                  </a:lnTo>
                  <a:lnTo>
                    <a:pt x="913548" y="88731"/>
                  </a:lnTo>
                  <a:lnTo>
                    <a:pt x="864123" y="88188"/>
                  </a:lnTo>
                  <a:lnTo>
                    <a:pt x="815243" y="84994"/>
                  </a:lnTo>
                  <a:lnTo>
                    <a:pt x="766504" y="78888"/>
                  </a:lnTo>
                  <a:lnTo>
                    <a:pt x="717501" y="69605"/>
                  </a:lnTo>
                  <a:lnTo>
                    <a:pt x="667830" y="56883"/>
                  </a:lnTo>
                  <a:lnTo>
                    <a:pt x="645067" y="50522"/>
                  </a:lnTo>
                  <a:lnTo>
                    <a:pt x="616996" y="43263"/>
                  </a:lnTo>
                  <a:lnTo>
                    <a:pt x="546794" y="27597"/>
                  </a:lnTo>
                  <a:lnTo>
                    <a:pt x="505595" y="19960"/>
                  </a:lnTo>
                  <a:lnTo>
                    <a:pt x="460953" y="12969"/>
                  </a:lnTo>
                  <a:lnTo>
                    <a:pt x="413334" y="7009"/>
                  </a:lnTo>
                  <a:lnTo>
                    <a:pt x="363204" y="2466"/>
                  </a:lnTo>
                  <a:lnTo>
                    <a:pt x="316257" y="0"/>
                  </a:lnTo>
                </a:path>
                <a:path w="1542415" h="88900">
                  <a:moveTo>
                    <a:pt x="234790" y="0"/>
                  </a:moveTo>
                  <a:lnTo>
                    <a:pt x="202411" y="1192"/>
                  </a:lnTo>
                  <a:lnTo>
                    <a:pt x="146899" y="6171"/>
                  </a:lnTo>
                  <a:lnTo>
                    <a:pt x="91208" y="14495"/>
                  </a:lnTo>
                  <a:lnTo>
                    <a:pt x="35804" y="26549"/>
                  </a:lnTo>
                  <a:lnTo>
                    <a:pt x="0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471040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0" y="17561"/>
                  </a:moveTo>
                  <a:lnTo>
                    <a:pt x="28686" y="9038"/>
                  </a:lnTo>
                  <a:lnTo>
                    <a:pt x="69943" y="0"/>
                  </a:lnTo>
                </a:path>
                <a:path w="1456690" h="72390">
                  <a:moveTo>
                    <a:pt x="486414" y="0"/>
                  </a:moveTo>
                  <a:lnTo>
                    <a:pt x="536941" y="8957"/>
                  </a:lnTo>
                  <a:lnTo>
                    <a:pt x="606734" y="24344"/>
                  </a:lnTo>
                  <a:lnTo>
                    <a:pt x="657264" y="37744"/>
                  </a:lnTo>
                  <a:lnTo>
                    <a:pt x="706432" y="50234"/>
                  </a:lnTo>
                  <a:lnTo>
                    <a:pt x="754979" y="59359"/>
                  </a:lnTo>
                  <a:lnTo>
                    <a:pt x="803305" y="65378"/>
                  </a:lnTo>
                  <a:lnTo>
                    <a:pt x="851807" y="68548"/>
                  </a:lnTo>
                  <a:lnTo>
                    <a:pt x="900883" y="69126"/>
                  </a:lnTo>
                  <a:lnTo>
                    <a:pt x="950930" y="67370"/>
                  </a:lnTo>
                  <a:lnTo>
                    <a:pt x="1002347" y="63537"/>
                  </a:lnTo>
                  <a:lnTo>
                    <a:pt x="1055532" y="57885"/>
                  </a:lnTo>
                  <a:lnTo>
                    <a:pt x="1110882" y="50672"/>
                  </a:lnTo>
                  <a:lnTo>
                    <a:pt x="1122924" y="48930"/>
                  </a:lnTo>
                  <a:lnTo>
                    <a:pt x="1143150" y="46026"/>
                  </a:lnTo>
                  <a:lnTo>
                    <a:pt x="1164943" y="42905"/>
                  </a:lnTo>
                  <a:lnTo>
                    <a:pt x="1181685" y="40512"/>
                  </a:lnTo>
                  <a:lnTo>
                    <a:pt x="1231349" y="33406"/>
                  </a:lnTo>
                  <a:lnTo>
                    <a:pt x="1281731" y="26035"/>
                  </a:lnTo>
                  <a:lnTo>
                    <a:pt x="1332671" y="18258"/>
                  </a:lnTo>
                  <a:lnTo>
                    <a:pt x="1384011" y="9936"/>
                  </a:lnTo>
                  <a:lnTo>
                    <a:pt x="1435591" y="927"/>
                  </a:lnTo>
                  <a:lnTo>
                    <a:pt x="1440463" y="0"/>
                  </a:lnTo>
                </a:path>
                <a:path w="1456690" h="72390">
                  <a:moveTo>
                    <a:pt x="1456357" y="0"/>
                  </a:moveTo>
                  <a:lnTo>
                    <a:pt x="1385024" y="12771"/>
                  </a:lnTo>
                  <a:lnTo>
                    <a:pt x="1333679" y="21095"/>
                  </a:lnTo>
                  <a:lnTo>
                    <a:pt x="1282736" y="28871"/>
                  </a:lnTo>
                  <a:lnTo>
                    <a:pt x="1232353" y="36241"/>
                  </a:lnTo>
                  <a:lnTo>
                    <a:pt x="1182688" y="43345"/>
                  </a:lnTo>
                  <a:lnTo>
                    <a:pt x="1170549" y="45074"/>
                  </a:lnTo>
                  <a:lnTo>
                    <a:pt x="1158461" y="46797"/>
                  </a:lnTo>
                  <a:lnTo>
                    <a:pt x="1146428" y="48518"/>
                  </a:lnTo>
                  <a:lnTo>
                    <a:pt x="1134454" y="50241"/>
                  </a:lnTo>
                  <a:lnTo>
                    <a:pt x="1126694" y="51396"/>
                  </a:lnTo>
                  <a:lnTo>
                    <a:pt x="1118972" y="52501"/>
                  </a:lnTo>
                  <a:lnTo>
                    <a:pt x="1055825" y="60821"/>
                  </a:lnTo>
                  <a:lnTo>
                    <a:pt x="1002527" y="66494"/>
                  </a:lnTo>
                  <a:lnTo>
                    <a:pt x="950995" y="70342"/>
                  </a:lnTo>
                  <a:lnTo>
                    <a:pt x="900829" y="72106"/>
                  </a:lnTo>
                  <a:lnTo>
                    <a:pt x="851627" y="71528"/>
                  </a:lnTo>
                  <a:lnTo>
                    <a:pt x="802990" y="68349"/>
                  </a:lnTo>
                  <a:lnTo>
                    <a:pt x="754517" y="62312"/>
                  </a:lnTo>
                  <a:lnTo>
                    <a:pt x="705809" y="53157"/>
                  </a:lnTo>
                  <a:lnTo>
                    <a:pt x="656464" y="40627"/>
                  </a:lnTo>
                  <a:lnTo>
                    <a:pt x="633897" y="34378"/>
                  </a:lnTo>
                  <a:lnTo>
                    <a:pt x="606066" y="27251"/>
                  </a:lnTo>
                  <a:lnTo>
                    <a:pt x="573433" y="19629"/>
                  </a:lnTo>
                  <a:lnTo>
                    <a:pt x="536460" y="11890"/>
                  </a:lnTo>
                  <a:lnTo>
                    <a:pt x="495608" y="4416"/>
                  </a:lnTo>
                  <a:lnTo>
                    <a:pt x="466982" y="0"/>
                  </a:lnTo>
                </a:path>
                <a:path w="1456690" h="72390">
                  <a:moveTo>
                    <a:pt x="83725" y="0"/>
                  </a:moveTo>
                  <a:lnTo>
                    <a:pt x="29622" y="11840"/>
                  </a:lnTo>
                  <a:lnTo>
                    <a:pt x="0" y="206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0"/>
              <a:ext cx="1361398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5" h="55244">
                  <a:moveTo>
                    <a:pt x="0" y="388"/>
                  </a:moveTo>
                  <a:lnTo>
                    <a:pt x="1363" y="0"/>
                  </a:lnTo>
                </a:path>
                <a:path w="1353185" h="55244">
                  <a:moveTo>
                    <a:pt x="561440" y="0"/>
                  </a:moveTo>
                  <a:lnTo>
                    <a:pt x="591526" y="6832"/>
                  </a:lnTo>
                  <a:lnTo>
                    <a:pt x="621415" y="14339"/>
                  </a:lnTo>
                  <a:lnTo>
                    <a:pt x="645427" y="20904"/>
                  </a:lnTo>
                  <a:lnTo>
                    <a:pt x="694331" y="33203"/>
                  </a:lnTo>
                  <a:lnTo>
                    <a:pt x="742628" y="42202"/>
                  </a:lnTo>
                  <a:lnTo>
                    <a:pt x="790713" y="48154"/>
                  </a:lnTo>
                  <a:lnTo>
                    <a:pt x="838982" y="51311"/>
                  </a:lnTo>
                  <a:lnTo>
                    <a:pt x="887830" y="51927"/>
                  </a:lnTo>
                  <a:lnTo>
                    <a:pt x="937653" y="50254"/>
                  </a:lnTo>
                  <a:lnTo>
                    <a:pt x="988846" y="46547"/>
                  </a:lnTo>
                  <a:lnTo>
                    <a:pt x="1041805" y="41056"/>
                  </a:lnTo>
                  <a:lnTo>
                    <a:pt x="1096925" y="34036"/>
                  </a:lnTo>
                  <a:lnTo>
                    <a:pt x="1119976" y="30785"/>
                  </a:lnTo>
                  <a:lnTo>
                    <a:pt x="1132475" y="29032"/>
                  </a:lnTo>
                  <a:lnTo>
                    <a:pt x="1145034" y="27278"/>
                  </a:lnTo>
                  <a:lnTo>
                    <a:pt x="1157654" y="25522"/>
                  </a:lnTo>
                  <a:lnTo>
                    <a:pt x="1170331" y="23762"/>
                  </a:lnTo>
                  <a:lnTo>
                    <a:pt x="1219671" y="16881"/>
                  </a:lnTo>
                  <a:lnTo>
                    <a:pt x="1269722" y="9737"/>
                  </a:lnTo>
                  <a:lnTo>
                    <a:pt x="1320329" y="2190"/>
                  </a:lnTo>
                  <a:lnTo>
                    <a:pt x="1334132" y="0"/>
                  </a:lnTo>
                </a:path>
                <a:path w="1353185" h="55244">
                  <a:moveTo>
                    <a:pt x="1353183" y="0"/>
                  </a:moveTo>
                  <a:lnTo>
                    <a:pt x="1270866" y="12589"/>
                  </a:lnTo>
                  <a:lnTo>
                    <a:pt x="1220826" y="19735"/>
                  </a:lnTo>
                  <a:lnTo>
                    <a:pt x="1171500" y="26619"/>
                  </a:lnTo>
                  <a:lnTo>
                    <a:pt x="1158632" y="28408"/>
                  </a:lnTo>
                  <a:lnTo>
                    <a:pt x="1145823" y="30193"/>
                  </a:lnTo>
                  <a:lnTo>
                    <a:pt x="1133077" y="31975"/>
                  </a:lnTo>
                  <a:lnTo>
                    <a:pt x="1120395" y="33757"/>
                  </a:lnTo>
                  <a:lnTo>
                    <a:pt x="1112787" y="34785"/>
                  </a:lnTo>
                  <a:lnTo>
                    <a:pt x="1105218" y="35839"/>
                  </a:lnTo>
                  <a:lnTo>
                    <a:pt x="1097738" y="36906"/>
                  </a:lnTo>
                  <a:lnTo>
                    <a:pt x="1042370" y="43963"/>
                  </a:lnTo>
                  <a:lnTo>
                    <a:pt x="989191" y="49481"/>
                  </a:lnTo>
                  <a:lnTo>
                    <a:pt x="937801" y="53206"/>
                  </a:lnTo>
                  <a:lnTo>
                    <a:pt x="887798" y="54885"/>
                  </a:lnTo>
                  <a:lnTo>
                    <a:pt x="838784" y="54266"/>
                  </a:lnTo>
                  <a:lnTo>
                    <a:pt x="790358" y="51095"/>
                  </a:lnTo>
                  <a:lnTo>
                    <a:pt x="742118" y="45121"/>
                  </a:lnTo>
                  <a:lnTo>
                    <a:pt x="693667" y="36090"/>
                  </a:lnTo>
                  <a:lnTo>
                    <a:pt x="644602" y="23749"/>
                  </a:lnTo>
                  <a:lnTo>
                    <a:pt x="620656" y="17199"/>
                  </a:lnTo>
                  <a:lnTo>
                    <a:pt x="590850" y="9707"/>
                  </a:lnTo>
                  <a:lnTo>
                    <a:pt x="555733" y="1724"/>
                  </a:lnTo>
                  <a:lnTo>
                    <a:pt x="547160" y="0"/>
                  </a:lnTo>
                </a:path>
                <a:path w="1353185" h="55244">
                  <a:moveTo>
                    <a:pt x="12007" y="0"/>
                  </a:moveTo>
                  <a:lnTo>
                    <a:pt x="0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3300" y="0"/>
              <a:ext cx="667960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8807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11266" y="0"/>
                  </a:moveTo>
                  <a:lnTo>
                    <a:pt x="72993" y="15658"/>
                  </a:lnTo>
                  <a:lnTo>
                    <a:pt x="121041" y="24535"/>
                  </a:lnTo>
                  <a:lnTo>
                    <a:pt x="168889" y="30421"/>
                  </a:lnTo>
                  <a:lnTo>
                    <a:pt x="216929" y="33565"/>
                  </a:lnTo>
                  <a:lnTo>
                    <a:pt x="265555" y="34216"/>
                  </a:lnTo>
                  <a:lnTo>
                    <a:pt x="315159" y="32621"/>
                  </a:lnTo>
                  <a:lnTo>
                    <a:pt x="366133" y="29030"/>
                  </a:lnTo>
                  <a:lnTo>
                    <a:pt x="418872" y="23691"/>
                  </a:lnTo>
                  <a:lnTo>
                    <a:pt x="473767" y="16853"/>
                  </a:lnTo>
                  <a:lnTo>
                    <a:pt x="496703" y="13716"/>
                  </a:lnTo>
                  <a:lnTo>
                    <a:pt x="510007" y="11898"/>
                  </a:lnTo>
                  <a:lnTo>
                    <a:pt x="523380" y="10080"/>
                  </a:lnTo>
                  <a:lnTo>
                    <a:pt x="536819" y="8258"/>
                  </a:lnTo>
                  <a:lnTo>
                    <a:pt x="550323" y="6426"/>
                  </a:lnTo>
                  <a:lnTo>
                    <a:pt x="597616" y="0"/>
                  </a:lnTo>
                </a:path>
                <a:path w="619125" h="37465">
                  <a:moveTo>
                    <a:pt x="619042" y="0"/>
                  </a:moveTo>
                  <a:lnTo>
                    <a:pt x="599878" y="2666"/>
                  </a:lnTo>
                  <a:lnTo>
                    <a:pt x="550882" y="9322"/>
                  </a:lnTo>
                  <a:lnTo>
                    <a:pt x="537330" y="11158"/>
                  </a:lnTo>
                  <a:lnTo>
                    <a:pt x="523845" y="12989"/>
                  </a:lnTo>
                  <a:lnTo>
                    <a:pt x="510428" y="14815"/>
                  </a:lnTo>
                  <a:lnTo>
                    <a:pt x="497084" y="16637"/>
                  </a:lnTo>
                  <a:lnTo>
                    <a:pt x="474148" y="19837"/>
                  </a:lnTo>
                  <a:lnTo>
                    <a:pt x="427643" y="25753"/>
                  </a:lnTo>
                  <a:lnTo>
                    <a:pt x="380332" y="30891"/>
                  </a:lnTo>
                  <a:lnTo>
                    <a:pt x="332178" y="34790"/>
                  </a:lnTo>
                  <a:lnTo>
                    <a:pt x="283145" y="36990"/>
                  </a:lnTo>
                  <a:lnTo>
                    <a:pt x="233197" y="37031"/>
                  </a:lnTo>
                  <a:lnTo>
                    <a:pt x="182299" y="34450"/>
                  </a:lnTo>
                  <a:lnTo>
                    <a:pt x="130414" y="28787"/>
                  </a:lnTo>
                  <a:lnTo>
                    <a:pt x="77506" y="19583"/>
                  </a:lnTo>
                  <a:lnTo>
                    <a:pt x="23539" y="6375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5235" y="0"/>
              <a:ext cx="513205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671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14583" y="0"/>
                  </a:moveTo>
                  <a:lnTo>
                    <a:pt x="59893" y="7809"/>
                  </a:lnTo>
                  <a:lnTo>
                    <a:pt x="111377" y="13390"/>
                  </a:lnTo>
                  <a:lnTo>
                    <a:pt x="161897" y="15955"/>
                  </a:lnTo>
                  <a:lnTo>
                    <a:pt x="211487" y="15956"/>
                  </a:lnTo>
                  <a:lnTo>
                    <a:pt x="260179" y="13843"/>
                  </a:lnTo>
                  <a:lnTo>
                    <a:pt x="308007" y="10066"/>
                  </a:lnTo>
                  <a:lnTo>
                    <a:pt x="355005" y="5077"/>
                  </a:lnTo>
                  <a:lnTo>
                    <a:pt x="395799" y="0"/>
                  </a:lnTo>
                </a:path>
                <a:path w="419100" h="19050">
                  <a:moveTo>
                    <a:pt x="418550" y="0"/>
                  </a:moveTo>
                  <a:lnTo>
                    <a:pt x="355258" y="8065"/>
                  </a:lnTo>
                  <a:lnTo>
                    <a:pt x="308131" y="13056"/>
                  </a:lnTo>
                  <a:lnTo>
                    <a:pt x="260172" y="16829"/>
                  </a:lnTo>
                  <a:lnTo>
                    <a:pt x="211348" y="18935"/>
                  </a:lnTo>
                  <a:lnTo>
                    <a:pt x="161626" y="18920"/>
                  </a:lnTo>
                  <a:lnTo>
                    <a:pt x="110973" y="16334"/>
                  </a:lnTo>
                  <a:lnTo>
                    <a:pt x="59357" y="10723"/>
                  </a:lnTo>
                  <a:lnTo>
                    <a:pt x="6743" y="1636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8797" y="0"/>
              <a:ext cx="138943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7757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2000" cy="102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222" y="0"/>
                  </a:moveTo>
                  <a:lnTo>
                    <a:pt x="0" y="10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0"/>
              <a:ext cx="24868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30" h="194945">
                  <a:moveTo>
                    <a:pt x="0" y="173342"/>
                  </a:moveTo>
                  <a:lnTo>
                    <a:pt x="1660" y="160754"/>
                  </a:lnTo>
                  <a:lnTo>
                    <a:pt x="3802" y="142089"/>
                  </a:lnTo>
                  <a:lnTo>
                    <a:pt x="5721" y="123540"/>
                  </a:lnTo>
                  <a:lnTo>
                    <a:pt x="7514" y="105206"/>
                  </a:lnTo>
                  <a:lnTo>
                    <a:pt x="9834" y="81710"/>
                  </a:lnTo>
                  <a:lnTo>
                    <a:pt x="12404" y="57861"/>
                  </a:lnTo>
                  <a:lnTo>
                    <a:pt x="15440" y="33697"/>
                  </a:lnTo>
                  <a:lnTo>
                    <a:pt x="19160" y="9258"/>
                  </a:lnTo>
                  <a:lnTo>
                    <a:pt x="21061" y="0"/>
                  </a:lnTo>
                </a:path>
                <a:path w="24130" h="194945">
                  <a:moveTo>
                    <a:pt x="24110" y="0"/>
                  </a:moveTo>
                  <a:lnTo>
                    <a:pt x="15385" y="58078"/>
                  </a:lnTo>
                  <a:lnTo>
                    <a:pt x="10511" y="105219"/>
                  </a:lnTo>
                  <a:lnTo>
                    <a:pt x="8707" y="123641"/>
                  </a:lnTo>
                  <a:lnTo>
                    <a:pt x="6771" y="142284"/>
                  </a:lnTo>
                  <a:lnTo>
                    <a:pt x="4607" y="161051"/>
                  </a:lnTo>
                  <a:lnTo>
                    <a:pt x="2117" y="179844"/>
                  </a:lnTo>
                  <a:lnTo>
                    <a:pt x="894" y="188360"/>
                  </a:lnTo>
                  <a:lnTo>
                    <a:pt x="0" y="1944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48938" cy="3144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60" h="312420">
                  <a:moveTo>
                    <a:pt x="0" y="299447"/>
                  </a:moveTo>
                  <a:lnTo>
                    <a:pt x="17006" y="213613"/>
                  </a:lnTo>
                  <a:lnTo>
                    <a:pt x="24879" y="160595"/>
                  </a:lnTo>
                  <a:lnTo>
                    <a:pt x="31014" y="105194"/>
                  </a:lnTo>
                  <a:lnTo>
                    <a:pt x="33459" y="81688"/>
                  </a:lnTo>
                  <a:lnTo>
                    <a:pt x="36153" y="57830"/>
                  </a:lnTo>
                  <a:lnTo>
                    <a:pt x="39306" y="33661"/>
                  </a:lnTo>
                  <a:lnTo>
                    <a:pt x="43130" y="9220"/>
                  </a:lnTo>
                  <a:lnTo>
                    <a:pt x="45055" y="0"/>
                  </a:lnTo>
                </a:path>
                <a:path w="48260" h="312420">
                  <a:moveTo>
                    <a:pt x="48106" y="0"/>
                  </a:moveTo>
                  <a:lnTo>
                    <a:pt x="39101" y="58173"/>
                  </a:lnTo>
                  <a:lnTo>
                    <a:pt x="33973" y="105435"/>
                  </a:lnTo>
                  <a:lnTo>
                    <a:pt x="32076" y="123757"/>
                  </a:lnTo>
                  <a:lnTo>
                    <a:pt x="30055" y="142293"/>
                  </a:lnTo>
                  <a:lnTo>
                    <a:pt x="24019" y="188153"/>
                  </a:lnTo>
                  <a:lnTo>
                    <a:pt x="20079" y="213359"/>
                  </a:lnTo>
                  <a:lnTo>
                    <a:pt x="19864" y="214693"/>
                  </a:lnTo>
                  <a:lnTo>
                    <a:pt x="10742" y="266944"/>
                  </a:lnTo>
                  <a:lnTo>
                    <a:pt x="0" y="3124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0"/>
              <a:ext cx="73785" cy="3811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0" y="366524"/>
                  </a:moveTo>
                  <a:lnTo>
                    <a:pt x="18968" y="315855"/>
                  </a:lnTo>
                  <a:lnTo>
                    <a:pt x="30760" y="266471"/>
                  </a:lnTo>
                  <a:lnTo>
                    <a:pt x="39912" y="214744"/>
                  </a:lnTo>
                  <a:lnTo>
                    <a:pt x="40255" y="212661"/>
                  </a:lnTo>
                  <a:lnTo>
                    <a:pt x="41641" y="204334"/>
                  </a:lnTo>
                  <a:lnTo>
                    <a:pt x="48148" y="160517"/>
                  </a:lnTo>
                  <a:lnTo>
                    <a:pt x="54542" y="105435"/>
                  </a:lnTo>
                  <a:lnTo>
                    <a:pt x="57122" y="81861"/>
                  </a:lnTo>
                  <a:lnTo>
                    <a:pt x="59949" y="57937"/>
                  </a:lnTo>
                  <a:lnTo>
                    <a:pt x="63229" y="33708"/>
                  </a:lnTo>
                  <a:lnTo>
                    <a:pt x="67166" y="9220"/>
                  </a:lnTo>
                  <a:lnTo>
                    <a:pt x="69119" y="0"/>
                  </a:lnTo>
                </a:path>
                <a:path w="72390" h="372745">
                  <a:moveTo>
                    <a:pt x="72163" y="0"/>
                  </a:moveTo>
                  <a:lnTo>
                    <a:pt x="62884" y="58361"/>
                  </a:lnTo>
                  <a:lnTo>
                    <a:pt x="57489" y="105829"/>
                  </a:lnTo>
                  <a:lnTo>
                    <a:pt x="55507" y="124024"/>
                  </a:lnTo>
                  <a:lnTo>
                    <a:pt x="53406" y="142428"/>
                  </a:lnTo>
                  <a:lnTo>
                    <a:pt x="47207" y="187985"/>
                  </a:lnTo>
                  <a:lnTo>
                    <a:pt x="33718" y="266952"/>
                  </a:lnTo>
                  <a:lnTo>
                    <a:pt x="21844" y="316660"/>
                  </a:lnTo>
                  <a:lnTo>
                    <a:pt x="4015" y="365365"/>
                  </a:lnTo>
                  <a:lnTo>
                    <a:pt x="0" y="37263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0"/>
              <a:ext cx="98723" cy="4149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0" y="407264"/>
                  </a:moveTo>
                  <a:lnTo>
                    <a:pt x="24094" y="363958"/>
                  </a:lnTo>
                  <a:lnTo>
                    <a:pt x="41845" y="315912"/>
                  </a:lnTo>
                  <a:lnTo>
                    <a:pt x="53705" y="266856"/>
                  </a:lnTo>
                  <a:lnTo>
                    <a:pt x="62924" y="215493"/>
                  </a:lnTo>
                  <a:lnTo>
                    <a:pt x="71484" y="160532"/>
                  </a:lnTo>
                  <a:lnTo>
                    <a:pt x="78101" y="105867"/>
                  </a:lnTo>
                  <a:lnTo>
                    <a:pt x="80821" y="82193"/>
                  </a:lnTo>
                  <a:lnTo>
                    <a:pt x="83784" y="58165"/>
                  </a:lnTo>
                  <a:lnTo>
                    <a:pt x="87195" y="33833"/>
                  </a:lnTo>
                  <a:lnTo>
                    <a:pt x="91258" y="9245"/>
                  </a:lnTo>
                  <a:lnTo>
                    <a:pt x="93246" y="0"/>
                  </a:lnTo>
                </a:path>
                <a:path w="96520" h="413384">
                  <a:moveTo>
                    <a:pt x="96282" y="0"/>
                  </a:moveTo>
                  <a:lnTo>
                    <a:pt x="86776" y="58259"/>
                  </a:lnTo>
                  <a:lnTo>
                    <a:pt x="81136" y="105600"/>
                  </a:lnTo>
                  <a:lnTo>
                    <a:pt x="79053" y="123824"/>
                  </a:lnTo>
                  <a:lnTo>
                    <a:pt x="76847" y="142252"/>
                  </a:lnTo>
                  <a:lnTo>
                    <a:pt x="70420" y="187820"/>
                  </a:lnTo>
                  <a:lnTo>
                    <a:pt x="56603" y="267630"/>
                  </a:lnTo>
                  <a:lnTo>
                    <a:pt x="44671" y="316928"/>
                  </a:lnTo>
                  <a:lnTo>
                    <a:pt x="26791" y="365245"/>
                  </a:lnTo>
                  <a:lnTo>
                    <a:pt x="0" y="413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0"/>
              <a:ext cx="121004" cy="45038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0" y="440192"/>
                  </a:moveTo>
                  <a:lnTo>
                    <a:pt x="46951" y="363645"/>
                  </a:lnTo>
                  <a:lnTo>
                    <a:pt x="64786" y="315807"/>
                  </a:lnTo>
                  <a:lnTo>
                    <a:pt x="76722" y="266964"/>
                  </a:lnTo>
                  <a:lnTo>
                    <a:pt x="86022" y="215823"/>
                  </a:lnTo>
                  <a:lnTo>
                    <a:pt x="94837" y="160451"/>
                  </a:lnTo>
                  <a:lnTo>
                    <a:pt x="101706" y="105905"/>
                  </a:lnTo>
                  <a:lnTo>
                    <a:pt x="104552" y="82208"/>
                  </a:lnTo>
                  <a:lnTo>
                    <a:pt x="107639" y="58166"/>
                  </a:lnTo>
                  <a:lnTo>
                    <a:pt x="111166" y="33828"/>
                  </a:lnTo>
                  <a:lnTo>
                    <a:pt x="115333" y="9245"/>
                  </a:lnTo>
                  <a:lnTo>
                    <a:pt x="117355" y="0"/>
                  </a:lnTo>
                </a:path>
                <a:path w="120650" h="445770">
                  <a:moveTo>
                    <a:pt x="120406" y="0"/>
                  </a:moveTo>
                  <a:lnTo>
                    <a:pt x="110577" y="58608"/>
                  </a:lnTo>
                  <a:lnTo>
                    <a:pt x="104640" y="106286"/>
                  </a:lnTo>
                  <a:lnTo>
                    <a:pt x="102486" y="124307"/>
                  </a:lnTo>
                  <a:lnTo>
                    <a:pt x="100219" y="142530"/>
                  </a:lnTo>
                  <a:lnTo>
                    <a:pt x="93685" y="187690"/>
                  </a:lnTo>
                  <a:lnTo>
                    <a:pt x="79583" y="267876"/>
                  </a:lnTo>
                  <a:lnTo>
                    <a:pt x="67584" y="316922"/>
                  </a:lnTo>
                  <a:lnTo>
                    <a:pt x="49637" y="365005"/>
                  </a:lnTo>
                  <a:lnTo>
                    <a:pt x="22458" y="413448"/>
                  </a:lnTo>
                  <a:lnTo>
                    <a:pt x="0" y="445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0"/>
              <a:ext cx="145943" cy="4830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80" h="476250">
                  <a:moveTo>
                    <a:pt x="0" y="470890"/>
                  </a:moveTo>
                  <a:lnTo>
                    <a:pt x="42718" y="411327"/>
                  </a:lnTo>
                  <a:lnTo>
                    <a:pt x="69768" y="363464"/>
                  </a:lnTo>
                  <a:lnTo>
                    <a:pt x="87654" y="315918"/>
                  </a:lnTo>
                  <a:lnTo>
                    <a:pt x="99640" y="267391"/>
                  </a:lnTo>
                  <a:lnTo>
                    <a:pt x="108987" y="216585"/>
                  </a:lnTo>
                  <a:lnTo>
                    <a:pt x="115337" y="178599"/>
                  </a:lnTo>
                  <a:lnTo>
                    <a:pt x="123040" y="124043"/>
                  </a:lnTo>
                  <a:lnTo>
                    <a:pt x="125281" y="106108"/>
                  </a:lnTo>
                  <a:lnTo>
                    <a:pt x="128263" y="82381"/>
                  </a:lnTo>
                  <a:lnTo>
                    <a:pt x="131487" y="58308"/>
                  </a:lnTo>
                  <a:lnTo>
                    <a:pt x="135141" y="33945"/>
                  </a:lnTo>
                  <a:lnTo>
                    <a:pt x="139416" y="9347"/>
                  </a:lnTo>
                  <a:lnTo>
                    <a:pt x="141488" y="0"/>
                  </a:lnTo>
                </a:path>
                <a:path w="144780" h="476250">
                  <a:moveTo>
                    <a:pt x="144520" y="0"/>
                  </a:moveTo>
                  <a:lnTo>
                    <a:pt x="134419" y="58726"/>
                  </a:lnTo>
                  <a:lnTo>
                    <a:pt x="128228" y="106425"/>
                  </a:lnTo>
                  <a:lnTo>
                    <a:pt x="125979" y="124391"/>
                  </a:lnTo>
                  <a:lnTo>
                    <a:pt x="123621" y="142560"/>
                  </a:lnTo>
                  <a:lnTo>
                    <a:pt x="116903" y="187584"/>
                  </a:lnTo>
                  <a:lnTo>
                    <a:pt x="102446" y="268515"/>
                  </a:lnTo>
                  <a:lnTo>
                    <a:pt x="90388" y="317172"/>
                  </a:lnTo>
                  <a:lnTo>
                    <a:pt x="72386" y="364891"/>
                  </a:lnTo>
                  <a:lnTo>
                    <a:pt x="45157" y="412991"/>
                  </a:lnTo>
                  <a:lnTo>
                    <a:pt x="8252" y="465229"/>
                  </a:lnTo>
                  <a:lnTo>
                    <a:pt x="0" y="4757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0"/>
              <a:ext cx="170865" cy="50959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10" h="503555">
                  <a:moveTo>
                    <a:pt x="0" y="498741"/>
                  </a:moveTo>
                  <a:lnTo>
                    <a:pt x="28322" y="462960"/>
                  </a:lnTo>
                  <a:lnTo>
                    <a:pt x="65385" y="410895"/>
                  </a:lnTo>
                  <a:lnTo>
                    <a:pt x="92499" y="363324"/>
                  </a:lnTo>
                  <a:lnTo>
                    <a:pt x="110447" y="316083"/>
                  </a:lnTo>
                  <a:lnTo>
                    <a:pt x="122491" y="267881"/>
                  </a:lnTo>
                  <a:lnTo>
                    <a:pt x="131895" y="217423"/>
                  </a:lnTo>
                  <a:lnTo>
                    <a:pt x="138461" y="179044"/>
                  </a:lnTo>
                  <a:lnTo>
                    <a:pt x="146426" y="124425"/>
                  </a:lnTo>
                  <a:lnTo>
                    <a:pt x="148748" y="106616"/>
                  </a:lnTo>
                  <a:lnTo>
                    <a:pt x="151878" y="82775"/>
                  </a:lnTo>
                  <a:lnTo>
                    <a:pt x="155239" y="58592"/>
                  </a:lnTo>
                  <a:lnTo>
                    <a:pt x="159023" y="34126"/>
                  </a:lnTo>
                  <a:lnTo>
                    <a:pt x="163417" y="9435"/>
                  </a:lnTo>
                  <a:lnTo>
                    <a:pt x="165533" y="0"/>
                  </a:lnTo>
                </a:path>
                <a:path w="168910" h="503555">
                  <a:moveTo>
                    <a:pt x="168565" y="0"/>
                  </a:moveTo>
                  <a:lnTo>
                    <a:pt x="158186" y="58924"/>
                  </a:lnTo>
                  <a:lnTo>
                    <a:pt x="151733" y="106768"/>
                  </a:lnTo>
                  <a:lnTo>
                    <a:pt x="149404" y="124639"/>
                  </a:lnTo>
                  <a:lnTo>
                    <a:pt x="146964" y="142709"/>
                  </a:lnTo>
                  <a:lnTo>
                    <a:pt x="140069" y="187513"/>
                  </a:lnTo>
                  <a:lnTo>
                    <a:pt x="125295" y="268937"/>
                  </a:lnTo>
                  <a:lnTo>
                    <a:pt x="113188" y="317296"/>
                  </a:lnTo>
                  <a:lnTo>
                    <a:pt x="95128" y="364731"/>
                  </a:lnTo>
                  <a:lnTo>
                    <a:pt x="67824" y="412559"/>
                  </a:lnTo>
                  <a:lnTo>
                    <a:pt x="30731" y="464706"/>
                  </a:lnTo>
                  <a:lnTo>
                    <a:pt x="0" y="5035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0"/>
              <a:ext cx="192888" cy="5397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0" y="523802"/>
                  </a:moveTo>
                  <a:lnTo>
                    <a:pt x="50699" y="462447"/>
                  </a:lnTo>
                  <a:lnTo>
                    <a:pt x="87967" y="410463"/>
                  </a:lnTo>
                  <a:lnTo>
                    <a:pt x="115137" y="363188"/>
                  </a:lnTo>
                  <a:lnTo>
                    <a:pt x="133138" y="316250"/>
                  </a:lnTo>
                  <a:lnTo>
                    <a:pt x="145239" y="268362"/>
                  </a:lnTo>
                  <a:lnTo>
                    <a:pt x="154706" y="218236"/>
                  </a:lnTo>
                  <a:lnTo>
                    <a:pt x="161348" y="180149"/>
                  </a:lnTo>
                  <a:lnTo>
                    <a:pt x="169709" y="124767"/>
                  </a:lnTo>
                  <a:lnTo>
                    <a:pt x="172105" y="107111"/>
                  </a:lnTo>
                  <a:lnTo>
                    <a:pt x="175381" y="83167"/>
                  </a:lnTo>
                  <a:lnTo>
                    <a:pt x="178891" y="58883"/>
                  </a:lnTo>
                  <a:lnTo>
                    <a:pt x="182819" y="34313"/>
                  </a:lnTo>
                  <a:lnTo>
                    <a:pt x="187345" y="9512"/>
                  </a:lnTo>
                  <a:lnTo>
                    <a:pt x="189509" y="0"/>
                  </a:lnTo>
                </a:path>
                <a:path w="193040" h="528320">
                  <a:moveTo>
                    <a:pt x="192521" y="0"/>
                  </a:moveTo>
                  <a:lnTo>
                    <a:pt x="181812" y="59272"/>
                  </a:lnTo>
                  <a:lnTo>
                    <a:pt x="175064" y="107365"/>
                  </a:lnTo>
                  <a:lnTo>
                    <a:pt x="172662" y="125071"/>
                  </a:lnTo>
                  <a:lnTo>
                    <a:pt x="170155" y="142973"/>
                  </a:lnTo>
                  <a:lnTo>
                    <a:pt x="163127" y="187429"/>
                  </a:lnTo>
                  <a:lnTo>
                    <a:pt x="148126" y="269148"/>
                  </a:lnTo>
                  <a:lnTo>
                    <a:pt x="135957" y="317283"/>
                  </a:lnTo>
                  <a:lnTo>
                    <a:pt x="117822" y="364504"/>
                  </a:lnTo>
                  <a:lnTo>
                    <a:pt x="90418" y="412127"/>
                  </a:lnTo>
                  <a:lnTo>
                    <a:pt x="53066" y="464268"/>
                  </a:lnTo>
                  <a:lnTo>
                    <a:pt x="17768" y="508657"/>
                  </a:lnTo>
                  <a:lnTo>
                    <a:pt x="0" y="5282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0"/>
              <a:ext cx="217595" cy="55565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5" h="551815">
                  <a:moveTo>
                    <a:pt x="0" y="547116"/>
                  </a:moveTo>
                  <a:lnTo>
                    <a:pt x="37637" y="506192"/>
                  </a:lnTo>
                  <a:lnTo>
                    <a:pt x="72931" y="461996"/>
                  </a:lnTo>
                  <a:lnTo>
                    <a:pt x="110390" y="410032"/>
                  </a:lnTo>
                  <a:lnTo>
                    <a:pt x="137634" y="363041"/>
                  </a:lnTo>
                  <a:lnTo>
                    <a:pt x="155706" y="316406"/>
                  </a:lnTo>
                  <a:lnTo>
                    <a:pt x="167874" y="268845"/>
                  </a:lnTo>
                  <a:lnTo>
                    <a:pt x="177408" y="219075"/>
                  </a:lnTo>
                  <a:lnTo>
                    <a:pt x="178716" y="211849"/>
                  </a:lnTo>
                  <a:lnTo>
                    <a:pt x="179961" y="205118"/>
                  </a:lnTo>
                  <a:lnTo>
                    <a:pt x="181142" y="198348"/>
                  </a:lnTo>
                  <a:lnTo>
                    <a:pt x="182336" y="191503"/>
                  </a:lnTo>
                  <a:lnTo>
                    <a:pt x="184622" y="178409"/>
                  </a:lnTo>
                  <a:lnTo>
                    <a:pt x="187587" y="160592"/>
                  </a:lnTo>
                  <a:lnTo>
                    <a:pt x="190332" y="142741"/>
                  </a:lnTo>
                  <a:lnTo>
                    <a:pt x="192918" y="124967"/>
                  </a:lnTo>
                  <a:lnTo>
                    <a:pt x="195404" y="107378"/>
                  </a:lnTo>
                  <a:lnTo>
                    <a:pt x="198798" y="83395"/>
                  </a:lnTo>
                  <a:lnTo>
                    <a:pt x="202429" y="59074"/>
                  </a:lnTo>
                  <a:lnTo>
                    <a:pt x="206472" y="34476"/>
                  </a:lnTo>
                  <a:lnTo>
                    <a:pt x="211101" y="9665"/>
                  </a:lnTo>
                  <a:lnTo>
                    <a:pt x="213333" y="0"/>
                  </a:lnTo>
                </a:path>
                <a:path w="216535" h="551815">
                  <a:moveTo>
                    <a:pt x="216372" y="0"/>
                  </a:moveTo>
                  <a:lnTo>
                    <a:pt x="205359" y="59466"/>
                  </a:lnTo>
                  <a:lnTo>
                    <a:pt x="198338" y="107632"/>
                  </a:lnTo>
                  <a:lnTo>
                    <a:pt x="195847" y="125264"/>
                  </a:lnTo>
                  <a:lnTo>
                    <a:pt x="193250" y="143092"/>
                  </a:lnTo>
                  <a:lnTo>
                    <a:pt x="190489" y="161009"/>
                  </a:lnTo>
                  <a:lnTo>
                    <a:pt x="187505" y="178905"/>
                  </a:lnTo>
                  <a:lnTo>
                    <a:pt x="185981" y="187680"/>
                  </a:lnTo>
                  <a:lnTo>
                    <a:pt x="184533" y="195999"/>
                  </a:lnTo>
                  <a:lnTo>
                    <a:pt x="183111" y="204203"/>
                  </a:lnTo>
                  <a:lnTo>
                    <a:pt x="170754" y="269629"/>
                  </a:lnTo>
                  <a:lnTo>
                    <a:pt x="158515" y="317449"/>
                  </a:lnTo>
                  <a:lnTo>
                    <a:pt x="140312" y="364383"/>
                  </a:lnTo>
                  <a:lnTo>
                    <a:pt x="112841" y="411747"/>
                  </a:lnTo>
                  <a:lnTo>
                    <a:pt x="75302" y="463812"/>
                  </a:lnTo>
                  <a:lnTo>
                    <a:pt x="39901" y="508122"/>
                  </a:lnTo>
                  <a:lnTo>
                    <a:pt x="5644" y="545844"/>
                  </a:lnTo>
                  <a:lnTo>
                    <a:pt x="0" y="55119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0"/>
              <a:ext cx="242190" cy="57379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0" y="567269"/>
                  </a:moveTo>
                  <a:lnTo>
                    <a:pt x="59600" y="505658"/>
                  </a:lnTo>
                  <a:lnTo>
                    <a:pt x="95004" y="461544"/>
                  </a:lnTo>
                  <a:lnTo>
                    <a:pt x="132659" y="409663"/>
                  </a:lnTo>
                  <a:lnTo>
                    <a:pt x="160001" y="362901"/>
                  </a:lnTo>
                  <a:lnTo>
                    <a:pt x="178150" y="316512"/>
                  </a:lnTo>
                  <a:lnTo>
                    <a:pt x="190384" y="269214"/>
                  </a:lnTo>
                  <a:lnTo>
                    <a:pt x="199981" y="219722"/>
                  </a:lnTo>
                  <a:lnTo>
                    <a:pt x="201429" y="211785"/>
                  </a:lnTo>
                  <a:lnTo>
                    <a:pt x="202750" y="204597"/>
                  </a:lnTo>
                  <a:lnTo>
                    <a:pt x="204033" y="197319"/>
                  </a:lnTo>
                  <a:lnTo>
                    <a:pt x="205341" y="189979"/>
                  </a:lnTo>
                  <a:lnTo>
                    <a:pt x="207398" y="178371"/>
                  </a:lnTo>
                  <a:lnTo>
                    <a:pt x="210427" y="160668"/>
                  </a:lnTo>
                  <a:lnTo>
                    <a:pt x="213245" y="142930"/>
                  </a:lnTo>
                  <a:lnTo>
                    <a:pt x="215908" y="125266"/>
                  </a:lnTo>
                  <a:lnTo>
                    <a:pt x="218473" y="107784"/>
                  </a:lnTo>
                  <a:lnTo>
                    <a:pt x="222016" y="83733"/>
                  </a:lnTo>
                  <a:lnTo>
                    <a:pt x="225789" y="59342"/>
                  </a:lnTo>
                  <a:lnTo>
                    <a:pt x="229965" y="34677"/>
                  </a:lnTo>
                  <a:lnTo>
                    <a:pt x="234716" y="9804"/>
                  </a:lnTo>
                  <a:lnTo>
                    <a:pt x="237013" y="0"/>
                  </a:lnTo>
                </a:path>
                <a:path w="240665" h="571500">
                  <a:moveTo>
                    <a:pt x="240090" y="0"/>
                  </a:moveTo>
                  <a:lnTo>
                    <a:pt x="228712" y="59948"/>
                  </a:lnTo>
                  <a:lnTo>
                    <a:pt x="221394" y="108394"/>
                  </a:lnTo>
                  <a:lnTo>
                    <a:pt x="218822" y="125848"/>
                  </a:lnTo>
                  <a:lnTo>
                    <a:pt x="210319" y="178892"/>
                  </a:lnTo>
                  <a:lnTo>
                    <a:pt x="207182" y="196596"/>
                  </a:lnTo>
                  <a:lnTo>
                    <a:pt x="205785" y="204495"/>
                  </a:lnTo>
                  <a:lnTo>
                    <a:pt x="193299" y="269833"/>
                  </a:lnTo>
                  <a:lnTo>
                    <a:pt x="180990" y="317450"/>
                  </a:lnTo>
                  <a:lnTo>
                    <a:pt x="162701" y="364193"/>
                  </a:lnTo>
                  <a:lnTo>
                    <a:pt x="135122" y="411378"/>
                  </a:lnTo>
                  <a:lnTo>
                    <a:pt x="97345" y="463393"/>
                  </a:lnTo>
                  <a:lnTo>
                    <a:pt x="61820" y="507630"/>
                  </a:lnTo>
                  <a:lnTo>
                    <a:pt x="27554" y="545254"/>
                  </a:lnTo>
                  <a:lnTo>
                    <a:pt x="0" y="5713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0"/>
              <a:ext cx="264515" cy="59260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60" h="589915">
                  <a:moveTo>
                    <a:pt x="0" y="585711"/>
                  </a:moveTo>
                  <a:lnTo>
                    <a:pt x="47201" y="542587"/>
                  </a:lnTo>
                  <a:lnTo>
                    <a:pt x="81364" y="505158"/>
                  </a:lnTo>
                  <a:lnTo>
                    <a:pt x="116887" y="461114"/>
                  </a:lnTo>
                  <a:lnTo>
                    <a:pt x="154759" y="409295"/>
                  </a:lnTo>
                  <a:lnTo>
                    <a:pt x="182157" y="362819"/>
                  </a:lnTo>
                  <a:lnTo>
                    <a:pt x="200357" y="316723"/>
                  </a:lnTo>
                  <a:lnTo>
                    <a:pt x="212640" y="269729"/>
                  </a:lnTo>
                  <a:lnTo>
                    <a:pt x="222285" y="220560"/>
                  </a:lnTo>
                  <a:lnTo>
                    <a:pt x="223936" y="211721"/>
                  </a:lnTo>
                  <a:lnTo>
                    <a:pt x="225397" y="203936"/>
                  </a:lnTo>
                  <a:lnTo>
                    <a:pt x="226819" y="196075"/>
                  </a:lnTo>
                  <a:lnTo>
                    <a:pt x="228267" y="188125"/>
                  </a:lnTo>
                  <a:lnTo>
                    <a:pt x="230032" y="178396"/>
                  </a:lnTo>
                  <a:lnTo>
                    <a:pt x="233074" y="160958"/>
                  </a:lnTo>
                  <a:lnTo>
                    <a:pt x="235926" y="143481"/>
                  </a:lnTo>
                  <a:lnTo>
                    <a:pt x="238638" y="126076"/>
                  </a:lnTo>
                  <a:lnTo>
                    <a:pt x="241259" y="108851"/>
                  </a:lnTo>
                  <a:lnTo>
                    <a:pt x="244968" y="84571"/>
                  </a:lnTo>
                  <a:lnTo>
                    <a:pt x="248911" y="59951"/>
                  </a:lnTo>
                  <a:lnTo>
                    <a:pt x="253253" y="35058"/>
                  </a:lnTo>
                  <a:lnTo>
                    <a:pt x="258163" y="9956"/>
                  </a:lnTo>
                  <a:lnTo>
                    <a:pt x="260528" y="0"/>
                  </a:lnTo>
                </a:path>
                <a:path w="264160" h="589915">
                  <a:moveTo>
                    <a:pt x="263597" y="0"/>
                  </a:moveTo>
                  <a:lnTo>
                    <a:pt x="251843" y="60536"/>
                  </a:lnTo>
                  <a:lnTo>
                    <a:pt x="244193" y="109423"/>
                  </a:lnTo>
                  <a:lnTo>
                    <a:pt x="241570" y="126628"/>
                  </a:lnTo>
                  <a:lnTo>
                    <a:pt x="238855" y="144017"/>
                  </a:lnTo>
                  <a:lnTo>
                    <a:pt x="236002" y="161483"/>
                  </a:lnTo>
                  <a:lnTo>
                    <a:pt x="232966" y="178917"/>
                  </a:lnTo>
                  <a:lnTo>
                    <a:pt x="230578" y="191922"/>
                  </a:lnTo>
                  <a:lnTo>
                    <a:pt x="229334" y="198767"/>
                  </a:lnTo>
                  <a:lnTo>
                    <a:pt x="228102" y="205549"/>
                  </a:lnTo>
                  <a:lnTo>
                    <a:pt x="226844" y="212255"/>
                  </a:lnTo>
                  <a:lnTo>
                    <a:pt x="225282" y="220649"/>
                  </a:lnTo>
                  <a:lnTo>
                    <a:pt x="215583" y="270182"/>
                  </a:lnTo>
                  <a:lnTo>
                    <a:pt x="203213" y="317547"/>
                  </a:lnTo>
                  <a:lnTo>
                    <a:pt x="184856" y="364060"/>
                  </a:lnTo>
                  <a:lnTo>
                    <a:pt x="157198" y="411035"/>
                  </a:lnTo>
                  <a:lnTo>
                    <a:pt x="119225" y="462974"/>
                  </a:lnTo>
                  <a:lnTo>
                    <a:pt x="83587" y="507134"/>
                  </a:lnTo>
                  <a:lnTo>
                    <a:pt x="49289" y="544682"/>
                  </a:lnTo>
                  <a:lnTo>
                    <a:pt x="15339" y="576783"/>
                  </a:lnTo>
                  <a:lnTo>
                    <a:pt x="0" y="5895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0"/>
              <a:ext cx="287809" cy="610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0" y="601776"/>
                  </a:moveTo>
                  <a:lnTo>
                    <a:pt x="34996" y="573951"/>
                  </a:lnTo>
                  <a:lnTo>
                    <a:pt x="76504" y="533966"/>
                  </a:lnTo>
                  <a:lnTo>
                    <a:pt x="114139" y="491422"/>
                  </a:lnTo>
                  <a:lnTo>
                    <a:pt x="147606" y="448909"/>
                  </a:lnTo>
                  <a:lnTo>
                    <a:pt x="176613" y="409016"/>
                  </a:lnTo>
                  <a:lnTo>
                    <a:pt x="204154" y="362611"/>
                  </a:lnTo>
                  <a:lnTo>
                    <a:pt x="222452" y="316608"/>
                  </a:lnTo>
                  <a:lnTo>
                    <a:pt x="234805" y="269724"/>
                  </a:lnTo>
                  <a:lnTo>
                    <a:pt x="244508" y="220675"/>
                  </a:lnTo>
                  <a:lnTo>
                    <a:pt x="246197" y="211709"/>
                  </a:lnTo>
                  <a:lnTo>
                    <a:pt x="247441" y="205156"/>
                  </a:lnTo>
                  <a:lnTo>
                    <a:pt x="248660" y="198539"/>
                  </a:lnTo>
                  <a:lnTo>
                    <a:pt x="249905" y="191834"/>
                  </a:lnTo>
                  <a:lnTo>
                    <a:pt x="252394" y="178372"/>
                  </a:lnTo>
                  <a:lnTo>
                    <a:pt x="255515" y="161004"/>
                  </a:lnTo>
                  <a:lnTo>
                    <a:pt x="258451" y="143591"/>
                  </a:lnTo>
                  <a:lnTo>
                    <a:pt x="261251" y="126242"/>
                  </a:lnTo>
                  <a:lnTo>
                    <a:pt x="263964" y="109068"/>
                  </a:lnTo>
                  <a:lnTo>
                    <a:pt x="267806" y="84788"/>
                  </a:lnTo>
                  <a:lnTo>
                    <a:pt x="271878" y="60171"/>
                  </a:lnTo>
                  <a:lnTo>
                    <a:pt x="276342" y="35285"/>
                  </a:lnTo>
                  <a:lnTo>
                    <a:pt x="281363" y="10198"/>
                  </a:lnTo>
                  <a:lnTo>
                    <a:pt x="283817" y="0"/>
                  </a:lnTo>
                </a:path>
                <a:path w="287020" h="605790">
                  <a:moveTo>
                    <a:pt x="286844" y="0"/>
                  </a:moveTo>
                  <a:lnTo>
                    <a:pt x="274830" y="60519"/>
                  </a:lnTo>
                  <a:lnTo>
                    <a:pt x="266948" y="109207"/>
                  </a:lnTo>
                  <a:lnTo>
                    <a:pt x="264221" y="126470"/>
                  </a:lnTo>
                  <a:lnTo>
                    <a:pt x="261402" y="143915"/>
                  </a:lnTo>
                  <a:lnTo>
                    <a:pt x="258444" y="161433"/>
                  </a:lnTo>
                  <a:lnTo>
                    <a:pt x="255303" y="178918"/>
                  </a:lnTo>
                  <a:lnTo>
                    <a:pt x="252877" y="192037"/>
                  </a:lnTo>
                  <a:lnTo>
                    <a:pt x="251620" y="198857"/>
                  </a:lnTo>
                  <a:lnTo>
                    <a:pt x="250388" y="205588"/>
                  </a:lnTo>
                  <a:lnTo>
                    <a:pt x="249105" y="212255"/>
                  </a:lnTo>
                  <a:lnTo>
                    <a:pt x="247340" y="221615"/>
                  </a:lnTo>
                  <a:lnTo>
                    <a:pt x="237585" y="270790"/>
                  </a:lnTo>
                  <a:lnTo>
                    <a:pt x="225161" y="317822"/>
                  </a:lnTo>
                  <a:lnTo>
                    <a:pt x="206747" y="364024"/>
                  </a:lnTo>
                  <a:lnTo>
                    <a:pt x="179026" y="410705"/>
                  </a:lnTo>
                  <a:lnTo>
                    <a:pt x="149920" y="450722"/>
                  </a:lnTo>
                  <a:lnTo>
                    <a:pt x="116344" y="493373"/>
                  </a:lnTo>
                  <a:lnTo>
                    <a:pt x="78583" y="536057"/>
                  </a:lnTo>
                  <a:lnTo>
                    <a:pt x="36926" y="576174"/>
                  </a:lnTo>
                  <a:lnTo>
                    <a:pt x="17438" y="592387"/>
                  </a:lnTo>
                  <a:lnTo>
                    <a:pt x="0" y="6054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0"/>
              <a:ext cx="311742" cy="62799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80" h="619760">
                  <a:moveTo>
                    <a:pt x="0" y="615737"/>
                  </a:moveTo>
                  <a:lnTo>
                    <a:pt x="36726" y="589552"/>
                  </a:lnTo>
                  <a:lnTo>
                    <a:pt x="97660" y="533510"/>
                  </a:lnTo>
                  <a:lnTo>
                    <a:pt x="135345" y="491068"/>
                  </a:lnTo>
                  <a:lnTo>
                    <a:pt x="168971" y="448582"/>
                  </a:lnTo>
                  <a:lnTo>
                    <a:pt x="198191" y="408673"/>
                  </a:lnTo>
                  <a:lnTo>
                    <a:pt x="225759" y="362616"/>
                  </a:lnTo>
                  <a:lnTo>
                    <a:pt x="244101" y="316978"/>
                  </a:lnTo>
                  <a:lnTo>
                    <a:pt x="256509" y="270479"/>
                  </a:lnTo>
                  <a:lnTo>
                    <a:pt x="266275" y="221843"/>
                  </a:lnTo>
                  <a:lnTo>
                    <a:pt x="274492" y="178409"/>
                  </a:lnTo>
                  <a:lnTo>
                    <a:pt x="283545" y="126631"/>
                  </a:lnTo>
                  <a:lnTo>
                    <a:pt x="286329" y="109563"/>
                  </a:lnTo>
                  <a:lnTo>
                    <a:pt x="290313" y="85196"/>
                  </a:lnTo>
                  <a:lnTo>
                    <a:pt x="294523" y="60493"/>
                  </a:lnTo>
                  <a:lnTo>
                    <a:pt x="299119" y="35528"/>
                  </a:lnTo>
                  <a:lnTo>
                    <a:pt x="304261" y="10376"/>
                  </a:lnTo>
                  <a:lnTo>
                    <a:pt x="306796" y="0"/>
                  </a:lnTo>
                </a:path>
                <a:path w="309880" h="619760">
                  <a:moveTo>
                    <a:pt x="309875" y="0"/>
                  </a:moveTo>
                  <a:lnTo>
                    <a:pt x="297446" y="61096"/>
                  </a:lnTo>
                  <a:lnTo>
                    <a:pt x="289224" y="110160"/>
                  </a:lnTo>
                  <a:lnTo>
                    <a:pt x="286441" y="127205"/>
                  </a:lnTo>
                  <a:lnTo>
                    <a:pt x="283568" y="144431"/>
                  </a:lnTo>
                  <a:lnTo>
                    <a:pt x="275221" y="190481"/>
                  </a:lnTo>
                  <a:lnTo>
                    <a:pt x="259428" y="270976"/>
                  </a:lnTo>
                  <a:lnTo>
                    <a:pt x="246933" y="317825"/>
                  </a:lnTo>
                  <a:lnTo>
                    <a:pt x="228428" y="363858"/>
                  </a:lnTo>
                  <a:lnTo>
                    <a:pt x="200578" y="410388"/>
                  </a:lnTo>
                  <a:lnTo>
                    <a:pt x="171260" y="450429"/>
                  </a:lnTo>
                  <a:lnTo>
                    <a:pt x="137531" y="493057"/>
                  </a:lnTo>
                  <a:lnTo>
                    <a:pt x="99746" y="535644"/>
                  </a:lnTo>
                  <a:lnTo>
                    <a:pt x="58262" y="575564"/>
                  </a:lnTo>
                  <a:lnTo>
                    <a:pt x="18881" y="606715"/>
                  </a:lnTo>
                  <a:lnTo>
                    <a:pt x="0" y="6193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0"/>
              <a:ext cx="335437" cy="6321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0" y="627901"/>
                  </a:moveTo>
                  <a:lnTo>
                    <a:pt x="37926" y="603896"/>
                  </a:lnTo>
                  <a:lnTo>
                    <a:pt x="77307" y="572732"/>
                  </a:lnTo>
                  <a:lnTo>
                    <a:pt x="118676" y="532971"/>
                  </a:lnTo>
                  <a:lnTo>
                    <a:pt x="156407" y="490579"/>
                  </a:lnTo>
                  <a:lnTo>
                    <a:pt x="190126" y="448163"/>
                  </a:lnTo>
                  <a:lnTo>
                    <a:pt x="219458" y="408330"/>
                  </a:lnTo>
                  <a:lnTo>
                    <a:pt x="247114" y="362498"/>
                  </a:lnTo>
                  <a:lnTo>
                    <a:pt x="265529" y="317095"/>
                  </a:lnTo>
                  <a:lnTo>
                    <a:pt x="278003" y="270847"/>
                  </a:lnTo>
                  <a:lnTo>
                    <a:pt x="287835" y="222479"/>
                  </a:lnTo>
                  <a:lnTo>
                    <a:pt x="296293" y="178460"/>
                  </a:lnTo>
                  <a:lnTo>
                    <a:pt x="305512" y="127127"/>
                  </a:lnTo>
                  <a:lnTo>
                    <a:pt x="312501" y="85739"/>
                  </a:lnTo>
                  <a:lnTo>
                    <a:pt x="316861" y="60933"/>
                  </a:lnTo>
                  <a:lnTo>
                    <a:pt x="321601" y="35867"/>
                  </a:lnTo>
                  <a:lnTo>
                    <a:pt x="326875" y="10617"/>
                  </a:lnTo>
                  <a:lnTo>
                    <a:pt x="329497" y="0"/>
                  </a:lnTo>
                </a:path>
                <a:path w="332740" h="631825">
                  <a:moveTo>
                    <a:pt x="332585" y="0"/>
                  </a:moveTo>
                  <a:lnTo>
                    <a:pt x="319718" y="61947"/>
                  </a:lnTo>
                  <a:lnTo>
                    <a:pt x="311152" y="111620"/>
                  </a:lnTo>
                  <a:lnTo>
                    <a:pt x="308332" y="128326"/>
                  </a:lnTo>
                  <a:lnTo>
                    <a:pt x="305429" y="145204"/>
                  </a:lnTo>
                  <a:lnTo>
                    <a:pt x="302410" y="162146"/>
                  </a:lnTo>
                  <a:lnTo>
                    <a:pt x="299239" y="179045"/>
                  </a:lnTo>
                  <a:lnTo>
                    <a:pt x="297585" y="187483"/>
                  </a:lnTo>
                  <a:lnTo>
                    <a:pt x="295971" y="195829"/>
                  </a:lnTo>
                  <a:lnTo>
                    <a:pt x="294387" y="204092"/>
                  </a:lnTo>
                  <a:lnTo>
                    <a:pt x="292826" y="212280"/>
                  </a:lnTo>
                  <a:lnTo>
                    <a:pt x="290730" y="223139"/>
                  </a:lnTo>
                  <a:lnTo>
                    <a:pt x="280856" y="271732"/>
                  </a:lnTo>
                  <a:lnTo>
                    <a:pt x="268310" y="318216"/>
                  </a:lnTo>
                  <a:lnTo>
                    <a:pt x="249766" y="363898"/>
                  </a:lnTo>
                  <a:lnTo>
                    <a:pt x="221896" y="410083"/>
                  </a:lnTo>
                  <a:lnTo>
                    <a:pt x="192402" y="450071"/>
                  </a:lnTo>
                  <a:lnTo>
                    <a:pt x="158531" y="492633"/>
                  </a:lnTo>
                  <a:lnTo>
                    <a:pt x="120682" y="535138"/>
                  </a:lnTo>
                  <a:lnTo>
                    <a:pt x="79250" y="574954"/>
                  </a:lnTo>
                  <a:lnTo>
                    <a:pt x="39602" y="606330"/>
                  </a:lnTo>
                  <a:lnTo>
                    <a:pt x="19494" y="619796"/>
                  </a:lnTo>
                  <a:lnTo>
                    <a:pt x="0" y="6313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0"/>
              <a:ext cx="355667" cy="64606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0" y="638165"/>
                  </a:moveTo>
                  <a:lnTo>
                    <a:pt x="38171" y="617044"/>
                  </a:lnTo>
                  <a:lnTo>
                    <a:pt x="78170" y="588645"/>
                  </a:lnTo>
                  <a:lnTo>
                    <a:pt x="139287" y="532495"/>
                  </a:lnTo>
                  <a:lnTo>
                    <a:pt x="177065" y="490185"/>
                  </a:lnTo>
                  <a:lnTo>
                    <a:pt x="210907" y="447841"/>
                  </a:lnTo>
                  <a:lnTo>
                    <a:pt x="240402" y="408076"/>
                  </a:lnTo>
                  <a:lnTo>
                    <a:pt x="268139" y="362491"/>
                  </a:lnTo>
                  <a:lnTo>
                    <a:pt x="286614" y="317353"/>
                  </a:lnTo>
                  <a:lnTo>
                    <a:pt x="299130" y="271387"/>
                  </a:lnTo>
                  <a:lnTo>
                    <a:pt x="308994" y="223316"/>
                  </a:lnTo>
                  <a:lnTo>
                    <a:pt x="317757" y="178587"/>
                  </a:lnTo>
                  <a:lnTo>
                    <a:pt x="327083" y="128045"/>
                  </a:lnTo>
                  <a:lnTo>
                    <a:pt x="329987" y="111378"/>
                  </a:lnTo>
                  <a:lnTo>
                    <a:pt x="334298" y="86675"/>
                  </a:lnTo>
                  <a:lnTo>
                    <a:pt x="338835" y="61636"/>
                  </a:lnTo>
                  <a:lnTo>
                    <a:pt x="343745" y="36344"/>
                  </a:lnTo>
                  <a:lnTo>
                    <a:pt x="349177" y="10883"/>
                  </a:lnTo>
                  <a:lnTo>
                    <a:pt x="351901" y="0"/>
                  </a:lnTo>
                </a:path>
                <a:path w="354965" h="641985">
                  <a:moveTo>
                    <a:pt x="354967" y="0"/>
                  </a:moveTo>
                  <a:lnTo>
                    <a:pt x="341700" y="62455"/>
                  </a:lnTo>
                  <a:lnTo>
                    <a:pt x="332820" y="112369"/>
                  </a:lnTo>
                  <a:lnTo>
                    <a:pt x="329935" y="128910"/>
                  </a:lnTo>
                  <a:lnTo>
                    <a:pt x="326974" y="145621"/>
                  </a:lnTo>
                  <a:lnTo>
                    <a:pt x="323904" y="162393"/>
                  </a:lnTo>
                  <a:lnTo>
                    <a:pt x="320691" y="179120"/>
                  </a:lnTo>
                  <a:lnTo>
                    <a:pt x="319218" y="186499"/>
                  </a:lnTo>
                  <a:lnTo>
                    <a:pt x="317808" y="193776"/>
                  </a:lnTo>
                  <a:lnTo>
                    <a:pt x="301997" y="272274"/>
                  </a:lnTo>
                  <a:lnTo>
                    <a:pt x="289393" y="318479"/>
                  </a:lnTo>
                  <a:lnTo>
                    <a:pt x="270782" y="363896"/>
                  </a:lnTo>
                  <a:lnTo>
                    <a:pt x="242827" y="409828"/>
                  </a:lnTo>
                  <a:lnTo>
                    <a:pt x="212152" y="451137"/>
                  </a:lnTo>
                  <a:lnTo>
                    <a:pt x="178178" y="493558"/>
                  </a:lnTo>
                  <a:lnTo>
                    <a:pt x="140804" y="535253"/>
                  </a:lnTo>
                  <a:lnTo>
                    <a:pt x="99927" y="574382"/>
                  </a:lnTo>
                  <a:lnTo>
                    <a:pt x="59963" y="606007"/>
                  </a:lnTo>
                  <a:lnTo>
                    <a:pt x="19104" y="631774"/>
                  </a:lnTo>
                  <a:lnTo>
                    <a:pt x="0" y="6414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0"/>
              <a:ext cx="378655" cy="65983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0" y="647026"/>
                  </a:moveTo>
                  <a:lnTo>
                    <a:pt x="37444" y="629018"/>
                  </a:lnTo>
                  <a:lnTo>
                    <a:pt x="78289" y="603249"/>
                  </a:lnTo>
                  <a:lnTo>
                    <a:pt x="118305" y="571576"/>
                  </a:lnTo>
                  <a:lnTo>
                    <a:pt x="159500" y="532070"/>
                  </a:lnTo>
                  <a:lnTo>
                    <a:pt x="197320" y="489862"/>
                  </a:lnTo>
                  <a:lnTo>
                    <a:pt x="231303" y="447576"/>
                  </a:lnTo>
                  <a:lnTo>
                    <a:pt x="260990" y="407835"/>
                  </a:lnTo>
                  <a:lnTo>
                    <a:pt x="288836" y="362380"/>
                  </a:lnTo>
                  <a:lnTo>
                    <a:pt x="307397" y="317403"/>
                  </a:lnTo>
                  <a:lnTo>
                    <a:pt x="319988" y="271623"/>
                  </a:lnTo>
                  <a:lnTo>
                    <a:pt x="329925" y="223761"/>
                  </a:lnTo>
                  <a:lnTo>
                    <a:pt x="334342" y="201362"/>
                  </a:lnTo>
                  <a:lnTo>
                    <a:pt x="335824" y="193862"/>
                  </a:lnTo>
                  <a:lnTo>
                    <a:pt x="337335" y="186290"/>
                  </a:lnTo>
                  <a:lnTo>
                    <a:pt x="338879" y="178638"/>
                  </a:lnTo>
                  <a:lnTo>
                    <a:pt x="342131" y="162088"/>
                  </a:lnTo>
                  <a:lnTo>
                    <a:pt x="345257" y="145472"/>
                  </a:lnTo>
                  <a:lnTo>
                    <a:pt x="348283" y="128903"/>
                  </a:lnTo>
                  <a:lnTo>
                    <a:pt x="351236" y="112496"/>
                  </a:lnTo>
                  <a:lnTo>
                    <a:pt x="355725" y="87583"/>
                  </a:lnTo>
                  <a:lnTo>
                    <a:pt x="360435" y="62333"/>
                  </a:lnTo>
                  <a:lnTo>
                    <a:pt x="365514" y="36828"/>
                  </a:lnTo>
                  <a:lnTo>
                    <a:pt x="371111" y="11150"/>
                  </a:lnTo>
                  <a:lnTo>
                    <a:pt x="373936" y="0"/>
                  </a:lnTo>
                </a:path>
                <a:path w="377190" h="650240">
                  <a:moveTo>
                    <a:pt x="376991" y="0"/>
                  </a:moveTo>
                  <a:lnTo>
                    <a:pt x="368436" y="37350"/>
                  </a:lnTo>
                  <a:lnTo>
                    <a:pt x="358692" y="87851"/>
                  </a:lnTo>
                  <a:lnTo>
                    <a:pt x="351256" y="129153"/>
                  </a:lnTo>
                  <a:lnTo>
                    <a:pt x="348212" y="145826"/>
                  </a:lnTo>
                  <a:lnTo>
                    <a:pt x="332783" y="224523"/>
                  </a:lnTo>
                  <a:lnTo>
                    <a:pt x="322796" y="272591"/>
                  </a:lnTo>
                  <a:lnTo>
                    <a:pt x="310131" y="318584"/>
                  </a:lnTo>
                  <a:lnTo>
                    <a:pt x="291444" y="363803"/>
                  </a:lnTo>
                  <a:lnTo>
                    <a:pt x="263390" y="409549"/>
                  </a:lnTo>
                  <a:lnTo>
                    <a:pt x="232612" y="450756"/>
                  </a:lnTo>
                  <a:lnTo>
                    <a:pt x="198552" y="493090"/>
                  </a:lnTo>
                  <a:lnTo>
                    <a:pt x="161122" y="534718"/>
                  </a:lnTo>
                  <a:lnTo>
                    <a:pt x="120235" y="573811"/>
                  </a:lnTo>
                  <a:lnTo>
                    <a:pt x="79996" y="605666"/>
                  </a:lnTo>
                  <a:lnTo>
                    <a:pt x="38879" y="631596"/>
                  </a:lnTo>
                  <a:lnTo>
                    <a:pt x="13086" y="644728"/>
                  </a:lnTo>
                  <a:lnTo>
                    <a:pt x="0" y="650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0"/>
              <a:ext cx="401259" cy="66080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80" h="657860">
                  <a:moveTo>
                    <a:pt x="0" y="654585"/>
                  </a:moveTo>
                  <a:lnTo>
                    <a:pt x="56770" y="628865"/>
                  </a:lnTo>
                  <a:lnTo>
                    <a:pt x="97899" y="602926"/>
                  </a:lnTo>
                  <a:lnTo>
                    <a:pt x="138189" y="571042"/>
                  </a:lnTo>
                  <a:lnTo>
                    <a:pt x="178742" y="532295"/>
                  </a:lnTo>
                  <a:lnTo>
                    <a:pt x="216077" y="490901"/>
                  </a:lnTo>
                  <a:lnTo>
                    <a:pt x="250209" y="448718"/>
                  </a:lnTo>
                  <a:lnTo>
                    <a:pt x="281153" y="407606"/>
                  </a:lnTo>
                  <a:lnTo>
                    <a:pt x="309112" y="362284"/>
                  </a:lnTo>
                  <a:lnTo>
                    <a:pt x="327751" y="317455"/>
                  </a:lnTo>
                  <a:lnTo>
                    <a:pt x="340402" y="271835"/>
                  </a:lnTo>
                  <a:lnTo>
                    <a:pt x="350394" y="224142"/>
                  </a:lnTo>
                  <a:lnTo>
                    <a:pt x="352832" y="211924"/>
                  </a:lnTo>
                  <a:lnTo>
                    <a:pt x="354471" y="203759"/>
                  </a:lnTo>
                  <a:lnTo>
                    <a:pt x="356134" y="195521"/>
                  </a:lnTo>
                  <a:lnTo>
                    <a:pt x="357826" y="187195"/>
                  </a:lnTo>
                  <a:lnTo>
                    <a:pt x="359550" y="178765"/>
                  </a:lnTo>
                  <a:lnTo>
                    <a:pt x="362845" y="162394"/>
                  </a:lnTo>
                  <a:lnTo>
                    <a:pt x="366019" y="145953"/>
                  </a:lnTo>
                  <a:lnTo>
                    <a:pt x="369096" y="129557"/>
                  </a:lnTo>
                  <a:lnTo>
                    <a:pt x="372098" y="113322"/>
                  </a:lnTo>
                  <a:lnTo>
                    <a:pt x="376753" y="88273"/>
                  </a:lnTo>
                  <a:lnTo>
                    <a:pt x="381629" y="62887"/>
                  </a:lnTo>
                  <a:lnTo>
                    <a:pt x="386868" y="37248"/>
                  </a:lnTo>
                  <a:lnTo>
                    <a:pt x="392609" y="11442"/>
                  </a:lnTo>
                  <a:lnTo>
                    <a:pt x="395550" y="0"/>
                  </a:lnTo>
                </a:path>
                <a:path w="398780" h="657860">
                  <a:moveTo>
                    <a:pt x="398616" y="0"/>
                  </a:moveTo>
                  <a:lnTo>
                    <a:pt x="389795" y="37792"/>
                  </a:lnTo>
                  <a:lnTo>
                    <a:pt x="379720" y="88588"/>
                  </a:lnTo>
                  <a:lnTo>
                    <a:pt x="372062" y="129859"/>
                  </a:lnTo>
                  <a:lnTo>
                    <a:pt x="368964" y="146342"/>
                  </a:lnTo>
                  <a:lnTo>
                    <a:pt x="365767" y="162872"/>
                  </a:lnTo>
                  <a:lnTo>
                    <a:pt x="362446" y="179336"/>
                  </a:lnTo>
                  <a:lnTo>
                    <a:pt x="360998" y="186397"/>
                  </a:lnTo>
                  <a:lnTo>
                    <a:pt x="359614" y="193332"/>
                  </a:lnTo>
                  <a:lnTo>
                    <a:pt x="343156" y="273164"/>
                  </a:lnTo>
                  <a:lnTo>
                    <a:pt x="330429" y="318874"/>
                  </a:lnTo>
                  <a:lnTo>
                    <a:pt x="311674" y="363827"/>
                  </a:lnTo>
                  <a:lnTo>
                    <a:pt x="283541" y="409320"/>
                  </a:lnTo>
                  <a:lnTo>
                    <a:pt x="252582" y="450498"/>
                  </a:lnTo>
                  <a:lnTo>
                    <a:pt x="218392" y="492774"/>
                  </a:lnTo>
                  <a:lnTo>
                    <a:pt x="180926" y="534309"/>
                  </a:lnTo>
                  <a:lnTo>
                    <a:pt x="140145" y="573265"/>
                  </a:lnTo>
                  <a:lnTo>
                    <a:pt x="99553" y="605386"/>
                  </a:lnTo>
                  <a:lnTo>
                    <a:pt x="58141" y="631507"/>
                  </a:lnTo>
                  <a:lnTo>
                    <a:pt x="6546" y="655521"/>
                  </a:lnTo>
                  <a:lnTo>
                    <a:pt x="0" y="65773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0"/>
              <a:ext cx="420179" cy="67423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0" y="660906"/>
                  </a:moveTo>
                  <a:lnTo>
                    <a:pt x="50499" y="641605"/>
                  </a:lnTo>
                  <a:lnTo>
                    <a:pt x="96541" y="616406"/>
                  </a:lnTo>
                  <a:lnTo>
                    <a:pt x="137369" y="587401"/>
                  </a:lnTo>
                  <a:lnTo>
                    <a:pt x="198155" y="531860"/>
                  </a:lnTo>
                  <a:lnTo>
                    <a:pt x="235544" y="490534"/>
                  </a:lnTo>
                  <a:lnTo>
                    <a:pt x="269789" y="448412"/>
                  </a:lnTo>
                  <a:lnTo>
                    <a:pt x="300879" y="407352"/>
                  </a:lnTo>
                  <a:lnTo>
                    <a:pt x="328878" y="362369"/>
                  </a:lnTo>
                  <a:lnTo>
                    <a:pt x="347561" y="317879"/>
                  </a:lnTo>
                  <a:lnTo>
                    <a:pt x="360258" y="272605"/>
                  </a:lnTo>
                  <a:lnTo>
                    <a:pt x="370297" y="225272"/>
                  </a:lnTo>
                  <a:lnTo>
                    <a:pt x="374387" y="205054"/>
                  </a:lnTo>
                  <a:lnTo>
                    <a:pt x="375707" y="198605"/>
                  </a:lnTo>
                  <a:lnTo>
                    <a:pt x="377042" y="192096"/>
                  </a:lnTo>
                  <a:lnTo>
                    <a:pt x="378400" y="185526"/>
                  </a:lnTo>
                  <a:lnTo>
                    <a:pt x="379784" y="178892"/>
                  </a:lnTo>
                  <a:lnTo>
                    <a:pt x="383124" y="162654"/>
                  </a:lnTo>
                  <a:lnTo>
                    <a:pt x="386355" y="146346"/>
                  </a:lnTo>
                  <a:lnTo>
                    <a:pt x="389498" y="130084"/>
                  </a:lnTo>
                  <a:lnTo>
                    <a:pt x="392573" y="113982"/>
                  </a:lnTo>
                  <a:lnTo>
                    <a:pt x="397382" y="88836"/>
                  </a:lnTo>
                  <a:lnTo>
                    <a:pt x="402409" y="63352"/>
                  </a:lnTo>
                  <a:lnTo>
                    <a:pt x="407789" y="37617"/>
                  </a:lnTo>
                  <a:lnTo>
                    <a:pt x="413655" y="11721"/>
                  </a:lnTo>
                  <a:lnTo>
                    <a:pt x="416708" y="0"/>
                  </a:lnTo>
                </a:path>
                <a:path w="420370" h="664210">
                  <a:moveTo>
                    <a:pt x="419782" y="0"/>
                  </a:moveTo>
                  <a:lnTo>
                    <a:pt x="410677" y="38326"/>
                  </a:lnTo>
                  <a:lnTo>
                    <a:pt x="400259" y="89617"/>
                  </a:lnTo>
                  <a:lnTo>
                    <a:pt x="392390" y="130860"/>
                  </a:lnTo>
                  <a:lnTo>
                    <a:pt x="389260" y="147070"/>
                  </a:lnTo>
                  <a:lnTo>
                    <a:pt x="386037" y="163326"/>
                  </a:lnTo>
                  <a:lnTo>
                    <a:pt x="382705" y="179514"/>
                  </a:lnTo>
                  <a:lnTo>
                    <a:pt x="381003" y="187667"/>
                  </a:lnTo>
                  <a:lnTo>
                    <a:pt x="379365" y="195668"/>
                  </a:lnTo>
                  <a:lnTo>
                    <a:pt x="363090" y="273556"/>
                  </a:lnTo>
                  <a:lnTo>
                    <a:pt x="350304" y="319052"/>
                  </a:lnTo>
                  <a:lnTo>
                    <a:pt x="331484" y="363810"/>
                  </a:lnTo>
                  <a:lnTo>
                    <a:pt x="303279" y="409130"/>
                  </a:lnTo>
                  <a:lnTo>
                    <a:pt x="272148" y="450249"/>
                  </a:lnTo>
                  <a:lnTo>
                    <a:pt x="237823" y="492461"/>
                  </a:lnTo>
                  <a:lnTo>
                    <a:pt x="200299" y="533920"/>
                  </a:lnTo>
                  <a:lnTo>
                    <a:pt x="159566" y="572782"/>
                  </a:lnTo>
                  <a:lnTo>
                    <a:pt x="118753" y="605081"/>
                  </a:lnTo>
                  <a:lnTo>
                    <a:pt x="77130" y="631342"/>
                  </a:lnTo>
                  <a:lnTo>
                    <a:pt x="25924" y="655230"/>
                  </a:lnTo>
                  <a:lnTo>
                    <a:pt x="0" y="6640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0"/>
              <a:ext cx="441847" cy="67468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0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0" y="665836"/>
                  </a:moveTo>
                  <a:lnTo>
                    <a:pt x="43665" y="652256"/>
                  </a:lnTo>
                  <a:lnTo>
                    <a:pt x="94006" y="628713"/>
                  </a:lnTo>
                  <a:lnTo>
                    <a:pt x="135680" y="602414"/>
                  </a:lnTo>
                  <a:lnTo>
                    <a:pt x="176620" y="570001"/>
                  </a:lnTo>
                  <a:lnTo>
                    <a:pt x="216975" y="531561"/>
                  </a:lnTo>
                  <a:lnTo>
                    <a:pt x="254387" y="490350"/>
                  </a:lnTo>
                  <a:lnTo>
                    <a:pt x="288785" y="448257"/>
                  </a:lnTo>
                  <a:lnTo>
                    <a:pt x="320104" y="407174"/>
                  </a:lnTo>
                  <a:lnTo>
                    <a:pt x="348209" y="362390"/>
                  </a:lnTo>
                  <a:lnTo>
                    <a:pt x="366970" y="318115"/>
                  </a:lnTo>
                  <a:lnTo>
                    <a:pt x="379726" y="273079"/>
                  </a:lnTo>
                  <a:lnTo>
                    <a:pt x="389815" y="226009"/>
                  </a:lnTo>
                  <a:lnTo>
                    <a:pt x="394729" y="202120"/>
                  </a:lnTo>
                  <a:lnTo>
                    <a:pt x="396304" y="194551"/>
                  </a:lnTo>
                  <a:lnTo>
                    <a:pt x="397892" y="186867"/>
                  </a:lnTo>
                  <a:lnTo>
                    <a:pt x="399594" y="179044"/>
                  </a:lnTo>
                  <a:lnTo>
                    <a:pt x="402884" y="163360"/>
                  </a:lnTo>
                  <a:lnTo>
                    <a:pt x="406080" y="147605"/>
                  </a:lnTo>
                  <a:lnTo>
                    <a:pt x="409195" y="131888"/>
                  </a:lnTo>
                  <a:lnTo>
                    <a:pt x="412243" y="116319"/>
                  </a:lnTo>
                  <a:lnTo>
                    <a:pt x="417288" y="90684"/>
                  </a:lnTo>
                  <a:lnTo>
                    <a:pt x="422550" y="64706"/>
                  </a:lnTo>
                  <a:lnTo>
                    <a:pt x="428168" y="38480"/>
                  </a:lnTo>
                  <a:lnTo>
                    <a:pt x="434277" y="12103"/>
                  </a:lnTo>
                  <a:lnTo>
                    <a:pt x="437393" y="0"/>
                  </a:lnTo>
                </a:path>
                <a:path w="440690" h="669290">
                  <a:moveTo>
                    <a:pt x="440447" y="0"/>
                  </a:moveTo>
                  <a:lnTo>
                    <a:pt x="431085" y="39039"/>
                  </a:lnTo>
                  <a:lnTo>
                    <a:pt x="420260" y="90980"/>
                  </a:lnTo>
                  <a:lnTo>
                    <a:pt x="415240" y="116497"/>
                  </a:lnTo>
                  <a:lnTo>
                    <a:pt x="412156" y="132166"/>
                  </a:lnTo>
                  <a:lnTo>
                    <a:pt x="409011" y="147991"/>
                  </a:lnTo>
                  <a:lnTo>
                    <a:pt x="405789" y="163861"/>
                  </a:lnTo>
                  <a:lnTo>
                    <a:pt x="402476" y="179666"/>
                  </a:lnTo>
                  <a:lnTo>
                    <a:pt x="400692" y="188093"/>
                  </a:lnTo>
                  <a:lnTo>
                    <a:pt x="398951" y="196410"/>
                  </a:lnTo>
                  <a:lnTo>
                    <a:pt x="397245" y="204628"/>
                  </a:lnTo>
                  <a:lnTo>
                    <a:pt x="395568" y="212763"/>
                  </a:lnTo>
                  <a:lnTo>
                    <a:pt x="392672" y="226936"/>
                  </a:lnTo>
                  <a:lnTo>
                    <a:pt x="382516" y="274174"/>
                  </a:lnTo>
                  <a:lnTo>
                    <a:pt x="369679" y="319390"/>
                  </a:lnTo>
                  <a:lnTo>
                    <a:pt x="350803" y="363880"/>
                  </a:lnTo>
                  <a:lnTo>
                    <a:pt x="322530" y="408939"/>
                  </a:lnTo>
                  <a:lnTo>
                    <a:pt x="291161" y="450087"/>
                  </a:lnTo>
                  <a:lnTo>
                    <a:pt x="256680" y="492274"/>
                  </a:lnTo>
                  <a:lnTo>
                    <a:pt x="219142" y="533626"/>
                  </a:lnTo>
                  <a:lnTo>
                    <a:pt x="178601" y="572274"/>
                  </a:lnTo>
                  <a:lnTo>
                    <a:pt x="137507" y="604807"/>
                  </a:lnTo>
                  <a:lnTo>
                    <a:pt x="95594" y="631253"/>
                  </a:lnTo>
                  <a:lnTo>
                    <a:pt x="44816" y="654996"/>
                  </a:lnTo>
                  <a:lnTo>
                    <a:pt x="18613" y="663975"/>
                  </a:lnTo>
                  <a:lnTo>
                    <a:pt x="0" y="6689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0"/>
              <a:ext cx="463076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0" y="669974"/>
                  </a:moveTo>
                  <a:lnTo>
                    <a:pt x="62177" y="652014"/>
                  </a:lnTo>
                  <a:lnTo>
                    <a:pt x="112236" y="628548"/>
                  </a:lnTo>
                  <a:lnTo>
                    <a:pt x="154197" y="602065"/>
                  </a:lnTo>
                  <a:lnTo>
                    <a:pt x="195433" y="569429"/>
                  </a:lnTo>
                  <a:lnTo>
                    <a:pt x="235924" y="530863"/>
                  </a:lnTo>
                  <a:lnTo>
                    <a:pt x="273346" y="489711"/>
                  </a:lnTo>
                  <a:lnTo>
                    <a:pt x="307671" y="447807"/>
                  </a:lnTo>
                  <a:lnTo>
                    <a:pt x="338867" y="406984"/>
                  </a:lnTo>
                  <a:lnTo>
                    <a:pt x="366869" y="362838"/>
                  </a:lnTo>
                  <a:lnTo>
                    <a:pt x="385592" y="319193"/>
                  </a:lnTo>
                  <a:lnTo>
                    <a:pt x="398355" y="274794"/>
                  </a:lnTo>
                  <a:lnTo>
                    <a:pt x="408476" y="228383"/>
                  </a:lnTo>
                  <a:lnTo>
                    <a:pt x="413515" y="204150"/>
                  </a:lnTo>
                  <a:lnTo>
                    <a:pt x="415242" y="195940"/>
                  </a:lnTo>
                  <a:lnTo>
                    <a:pt x="417021" y="187632"/>
                  </a:lnTo>
                  <a:lnTo>
                    <a:pt x="418852" y="179209"/>
                  </a:lnTo>
                  <a:lnTo>
                    <a:pt x="422228" y="163464"/>
                  </a:lnTo>
                  <a:lnTo>
                    <a:pt x="425522" y="147643"/>
                  </a:lnTo>
                  <a:lnTo>
                    <a:pt x="428746" y="131860"/>
                  </a:lnTo>
                  <a:lnTo>
                    <a:pt x="431907" y="116230"/>
                  </a:lnTo>
                  <a:lnTo>
                    <a:pt x="437069" y="90694"/>
                  </a:lnTo>
                  <a:lnTo>
                    <a:pt x="442445" y="64822"/>
                  </a:lnTo>
                  <a:lnTo>
                    <a:pt x="448159" y="38704"/>
                  </a:lnTo>
                  <a:lnTo>
                    <a:pt x="454336" y="12433"/>
                  </a:lnTo>
                  <a:lnTo>
                    <a:pt x="457585" y="0"/>
                  </a:lnTo>
                </a:path>
                <a:path w="461009" h="673100">
                  <a:moveTo>
                    <a:pt x="460659" y="0"/>
                  </a:moveTo>
                  <a:lnTo>
                    <a:pt x="451031" y="39457"/>
                  </a:lnTo>
                  <a:lnTo>
                    <a:pt x="439911" y="91584"/>
                  </a:lnTo>
                  <a:lnTo>
                    <a:pt x="434740" y="117195"/>
                  </a:lnTo>
                  <a:lnTo>
                    <a:pt x="431599" y="132740"/>
                  </a:lnTo>
                  <a:lnTo>
                    <a:pt x="428397" y="148439"/>
                  </a:lnTo>
                  <a:lnTo>
                    <a:pt x="425122" y="164178"/>
                  </a:lnTo>
                  <a:lnTo>
                    <a:pt x="421760" y="179844"/>
                  </a:lnTo>
                  <a:lnTo>
                    <a:pt x="419932" y="188266"/>
                  </a:lnTo>
                  <a:lnTo>
                    <a:pt x="418156" y="196568"/>
                  </a:lnTo>
                  <a:lnTo>
                    <a:pt x="416424" y="204763"/>
                  </a:lnTo>
                  <a:lnTo>
                    <a:pt x="414724" y="212864"/>
                  </a:lnTo>
                  <a:lnTo>
                    <a:pt x="411321" y="229222"/>
                  </a:lnTo>
                  <a:lnTo>
                    <a:pt x="401148" y="275822"/>
                  </a:lnTo>
                  <a:lnTo>
                    <a:pt x="388308" y="320427"/>
                  </a:lnTo>
                  <a:lnTo>
                    <a:pt x="369458" y="364317"/>
                  </a:lnTo>
                  <a:lnTo>
                    <a:pt x="341255" y="408774"/>
                  </a:lnTo>
                  <a:lnTo>
                    <a:pt x="309889" y="449765"/>
                  </a:lnTo>
                  <a:lnTo>
                    <a:pt x="275415" y="491813"/>
                  </a:lnTo>
                  <a:lnTo>
                    <a:pt x="237888" y="533061"/>
                  </a:lnTo>
                  <a:lnTo>
                    <a:pt x="197364" y="571652"/>
                  </a:lnTo>
                  <a:lnTo>
                    <a:pt x="155855" y="604527"/>
                  </a:lnTo>
                  <a:lnTo>
                    <a:pt x="113595" y="631202"/>
                  </a:lnTo>
                  <a:lnTo>
                    <a:pt x="63196" y="654818"/>
                  </a:lnTo>
                  <a:lnTo>
                    <a:pt x="10445" y="670928"/>
                  </a:lnTo>
                  <a:lnTo>
                    <a:pt x="0" y="6729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0"/>
              <a:ext cx="480420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0" y="673362"/>
                  </a:moveTo>
                  <a:lnTo>
                    <a:pt x="54403" y="660683"/>
                  </a:lnTo>
                  <a:lnTo>
                    <a:pt x="105025" y="641071"/>
                  </a:lnTo>
                  <a:lnTo>
                    <a:pt x="150933" y="615857"/>
                  </a:lnTo>
                  <a:lnTo>
                    <a:pt x="192636" y="586218"/>
                  </a:lnTo>
                  <a:lnTo>
                    <a:pt x="253719" y="530565"/>
                  </a:lnTo>
                  <a:lnTo>
                    <a:pt x="291172" y="489499"/>
                  </a:lnTo>
                  <a:lnTo>
                    <a:pt x="325644" y="447629"/>
                  </a:lnTo>
                  <a:lnTo>
                    <a:pt x="357054" y="406806"/>
                  </a:lnTo>
                  <a:lnTo>
                    <a:pt x="385125" y="362889"/>
                  </a:lnTo>
                  <a:lnTo>
                    <a:pt x="403909" y="319494"/>
                  </a:lnTo>
                  <a:lnTo>
                    <a:pt x="416727" y="275365"/>
                  </a:lnTo>
                  <a:lnTo>
                    <a:pt x="426904" y="229248"/>
                  </a:lnTo>
                  <a:lnTo>
                    <a:pt x="432153" y="204310"/>
                  </a:lnTo>
                  <a:lnTo>
                    <a:pt x="433906" y="196109"/>
                  </a:lnTo>
                  <a:lnTo>
                    <a:pt x="435714" y="187805"/>
                  </a:lnTo>
                  <a:lnTo>
                    <a:pt x="437584" y="179387"/>
                  </a:lnTo>
                  <a:lnTo>
                    <a:pt x="440917" y="164123"/>
                  </a:lnTo>
                  <a:lnTo>
                    <a:pt x="444177" y="148785"/>
                  </a:lnTo>
                  <a:lnTo>
                    <a:pt x="447373" y="133483"/>
                  </a:lnTo>
                  <a:lnTo>
                    <a:pt x="450513" y="118326"/>
                  </a:lnTo>
                  <a:lnTo>
                    <a:pt x="455903" y="92358"/>
                  </a:lnTo>
                  <a:lnTo>
                    <a:pt x="461508" y="66048"/>
                  </a:lnTo>
                  <a:lnTo>
                    <a:pt x="467451" y="39493"/>
                  </a:lnTo>
                  <a:lnTo>
                    <a:pt x="473856" y="12789"/>
                  </a:lnTo>
                  <a:lnTo>
                    <a:pt x="477243" y="0"/>
                  </a:lnTo>
                </a:path>
                <a:path w="480695" h="676910">
                  <a:moveTo>
                    <a:pt x="480306" y="0"/>
                  </a:moveTo>
                  <a:lnTo>
                    <a:pt x="470314" y="40303"/>
                  </a:lnTo>
                  <a:lnTo>
                    <a:pt x="458725" y="93381"/>
                  </a:lnTo>
                  <a:lnTo>
                    <a:pt x="450187" y="134498"/>
                  </a:lnTo>
                  <a:lnTo>
                    <a:pt x="447013" y="149682"/>
                  </a:lnTo>
                  <a:lnTo>
                    <a:pt x="443779" y="164905"/>
                  </a:lnTo>
                  <a:lnTo>
                    <a:pt x="440480" y="180061"/>
                  </a:lnTo>
                  <a:lnTo>
                    <a:pt x="438613" y="188459"/>
                  </a:lnTo>
                  <a:lnTo>
                    <a:pt x="436814" y="196748"/>
                  </a:lnTo>
                  <a:lnTo>
                    <a:pt x="435070" y="204942"/>
                  </a:lnTo>
                  <a:lnTo>
                    <a:pt x="433368" y="213055"/>
                  </a:lnTo>
                  <a:lnTo>
                    <a:pt x="429787" y="230022"/>
                  </a:lnTo>
                  <a:lnTo>
                    <a:pt x="419556" y="276348"/>
                  </a:lnTo>
                  <a:lnTo>
                    <a:pt x="406655" y="320700"/>
                  </a:lnTo>
                  <a:lnTo>
                    <a:pt x="387737" y="364357"/>
                  </a:lnTo>
                  <a:lnTo>
                    <a:pt x="359454" y="408597"/>
                  </a:lnTo>
                  <a:lnTo>
                    <a:pt x="327969" y="449502"/>
                  </a:lnTo>
                  <a:lnTo>
                    <a:pt x="293398" y="491469"/>
                  </a:lnTo>
                  <a:lnTo>
                    <a:pt x="255812" y="532654"/>
                  </a:lnTo>
                  <a:lnTo>
                    <a:pt x="215284" y="571208"/>
                  </a:lnTo>
                  <a:lnTo>
                    <a:pt x="173529" y="604279"/>
                  </a:lnTo>
                  <a:lnTo>
                    <a:pt x="131032" y="631101"/>
                  </a:lnTo>
                  <a:lnTo>
                    <a:pt x="81024" y="654585"/>
                  </a:lnTo>
                  <a:lnTo>
                    <a:pt x="28721" y="670725"/>
                  </a:lnTo>
                  <a:lnTo>
                    <a:pt x="2636" y="675998"/>
                  </a:lnTo>
                  <a:lnTo>
                    <a:pt x="0" y="67636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0" y="0"/>
              <a:ext cx="500580" cy="6881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0"/>
              <a:ext cx="499745" cy="679450"/>
            </a:xfrm>
            <a:custGeom>
              <a:avLst/>
              <a:gdLst/>
              <a:ahLst/>
              <a:cxnLst/>
              <a:rect l="l" t="t" r="r" b="b"/>
              <a:pathLst>
                <a:path w="499745" h="679450">
                  <a:moveTo>
                    <a:pt x="0" y="675833"/>
                  </a:moveTo>
                  <a:lnTo>
                    <a:pt x="45755" y="667651"/>
                  </a:lnTo>
                  <a:lnTo>
                    <a:pt x="97187" y="651644"/>
                  </a:lnTo>
                  <a:lnTo>
                    <a:pt x="146390" y="628484"/>
                  </a:lnTo>
                  <a:lnTo>
                    <a:pt x="188882" y="601657"/>
                  </a:lnTo>
                  <a:lnTo>
                    <a:pt x="230680" y="568553"/>
                  </a:lnTo>
                  <a:lnTo>
                    <a:pt x="270949" y="530271"/>
                  </a:lnTo>
                  <a:lnTo>
                    <a:pt x="308462" y="489286"/>
                  </a:lnTo>
                  <a:lnTo>
                    <a:pt x="343092" y="447463"/>
                  </a:lnTo>
                  <a:lnTo>
                    <a:pt x="374710" y="406666"/>
                  </a:lnTo>
                  <a:lnTo>
                    <a:pt x="402854" y="362916"/>
                  </a:lnTo>
                  <a:lnTo>
                    <a:pt x="421702" y="319698"/>
                  </a:lnTo>
                  <a:lnTo>
                    <a:pt x="434580" y="275759"/>
                  </a:lnTo>
                  <a:lnTo>
                    <a:pt x="444814" y="229844"/>
                  </a:lnTo>
                  <a:lnTo>
                    <a:pt x="446008" y="224167"/>
                  </a:lnTo>
                  <a:lnTo>
                    <a:pt x="447227" y="218414"/>
                  </a:lnTo>
                  <a:lnTo>
                    <a:pt x="448497" y="212572"/>
                  </a:lnTo>
                  <a:lnTo>
                    <a:pt x="450214" y="204501"/>
                  </a:lnTo>
                  <a:lnTo>
                    <a:pt x="451988" y="196322"/>
                  </a:lnTo>
                  <a:lnTo>
                    <a:pt x="453818" y="188030"/>
                  </a:lnTo>
                  <a:lnTo>
                    <a:pt x="455698" y="179615"/>
                  </a:lnTo>
                  <a:lnTo>
                    <a:pt x="459027" y="164716"/>
                  </a:lnTo>
                  <a:lnTo>
                    <a:pt x="462286" y="149774"/>
                  </a:lnTo>
                  <a:lnTo>
                    <a:pt x="465503" y="134788"/>
                  </a:lnTo>
                  <a:lnTo>
                    <a:pt x="468703" y="119760"/>
                  </a:lnTo>
                  <a:lnTo>
                    <a:pt x="474297" y="93526"/>
                  </a:lnTo>
                  <a:lnTo>
                    <a:pt x="480106" y="66952"/>
                  </a:lnTo>
                  <a:lnTo>
                    <a:pt x="486246" y="40138"/>
                  </a:lnTo>
                  <a:lnTo>
                    <a:pt x="492833" y="13182"/>
                  </a:lnTo>
                  <a:lnTo>
                    <a:pt x="496376" y="0"/>
                  </a:lnTo>
                </a:path>
                <a:path w="499745" h="679450">
                  <a:moveTo>
                    <a:pt x="499437" y="0"/>
                  </a:moveTo>
                  <a:lnTo>
                    <a:pt x="489107" y="40940"/>
                  </a:lnTo>
                  <a:lnTo>
                    <a:pt x="477133" y="94489"/>
                  </a:lnTo>
                  <a:lnTo>
                    <a:pt x="471523" y="120802"/>
                  </a:lnTo>
                  <a:lnTo>
                    <a:pt x="468336" y="135728"/>
                  </a:lnTo>
                  <a:lnTo>
                    <a:pt x="465141" y="150617"/>
                  </a:lnTo>
                  <a:lnTo>
                    <a:pt x="461907" y="165470"/>
                  </a:lnTo>
                  <a:lnTo>
                    <a:pt x="458607" y="180289"/>
                  </a:lnTo>
                  <a:lnTo>
                    <a:pt x="456715" y="188663"/>
                  </a:lnTo>
                  <a:lnTo>
                    <a:pt x="454897" y="196943"/>
                  </a:lnTo>
                  <a:lnTo>
                    <a:pt x="453133" y="205126"/>
                  </a:lnTo>
                  <a:lnTo>
                    <a:pt x="451406" y="213207"/>
                  </a:lnTo>
                  <a:lnTo>
                    <a:pt x="450136" y="219074"/>
                  </a:lnTo>
                  <a:lnTo>
                    <a:pt x="437424" y="276733"/>
                  </a:lnTo>
                  <a:lnTo>
                    <a:pt x="424459" y="320905"/>
                  </a:lnTo>
                  <a:lnTo>
                    <a:pt x="405451" y="364383"/>
                  </a:lnTo>
                  <a:lnTo>
                    <a:pt x="377035" y="408444"/>
                  </a:lnTo>
                  <a:lnTo>
                    <a:pt x="345285" y="449400"/>
                  </a:lnTo>
                  <a:lnTo>
                    <a:pt x="310539" y="491362"/>
                  </a:lnTo>
                  <a:lnTo>
                    <a:pt x="272938" y="532449"/>
                  </a:lnTo>
                  <a:lnTo>
                    <a:pt x="232623" y="570775"/>
                  </a:lnTo>
                  <a:lnTo>
                    <a:pt x="190591" y="604067"/>
                  </a:lnTo>
                  <a:lnTo>
                    <a:pt x="147825" y="631062"/>
                  </a:lnTo>
                  <a:lnTo>
                    <a:pt x="98252" y="654400"/>
                  </a:lnTo>
                  <a:lnTo>
                    <a:pt x="46441" y="670547"/>
                  </a:lnTo>
                  <a:lnTo>
                    <a:pt x="20384" y="675900"/>
                  </a:lnTo>
                  <a:lnTo>
                    <a:pt x="0" y="6788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7058" y="0"/>
              <a:ext cx="483143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0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0" y="677722"/>
                  </a:moveTo>
                  <a:lnTo>
                    <a:pt x="62854" y="667499"/>
                  </a:lnTo>
                  <a:lnTo>
                    <a:pt x="113730" y="651503"/>
                  </a:lnTo>
                  <a:lnTo>
                    <a:pt x="162473" y="628497"/>
                  </a:lnTo>
                  <a:lnTo>
                    <a:pt x="205271" y="601478"/>
                  </a:lnTo>
                  <a:lnTo>
                    <a:pt x="247411" y="568096"/>
                  </a:lnTo>
                  <a:lnTo>
                    <a:pt x="287613" y="529924"/>
                  </a:lnTo>
                  <a:lnTo>
                    <a:pt x="325166" y="489027"/>
                  </a:lnTo>
                  <a:lnTo>
                    <a:pt x="359910" y="447275"/>
                  </a:lnTo>
                  <a:lnTo>
                    <a:pt x="391683" y="406539"/>
                  </a:lnTo>
                  <a:lnTo>
                    <a:pt x="419967" y="362939"/>
                  </a:lnTo>
                  <a:lnTo>
                    <a:pt x="438908" y="319887"/>
                  </a:lnTo>
                  <a:lnTo>
                    <a:pt x="451847" y="276130"/>
                  </a:lnTo>
                  <a:lnTo>
                    <a:pt x="462130" y="230415"/>
                  </a:lnTo>
                  <a:lnTo>
                    <a:pt x="463361" y="224612"/>
                  </a:lnTo>
                  <a:lnTo>
                    <a:pt x="464619" y="218731"/>
                  </a:lnTo>
                  <a:lnTo>
                    <a:pt x="465927" y="212762"/>
                  </a:lnTo>
                  <a:lnTo>
                    <a:pt x="467668" y="204684"/>
                  </a:lnTo>
                  <a:lnTo>
                    <a:pt x="469464" y="196511"/>
                  </a:lnTo>
                  <a:lnTo>
                    <a:pt x="471317" y="188222"/>
                  </a:lnTo>
                  <a:lnTo>
                    <a:pt x="473229" y="179793"/>
                  </a:lnTo>
                  <a:lnTo>
                    <a:pt x="476591" y="165044"/>
                  </a:lnTo>
                  <a:lnTo>
                    <a:pt x="479892" y="150247"/>
                  </a:lnTo>
                  <a:lnTo>
                    <a:pt x="483157" y="135402"/>
                  </a:lnTo>
                  <a:lnTo>
                    <a:pt x="486412" y="120510"/>
                  </a:lnTo>
                  <a:lnTo>
                    <a:pt x="492182" y="94177"/>
                  </a:lnTo>
                  <a:lnTo>
                    <a:pt x="498155" y="67503"/>
                  </a:lnTo>
                  <a:lnTo>
                    <a:pt x="504445" y="40596"/>
                  </a:lnTo>
                  <a:lnTo>
                    <a:pt x="511164" y="13563"/>
                  </a:lnTo>
                  <a:lnTo>
                    <a:pt x="514921" y="0"/>
                  </a:lnTo>
                </a:path>
                <a:path w="518159" h="680720">
                  <a:moveTo>
                    <a:pt x="517982" y="0"/>
                  </a:moveTo>
                  <a:lnTo>
                    <a:pt x="507291" y="41397"/>
                  </a:lnTo>
                  <a:lnTo>
                    <a:pt x="495000" y="95102"/>
                  </a:lnTo>
                  <a:lnTo>
                    <a:pt x="485989" y="136309"/>
                  </a:lnTo>
                  <a:lnTo>
                    <a:pt x="482742" y="151075"/>
                  </a:lnTo>
                  <a:lnTo>
                    <a:pt x="479457" y="165799"/>
                  </a:lnTo>
                  <a:lnTo>
                    <a:pt x="476112" y="180479"/>
                  </a:lnTo>
                  <a:lnTo>
                    <a:pt x="474198" y="188877"/>
                  </a:lnTo>
                  <a:lnTo>
                    <a:pt x="472353" y="197162"/>
                  </a:lnTo>
                  <a:lnTo>
                    <a:pt x="470565" y="205345"/>
                  </a:lnTo>
                  <a:lnTo>
                    <a:pt x="468822" y="213436"/>
                  </a:lnTo>
                  <a:lnTo>
                    <a:pt x="467527" y="219379"/>
                  </a:lnTo>
                  <a:lnTo>
                    <a:pt x="454695" y="276975"/>
                  </a:lnTo>
                  <a:lnTo>
                    <a:pt x="441667" y="321003"/>
                  </a:lnTo>
                  <a:lnTo>
                    <a:pt x="422575" y="364372"/>
                  </a:lnTo>
                  <a:lnTo>
                    <a:pt x="394045" y="408368"/>
                  </a:lnTo>
                  <a:lnTo>
                    <a:pt x="362082" y="449278"/>
                  </a:lnTo>
                  <a:lnTo>
                    <a:pt x="327187" y="491172"/>
                  </a:lnTo>
                  <a:lnTo>
                    <a:pt x="289551" y="532151"/>
                  </a:lnTo>
                  <a:lnTo>
                    <a:pt x="249366" y="570318"/>
                  </a:lnTo>
                  <a:lnTo>
                    <a:pt x="206929" y="603938"/>
                  </a:lnTo>
                  <a:lnTo>
                    <a:pt x="163845" y="631139"/>
                  </a:lnTo>
                  <a:lnTo>
                    <a:pt x="114775" y="654300"/>
                  </a:lnTo>
                  <a:lnTo>
                    <a:pt x="63553" y="670394"/>
                  </a:lnTo>
                  <a:lnTo>
                    <a:pt x="11080" y="679711"/>
                  </a:lnTo>
                  <a:lnTo>
                    <a:pt x="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7273" y="0"/>
              <a:ext cx="511985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0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0" y="679248"/>
                  </a:moveTo>
                  <a:lnTo>
                    <a:pt x="53642" y="672843"/>
                  </a:lnTo>
                  <a:lnTo>
                    <a:pt x="104852" y="660228"/>
                  </a:lnTo>
                  <a:lnTo>
                    <a:pt x="154044" y="640922"/>
                  </a:lnTo>
                  <a:lnTo>
                    <a:pt x="199629" y="615811"/>
                  </a:lnTo>
                  <a:lnTo>
                    <a:pt x="242103" y="585599"/>
                  </a:lnTo>
                  <a:lnTo>
                    <a:pt x="303229" y="530053"/>
                  </a:lnTo>
                  <a:lnTo>
                    <a:pt x="340841" y="489201"/>
                  </a:lnTo>
                  <a:lnTo>
                    <a:pt x="375859" y="447343"/>
                  </a:lnTo>
                  <a:lnTo>
                    <a:pt x="408028" y="406412"/>
                  </a:lnTo>
                  <a:lnTo>
                    <a:pt x="436439" y="362955"/>
                  </a:lnTo>
                  <a:lnTo>
                    <a:pt x="455464" y="320060"/>
                  </a:lnTo>
                  <a:lnTo>
                    <a:pt x="468462" y="276473"/>
                  </a:lnTo>
                  <a:lnTo>
                    <a:pt x="478792" y="230937"/>
                  </a:lnTo>
                  <a:lnTo>
                    <a:pt x="481357" y="219049"/>
                  </a:lnTo>
                  <a:lnTo>
                    <a:pt x="482691" y="212979"/>
                  </a:lnTo>
                  <a:lnTo>
                    <a:pt x="493364" y="166002"/>
                  </a:lnTo>
                  <a:lnTo>
                    <a:pt x="496572" y="151925"/>
                  </a:lnTo>
                  <a:lnTo>
                    <a:pt x="499752" y="137803"/>
                  </a:lnTo>
                  <a:lnTo>
                    <a:pt x="502922" y="123634"/>
                  </a:lnTo>
                  <a:lnTo>
                    <a:pt x="508983" y="96647"/>
                  </a:lnTo>
                  <a:lnTo>
                    <a:pt x="515257" y="69307"/>
                  </a:lnTo>
                  <a:lnTo>
                    <a:pt x="521849" y="41724"/>
                  </a:lnTo>
                  <a:lnTo>
                    <a:pt x="528868" y="14008"/>
                  </a:lnTo>
                  <a:lnTo>
                    <a:pt x="532784" y="0"/>
                  </a:lnTo>
                </a:path>
                <a:path w="535940" h="682625">
                  <a:moveTo>
                    <a:pt x="535873" y="0"/>
                  </a:moveTo>
                  <a:lnTo>
                    <a:pt x="524796" y="42205"/>
                  </a:lnTo>
                  <a:lnTo>
                    <a:pt x="512040" y="96671"/>
                  </a:lnTo>
                  <a:lnTo>
                    <a:pt x="502801" y="137831"/>
                  </a:lnTo>
                  <a:lnTo>
                    <a:pt x="499569" y="152173"/>
                  </a:lnTo>
                  <a:lnTo>
                    <a:pt x="496309" y="166469"/>
                  </a:lnTo>
                  <a:lnTo>
                    <a:pt x="493003" y="180721"/>
                  </a:lnTo>
                  <a:lnTo>
                    <a:pt x="491061" y="189129"/>
                  </a:lnTo>
                  <a:lnTo>
                    <a:pt x="489187" y="197405"/>
                  </a:lnTo>
                  <a:lnTo>
                    <a:pt x="487370" y="205563"/>
                  </a:lnTo>
                  <a:lnTo>
                    <a:pt x="485599" y="213614"/>
                  </a:lnTo>
                  <a:lnTo>
                    <a:pt x="484240" y="219786"/>
                  </a:lnTo>
                  <a:lnTo>
                    <a:pt x="482920" y="225857"/>
                  </a:lnTo>
                  <a:lnTo>
                    <a:pt x="481637" y="231851"/>
                  </a:lnTo>
                  <a:lnTo>
                    <a:pt x="471232" y="277568"/>
                  </a:lnTo>
                  <a:lnTo>
                    <a:pt x="458145" y="321351"/>
                  </a:lnTo>
                  <a:lnTo>
                    <a:pt x="438996" y="364482"/>
                  </a:lnTo>
                  <a:lnTo>
                    <a:pt x="410403" y="408241"/>
                  </a:lnTo>
                  <a:lnTo>
                    <a:pt x="378193" y="449211"/>
                  </a:lnTo>
                  <a:lnTo>
                    <a:pt x="343105" y="491142"/>
                  </a:lnTo>
                  <a:lnTo>
                    <a:pt x="305379" y="532123"/>
                  </a:lnTo>
                  <a:lnTo>
                    <a:pt x="265254" y="570242"/>
                  </a:lnTo>
                  <a:lnTo>
                    <a:pt x="222712" y="603939"/>
                  </a:lnTo>
                  <a:lnTo>
                    <a:pt x="179580" y="631177"/>
                  </a:lnTo>
                  <a:lnTo>
                    <a:pt x="130837" y="654196"/>
                  </a:lnTo>
                  <a:lnTo>
                    <a:pt x="79999" y="670242"/>
                  </a:lnTo>
                  <a:lnTo>
                    <a:pt x="27632" y="679753"/>
                  </a:lnTo>
                  <a:lnTo>
                    <a:pt x="463" y="682196"/>
                  </a:lnTo>
                  <a:lnTo>
                    <a:pt x="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197" y="0"/>
              <a:ext cx="537726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5" h="683260">
                  <a:moveTo>
                    <a:pt x="0" y="679955"/>
                  </a:moveTo>
                  <a:lnTo>
                    <a:pt x="43200" y="676848"/>
                  </a:lnTo>
                  <a:lnTo>
                    <a:pt x="95064" y="667245"/>
                  </a:lnTo>
                  <a:lnTo>
                    <a:pt x="145005" y="651316"/>
                  </a:lnTo>
                  <a:lnTo>
                    <a:pt x="192918" y="628625"/>
                  </a:lnTo>
                  <a:lnTo>
                    <a:pt x="236101" y="601350"/>
                  </a:lnTo>
                  <a:lnTo>
                    <a:pt x="278731" y="567588"/>
                  </a:lnTo>
                  <a:lnTo>
                    <a:pt x="318155" y="530280"/>
                  </a:lnTo>
                  <a:lnTo>
                    <a:pt x="355308" y="490141"/>
                  </a:lnTo>
                  <a:lnTo>
                    <a:pt x="390415" y="448406"/>
                  </a:lnTo>
                  <a:lnTo>
                    <a:pt x="423702" y="406311"/>
                  </a:lnTo>
                  <a:lnTo>
                    <a:pt x="452183" y="363066"/>
                  </a:lnTo>
                  <a:lnTo>
                    <a:pt x="471270" y="320394"/>
                  </a:lnTo>
                  <a:lnTo>
                    <a:pt x="484327" y="277043"/>
                  </a:lnTo>
                  <a:lnTo>
                    <a:pt x="494720" y="231762"/>
                  </a:lnTo>
                  <a:lnTo>
                    <a:pt x="496041" y="225679"/>
                  </a:lnTo>
                  <a:lnTo>
                    <a:pt x="497387" y="219507"/>
                  </a:lnTo>
                  <a:lnTo>
                    <a:pt x="498784" y="213220"/>
                  </a:lnTo>
                  <a:lnTo>
                    <a:pt x="500568" y="205150"/>
                  </a:lnTo>
                  <a:lnTo>
                    <a:pt x="502413" y="196990"/>
                  </a:lnTo>
                  <a:lnTo>
                    <a:pt x="504321" y="188724"/>
                  </a:lnTo>
                  <a:lnTo>
                    <a:pt x="506290" y="180340"/>
                  </a:lnTo>
                  <a:lnTo>
                    <a:pt x="509548" y="166602"/>
                  </a:lnTo>
                  <a:lnTo>
                    <a:pt x="512762" y="152819"/>
                  </a:lnTo>
                  <a:lnTo>
                    <a:pt x="515950" y="138988"/>
                  </a:lnTo>
                  <a:lnTo>
                    <a:pt x="519130" y="125108"/>
                  </a:lnTo>
                  <a:lnTo>
                    <a:pt x="525399" y="97846"/>
                  </a:lnTo>
                  <a:lnTo>
                    <a:pt x="531876" y="70239"/>
                  </a:lnTo>
                  <a:lnTo>
                    <a:pt x="538670" y="42395"/>
                  </a:lnTo>
                  <a:lnTo>
                    <a:pt x="545889" y="14427"/>
                  </a:lnTo>
                  <a:lnTo>
                    <a:pt x="549973" y="0"/>
                  </a:lnTo>
                </a:path>
                <a:path w="553085" h="683260">
                  <a:moveTo>
                    <a:pt x="553046" y="0"/>
                  </a:moveTo>
                  <a:lnTo>
                    <a:pt x="541512" y="43254"/>
                  </a:lnTo>
                  <a:lnTo>
                    <a:pt x="528190" y="98942"/>
                  </a:lnTo>
                  <a:lnTo>
                    <a:pt x="518748" y="140062"/>
                  </a:lnTo>
                  <a:lnTo>
                    <a:pt x="515590" y="153757"/>
                  </a:lnTo>
                  <a:lnTo>
                    <a:pt x="512408" y="167412"/>
                  </a:lnTo>
                  <a:lnTo>
                    <a:pt x="509186" y="181026"/>
                  </a:lnTo>
                  <a:lnTo>
                    <a:pt x="507213" y="189413"/>
                  </a:lnTo>
                  <a:lnTo>
                    <a:pt x="505312" y="197669"/>
                  </a:lnTo>
                  <a:lnTo>
                    <a:pt x="503478" y="205811"/>
                  </a:lnTo>
                  <a:lnTo>
                    <a:pt x="501705" y="213855"/>
                  </a:lnTo>
                  <a:lnTo>
                    <a:pt x="500308" y="220091"/>
                  </a:lnTo>
                  <a:lnTo>
                    <a:pt x="487197" y="277854"/>
                  </a:lnTo>
                  <a:lnTo>
                    <a:pt x="474043" y="321502"/>
                  </a:lnTo>
                  <a:lnTo>
                    <a:pt x="454800" y="364505"/>
                  </a:lnTo>
                  <a:lnTo>
                    <a:pt x="426077" y="408140"/>
                  </a:lnTo>
                  <a:lnTo>
                    <a:pt x="392719" y="450299"/>
                  </a:lnTo>
                  <a:lnTo>
                    <a:pt x="357524" y="492119"/>
                  </a:lnTo>
                  <a:lnTo>
                    <a:pt x="320255" y="532366"/>
                  </a:lnTo>
                  <a:lnTo>
                    <a:pt x="280675" y="569811"/>
                  </a:lnTo>
                  <a:lnTo>
                    <a:pt x="237771" y="603799"/>
                  </a:lnTo>
                  <a:lnTo>
                    <a:pt x="194315" y="631253"/>
                  </a:lnTo>
                  <a:lnTo>
                    <a:pt x="146066" y="654090"/>
                  </a:lnTo>
                  <a:lnTo>
                    <a:pt x="95788" y="670115"/>
                  </a:lnTo>
                  <a:lnTo>
                    <a:pt x="43653" y="679801"/>
                  </a:lnTo>
                  <a:lnTo>
                    <a:pt x="16448" y="682337"/>
                  </a:lnTo>
                  <a:lnTo>
                    <a:pt x="0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0" y="0"/>
              <a:ext cx="571604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0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0" y="680473"/>
                  </a:moveTo>
                  <a:lnTo>
                    <a:pt x="58276" y="676932"/>
                  </a:lnTo>
                  <a:lnTo>
                    <a:pt x="110119" y="667131"/>
                  </a:lnTo>
                  <a:lnTo>
                    <a:pt x="159480" y="651224"/>
                  </a:lnTo>
                  <a:lnTo>
                    <a:pt x="206880" y="628726"/>
                  </a:lnTo>
                  <a:lnTo>
                    <a:pt x="250384" y="601232"/>
                  </a:lnTo>
                  <a:lnTo>
                    <a:pt x="293392" y="567156"/>
                  </a:lnTo>
                  <a:lnTo>
                    <a:pt x="332776" y="529954"/>
                  </a:lnTo>
                  <a:lnTo>
                    <a:pt x="369984" y="489909"/>
                  </a:lnTo>
                  <a:lnTo>
                    <a:pt x="405219" y="448263"/>
                  </a:lnTo>
                  <a:lnTo>
                    <a:pt x="438680" y="406260"/>
                  </a:lnTo>
                  <a:lnTo>
                    <a:pt x="467262" y="363143"/>
                  </a:lnTo>
                  <a:lnTo>
                    <a:pt x="486428" y="320621"/>
                  </a:lnTo>
                  <a:lnTo>
                    <a:pt x="499547" y="277437"/>
                  </a:lnTo>
                  <a:lnTo>
                    <a:pt x="509991" y="232334"/>
                  </a:lnTo>
                  <a:lnTo>
                    <a:pt x="511350" y="226136"/>
                  </a:lnTo>
                  <a:lnTo>
                    <a:pt x="512747" y="219837"/>
                  </a:lnTo>
                  <a:lnTo>
                    <a:pt x="514182" y="213436"/>
                  </a:lnTo>
                  <a:lnTo>
                    <a:pt x="515969" y="205402"/>
                  </a:lnTo>
                  <a:lnTo>
                    <a:pt x="517828" y="197258"/>
                  </a:lnTo>
                  <a:lnTo>
                    <a:pt x="519766" y="188992"/>
                  </a:lnTo>
                  <a:lnTo>
                    <a:pt x="521789" y="180594"/>
                  </a:lnTo>
                  <a:lnTo>
                    <a:pt x="524624" y="168783"/>
                  </a:lnTo>
                  <a:lnTo>
                    <a:pt x="527441" y="156935"/>
                  </a:lnTo>
                  <a:lnTo>
                    <a:pt x="530247" y="145052"/>
                  </a:lnTo>
                  <a:lnTo>
                    <a:pt x="533054" y="133134"/>
                  </a:lnTo>
                  <a:lnTo>
                    <a:pt x="539921" y="104026"/>
                  </a:lnTo>
                  <a:lnTo>
                    <a:pt x="547003" y="74539"/>
                  </a:lnTo>
                  <a:lnTo>
                    <a:pt x="554398" y="44791"/>
                  </a:lnTo>
                  <a:lnTo>
                    <a:pt x="562201" y="14897"/>
                  </a:lnTo>
                  <a:lnTo>
                    <a:pt x="566493" y="0"/>
                  </a:lnTo>
                </a:path>
                <a:path w="569595" h="683895">
                  <a:moveTo>
                    <a:pt x="569547" y="0"/>
                  </a:moveTo>
                  <a:lnTo>
                    <a:pt x="557254" y="45536"/>
                  </a:lnTo>
                  <a:lnTo>
                    <a:pt x="542796" y="104752"/>
                  </a:lnTo>
                  <a:lnTo>
                    <a:pt x="533120" y="145766"/>
                  </a:lnTo>
                  <a:lnTo>
                    <a:pt x="530317" y="157642"/>
                  </a:lnTo>
                  <a:lnTo>
                    <a:pt x="527505" y="169484"/>
                  </a:lnTo>
                  <a:lnTo>
                    <a:pt x="524672" y="181292"/>
                  </a:lnTo>
                  <a:lnTo>
                    <a:pt x="522664" y="189668"/>
                  </a:lnTo>
                  <a:lnTo>
                    <a:pt x="520730" y="197923"/>
                  </a:lnTo>
                  <a:lnTo>
                    <a:pt x="518866" y="206063"/>
                  </a:lnTo>
                  <a:lnTo>
                    <a:pt x="517065" y="214096"/>
                  </a:lnTo>
                  <a:lnTo>
                    <a:pt x="515630" y="220472"/>
                  </a:lnTo>
                  <a:lnTo>
                    <a:pt x="502394" y="278284"/>
                  </a:lnTo>
                  <a:lnTo>
                    <a:pt x="489183" y="321757"/>
                  </a:lnTo>
                  <a:lnTo>
                    <a:pt x="469860" y="364607"/>
                  </a:lnTo>
                  <a:lnTo>
                    <a:pt x="441017" y="408114"/>
                  </a:lnTo>
                  <a:lnTo>
                    <a:pt x="407524" y="450161"/>
                  </a:lnTo>
                  <a:lnTo>
                    <a:pt x="372224" y="491872"/>
                  </a:lnTo>
                  <a:lnTo>
                    <a:pt x="334900" y="532024"/>
                  </a:lnTo>
                  <a:lnTo>
                    <a:pt x="295335" y="569392"/>
                  </a:lnTo>
                  <a:lnTo>
                    <a:pt x="252021" y="603713"/>
                  </a:lnTo>
                  <a:lnTo>
                    <a:pt x="208201" y="631406"/>
                  </a:lnTo>
                  <a:lnTo>
                    <a:pt x="160509" y="654047"/>
                  </a:lnTo>
                  <a:lnTo>
                    <a:pt x="110855" y="670039"/>
                  </a:lnTo>
                  <a:lnTo>
                    <a:pt x="58568" y="679889"/>
                  </a:lnTo>
                  <a:lnTo>
                    <a:pt x="3756" y="683539"/>
                  </a:lnTo>
                  <a:lnTo>
                    <a:pt x="0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2500" y="0"/>
              <a:ext cx="516013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0" y="680374"/>
                  </a:moveTo>
                  <a:lnTo>
                    <a:pt x="45710" y="679728"/>
                  </a:lnTo>
                  <a:lnTo>
                    <a:pt x="98679" y="672878"/>
                  </a:lnTo>
                  <a:lnTo>
                    <a:pt x="149130" y="659933"/>
                  </a:lnTo>
                  <a:lnTo>
                    <a:pt x="196791" y="640913"/>
                  </a:lnTo>
                  <a:lnTo>
                    <a:pt x="242146" y="615837"/>
                  </a:lnTo>
                  <a:lnTo>
                    <a:pt x="285622" y="584883"/>
                  </a:lnTo>
                  <a:lnTo>
                    <a:pt x="346561" y="529778"/>
                  </a:lnTo>
                  <a:lnTo>
                    <a:pt x="383789" y="489830"/>
                  </a:lnTo>
                  <a:lnTo>
                    <a:pt x="419177" y="448209"/>
                  </a:lnTo>
                  <a:lnTo>
                    <a:pt x="452873" y="406184"/>
                  </a:lnTo>
                  <a:lnTo>
                    <a:pt x="481574" y="363209"/>
                  </a:lnTo>
                  <a:lnTo>
                    <a:pt x="500821" y="320831"/>
                  </a:lnTo>
                  <a:lnTo>
                    <a:pt x="514002" y="277800"/>
                  </a:lnTo>
                  <a:lnTo>
                    <a:pt x="524501" y="232867"/>
                  </a:lnTo>
                  <a:lnTo>
                    <a:pt x="525898" y="226581"/>
                  </a:lnTo>
                  <a:lnTo>
                    <a:pt x="527320" y="220193"/>
                  </a:lnTo>
                  <a:lnTo>
                    <a:pt x="536515" y="180886"/>
                  </a:lnTo>
                  <a:lnTo>
                    <a:pt x="539307" y="169473"/>
                  </a:lnTo>
                  <a:lnTo>
                    <a:pt x="542087" y="158021"/>
                  </a:lnTo>
                  <a:lnTo>
                    <a:pt x="544862" y="146534"/>
                  </a:lnTo>
                  <a:lnTo>
                    <a:pt x="547640" y="135014"/>
                  </a:lnTo>
                  <a:lnTo>
                    <a:pt x="554745" y="105542"/>
                  </a:lnTo>
                  <a:lnTo>
                    <a:pt x="562062" y="75692"/>
                  </a:lnTo>
                  <a:lnTo>
                    <a:pt x="569687" y="45585"/>
                  </a:lnTo>
                  <a:lnTo>
                    <a:pt x="577714" y="15342"/>
                  </a:lnTo>
                  <a:lnTo>
                    <a:pt x="582191" y="0"/>
                  </a:lnTo>
                </a:path>
                <a:path w="585470" h="683895">
                  <a:moveTo>
                    <a:pt x="585309" y="0"/>
                  </a:moveTo>
                  <a:lnTo>
                    <a:pt x="572436" y="46835"/>
                  </a:lnTo>
                  <a:lnTo>
                    <a:pt x="557263" y="107664"/>
                  </a:lnTo>
                  <a:lnTo>
                    <a:pt x="547395" y="148620"/>
                  </a:lnTo>
                  <a:lnTo>
                    <a:pt x="544733" y="159645"/>
                  </a:lnTo>
                  <a:lnTo>
                    <a:pt x="542064" y="170642"/>
                  </a:lnTo>
                  <a:lnTo>
                    <a:pt x="539385" y="181610"/>
                  </a:lnTo>
                  <a:lnTo>
                    <a:pt x="537343" y="189976"/>
                  </a:lnTo>
                  <a:lnTo>
                    <a:pt x="528819" y="227140"/>
                  </a:lnTo>
                  <a:lnTo>
                    <a:pt x="527434" y="233363"/>
                  </a:lnTo>
                  <a:lnTo>
                    <a:pt x="516880" y="278592"/>
                  </a:lnTo>
                  <a:lnTo>
                    <a:pt x="503606" y="321923"/>
                  </a:lnTo>
                  <a:lnTo>
                    <a:pt x="484193" y="364640"/>
                  </a:lnTo>
                  <a:lnTo>
                    <a:pt x="455222" y="408026"/>
                  </a:lnTo>
                  <a:lnTo>
                    <a:pt x="421445" y="450130"/>
                  </a:lnTo>
                  <a:lnTo>
                    <a:pt x="385966" y="491839"/>
                  </a:lnTo>
                  <a:lnTo>
                    <a:pt x="348634" y="531891"/>
                  </a:lnTo>
                  <a:lnTo>
                    <a:pt x="309299" y="569024"/>
                  </a:lnTo>
                  <a:lnTo>
                    <a:pt x="265671" y="603595"/>
                  </a:lnTo>
                  <a:lnTo>
                    <a:pt x="221567" y="631469"/>
                  </a:lnTo>
                  <a:lnTo>
                    <a:pt x="174317" y="653953"/>
                  </a:lnTo>
                  <a:lnTo>
                    <a:pt x="125162" y="669950"/>
                  </a:lnTo>
                  <a:lnTo>
                    <a:pt x="72938" y="679985"/>
                  </a:lnTo>
                  <a:lnTo>
                    <a:pt x="18152" y="683781"/>
                  </a:lnTo>
                  <a:lnTo>
                    <a:pt x="0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9243" y="0"/>
              <a:ext cx="541630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0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10" h="684530">
                  <a:moveTo>
                    <a:pt x="0" y="680382"/>
                  </a:moveTo>
                  <a:lnTo>
                    <a:pt x="59254" y="679866"/>
                  </a:lnTo>
                  <a:lnTo>
                    <a:pt x="112439" y="672807"/>
                  </a:lnTo>
                  <a:lnTo>
                    <a:pt x="162381" y="659810"/>
                  </a:lnTo>
                  <a:lnTo>
                    <a:pt x="209605" y="640857"/>
                  </a:lnTo>
                  <a:lnTo>
                    <a:pt x="254884" y="615794"/>
                  </a:lnTo>
                  <a:lnTo>
                    <a:pt x="298639" y="584644"/>
                  </a:lnTo>
                  <a:lnTo>
                    <a:pt x="359592" y="529570"/>
                  </a:lnTo>
                  <a:lnTo>
                    <a:pt x="396855" y="489715"/>
                  </a:lnTo>
                  <a:lnTo>
                    <a:pt x="432392" y="448150"/>
                  </a:lnTo>
                  <a:lnTo>
                    <a:pt x="466307" y="406158"/>
                  </a:lnTo>
                  <a:lnTo>
                    <a:pt x="495089" y="363327"/>
                  </a:lnTo>
                  <a:lnTo>
                    <a:pt x="514409" y="321127"/>
                  </a:lnTo>
                  <a:lnTo>
                    <a:pt x="527655" y="278301"/>
                  </a:lnTo>
                  <a:lnTo>
                    <a:pt x="538214" y="233591"/>
                  </a:lnTo>
                  <a:lnTo>
                    <a:pt x="541110" y="220624"/>
                  </a:lnTo>
                  <a:lnTo>
                    <a:pt x="542646" y="213982"/>
                  </a:lnTo>
                  <a:lnTo>
                    <a:pt x="553038" y="170782"/>
                  </a:lnTo>
                  <a:lnTo>
                    <a:pt x="555624" y="160342"/>
                  </a:lnTo>
                  <a:lnTo>
                    <a:pt x="558208" y="149871"/>
                  </a:lnTo>
                  <a:lnTo>
                    <a:pt x="560795" y="139369"/>
                  </a:lnTo>
                  <a:lnTo>
                    <a:pt x="568294" y="108948"/>
                  </a:lnTo>
                  <a:lnTo>
                    <a:pt x="576012" y="78136"/>
                  </a:lnTo>
                  <a:lnTo>
                    <a:pt x="584040" y="47058"/>
                  </a:lnTo>
                  <a:lnTo>
                    <a:pt x="592468" y="15837"/>
                  </a:lnTo>
                  <a:lnTo>
                    <a:pt x="597138" y="0"/>
                  </a:lnTo>
                </a:path>
                <a:path w="600710" h="684530">
                  <a:moveTo>
                    <a:pt x="600252" y="0"/>
                  </a:moveTo>
                  <a:lnTo>
                    <a:pt x="586956" y="47689"/>
                  </a:lnTo>
                  <a:lnTo>
                    <a:pt x="571284" y="109254"/>
                  </a:lnTo>
                  <a:lnTo>
                    <a:pt x="561194" y="150166"/>
                  </a:lnTo>
                  <a:lnTo>
                    <a:pt x="558577" y="160780"/>
                  </a:lnTo>
                  <a:lnTo>
                    <a:pt x="555957" y="171363"/>
                  </a:lnTo>
                  <a:lnTo>
                    <a:pt x="553327" y="181914"/>
                  </a:lnTo>
                  <a:lnTo>
                    <a:pt x="551255" y="190284"/>
                  </a:lnTo>
                  <a:lnTo>
                    <a:pt x="549279" y="198521"/>
                  </a:lnTo>
                  <a:lnTo>
                    <a:pt x="547383" y="206637"/>
                  </a:lnTo>
                  <a:lnTo>
                    <a:pt x="545555" y="214642"/>
                  </a:lnTo>
                  <a:lnTo>
                    <a:pt x="544031" y="221259"/>
                  </a:lnTo>
                  <a:lnTo>
                    <a:pt x="542570" y="227761"/>
                  </a:lnTo>
                  <a:lnTo>
                    <a:pt x="541135" y="234162"/>
                  </a:lnTo>
                  <a:lnTo>
                    <a:pt x="530507" y="279153"/>
                  </a:lnTo>
                  <a:lnTo>
                    <a:pt x="517164" y="322267"/>
                  </a:lnTo>
                  <a:lnTo>
                    <a:pt x="497687" y="364787"/>
                  </a:lnTo>
                  <a:lnTo>
                    <a:pt x="468656" y="408000"/>
                  </a:lnTo>
                  <a:lnTo>
                    <a:pt x="434696" y="450044"/>
                  </a:lnTo>
                  <a:lnTo>
                    <a:pt x="399087" y="491682"/>
                  </a:lnTo>
                  <a:lnTo>
                    <a:pt x="361709" y="531646"/>
                  </a:lnTo>
                  <a:lnTo>
                    <a:pt x="322441" y="568668"/>
                  </a:lnTo>
                  <a:lnTo>
                    <a:pt x="278488" y="603516"/>
                  </a:lnTo>
                  <a:lnTo>
                    <a:pt x="234087" y="631583"/>
                  </a:lnTo>
                  <a:lnTo>
                    <a:pt x="187296" y="653894"/>
                  </a:lnTo>
                  <a:lnTo>
                    <a:pt x="138647" y="669861"/>
                  </a:lnTo>
                  <a:lnTo>
                    <a:pt x="86529" y="680053"/>
                  </a:lnTo>
                  <a:lnTo>
                    <a:pt x="31763" y="684072"/>
                  </a:lnTo>
                  <a:lnTo>
                    <a:pt x="0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0" y="0"/>
              <a:ext cx="616220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0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80" h="684530">
                  <a:moveTo>
                    <a:pt x="0" y="680534"/>
                  </a:moveTo>
                  <a:lnTo>
                    <a:pt x="44498" y="681393"/>
                  </a:lnTo>
                  <a:lnTo>
                    <a:pt x="98943" y="677221"/>
                  </a:lnTo>
                  <a:lnTo>
                    <a:pt x="150606" y="666953"/>
                  </a:lnTo>
                  <a:lnTo>
                    <a:pt x="198317" y="651127"/>
                  </a:lnTo>
                  <a:lnTo>
                    <a:pt x="244256" y="629158"/>
                  </a:lnTo>
                  <a:lnTo>
                    <a:pt x="288738" y="601042"/>
                  </a:lnTo>
                  <a:lnTo>
                    <a:pt x="332839" y="566077"/>
                  </a:lnTo>
                  <a:lnTo>
                    <a:pt x="371831" y="529352"/>
                  </a:lnTo>
                  <a:lnTo>
                    <a:pt x="409127" y="489590"/>
                  </a:lnTo>
                  <a:lnTo>
                    <a:pt x="444795" y="448082"/>
                  </a:lnTo>
                  <a:lnTo>
                    <a:pt x="478901" y="406121"/>
                  </a:lnTo>
                  <a:lnTo>
                    <a:pt x="507786" y="363439"/>
                  </a:lnTo>
                  <a:lnTo>
                    <a:pt x="527174" y="321404"/>
                  </a:lnTo>
                  <a:lnTo>
                    <a:pt x="540466" y="278756"/>
                  </a:lnTo>
                  <a:lnTo>
                    <a:pt x="551063" y="234239"/>
                  </a:lnTo>
                  <a:lnTo>
                    <a:pt x="554060" y="221043"/>
                  </a:lnTo>
                  <a:lnTo>
                    <a:pt x="555635" y="214249"/>
                  </a:lnTo>
                  <a:lnTo>
                    <a:pt x="565932" y="172187"/>
                  </a:lnTo>
                  <a:lnTo>
                    <a:pt x="568289" y="162854"/>
                  </a:lnTo>
                  <a:lnTo>
                    <a:pt x="570643" y="153494"/>
                  </a:lnTo>
                  <a:lnTo>
                    <a:pt x="572996" y="144107"/>
                  </a:lnTo>
                  <a:lnTo>
                    <a:pt x="580933" y="112639"/>
                  </a:lnTo>
                  <a:lnTo>
                    <a:pt x="589088" y="80767"/>
                  </a:lnTo>
                  <a:lnTo>
                    <a:pt x="597550" y="48622"/>
                  </a:lnTo>
                  <a:lnTo>
                    <a:pt x="606409" y="16332"/>
                  </a:lnTo>
                  <a:lnTo>
                    <a:pt x="611277" y="0"/>
                  </a:lnTo>
                </a:path>
                <a:path w="614680" h="684530">
                  <a:moveTo>
                    <a:pt x="614407" y="0"/>
                  </a:moveTo>
                  <a:lnTo>
                    <a:pt x="600462" y="49260"/>
                  </a:lnTo>
                  <a:lnTo>
                    <a:pt x="583911" y="112962"/>
                  </a:lnTo>
                  <a:lnTo>
                    <a:pt x="573627" y="153807"/>
                  </a:lnTo>
                  <a:lnTo>
                    <a:pt x="571235" y="163304"/>
                  </a:lnTo>
                  <a:lnTo>
                    <a:pt x="568840" y="172776"/>
                  </a:lnTo>
                  <a:lnTo>
                    <a:pt x="566442" y="182220"/>
                  </a:lnTo>
                  <a:lnTo>
                    <a:pt x="564336" y="190583"/>
                  </a:lnTo>
                  <a:lnTo>
                    <a:pt x="555457" y="228295"/>
                  </a:lnTo>
                  <a:lnTo>
                    <a:pt x="553984" y="234810"/>
                  </a:lnTo>
                  <a:lnTo>
                    <a:pt x="543320" y="279617"/>
                  </a:lnTo>
                  <a:lnTo>
                    <a:pt x="529931" y="322558"/>
                  </a:lnTo>
                  <a:lnTo>
                    <a:pt x="510373" y="364912"/>
                  </a:lnTo>
                  <a:lnTo>
                    <a:pt x="481200" y="407962"/>
                  </a:lnTo>
                  <a:lnTo>
                    <a:pt x="447114" y="449930"/>
                  </a:lnTo>
                  <a:lnTo>
                    <a:pt x="411410" y="491490"/>
                  </a:lnTo>
                  <a:lnTo>
                    <a:pt x="373997" y="531374"/>
                  </a:lnTo>
                  <a:lnTo>
                    <a:pt x="334782" y="568312"/>
                  </a:lnTo>
                  <a:lnTo>
                    <a:pt x="290414" y="603493"/>
                  </a:lnTo>
                  <a:lnTo>
                    <a:pt x="245666" y="631787"/>
                  </a:lnTo>
                  <a:lnTo>
                    <a:pt x="199401" y="653901"/>
                  </a:lnTo>
                  <a:lnTo>
                    <a:pt x="151356" y="669823"/>
                  </a:lnTo>
                  <a:lnTo>
                    <a:pt x="99260" y="680180"/>
                  </a:lnTo>
                  <a:lnTo>
                    <a:pt x="44574" y="684365"/>
                  </a:lnTo>
                  <a:lnTo>
                    <a:pt x="0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10661" y="0"/>
              <a:ext cx="520044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0" y="680520"/>
                  </a:moveTo>
                  <a:lnTo>
                    <a:pt x="3546" y="680822"/>
                  </a:lnTo>
                  <a:lnTo>
                    <a:pt x="56437" y="681672"/>
                  </a:lnTo>
                  <a:lnTo>
                    <a:pt x="83811" y="680293"/>
                  </a:lnTo>
                  <a:lnTo>
                    <a:pt x="136901" y="672901"/>
                  </a:lnTo>
                  <a:lnTo>
                    <a:pt x="186285" y="659736"/>
                  </a:lnTo>
                  <a:lnTo>
                    <a:pt x="232388" y="641020"/>
                  </a:lnTo>
                  <a:lnTo>
                    <a:pt x="277499" y="615990"/>
                  </a:lnTo>
                  <a:lnTo>
                    <a:pt x="322004" y="584287"/>
                  </a:lnTo>
                  <a:lnTo>
                    <a:pt x="383140" y="529163"/>
                  </a:lnTo>
                  <a:lnTo>
                    <a:pt x="420475" y="489497"/>
                  </a:lnTo>
                  <a:lnTo>
                    <a:pt x="456302" y="448033"/>
                  </a:lnTo>
                  <a:lnTo>
                    <a:pt x="490637" y="406082"/>
                  </a:lnTo>
                  <a:lnTo>
                    <a:pt x="519645" y="363527"/>
                  </a:lnTo>
                  <a:lnTo>
                    <a:pt x="539124" y="321624"/>
                  </a:lnTo>
                  <a:lnTo>
                    <a:pt x="552486" y="279116"/>
                  </a:lnTo>
                  <a:lnTo>
                    <a:pt x="563142" y="234746"/>
                  </a:lnTo>
                  <a:lnTo>
                    <a:pt x="566190" y="221398"/>
                  </a:lnTo>
                  <a:lnTo>
                    <a:pt x="567803" y="214528"/>
                  </a:lnTo>
                  <a:lnTo>
                    <a:pt x="578046" y="173261"/>
                  </a:lnTo>
                  <a:lnTo>
                    <a:pt x="580261" y="164658"/>
                  </a:lnTo>
                  <a:lnTo>
                    <a:pt x="582476" y="156031"/>
                  </a:lnTo>
                  <a:lnTo>
                    <a:pt x="584694" y="147383"/>
                  </a:lnTo>
                  <a:lnTo>
                    <a:pt x="592959" y="115225"/>
                  </a:lnTo>
                  <a:lnTo>
                    <a:pt x="601451" y="82657"/>
                  </a:lnTo>
                  <a:lnTo>
                    <a:pt x="610257" y="49814"/>
                  </a:lnTo>
                  <a:lnTo>
                    <a:pt x="619466" y="16827"/>
                  </a:lnTo>
                  <a:lnTo>
                    <a:pt x="624539" y="0"/>
                  </a:lnTo>
                </a:path>
                <a:path w="628015" h="685165">
                  <a:moveTo>
                    <a:pt x="627662" y="0"/>
                  </a:moveTo>
                  <a:lnTo>
                    <a:pt x="613081" y="50831"/>
                  </a:lnTo>
                  <a:lnTo>
                    <a:pt x="595660" y="116629"/>
                  </a:lnTo>
                  <a:lnTo>
                    <a:pt x="585175" y="157405"/>
                  </a:lnTo>
                  <a:lnTo>
                    <a:pt x="583017" y="165814"/>
                  </a:lnTo>
                  <a:lnTo>
                    <a:pt x="580859" y="174198"/>
                  </a:lnTo>
                  <a:lnTo>
                    <a:pt x="578699" y="182562"/>
                  </a:lnTo>
                  <a:lnTo>
                    <a:pt x="576572" y="190936"/>
                  </a:lnTo>
                  <a:lnTo>
                    <a:pt x="567561" y="228739"/>
                  </a:lnTo>
                  <a:lnTo>
                    <a:pt x="566050" y="235343"/>
                  </a:lnTo>
                  <a:lnTo>
                    <a:pt x="555328" y="280001"/>
                  </a:lnTo>
                  <a:lnTo>
                    <a:pt x="541874" y="322798"/>
                  </a:lnTo>
                  <a:lnTo>
                    <a:pt x="522236" y="365020"/>
                  </a:lnTo>
                  <a:lnTo>
                    <a:pt x="492961" y="407949"/>
                  </a:lnTo>
                  <a:lnTo>
                    <a:pt x="458574" y="449955"/>
                  </a:lnTo>
                  <a:lnTo>
                    <a:pt x="422676" y="491494"/>
                  </a:lnTo>
                  <a:lnTo>
                    <a:pt x="385241" y="531259"/>
                  </a:lnTo>
                  <a:lnTo>
                    <a:pt x="346238" y="567943"/>
                  </a:lnTo>
                  <a:lnTo>
                    <a:pt x="301568" y="603411"/>
                  </a:lnTo>
                  <a:lnTo>
                    <a:pt x="256487" y="631926"/>
                  </a:lnTo>
                  <a:lnTo>
                    <a:pt x="210723" y="653856"/>
                  </a:lnTo>
                  <a:lnTo>
                    <a:pt x="163206" y="669747"/>
                  </a:lnTo>
                  <a:lnTo>
                    <a:pt x="111212" y="680302"/>
                  </a:lnTo>
                  <a:lnTo>
                    <a:pt x="56513" y="684656"/>
                  </a:lnTo>
                  <a:lnTo>
                    <a:pt x="3437" y="683804"/>
                  </a:lnTo>
                  <a:lnTo>
                    <a:pt x="0" y="6835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0" y="0"/>
              <a:ext cx="640347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80" h="685165">
                  <a:moveTo>
                    <a:pt x="0" y="680096"/>
                  </a:moveTo>
                  <a:lnTo>
                    <a:pt x="14620" y="681291"/>
                  </a:lnTo>
                  <a:lnTo>
                    <a:pt x="67464" y="681964"/>
                  </a:lnTo>
                  <a:lnTo>
                    <a:pt x="94953" y="680492"/>
                  </a:lnTo>
                  <a:lnTo>
                    <a:pt x="147991" y="672929"/>
                  </a:lnTo>
                  <a:lnTo>
                    <a:pt x="196927" y="659705"/>
                  </a:lnTo>
                  <a:lnTo>
                    <a:pt x="242525" y="641111"/>
                  </a:lnTo>
                  <a:lnTo>
                    <a:pt x="287552" y="616104"/>
                  </a:lnTo>
                  <a:lnTo>
                    <a:pt x="332410" y="584144"/>
                  </a:lnTo>
                  <a:lnTo>
                    <a:pt x="391485" y="531215"/>
                  </a:lnTo>
                  <a:lnTo>
                    <a:pt x="427351" y="493531"/>
                  </a:lnTo>
                  <a:lnTo>
                    <a:pt x="463635" y="451946"/>
                  </a:lnTo>
                  <a:lnTo>
                    <a:pt x="501474" y="406057"/>
                  </a:lnTo>
                  <a:lnTo>
                    <a:pt x="530609" y="363627"/>
                  </a:lnTo>
                  <a:lnTo>
                    <a:pt x="550177" y="321871"/>
                  </a:lnTo>
                  <a:lnTo>
                    <a:pt x="563609" y="279530"/>
                  </a:lnTo>
                  <a:lnTo>
                    <a:pt x="574334" y="235343"/>
                  </a:lnTo>
                  <a:lnTo>
                    <a:pt x="575871" y="228650"/>
                  </a:lnTo>
                  <a:lnTo>
                    <a:pt x="577446" y="221830"/>
                  </a:lnTo>
                  <a:lnTo>
                    <a:pt x="579097" y="214871"/>
                  </a:lnTo>
                  <a:lnTo>
                    <a:pt x="581104" y="206382"/>
                  </a:lnTo>
                  <a:lnTo>
                    <a:pt x="583115" y="198140"/>
                  </a:lnTo>
                  <a:lnTo>
                    <a:pt x="594502" y="154304"/>
                  </a:lnTo>
                  <a:lnTo>
                    <a:pt x="612442" y="86421"/>
                  </a:lnTo>
                  <a:lnTo>
                    <a:pt x="631687" y="17348"/>
                  </a:lnTo>
                  <a:lnTo>
                    <a:pt x="636971" y="0"/>
                  </a:lnTo>
                </a:path>
                <a:path w="640080" h="685165">
                  <a:moveTo>
                    <a:pt x="640071" y="0"/>
                  </a:moveTo>
                  <a:lnTo>
                    <a:pt x="624614" y="53131"/>
                  </a:lnTo>
                  <a:lnTo>
                    <a:pt x="605930" y="122415"/>
                  </a:lnTo>
                  <a:lnTo>
                    <a:pt x="590057" y="182930"/>
                  </a:lnTo>
                  <a:lnTo>
                    <a:pt x="581980" y="215569"/>
                  </a:lnTo>
                  <a:lnTo>
                    <a:pt x="580316" y="222580"/>
                  </a:lnTo>
                  <a:lnTo>
                    <a:pt x="578728" y="229450"/>
                  </a:lnTo>
                  <a:lnTo>
                    <a:pt x="577166" y="236219"/>
                  </a:lnTo>
                  <a:lnTo>
                    <a:pt x="566388" y="280622"/>
                  </a:lnTo>
                  <a:lnTo>
                    <a:pt x="552873" y="323188"/>
                  </a:lnTo>
                  <a:lnTo>
                    <a:pt x="533159" y="365198"/>
                  </a:lnTo>
                  <a:lnTo>
                    <a:pt x="503786" y="407936"/>
                  </a:lnTo>
                  <a:lnTo>
                    <a:pt x="465742" y="454021"/>
                  </a:lnTo>
                  <a:lnTo>
                    <a:pt x="429313" y="495742"/>
                  </a:lnTo>
                  <a:lnTo>
                    <a:pt x="393379" y="533489"/>
                  </a:lnTo>
                  <a:lnTo>
                    <a:pt x="356821" y="567651"/>
                  </a:lnTo>
                  <a:lnTo>
                    <a:pt x="311747" y="603396"/>
                  </a:lnTo>
                  <a:lnTo>
                    <a:pt x="266359" y="632091"/>
                  </a:lnTo>
                  <a:lnTo>
                    <a:pt x="221068" y="653854"/>
                  </a:lnTo>
                  <a:lnTo>
                    <a:pt x="174119" y="669721"/>
                  </a:lnTo>
                  <a:lnTo>
                    <a:pt x="122186" y="680421"/>
                  </a:lnTo>
                  <a:lnTo>
                    <a:pt x="67528" y="684949"/>
                  </a:lnTo>
                  <a:lnTo>
                    <a:pt x="14493" y="684271"/>
                  </a:lnTo>
                  <a:lnTo>
                    <a:pt x="0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0" y="0"/>
              <a:ext cx="653124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0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0" y="679849"/>
                  </a:moveTo>
                  <a:lnTo>
                    <a:pt x="24758" y="681788"/>
                  </a:lnTo>
                  <a:lnTo>
                    <a:pt x="77544" y="682295"/>
                  </a:lnTo>
                  <a:lnTo>
                    <a:pt x="104944" y="680737"/>
                  </a:lnTo>
                  <a:lnTo>
                    <a:pt x="157953" y="673002"/>
                  </a:lnTo>
                  <a:lnTo>
                    <a:pt x="206653" y="659680"/>
                  </a:lnTo>
                  <a:lnTo>
                    <a:pt x="251693" y="641204"/>
                  </a:lnTo>
                  <a:lnTo>
                    <a:pt x="296616" y="616216"/>
                  </a:lnTo>
                  <a:lnTo>
                    <a:pt x="341827" y="583989"/>
                  </a:lnTo>
                  <a:lnTo>
                    <a:pt x="400903" y="531123"/>
                  </a:lnTo>
                  <a:lnTo>
                    <a:pt x="436789" y="493558"/>
                  </a:lnTo>
                  <a:lnTo>
                    <a:pt x="473266" y="452010"/>
                  </a:lnTo>
                  <a:lnTo>
                    <a:pt x="511427" y="406095"/>
                  </a:lnTo>
                  <a:lnTo>
                    <a:pt x="540604" y="363875"/>
                  </a:lnTo>
                  <a:lnTo>
                    <a:pt x="560219" y="322350"/>
                  </a:lnTo>
                  <a:lnTo>
                    <a:pt x="573697" y="280260"/>
                  </a:lnTo>
                  <a:lnTo>
                    <a:pt x="584465" y="236347"/>
                  </a:lnTo>
                  <a:lnTo>
                    <a:pt x="586078" y="229425"/>
                  </a:lnTo>
                  <a:lnTo>
                    <a:pt x="587729" y="222390"/>
                  </a:lnTo>
                  <a:lnTo>
                    <a:pt x="597673" y="182524"/>
                  </a:lnTo>
                  <a:lnTo>
                    <a:pt x="611768" y="129665"/>
                  </a:lnTo>
                  <a:lnTo>
                    <a:pt x="621770" y="92680"/>
                  </a:lnTo>
                  <a:lnTo>
                    <a:pt x="632131" y="55364"/>
                  </a:lnTo>
                  <a:lnTo>
                    <a:pt x="642948" y="17856"/>
                  </a:lnTo>
                  <a:lnTo>
                    <a:pt x="648441" y="0"/>
                  </a:lnTo>
                </a:path>
                <a:path w="652145" h="685800">
                  <a:moveTo>
                    <a:pt x="651549" y="0"/>
                  </a:moveTo>
                  <a:lnTo>
                    <a:pt x="635430" y="54650"/>
                  </a:lnTo>
                  <a:lnTo>
                    <a:pt x="615864" y="125905"/>
                  </a:lnTo>
                  <a:lnTo>
                    <a:pt x="600505" y="183299"/>
                  </a:lnTo>
                  <a:lnTo>
                    <a:pt x="590574" y="222999"/>
                  </a:lnTo>
                  <a:lnTo>
                    <a:pt x="587360" y="236842"/>
                  </a:lnTo>
                  <a:lnTo>
                    <a:pt x="576544" y="281073"/>
                  </a:lnTo>
                  <a:lnTo>
                    <a:pt x="562978" y="323480"/>
                  </a:lnTo>
                  <a:lnTo>
                    <a:pt x="543185" y="365342"/>
                  </a:lnTo>
                  <a:lnTo>
                    <a:pt x="513688" y="407937"/>
                  </a:lnTo>
                  <a:lnTo>
                    <a:pt x="475563" y="453859"/>
                  </a:lnTo>
                  <a:lnTo>
                    <a:pt x="439064" y="495462"/>
                  </a:lnTo>
                  <a:lnTo>
                    <a:pt x="403072" y="533145"/>
                  </a:lnTo>
                  <a:lnTo>
                    <a:pt x="366469" y="567309"/>
                  </a:lnTo>
                  <a:lnTo>
                    <a:pt x="320973" y="603393"/>
                  </a:lnTo>
                  <a:lnTo>
                    <a:pt x="275220" y="632333"/>
                  </a:lnTo>
                  <a:lnTo>
                    <a:pt x="230489" y="653882"/>
                  </a:lnTo>
                  <a:lnTo>
                    <a:pt x="184148" y="669696"/>
                  </a:lnTo>
                  <a:lnTo>
                    <a:pt x="132229" y="680615"/>
                  </a:lnTo>
                  <a:lnTo>
                    <a:pt x="77633" y="685267"/>
                  </a:lnTo>
                  <a:lnTo>
                    <a:pt x="24667" y="684757"/>
                  </a:lnTo>
                  <a:lnTo>
                    <a:pt x="0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40847" y="0"/>
              <a:ext cx="52406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0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5" h="685800">
                  <a:moveTo>
                    <a:pt x="0" y="679745"/>
                  </a:moveTo>
                  <a:lnTo>
                    <a:pt x="33948" y="682285"/>
                  </a:lnTo>
                  <a:lnTo>
                    <a:pt x="86683" y="682625"/>
                  </a:lnTo>
                  <a:lnTo>
                    <a:pt x="114047" y="680989"/>
                  </a:lnTo>
                  <a:lnTo>
                    <a:pt x="167004" y="673093"/>
                  </a:lnTo>
                  <a:lnTo>
                    <a:pt x="215417" y="659683"/>
                  </a:lnTo>
                  <a:lnTo>
                    <a:pt x="259964" y="641307"/>
                  </a:lnTo>
                  <a:lnTo>
                    <a:pt x="304814" y="616335"/>
                  </a:lnTo>
                  <a:lnTo>
                    <a:pt x="350374" y="583856"/>
                  </a:lnTo>
                  <a:lnTo>
                    <a:pt x="409381" y="531097"/>
                  </a:lnTo>
                  <a:lnTo>
                    <a:pt x="445242" y="493644"/>
                  </a:lnTo>
                  <a:lnTo>
                    <a:pt x="481885" y="452098"/>
                  </a:lnTo>
                  <a:lnTo>
                    <a:pt x="520363" y="406108"/>
                  </a:lnTo>
                  <a:lnTo>
                    <a:pt x="549664" y="364019"/>
                  </a:lnTo>
                  <a:lnTo>
                    <a:pt x="569361" y="322637"/>
                  </a:lnTo>
                  <a:lnTo>
                    <a:pt x="582898" y="280703"/>
                  </a:lnTo>
                  <a:lnTo>
                    <a:pt x="593718" y="236956"/>
                  </a:lnTo>
                  <a:lnTo>
                    <a:pt x="597046" y="222821"/>
                  </a:lnTo>
                  <a:lnTo>
                    <a:pt x="598824" y="215531"/>
                  </a:lnTo>
                  <a:lnTo>
                    <a:pt x="610088" y="171907"/>
                  </a:lnTo>
                  <a:lnTo>
                    <a:pt x="620386" y="134133"/>
                  </a:lnTo>
                  <a:lnTo>
                    <a:pt x="630953" y="95869"/>
                  </a:lnTo>
                  <a:lnTo>
                    <a:pt x="641880" y="57257"/>
                  </a:lnTo>
                  <a:lnTo>
                    <a:pt x="653256" y="18440"/>
                  </a:lnTo>
                  <a:lnTo>
                    <a:pt x="658990" y="0"/>
                  </a:lnTo>
                </a:path>
                <a:path w="662305" h="685800">
                  <a:moveTo>
                    <a:pt x="662094" y="0"/>
                  </a:moveTo>
                  <a:lnTo>
                    <a:pt x="644949" y="57301"/>
                  </a:lnTo>
                  <a:lnTo>
                    <a:pt x="634239" y="95143"/>
                  </a:lnTo>
                  <a:lnTo>
                    <a:pt x="623884" y="132664"/>
                  </a:lnTo>
                  <a:lnTo>
                    <a:pt x="613797" y="169710"/>
                  </a:lnTo>
                  <a:lnTo>
                    <a:pt x="609987" y="183693"/>
                  </a:lnTo>
                  <a:lnTo>
                    <a:pt x="599941" y="223494"/>
                  </a:lnTo>
                  <a:lnTo>
                    <a:pt x="596626" y="237579"/>
                  </a:lnTo>
                  <a:lnTo>
                    <a:pt x="585734" y="281621"/>
                  </a:lnTo>
                  <a:lnTo>
                    <a:pt x="572095" y="323848"/>
                  </a:lnTo>
                  <a:lnTo>
                    <a:pt x="552233" y="365539"/>
                  </a:lnTo>
                  <a:lnTo>
                    <a:pt x="522674" y="407975"/>
                  </a:lnTo>
                  <a:lnTo>
                    <a:pt x="484149" y="454024"/>
                  </a:lnTo>
                  <a:lnTo>
                    <a:pt x="447438" y="495639"/>
                  </a:lnTo>
                  <a:lnTo>
                    <a:pt x="411476" y="533183"/>
                  </a:lnTo>
                  <a:lnTo>
                    <a:pt x="375202" y="567017"/>
                  </a:lnTo>
                  <a:lnTo>
                    <a:pt x="329285" y="603450"/>
                  </a:lnTo>
                  <a:lnTo>
                    <a:pt x="283178" y="632625"/>
                  </a:lnTo>
                  <a:lnTo>
                    <a:pt x="238967" y="653964"/>
                  </a:lnTo>
                  <a:lnTo>
                    <a:pt x="193224" y="669722"/>
                  </a:lnTo>
                  <a:lnTo>
                    <a:pt x="141409" y="680731"/>
                  </a:lnTo>
                  <a:lnTo>
                    <a:pt x="86785" y="685597"/>
                  </a:lnTo>
                  <a:lnTo>
                    <a:pt x="33839" y="685257"/>
                  </a:lnTo>
                  <a:lnTo>
                    <a:pt x="0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0" y="0"/>
              <a:ext cx="671891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30" h="686435">
                  <a:moveTo>
                    <a:pt x="0" y="679791"/>
                  </a:moveTo>
                  <a:lnTo>
                    <a:pt x="42146" y="682799"/>
                  </a:lnTo>
                  <a:lnTo>
                    <a:pt x="94824" y="682968"/>
                  </a:lnTo>
                  <a:lnTo>
                    <a:pt x="146635" y="678347"/>
                  </a:lnTo>
                  <a:lnTo>
                    <a:pt x="195997" y="668080"/>
                  </a:lnTo>
                  <a:lnTo>
                    <a:pt x="243251" y="652075"/>
                  </a:lnTo>
                  <a:lnTo>
                    <a:pt x="288740" y="630238"/>
                  </a:lnTo>
                  <a:lnTo>
                    <a:pt x="334900" y="601024"/>
                  </a:lnTo>
                  <a:lnTo>
                    <a:pt x="380955" y="564477"/>
                  </a:lnTo>
                  <a:lnTo>
                    <a:pt x="417157" y="530745"/>
                  </a:lnTo>
                  <a:lnTo>
                    <a:pt x="453083" y="493352"/>
                  </a:lnTo>
                  <a:lnTo>
                    <a:pt x="489788" y="451933"/>
                  </a:lnTo>
                  <a:lnTo>
                    <a:pt x="528326" y="406121"/>
                  </a:lnTo>
                  <a:lnTo>
                    <a:pt x="557758" y="364151"/>
                  </a:lnTo>
                  <a:lnTo>
                    <a:pt x="577549" y="322883"/>
                  </a:lnTo>
                  <a:lnTo>
                    <a:pt x="591157" y="281060"/>
                  </a:lnTo>
                  <a:lnTo>
                    <a:pt x="602037" y="237427"/>
                  </a:lnTo>
                  <a:lnTo>
                    <a:pt x="605137" y="224381"/>
                  </a:lnTo>
                  <a:lnTo>
                    <a:pt x="608379" y="211049"/>
                  </a:lnTo>
                  <a:lnTo>
                    <a:pt x="628608" y="136425"/>
                  </a:lnTo>
                  <a:lnTo>
                    <a:pt x="642079" y="88654"/>
                  </a:lnTo>
                  <a:lnTo>
                    <a:pt x="656186" y="40247"/>
                  </a:lnTo>
                  <a:lnTo>
                    <a:pt x="668481" y="0"/>
                  </a:lnTo>
                </a:path>
                <a:path w="671830" h="686435">
                  <a:moveTo>
                    <a:pt x="671566" y="0"/>
                  </a:moveTo>
                  <a:lnTo>
                    <a:pt x="658980" y="41223"/>
                  </a:lnTo>
                  <a:lnTo>
                    <a:pt x="644899" y="89577"/>
                  </a:lnTo>
                  <a:lnTo>
                    <a:pt x="631454" y="137298"/>
                  </a:lnTo>
                  <a:lnTo>
                    <a:pt x="618496" y="184087"/>
                  </a:lnTo>
                  <a:lnTo>
                    <a:pt x="608037" y="225058"/>
                  </a:lnTo>
                  <a:lnTo>
                    <a:pt x="604932" y="238074"/>
                  </a:lnTo>
                  <a:lnTo>
                    <a:pt x="593989" y="281972"/>
                  </a:lnTo>
                  <a:lnTo>
                    <a:pt x="580283" y="324074"/>
                  </a:lnTo>
                  <a:lnTo>
                    <a:pt x="560321" y="365663"/>
                  </a:lnTo>
                  <a:lnTo>
                    <a:pt x="530612" y="408026"/>
                  </a:lnTo>
                  <a:lnTo>
                    <a:pt x="491146" y="454899"/>
                  </a:lnTo>
                  <a:lnTo>
                    <a:pt x="454372" y="496384"/>
                  </a:lnTo>
                  <a:lnTo>
                    <a:pt x="418796" y="533372"/>
                  </a:lnTo>
                  <a:lnTo>
                    <a:pt x="382924" y="566750"/>
                  </a:lnTo>
                  <a:lnTo>
                    <a:pt x="336638" y="603469"/>
                  </a:lnTo>
                  <a:lnTo>
                    <a:pt x="290201" y="632854"/>
                  </a:lnTo>
                  <a:lnTo>
                    <a:pt x="244364" y="654863"/>
                  </a:lnTo>
                  <a:lnTo>
                    <a:pt x="196770" y="670984"/>
                  </a:lnTo>
                  <a:lnTo>
                    <a:pt x="147076" y="681312"/>
                  </a:lnTo>
                  <a:lnTo>
                    <a:pt x="94938" y="685940"/>
                  </a:lnTo>
                  <a:lnTo>
                    <a:pt x="42039" y="685767"/>
                  </a:lnTo>
                  <a:lnTo>
                    <a:pt x="0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-3251" y="9898288"/>
            <a:ext cx="351155" cy="365125"/>
            <a:chOff x="-3251" y="9898288"/>
            <a:chExt cx="351155" cy="365125"/>
          </a:xfrm>
        </p:grpSpPr>
        <p:sp>
          <p:nvSpPr>
            <p:cNvPr id="108" name="object 108"/>
            <p:cNvSpPr/>
            <p:nvPr/>
          </p:nvSpPr>
          <p:spPr>
            <a:xfrm>
              <a:off x="0" y="10205241"/>
              <a:ext cx="13700" cy="5475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10195920"/>
              <a:ext cx="15240" cy="64135"/>
            </a:xfrm>
            <a:custGeom>
              <a:avLst/>
              <a:gdLst/>
              <a:ahLst/>
              <a:cxnLst/>
              <a:rect l="l" t="t" r="r" b="b"/>
              <a:pathLst>
                <a:path w="15240" h="64134">
                  <a:moveTo>
                    <a:pt x="0" y="0"/>
                  </a:moveTo>
                  <a:lnTo>
                    <a:pt x="2397" y="7713"/>
                  </a:lnTo>
                  <a:lnTo>
                    <a:pt x="7803" y="27677"/>
                  </a:lnTo>
                  <a:lnTo>
                    <a:pt x="12500" y="47937"/>
                  </a:lnTo>
                  <a:lnTo>
                    <a:pt x="15120" y="64080"/>
                  </a:lnTo>
                </a:path>
                <a:path w="15240" h="64134">
                  <a:moveTo>
                    <a:pt x="12128" y="64080"/>
                  </a:moveTo>
                  <a:lnTo>
                    <a:pt x="9604" y="48521"/>
                  </a:lnTo>
                  <a:lnTo>
                    <a:pt x="4938" y="28377"/>
                  </a:lnTo>
                  <a:lnTo>
                    <a:pt x="0" y="101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0" y="10147599"/>
              <a:ext cx="33254" cy="11240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0" y="10143038"/>
              <a:ext cx="34925" cy="117475"/>
            </a:xfrm>
            <a:custGeom>
              <a:avLst/>
              <a:gdLst/>
              <a:ahLst/>
              <a:cxnLst/>
              <a:rect l="l" t="t" r="r" b="b"/>
              <a:pathLst>
                <a:path w="34925" h="117475">
                  <a:moveTo>
                    <a:pt x="0" y="0"/>
                  </a:moveTo>
                  <a:lnTo>
                    <a:pt x="14973" y="38109"/>
                  </a:lnTo>
                  <a:lnTo>
                    <a:pt x="26807" y="78566"/>
                  </a:lnTo>
                  <a:lnTo>
                    <a:pt x="31621" y="99295"/>
                  </a:lnTo>
                  <a:lnTo>
                    <a:pt x="34685" y="116962"/>
                  </a:lnTo>
                </a:path>
                <a:path w="34925" h="117475">
                  <a:moveTo>
                    <a:pt x="31500" y="116962"/>
                  </a:moveTo>
                  <a:lnTo>
                    <a:pt x="23938" y="79257"/>
                  </a:lnTo>
                  <a:lnTo>
                    <a:pt x="12157" y="39018"/>
                  </a:lnTo>
                  <a:lnTo>
                    <a:pt x="1014" y="8998"/>
                  </a:lnTo>
                  <a:lnTo>
                    <a:pt x="0" y="673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0" y="10113879"/>
              <a:ext cx="52800" cy="1461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0" y="10105495"/>
              <a:ext cx="54610" cy="154940"/>
            </a:xfrm>
            <a:custGeom>
              <a:avLst/>
              <a:gdLst/>
              <a:ahLst/>
              <a:cxnLst/>
              <a:rect l="l" t="t" r="r" b="b"/>
              <a:pathLst>
                <a:path w="54610" h="154940">
                  <a:moveTo>
                    <a:pt x="0" y="0"/>
                  </a:moveTo>
                  <a:lnTo>
                    <a:pt x="20288" y="37855"/>
                  </a:lnTo>
                  <a:lnTo>
                    <a:pt x="40171" y="93271"/>
                  </a:lnTo>
                  <a:lnTo>
                    <a:pt x="50831" y="135416"/>
                  </a:lnTo>
                  <a:lnTo>
                    <a:pt x="54147" y="154505"/>
                  </a:lnTo>
                </a:path>
                <a:path w="54610" h="154940">
                  <a:moveTo>
                    <a:pt x="51168" y="154505"/>
                  </a:moveTo>
                  <a:lnTo>
                    <a:pt x="43043" y="114914"/>
                  </a:lnTo>
                  <a:lnTo>
                    <a:pt x="30905" y="73737"/>
                  </a:lnTo>
                  <a:lnTo>
                    <a:pt x="17583" y="39048"/>
                  </a:lnTo>
                  <a:lnTo>
                    <a:pt x="0" y="62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0" y="10086087"/>
              <a:ext cx="72470" cy="17391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0" y="10075579"/>
              <a:ext cx="74295" cy="184785"/>
            </a:xfrm>
            <a:custGeom>
              <a:avLst/>
              <a:gdLst/>
              <a:ahLst/>
              <a:cxnLst/>
              <a:rect l="l" t="t" r="r" b="b"/>
              <a:pathLst>
                <a:path w="74295" h="184784">
                  <a:moveTo>
                    <a:pt x="0" y="0"/>
                  </a:moveTo>
                  <a:lnTo>
                    <a:pt x="39330" y="65573"/>
                  </a:lnTo>
                  <a:lnTo>
                    <a:pt x="59241" y="120775"/>
                  </a:lnTo>
                  <a:lnTo>
                    <a:pt x="70178" y="163846"/>
                  </a:lnTo>
                  <a:lnTo>
                    <a:pt x="73756" y="184421"/>
                  </a:lnTo>
                </a:path>
                <a:path w="74295" h="184784">
                  <a:moveTo>
                    <a:pt x="70765" y="184421"/>
                  </a:moveTo>
                  <a:lnTo>
                    <a:pt x="62261" y="142860"/>
                  </a:lnTo>
                  <a:lnTo>
                    <a:pt x="49767" y="100788"/>
                  </a:lnTo>
                  <a:lnTo>
                    <a:pt x="14172" y="24864"/>
                  </a:lnTo>
                  <a:lnTo>
                    <a:pt x="0" y="50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0" y="10060633"/>
              <a:ext cx="92091" cy="19936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0" y="10048851"/>
              <a:ext cx="93345" cy="211454"/>
            </a:xfrm>
            <a:custGeom>
              <a:avLst/>
              <a:gdLst/>
              <a:ahLst/>
              <a:cxnLst/>
              <a:rect l="l" t="t" r="r" b="b"/>
              <a:pathLst>
                <a:path w="93345" h="211454">
                  <a:moveTo>
                    <a:pt x="0" y="0"/>
                  </a:moveTo>
                  <a:lnTo>
                    <a:pt x="35687" y="48009"/>
                  </a:lnTo>
                  <a:lnTo>
                    <a:pt x="58309" y="90219"/>
                  </a:lnTo>
                  <a:lnTo>
                    <a:pt x="78248" y="145238"/>
                  </a:lnTo>
                  <a:lnTo>
                    <a:pt x="89487" y="189304"/>
                  </a:lnTo>
                  <a:lnTo>
                    <a:pt x="93288" y="211149"/>
                  </a:lnTo>
                </a:path>
                <a:path w="93345" h="211454">
                  <a:moveTo>
                    <a:pt x="90282" y="211149"/>
                  </a:moveTo>
                  <a:lnTo>
                    <a:pt x="81421" y="167789"/>
                  </a:lnTo>
                  <a:lnTo>
                    <a:pt x="68570" y="124808"/>
                  </a:lnTo>
                  <a:lnTo>
                    <a:pt x="33151" y="49496"/>
                  </a:lnTo>
                  <a:lnTo>
                    <a:pt x="4495" y="9351"/>
                  </a:lnTo>
                  <a:lnTo>
                    <a:pt x="0" y="436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0" y="10037952"/>
              <a:ext cx="111542" cy="22204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0" y="10025956"/>
              <a:ext cx="113030" cy="234315"/>
            </a:xfrm>
            <a:custGeom>
              <a:avLst/>
              <a:gdLst/>
              <a:ahLst/>
              <a:cxnLst/>
              <a:rect l="l" t="t" r="r" b="b"/>
              <a:pathLst>
                <a:path w="113030" h="234315">
                  <a:moveTo>
                    <a:pt x="0" y="0"/>
                  </a:moveTo>
                  <a:lnTo>
                    <a:pt x="25685" y="28472"/>
                  </a:lnTo>
                  <a:lnTo>
                    <a:pt x="54589" y="68930"/>
                  </a:lnTo>
                  <a:lnTo>
                    <a:pt x="77240" y="111120"/>
                  </a:lnTo>
                  <a:lnTo>
                    <a:pt x="97174" y="165906"/>
                  </a:lnTo>
                  <a:lnTo>
                    <a:pt x="108685" y="210878"/>
                  </a:lnTo>
                  <a:lnTo>
                    <a:pt x="112468" y="234044"/>
                  </a:lnTo>
                </a:path>
                <a:path w="113030" h="234315">
                  <a:moveTo>
                    <a:pt x="109694" y="234044"/>
                  </a:moveTo>
                  <a:lnTo>
                    <a:pt x="100497" y="189034"/>
                  </a:lnTo>
                  <a:lnTo>
                    <a:pt x="87265" y="145096"/>
                  </a:lnTo>
                  <a:lnTo>
                    <a:pt x="52061" y="70471"/>
                  </a:lnTo>
                  <a:lnTo>
                    <a:pt x="23398" y="30299"/>
                  </a:lnTo>
                  <a:lnTo>
                    <a:pt x="0" y="4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10016812"/>
              <a:ext cx="130841" cy="2431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0" y="10005571"/>
              <a:ext cx="132080" cy="254635"/>
            </a:xfrm>
            <a:custGeom>
              <a:avLst/>
              <a:gdLst/>
              <a:ahLst/>
              <a:cxnLst/>
              <a:rect l="l" t="t" r="r" b="b"/>
              <a:pathLst>
                <a:path w="132080" h="254634">
                  <a:moveTo>
                    <a:pt x="0" y="0"/>
                  </a:moveTo>
                  <a:lnTo>
                    <a:pt x="44396" y="47033"/>
                  </a:lnTo>
                  <a:lnTo>
                    <a:pt x="73320" y="87540"/>
                  </a:lnTo>
                  <a:lnTo>
                    <a:pt x="95959" y="129739"/>
                  </a:lnTo>
                  <a:lnTo>
                    <a:pt x="115919" y="184332"/>
                  </a:lnTo>
                  <a:lnTo>
                    <a:pt x="127735" y="230298"/>
                  </a:lnTo>
                  <a:lnTo>
                    <a:pt x="131682" y="254429"/>
                  </a:lnTo>
                </a:path>
                <a:path w="132080" h="254634">
                  <a:moveTo>
                    <a:pt x="128708" y="254429"/>
                  </a:moveTo>
                  <a:lnTo>
                    <a:pt x="119446" y="207849"/>
                  </a:lnTo>
                  <a:lnTo>
                    <a:pt x="105834" y="163006"/>
                  </a:lnTo>
                  <a:lnTo>
                    <a:pt x="70791" y="89060"/>
                  </a:lnTo>
                  <a:lnTo>
                    <a:pt x="42079" y="48844"/>
                  </a:lnTo>
                  <a:lnTo>
                    <a:pt x="8268" y="11327"/>
                  </a:lnTo>
                  <a:lnTo>
                    <a:pt x="0" y="39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9994066"/>
              <a:ext cx="149846" cy="2659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0" y="9987419"/>
              <a:ext cx="151130" cy="273050"/>
            </a:xfrm>
            <a:custGeom>
              <a:avLst/>
              <a:gdLst/>
              <a:ahLst/>
              <a:cxnLst/>
              <a:rect l="l" t="t" r="r" b="b"/>
              <a:pathLst>
                <a:path w="151130" h="273050">
                  <a:moveTo>
                    <a:pt x="0" y="0"/>
                  </a:moveTo>
                  <a:lnTo>
                    <a:pt x="28743" y="25761"/>
                  </a:lnTo>
                  <a:lnTo>
                    <a:pt x="62857" y="63634"/>
                  </a:lnTo>
                  <a:lnTo>
                    <a:pt x="91808" y="104179"/>
                  </a:lnTo>
                  <a:lnTo>
                    <a:pt x="114449" y="146367"/>
                  </a:lnTo>
                  <a:lnTo>
                    <a:pt x="134401" y="200680"/>
                  </a:lnTo>
                  <a:lnTo>
                    <a:pt x="146530" y="247637"/>
                  </a:lnTo>
                  <a:lnTo>
                    <a:pt x="150617" y="272581"/>
                  </a:lnTo>
                </a:path>
                <a:path w="151130" h="273050">
                  <a:moveTo>
                    <a:pt x="147623" y="272581"/>
                  </a:moveTo>
                  <a:lnTo>
                    <a:pt x="138092" y="224669"/>
                  </a:lnTo>
                  <a:lnTo>
                    <a:pt x="124112" y="178914"/>
                  </a:lnTo>
                  <a:lnTo>
                    <a:pt x="89243" y="105655"/>
                  </a:lnTo>
                  <a:lnTo>
                    <a:pt x="60494" y="65380"/>
                  </a:lnTo>
                  <a:lnTo>
                    <a:pt x="26625" y="27772"/>
                  </a:lnTo>
                  <a:lnTo>
                    <a:pt x="0" y="39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0" y="9978912"/>
              <a:ext cx="168473" cy="2810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0" y="9971244"/>
              <a:ext cx="169545" cy="288925"/>
            </a:xfrm>
            <a:custGeom>
              <a:avLst/>
              <a:gdLst/>
              <a:ahLst/>
              <a:cxnLst/>
              <a:rect l="l" t="t" r="r" b="b"/>
              <a:pathLst>
                <a:path w="169545" h="288925">
                  <a:moveTo>
                    <a:pt x="0" y="0"/>
                  </a:moveTo>
                  <a:lnTo>
                    <a:pt x="46793" y="40462"/>
                  </a:lnTo>
                  <a:lnTo>
                    <a:pt x="80966" y="78418"/>
                  </a:lnTo>
                  <a:lnTo>
                    <a:pt x="109948" y="119011"/>
                  </a:lnTo>
                  <a:lnTo>
                    <a:pt x="132590" y="161208"/>
                  </a:lnTo>
                  <a:lnTo>
                    <a:pt x="134914" y="166492"/>
                  </a:lnTo>
                  <a:lnTo>
                    <a:pt x="136044" y="169121"/>
                  </a:lnTo>
                  <a:lnTo>
                    <a:pt x="144818" y="191918"/>
                  </a:lnTo>
                  <a:lnTo>
                    <a:pt x="152577" y="215225"/>
                  </a:lnTo>
                  <a:lnTo>
                    <a:pt x="159312" y="238994"/>
                  </a:lnTo>
                  <a:lnTo>
                    <a:pt x="165013" y="263177"/>
                  </a:lnTo>
                  <a:lnTo>
                    <a:pt x="169209" y="288756"/>
                  </a:lnTo>
                </a:path>
                <a:path w="169545" h="288925">
                  <a:moveTo>
                    <a:pt x="166179" y="288756"/>
                  </a:moveTo>
                  <a:lnTo>
                    <a:pt x="156416" y="239776"/>
                  </a:lnTo>
                  <a:lnTo>
                    <a:pt x="142050" y="193093"/>
                  </a:lnTo>
                  <a:lnTo>
                    <a:pt x="107414" y="120515"/>
                  </a:lnTo>
                  <a:lnTo>
                    <a:pt x="78641" y="80210"/>
                  </a:lnTo>
                  <a:lnTo>
                    <a:pt x="44718" y="42526"/>
                  </a:lnTo>
                  <a:lnTo>
                    <a:pt x="6788" y="8487"/>
                  </a:lnTo>
                  <a:lnTo>
                    <a:pt x="0" y="35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9961989"/>
              <a:ext cx="186069" cy="29801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0" y="9957307"/>
              <a:ext cx="187325" cy="302895"/>
            </a:xfrm>
            <a:custGeom>
              <a:avLst/>
              <a:gdLst/>
              <a:ahLst/>
              <a:cxnLst/>
              <a:rect l="l" t="t" r="r" b="b"/>
              <a:pathLst>
                <a:path w="187325" h="302895">
                  <a:moveTo>
                    <a:pt x="0" y="0"/>
                  </a:moveTo>
                  <a:lnTo>
                    <a:pt x="64422" y="53255"/>
                  </a:lnTo>
                  <a:lnTo>
                    <a:pt x="98667" y="91295"/>
                  </a:lnTo>
                  <a:lnTo>
                    <a:pt x="127702" y="131932"/>
                  </a:lnTo>
                  <a:lnTo>
                    <a:pt x="150373" y="174130"/>
                  </a:lnTo>
                  <a:lnTo>
                    <a:pt x="170315" y="227873"/>
                  </a:lnTo>
                  <a:lnTo>
                    <a:pt x="183062" y="276809"/>
                  </a:lnTo>
                  <a:lnTo>
                    <a:pt x="187232" y="302693"/>
                  </a:lnTo>
                </a:path>
                <a:path w="187325" h="302895">
                  <a:moveTo>
                    <a:pt x="184200" y="302693"/>
                  </a:moveTo>
                  <a:lnTo>
                    <a:pt x="174343" y="252934"/>
                  </a:lnTo>
                  <a:lnTo>
                    <a:pt x="159589" y="205327"/>
                  </a:lnTo>
                  <a:lnTo>
                    <a:pt x="148683" y="177711"/>
                  </a:lnTo>
                  <a:lnTo>
                    <a:pt x="147629" y="175336"/>
                  </a:lnTo>
                  <a:lnTo>
                    <a:pt x="125160" y="133439"/>
                  </a:lnTo>
                  <a:lnTo>
                    <a:pt x="96364" y="93093"/>
                  </a:lnTo>
                  <a:lnTo>
                    <a:pt x="62387" y="55325"/>
                  </a:lnTo>
                  <a:lnTo>
                    <a:pt x="24373" y="21166"/>
                  </a:lnTo>
                  <a:lnTo>
                    <a:pt x="0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0" y="9946536"/>
              <a:ext cx="203671" cy="31346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0" y="9944291"/>
              <a:ext cx="205104" cy="316230"/>
            </a:xfrm>
            <a:custGeom>
              <a:avLst/>
              <a:gdLst/>
              <a:ahLst/>
              <a:cxnLst/>
              <a:rect l="l" t="t" r="r" b="b"/>
              <a:pathLst>
                <a:path w="205104" h="316229">
                  <a:moveTo>
                    <a:pt x="0" y="0"/>
                  </a:moveTo>
                  <a:lnTo>
                    <a:pt x="43233" y="30975"/>
                  </a:lnTo>
                  <a:lnTo>
                    <a:pt x="81619" y="65507"/>
                  </a:lnTo>
                  <a:lnTo>
                    <a:pt x="115915" y="103630"/>
                  </a:lnTo>
                  <a:lnTo>
                    <a:pt x="144967" y="144307"/>
                  </a:lnTo>
                  <a:lnTo>
                    <a:pt x="167619" y="186498"/>
                  </a:lnTo>
                  <a:lnTo>
                    <a:pt x="168762" y="189051"/>
                  </a:lnTo>
                  <a:lnTo>
                    <a:pt x="169524" y="190765"/>
                  </a:lnTo>
                  <a:lnTo>
                    <a:pt x="187611" y="240035"/>
                  </a:lnTo>
                  <a:lnTo>
                    <a:pt x="200639" y="289902"/>
                  </a:lnTo>
                  <a:lnTo>
                    <a:pt x="204804" y="315709"/>
                  </a:lnTo>
                </a:path>
                <a:path w="205104" h="316229">
                  <a:moveTo>
                    <a:pt x="201813" y="315709"/>
                  </a:moveTo>
                  <a:lnTo>
                    <a:pt x="191819" y="265441"/>
                  </a:lnTo>
                  <a:lnTo>
                    <a:pt x="176678" y="216944"/>
                  </a:lnTo>
                  <a:lnTo>
                    <a:pt x="142416" y="145772"/>
                  </a:lnTo>
                  <a:lnTo>
                    <a:pt x="113567" y="105374"/>
                  </a:lnTo>
                  <a:lnTo>
                    <a:pt x="79517" y="67518"/>
                  </a:lnTo>
                  <a:lnTo>
                    <a:pt x="41412" y="33235"/>
                  </a:lnTo>
                  <a:lnTo>
                    <a:pt x="399" y="3559"/>
                  </a:lnTo>
                  <a:lnTo>
                    <a:pt x="0" y="33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0" y="9936943"/>
              <a:ext cx="217529" cy="32305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0" y="9933817"/>
              <a:ext cx="219075" cy="326390"/>
            </a:xfrm>
            <a:custGeom>
              <a:avLst/>
              <a:gdLst/>
              <a:ahLst/>
              <a:cxnLst/>
              <a:rect l="l" t="t" r="r" b="b"/>
              <a:pathLst>
                <a:path w="219075" h="326390">
                  <a:moveTo>
                    <a:pt x="0" y="0"/>
                  </a:moveTo>
                  <a:lnTo>
                    <a:pt x="59213" y="39137"/>
                  </a:lnTo>
                  <a:lnTo>
                    <a:pt x="97144" y="72479"/>
                  </a:lnTo>
                  <a:lnTo>
                    <a:pt x="130816" y="109078"/>
                  </a:lnTo>
                  <a:lnTo>
                    <a:pt x="159088" y="147930"/>
                  </a:lnTo>
                  <a:lnTo>
                    <a:pt x="180816" y="188031"/>
                  </a:lnTo>
                  <a:lnTo>
                    <a:pt x="201174" y="245038"/>
                  </a:lnTo>
                  <a:lnTo>
                    <a:pt x="212617" y="290240"/>
                  </a:lnTo>
                  <a:lnTo>
                    <a:pt x="218904" y="326183"/>
                  </a:lnTo>
                </a:path>
                <a:path w="219075" h="326390">
                  <a:moveTo>
                    <a:pt x="215911" y="326183"/>
                  </a:moveTo>
                  <a:lnTo>
                    <a:pt x="204460" y="268194"/>
                  </a:lnTo>
                  <a:lnTo>
                    <a:pt x="191422" y="224004"/>
                  </a:lnTo>
                  <a:lnTo>
                    <a:pt x="156558" y="149428"/>
                  </a:lnTo>
                  <a:lnTo>
                    <a:pt x="128502" y="110859"/>
                  </a:lnTo>
                  <a:lnTo>
                    <a:pt x="95076" y="74528"/>
                  </a:lnTo>
                  <a:lnTo>
                    <a:pt x="57415" y="41431"/>
                  </a:lnTo>
                  <a:lnTo>
                    <a:pt x="16653" y="12564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0" y="9928089"/>
              <a:ext cx="233715" cy="33191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0" y="9924702"/>
              <a:ext cx="235585" cy="335915"/>
            </a:xfrm>
            <a:custGeom>
              <a:avLst/>
              <a:gdLst/>
              <a:ahLst/>
              <a:cxnLst/>
              <a:rect l="l" t="t" r="r" b="b"/>
              <a:pathLst>
                <a:path w="235585" h="335915">
                  <a:moveTo>
                    <a:pt x="0" y="0"/>
                  </a:moveTo>
                  <a:lnTo>
                    <a:pt x="33872" y="18827"/>
                  </a:lnTo>
                  <a:lnTo>
                    <a:pt x="75008" y="48022"/>
                  </a:lnTo>
                  <a:lnTo>
                    <a:pt x="113006" y="81432"/>
                  </a:lnTo>
                  <a:lnTo>
                    <a:pt x="146722" y="118051"/>
                  </a:lnTo>
                  <a:lnTo>
                    <a:pt x="175011" y="156873"/>
                  </a:lnTo>
                  <a:lnTo>
                    <a:pt x="196731" y="196892"/>
                  </a:lnTo>
                  <a:lnTo>
                    <a:pt x="217167" y="253982"/>
                  </a:lnTo>
                  <a:lnTo>
                    <a:pt x="228888" y="300143"/>
                  </a:lnTo>
                  <a:lnTo>
                    <a:pt x="235050" y="335298"/>
                  </a:lnTo>
                </a:path>
                <a:path w="235585" h="335915">
                  <a:moveTo>
                    <a:pt x="232039" y="335298"/>
                  </a:moveTo>
                  <a:lnTo>
                    <a:pt x="220583" y="277570"/>
                  </a:lnTo>
                  <a:lnTo>
                    <a:pt x="207199" y="232491"/>
                  </a:lnTo>
                  <a:lnTo>
                    <a:pt x="172458" y="158390"/>
                  </a:lnTo>
                  <a:lnTo>
                    <a:pt x="144396" y="119836"/>
                  </a:lnTo>
                  <a:lnTo>
                    <a:pt x="110936" y="83476"/>
                  </a:lnTo>
                  <a:lnTo>
                    <a:pt x="73215" y="50306"/>
                  </a:lnTo>
                  <a:lnTo>
                    <a:pt x="32369" y="21328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0" y="9921891"/>
              <a:ext cx="249101" cy="33810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0" y="9917214"/>
              <a:ext cx="250825" cy="342900"/>
            </a:xfrm>
            <a:custGeom>
              <a:avLst/>
              <a:gdLst/>
              <a:ahLst/>
              <a:cxnLst/>
              <a:rect l="l" t="t" r="r" b="b"/>
              <a:pathLst>
                <a:path w="250825" h="342900">
                  <a:moveTo>
                    <a:pt x="0" y="0"/>
                  </a:moveTo>
                  <a:lnTo>
                    <a:pt x="48873" y="26440"/>
                  </a:lnTo>
                  <a:lnTo>
                    <a:pt x="90097" y="55762"/>
                  </a:lnTo>
                  <a:lnTo>
                    <a:pt x="128154" y="89251"/>
                  </a:lnTo>
                  <a:lnTo>
                    <a:pt x="161901" y="125898"/>
                  </a:lnTo>
                  <a:lnTo>
                    <a:pt x="190191" y="164695"/>
                  </a:lnTo>
                  <a:lnTo>
                    <a:pt x="211879" y="204634"/>
                  </a:lnTo>
                  <a:lnTo>
                    <a:pt x="232426" y="261777"/>
                  </a:lnTo>
                  <a:lnTo>
                    <a:pt x="244441" y="308913"/>
                  </a:lnTo>
                  <a:lnTo>
                    <a:pt x="250387" y="342786"/>
                  </a:lnTo>
                </a:path>
                <a:path w="250825" h="342900">
                  <a:moveTo>
                    <a:pt x="247385" y="342786"/>
                  </a:moveTo>
                  <a:lnTo>
                    <a:pt x="236024" y="285870"/>
                  </a:lnTo>
                  <a:lnTo>
                    <a:pt x="222274" y="239848"/>
                  </a:lnTo>
                  <a:lnTo>
                    <a:pt x="187660" y="166179"/>
                  </a:lnTo>
                  <a:lnTo>
                    <a:pt x="159584" y="127656"/>
                  </a:lnTo>
                  <a:lnTo>
                    <a:pt x="126082" y="91272"/>
                  </a:lnTo>
                  <a:lnTo>
                    <a:pt x="88294" y="58028"/>
                  </a:lnTo>
                  <a:lnTo>
                    <a:pt x="47356" y="28925"/>
                  </a:lnTo>
                  <a:lnTo>
                    <a:pt x="4407" y="4964"/>
                  </a:lnTo>
                  <a:lnTo>
                    <a:pt x="0" y="317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0" y="9919213"/>
              <a:ext cx="263621" cy="34078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0" y="9911862"/>
              <a:ext cx="265430" cy="348615"/>
            </a:xfrm>
            <a:custGeom>
              <a:avLst/>
              <a:gdLst/>
              <a:ahLst/>
              <a:cxnLst/>
              <a:rect l="l" t="t" r="r" b="b"/>
              <a:pathLst>
                <a:path w="265430" h="348615">
                  <a:moveTo>
                    <a:pt x="0" y="0"/>
                  </a:moveTo>
                  <a:lnTo>
                    <a:pt x="63089" y="32429"/>
                  </a:lnTo>
                  <a:lnTo>
                    <a:pt x="104410" y="61882"/>
                  </a:lnTo>
                  <a:lnTo>
                    <a:pt x="142530" y="95451"/>
                  </a:lnTo>
                  <a:lnTo>
                    <a:pt x="176302" y="132125"/>
                  </a:lnTo>
                  <a:lnTo>
                    <a:pt x="204579" y="170894"/>
                  </a:lnTo>
                  <a:lnTo>
                    <a:pt x="226212" y="210748"/>
                  </a:lnTo>
                  <a:lnTo>
                    <a:pt x="246881" y="267960"/>
                  </a:lnTo>
                  <a:lnTo>
                    <a:pt x="259194" y="316082"/>
                  </a:lnTo>
                  <a:lnTo>
                    <a:pt x="264829" y="348138"/>
                  </a:lnTo>
                </a:path>
                <a:path w="265430" h="348615">
                  <a:moveTo>
                    <a:pt x="261812" y="348138"/>
                  </a:moveTo>
                  <a:lnTo>
                    <a:pt x="250631" y="292491"/>
                  </a:lnTo>
                  <a:lnTo>
                    <a:pt x="236536" y="245542"/>
                  </a:lnTo>
                  <a:lnTo>
                    <a:pt x="202033" y="172362"/>
                  </a:lnTo>
                  <a:lnTo>
                    <a:pt x="173951" y="133866"/>
                  </a:lnTo>
                  <a:lnTo>
                    <a:pt x="140414" y="97457"/>
                  </a:lnTo>
                  <a:lnTo>
                    <a:pt x="102562" y="64136"/>
                  </a:lnTo>
                  <a:lnTo>
                    <a:pt x="61534" y="34908"/>
                  </a:lnTo>
                  <a:lnTo>
                    <a:pt x="18470" y="10775"/>
                  </a:lnTo>
                  <a:lnTo>
                    <a:pt x="0" y="31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0" y="9917342"/>
              <a:ext cx="277175" cy="34265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0" y="9907320"/>
              <a:ext cx="278765" cy="353060"/>
            </a:xfrm>
            <a:custGeom>
              <a:avLst/>
              <a:gdLst/>
              <a:ahLst/>
              <a:cxnLst/>
              <a:rect l="l" t="t" r="r" b="b"/>
              <a:pathLst>
                <a:path w="278765" h="353059">
                  <a:moveTo>
                    <a:pt x="0" y="0"/>
                  </a:moveTo>
                  <a:lnTo>
                    <a:pt x="76396" y="38126"/>
                  </a:lnTo>
                  <a:lnTo>
                    <a:pt x="117809" y="67700"/>
                  </a:lnTo>
                  <a:lnTo>
                    <a:pt x="156000" y="101344"/>
                  </a:lnTo>
                  <a:lnTo>
                    <a:pt x="189818" y="138044"/>
                  </a:lnTo>
                  <a:lnTo>
                    <a:pt x="218113" y="176787"/>
                  </a:lnTo>
                  <a:lnTo>
                    <a:pt x="239735" y="216560"/>
                  </a:lnTo>
                  <a:lnTo>
                    <a:pt x="260450" y="273800"/>
                  </a:lnTo>
                  <a:lnTo>
                    <a:pt x="273034" y="322859"/>
                  </a:lnTo>
                  <a:lnTo>
                    <a:pt x="278286" y="352680"/>
                  </a:lnTo>
                </a:path>
                <a:path w="278765" h="353059">
                  <a:moveTo>
                    <a:pt x="275293" y="352680"/>
                  </a:moveTo>
                  <a:lnTo>
                    <a:pt x="264394" y="298908"/>
                  </a:lnTo>
                  <a:lnTo>
                    <a:pt x="249915" y="250996"/>
                  </a:lnTo>
                  <a:lnTo>
                    <a:pt x="215564" y="178298"/>
                  </a:lnTo>
                  <a:lnTo>
                    <a:pt x="187499" y="139838"/>
                  </a:lnTo>
                  <a:lnTo>
                    <a:pt x="153937" y="103405"/>
                  </a:lnTo>
                  <a:lnTo>
                    <a:pt x="116021" y="70004"/>
                  </a:lnTo>
                  <a:lnTo>
                    <a:pt x="74892" y="40642"/>
                  </a:lnTo>
                  <a:lnTo>
                    <a:pt x="31692" y="16324"/>
                  </a:lnTo>
                  <a:lnTo>
                    <a:pt x="0" y="32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0" y="9916165"/>
              <a:ext cx="289760" cy="34383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0" y="9903713"/>
              <a:ext cx="290830" cy="356870"/>
            </a:xfrm>
            <a:custGeom>
              <a:avLst/>
              <a:gdLst/>
              <a:ahLst/>
              <a:cxnLst/>
              <a:rect l="l" t="t" r="r" b="b"/>
              <a:pathLst>
                <a:path w="290830" h="356870">
                  <a:moveTo>
                    <a:pt x="0" y="0"/>
                  </a:moveTo>
                  <a:lnTo>
                    <a:pt x="45158" y="18801"/>
                  </a:lnTo>
                  <a:lnTo>
                    <a:pt x="88759" y="43466"/>
                  </a:lnTo>
                  <a:lnTo>
                    <a:pt x="130261" y="73169"/>
                  </a:lnTo>
                  <a:lnTo>
                    <a:pt x="168513" y="106894"/>
                  </a:lnTo>
                  <a:lnTo>
                    <a:pt x="202363" y="143626"/>
                  </a:lnTo>
                  <a:lnTo>
                    <a:pt x="230659" y="182348"/>
                  </a:lnTo>
                  <a:lnTo>
                    <a:pt x="252248" y="222047"/>
                  </a:lnTo>
                  <a:lnTo>
                    <a:pt x="273089" y="279336"/>
                  </a:lnTo>
                  <a:lnTo>
                    <a:pt x="285992" y="329438"/>
                  </a:lnTo>
                  <a:lnTo>
                    <a:pt x="290727" y="356287"/>
                  </a:lnTo>
                </a:path>
                <a:path w="290830" h="356870">
                  <a:moveTo>
                    <a:pt x="287656" y="356287"/>
                  </a:moveTo>
                  <a:lnTo>
                    <a:pt x="277188" y="304875"/>
                  </a:lnTo>
                  <a:lnTo>
                    <a:pt x="262337" y="256027"/>
                  </a:lnTo>
                  <a:lnTo>
                    <a:pt x="228130" y="183834"/>
                  </a:lnTo>
                  <a:lnTo>
                    <a:pt x="200037" y="145386"/>
                  </a:lnTo>
                  <a:lnTo>
                    <a:pt x="166420" y="108919"/>
                  </a:lnTo>
                  <a:lnTo>
                    <a:pt x="128425" y="75440"/>
                  </a:lnTo>
                  <a:lnTo>
                    <a:pt x="87195" y="45957"/>
                  </a:lnTo>
                  <a:lnTo>
                    <a:pt x="43874" y="21477"/>
                  </a:lnTo>
                  <a:lnTo>
                    <a:pt x="0" y="317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0" y="9906876"/>
              <a:ext cx="301401" cy="35312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0" y="9902170"/>
              <a:ext cx="302260" cy="358140"/>
            </a:xfrm>
            <a:custGeom>
              <a:avLst/>
              <a:gdLst/>
              <a:ahLst/>
              <a:cxnLst/>
              <a:rect l="l" t="t" r="r" b="b"/>
              <a:pathLst>
                <a:path w="302260" h="358140">
                  <a:moveTo>
                    <a:pt x="0" y="0"/>
                  </a:moveTo>
                  <a:lnTo>
                    <a:pt x="56847" y="22629"/>
                  </a:lnTo>
                  <a:lnTo>
                    <a:pt x="100702" y="47360"/>
                  </a:lnTo>
                  <a:lnTo>
                    <a:pt x="142178" y="76975"/>
                  </a:lnTo>
                  <a:lnTo>
                    <a:pt x="180246" y="110563"/>
                  </a:lnTo>
                  <a:lnTo>
                    <a:pt x="213876" y="147216"/>
                  </a:lnTo>
                  <a:lnTo>
                    <a:pt x="242037" y="186024"/>
                  </a:lnTo>
                  <a:lnTo>
                    <a:pt x="263700" y="226079"/>
                  </a:lnTo>
                  <a:lnTo>
                    <a:pt x="284706" y="283388"/>
                  </a:lnTo>
                  <a:lnTo>
                    <a:pt x="297901" y="334448"/>
                  </a:lnTo>
                  <a:lnTo>
                    <a:pt x="301968" y="357830"/>
                  </a:lnTo>
                </a:path>
                <a:path w="302260" h="358140">
                  <a:moveTo>
                    <a:pt x="298941" y="357830"/>
                  </a:moveTo>
                  <a:lnTo>
                    <a:pt x="288956" y="309471"/>
                  </a:lnTo>
                  <a:lnTo>
                    <a:pt x="273720" y="259642"/>
                  </a:lnTo>
                  <a:lnTo>
                    <a:pt x="239634" y="187964"/>
                  </a:lnTo>
                  <a:lnTo>
                    <a:pt x="211565" y="149550"/>
                  </a:lnTo>
                  <a:lnTo>
                    <a:pt x="177933" y="113055"/>
                  </a:lnTo>
                  <a:lnTo>
                    <a:pt x="139885" y="79491"/>
                  </a:lnTo>
                  <a:lnTo>
                    <a:pt x="98567" y="49866"/>
                  </a:lnTo>
                  <a:lnTo>
                    <a:pt x="55124" y="25194"/>
                  </a:lnTo>
                  <a:lnTo>
                    <a:pt x="10703" y="6483"/>
                  </a:lnTo>
                  <a:lnTo>
                    <a:pt x="0" y="30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0" y="9910584"/>
              <a:ext cx="310004" cy="34941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0" y="9901539"/>
              <a:ext cx="312420" cy="358775"/>
            </a:xfrm>
            <a:custGeom>
              <a:avLst/>
              <a:gdLst/>
              <a:ahLst/>
              <a:cxnLst/>
              <a:rect l="l" t="t" r="r" b="b"/>
              <a:pathLst>
                <a:path w="312420" h="358775">
                  <a:moveTo>
                    <a:pt x="0" y="0"/>
                  </a:moveTo>
                  <a:lnTo>
                    <a:pt x="66921" y="26093"/>
                  </a:lnTo>
                  <a:lnTo>
                    <a:pt x="110895" y="51008"/>
                  </a:lnTo>
                  <a:lnTo>
                    <a:pt x="152469" y="80759"/>
                  </a:lnTo>
                  <a:lnTo>
                    <a:pt x="190610" y="114432"/>
                  </a:lnTo>
                  <a:lnTo>
                    <a:pt x="224287" y="151117"/>
                  </a:lnTo>
                  <a:lnTo>
                    <a:pt x="252467" y="189901"/>
                  </a:lnTo>
                  <a:lnTo>
                    <a:pt x="274119" y="229872"/>
                  </a:lnTo>
                  <a:lnTo>
                    <a:pt x="295183" y="287292"/>
                  </a:lnTo>
                  <a:lnTo>
                    <a:pt x="308701" y="339448"/>
                  </a:lnTo>
                  <a:lnTo>
                    <a:pt x="311806" y="358461"/>
                  </a:lnTo>
                </a:path>
                <a:path w="312420" h="358775">
                  <a:moveTo>
                    <a:pt x="309018" y="358461"/>
                  </a:moveTo>
                  <a:lnTo>
                    <a:pt x="299639" y="313840"/>
                  </a:lnTo>
                  <a:lnTo>
                    <a:pt x="284004" y="263024"/>
                  </a:lnTo>
                  <a:lnTo>
                    <a:pt x="250047" y="191746"/>
                  </a:lnTo>
                  <a:lnTo>
                    <a:pt x="222022" y="153084"/>
                  </a:lnTo>
                  <a:lnTo>
                    <a:pt x="188550" y="116561"/>
                  </a:lnTo>
                  <a:lnTo>
                    <a:pt x="150650" y="83072"/>
                  </a:lnTo>
                  <a:lnTo>
                    <a:pt x="109344" y="53511"/>
                  </a:lnTo>
                  <a:lnTo>
                    <a:pt x="65650" y="28774"/>
                  </a:lnTo>
                  <a:lnTo>
                    <a:pt x="20589" y="9756"/>
                  </a:lnTo>
                  <a:lnTo>
                    <a:pt x="0" y="31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0" y="9910903"/>
              <a:ext cx="318769" cy="349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0" y="9902245"/>
              <a:ext cx="320675" cy="358140"/>
            </a:xfrm>
            <a:custGeom>
              <a:avLst/>
              <a:gdLst/>
              <a:ahLst/>
              <a:cxnLst/>
              <a:rect l="l" t="t" r="r" b="b"/>
              <a:pathLst>
                <a:path w="320675" h="358140">
                  <a:moveTo>
                    <a:pt x="0" y="0"/>
                  </a:moveTo>
                  <a:lnTo>
                    <a:pt x="75833" y="28927"/>
                  </a:lnTo>
                  <a:lnTo>
                    <a:pt x="119938" y="54019"/>
                  </a:lnTo>
                  <a:lnTo>
                    <a:pt x="161608" y="83897"/>
                  </a:lnTo>
                  <a:lnTo>
                    <a:pt x="199811" y="117647"/>
                  </a:lnTo>
                  <a:lnTo>
                    <a:pt x="233512" y="154356"/>
                  </a:lnTo>
                  <a:lnTo>
                    <a:pt x="261677" y="193112"/>
                  </a:lnTo>
                  <a:lnTo>
                    <a:pt x="283273" y="233001"/>
                  </a:lnTo>
                  <a:lnTo>
                    <a:pt x="284264" y="235236"/>
                  </a:lnTo>
                  <a:lnTo>
                    <a:pt x="285254" y="237459"/>
                  </a:lnTo>
                  <a:lnTo>
                    <a:pt x="304512" y="290515"/>
                  </a:lnTo>
                  <a:lnTo>
                    <a:pt x="318363" y="343732"/>
                  </a:lnTo>
                  <a:lnTo>
                    <a:pt x="320658" y="357755"/>
                  </a:lnTo>
                </a:path>
                <a:path w="320675" h="358140">
                  <a:moveTo>
                    <a:pt x="317647" y="357755"/>
                  </a:moveTo>
                  <a:lnTo>
                    <a:pt x="309132" y="317564"/>
                  </a:lnTo>
                  <a:lnTo>
                    <a:pt x="293087" y="265746"/>
                  </a:lnTo>
                  <a:lnTo>
                    <a:pt x="282270" y="238132"/>
                  </a:lnTo>
                  <a:lnTo>
                    <a:pt x="281444" y="236176"/>
                  </a:lnTo>
                  <a:lnTo>
                    <a:pt x="259120" y="194587"/>
                  </a:lnTo>
                  <a:lnTo>
                    <a:pt x="231145" y="156104"/>
                  </a:lnTo>
                  <a:lnTo>
                    <a:pt x="197669" y="119655"/>
                  </a:lnTo>
                  <a:lnTo>
                    <a:pt x="159721" y="86144"/>
                  </a:lnTo>
                  <a:lnTo>
                    <a:pt x="118327" y="56479"/>
                  </a:lnTo>
                  <a:lnTo>
                    <a:pt x="74515" y="31567"/>
                  </a:lnTo>
                  <a:lnTo>
                    <a:pt x="29311" y="12313"/>
                  </a:lnTo>
                  <a:lnTo>
                    <a:pt x="6490" y="4873"/>
                  </a:lnTo>
                  <a:lnTo>
                    <a:pt x="0" y="30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0" y="9911872"/>
              <a:ext cx="326207" cy="34812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0" y="9904028"/>
              <a:ext cx="328295" cy="356235"/>
            </a:xfrm>
            <a:custGeom>
              <a:avLst/>
              <a:gdLst/>
              <a:ahLst/>
              <a:cxnLst/>
              <a:rect l="l" t="t" r="r" b="b"/>
              <a:pathLst>
                <a:path w="328295" h="356234">
                  <a:moveTo>
                    <a:pt x="0" y="0"/>
                  </a:moveTo>
                  <a:lnTo>
                    <a:pt x="37777" y="11800"/>
                  </a:lnTo>
                  <a:lnTo>
                    <a:pt x="83439" y="31425"/>
                  </a:lnTo>
                  <a:lnTo>
                    <a:pt x="127676" y="56704"/>
                  </a:lnTo>
                  <a:lnTo>
                    <a:pt x="169450" y="86722"/>
                  </a:lnTo>
                  <a:lnTo>
                    <a:pt x="207728" y="120563"/>
                  </a:lnTo>
                  <a:lnTo>
                    <a:pt x="241472" y="157311"/>
                  </a:lnTo>
                  <a:lnTo>
                    <a:pt x="269647" y="196051"/>
                  </a:lnTo>
                  <a:lnTo>
                    <a:pt x="291218" y="235867"/>
                  </a:lnTo>
                  <a:lnTo>
                    <a:pt x="312565" y="293345"/>
                  </a:lnTo>
                  <a:lnTo>
                    <a:pt x="326727" y="347576"/>
                  </a:lnTo>
                  <a:lnTo>
                    <a:pt x="328105" y="355972"/>
                  </a:lnTo>
                </a:path>
                <a:path w="328295" h="356234">
                  <a:moveTo>
                    <a:pt x="325069" y="355972"/>
                  </a:moveTo>
                  <a:lnTo>
                    <a:pt x="309711" y="294272"/>
                  </a:lnTo>
                  <a:lnTo>
                    <a:pt x="290939" y="242737"/>
                  </a:lnTo>
                  <a:lnTo>
                    <a:pt x="267096" y="197542"/>
                  </a:lnTo>
                  <a:lnTo>
                    <a:pt x="239116" y="159077"/>
                  </a:lnTo>
                  <a:lnTo>
                    <a:pt x="205602" y="122586"/>
                  </a:lnTo>
                  <a:lnTo>
                    <a:pt x="167582" y="88981"/>
                  </a:lnTo>
                  <a:lnTo>
                    <a:pt x="126088" y="59169"/>
                  </a:lnTo>
                  <a:lnTo>
                    <a:pt x="82146" y="34062"/>
                  </a:lnTo>
                  <a:lnTo>
                    <a:pt x="36786" y="14569"/>
                  </a:lnTo>
                  <a:lnTo>
                    <a:pt x="13989" y="7043"/>
                  </a:lnTo>
                  <a:lnTo>
                    <a:pt x="0" y="30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0" y="9913340"/>
              <a:ext cx="337413" cy="3466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0" y="9906880"/>
              <a:ext cx="337820" cy="353695"/>
            </a:xfrm>
            <a:custGeom>
              <a:avLst/>
              <a:gdLst/>
              <a:ahLst/>
              <a:cxnLst/>
              <a:rect l="l" t="t" r="r" b="b"/>
              <a:pathLst>
                <a:path w="337820" h="353695">
                  <a:moveTo>
                    <a:pt x="0" y="0"/>
                  </a:moveTo>
                  <a:lnTo>
                    <a:pt x="43887" y="13736"/>
                  </a:lnTo>
                  <a:lnTo>
                    <a:pt x="88385" y="33226"/>
                  </a:lnTo>
                  <a:lnTo>
                    <a:pt x="131985" y="58708"/>
                  </a:lnTo>
                  <a:lnTo>
                    <a:pt x="173639" y="89242"/>
                  </a:lnTo>
                  <a:lnTo>
                    <a:pt x="212303" y="123892"/>
                  </a:lnTo>
                  <a:lnTo>
                    <a:pt x="246928" y="161718"/>
                  </a:lnTo>
                  <a:lnTo>
                    <a:pt x="276470" y="201783"/>
                  </a:lnTo>
                  <a:lnTo>
                    <a:pt x="299881" y="243149"/>
                  </a:lnTo>
                  <a:lnTo>
                    <a:pt x="315897" y="280419"/>
                  </a:lnTo>
                  <a:lnTo>
                    <a:pt x="333136" y="333670"/>
                  </a:lnTo>
                  <a:lnTo>
                    <a:pt x="337794" y="353120"/>
                  </a:lnTo>
                </a:path>
                <a:path w="337820" h="353695">
                  <a:moveTo>
                    <a:pt x="334752" y="353120"/>
                  </a:moveTo>
                  <a:lnTo>
                    <a:pt x="322363" y="307595"/>
                  </a:lnTo>
                  <a:lnTo>
                    <a:pt x="302637" y="256167"/>
                  </a:lnTo>
                  <a:lnTo>
                    <a:pt x="273925" y="203331"/>
                  </a:lnTo>
                  <a:lnTo>
                    <a:pt x="244600" y="163518"/>
                  </a:lnTo>
                  <a:lnTo>
                    <a:pt x="210214" y="125935"/>
                  </a:lnTo>
                  <a:lnTo>
                    <a:pt x="171806" y="91515"/>
                  </a:lnTo>
                  <a:lnTo>
                    <a:pt x="130416" y="61189"/>
                  </a:lnTo>
                  <a:lnTo>
                    <a:pt x="87083" y="35888"/>
                  </a:lnTo>
                  <a:lnTo>
                    <a:pt x="42845" y="16543"/>
                  </a:lnTo>
                  <a:lnTo>
                    <a:pt x="20094" y="8918"/>
                  </a:lnTo>
                  <a:lnTo>
                    <a:pt x="0" y="310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0" y="9918380"/>
              <a:ext cx="341350" cy="34162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0" y="9911027"/>
              <a:ext cx="342265" cy="349250"/>
            </a:xfrm>
            <a:custGeom>
              <a:avLst/>
              <a:gdLst/>
              <a:ahLst/>
              <a:cxnLst/>
              <a:rect l="l" t="t" r="r" b="b"/>
              <a:pathLst>
                <a:path w="342265" h="349250">
                  <a:moveTo>
                    <a:pt x="0" y="0"/>
                  </a:moveTo>
                  <a:lnTo>
                    <a:pt x="48552" y="15228"/>
                  </a:lnTo>
                  <a:lnTo>
                    <a:pt x="92981" y="34844"/>
                  </a:lnTo>
                  <a:lnTo>
                    <a:pt x="136539" y="60390"/>
                  </a:lnTo>
                  <a:lnTo>
                    <a:pt x="178178" y="90929"/>
                  </a:lnTo>
                  <a:lnTo>
                    <a:pt x="216852" y="125524"/>
                  </a:lnTo>
                  <a:lnTo>
                    <a:pt x="251515" y="163239"/>
                  </a:lnTo>
                  <a:lnTo>
                    <a:pt x="281120" y="203139"/>
                  </a:lnTo>
                  <a:lnTo>
                    <a:pt x="304622" y="244285"/>
                  </a:lnTo>
                  <a:lnTo>
                    <a:pt x="321588" y="283556"/>
                  </a:lnTo>
                  <a:lnTo>
                    <a:pt x="338812" y="336774"/>
                  </a:lnTo>
                  <a:lnTo>
                    <a:pt x="341731" y="348973"/>
                  </a:lnTo>
                </a:path>
                <a:path w="342265" h="349250">
                  <a:moveTo>
                    <a:pt x="338703" y="348973"/>
                  </a:moveTo>
                  <a:lnTo>
                    <a:pt x="328045" y="310700"/>
                  </a:lnTo>
                  <a:lnTo>
                    <a:pt x="308330" y="259309"/>
                  </a:lnTo>
                  <a:lnTo>
                    <a:pt x="278572" y="204696"/>
                  </a:lnTo>
                  <a:lnTo>
                    <a:pt x="249161" y="165036"/>
                  </a:lnTo>
                  <a:lnTo>
                    <a:pt x="214724" y="127554"/>
                  </a:lnTo>
                  <a:lnTo>
                    <a:pt x="176302" y="93182"/>
                  </a:lnTo>
                  <a:lnTo>
                    <a:pt x="134934" y="62849"/>
                  </a:lnTo>
                  <a:lnTo>
                    <a:pt x="91661" y="37486"/>
                  </a:lnTo>
                  <a:lnTo>
                    <a:pt x="47523" y="18022"/>
                  </a:lnTo>
                  <a:lnTo>
                    <a:pt x="2203" y="3652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0" y="9924122"/>
              <a:ext cx="343371" cy="33587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0" y="9916416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0" y="0"/>
                  </a:moveTo>
                  <a:lnTo>
                    <a:pt x="51748" y="16316"/>
                  </a:lnTo>
                  <a:lnTo>
                    <a:pt x="96081" y="36050"/>
                  </a:lnTo>
                  <a:lnTo>
                    <a:pt x="139575" y="61656"/>
                  </a:lnTo>
                  <a:lnTo>
                    <a:pt x="181184" y="92200"/>
                  </a:lnTo>
                  <a:lnTo>
                    <a:pt x="219861" y="126746"/>
                  </a:lnTo>
                  <a:lnTo>
                    <a:pt x="254559" y="164361"/>
                  </a:lnTo>
                  <a:lnTo>
                    <a:pt x="284231" y="204109"/>
                  </a:lnTo>
                  <a:lnTo>
                    <a:pt x="307831" y="245056"/>
                  </a:lnTo>
                  <a:lnTo>
                    <a:pt x="325797" y="286276"/>
                  </a:lnTo>
                  <a:lnTo>
                    <a:pt x="343008" y="339461"/>
                  </a:lnTo>
                  <a:lnTo>
                    <a:pt x="343996" y="343584"/>
                  </a:lnTo>
                </a:path>
                <a:path w="344170" h="344170">
                  <a:moveTo>
                    <a:pt x="340967" y="343584"/>
                  </a:moveTo>
                  <a:lnTo>
                    <a:pt x="323042" y="287322"/>
                  </a:lnTo>
                  <a:lnTo>
                    <a:pt x="307742" y="251558"/>
                  </a:lnTo>
                  <a:lnTo>
                    <a:pt x="281750" y="205660"/>
                  </a:lnTo>
                  <a:lnTo>
                    <a:pt x="252271" y="166171"/>
                  </a:lnTo>
                  <a:lnTo>
                    <a:pt x="217794" y="128800"/>
                  </a:lnTo>
                  <a:lnTo>
                    <a:pt x="179356" y="94477"/>
                  </a:lnTo>
                  <a:lnTo>
                    <a:pt x="137998" y="64130"/>
                  </a:lnTo>
                  <a:lnTo>
                    <a:pt x="94760" y="38690"/>
                  </a:lnTo>
                  <a:lnTo>
                    <a:pt x="50681" y="19085"/>
                  </a:lnTo>
                  <a:lnTo>
                    <a:pt x="5461" y="4539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0" y="9931691"/>
              <a:ext cx="343661" cy="32830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0" y="9923121"/>
              <a:ext cx="344805" cy="337185"/>
            </a:xfrm>
            <a:custGeom>
              <a:avLst/>
              <a:gdLst/>
              <a:ahLst/>
              <a:cxnLst/>
              <a:rect l="l" t="t" r="r" b="b"/>
              <a:pathLst>
                <a:path w="344805" h="337184">
                  <a:moveTo>
                    <a:pt x="0" y="0"/>
                  </a:moveTo>
                  <a:lnTo>
                    <a:pt x="53295" y="16990"/>
                  </a:lnTo>
                  <a:lnTo>
                    <a:pt x="97565" y="36860"/>
                  </a:lnTo>
                  <a:lnTo>
                    <a:pt x="141022" y="62537"/>
                  </a:lnTo>
                  <a:lnTo>
                    <a:pt x="182619" y="93087"/>
                  </a:lnTo>
                  <a:lnTo>
                    <a:pt x="221309" y="127579"/>
                  </a:lnTo>
                  <a:lnTo>
                    <a:pt x="256046" y="165080"/>
                  </a:lnTo>
                  <a:lnTo>
                    <a:pt x="285781" y="204656"/>
                  </a:lnTo>
                  <a:lnTo>
                    <a:pt x="309467" y="245375"/>
                  </a:lnTo>
                  <a:lnTo>
                    <a:pt x="328441" y="288609"/>
                  </a:lnTo>
                  <a:lnTo>
                    <a:pt x="337699" y="314829"/>
                  </a:lnTo>
                  <a:lnTo>
                    <a:pt x="344202" y="336879"/>
                  </a:lnTo>
                </a:path>
                <a:path w="344805" h="337184">
                  <a:moveTo>
                    <a:pt x="341091" y="336879"/>
                  </a:moveTo>
                  <a:lnTo>
                    <a:pt x="325645" y="289688"/>
                  </a:lnTo>
                  <a:lnTo>
                    <a:pt x="309746" y="252563"/>
                  </a:lnTo>
                  <a:lnTo>
                    <a:pt x="283295" y="206237"/>
                  </a:lnTo>
                  <a:lnTo>
                    <a:pt x="253751" y="166896"/>
                  </a:lnTo>
                  <a:lnTo>
                    <a:pt x="219234" y="129623"/>
                  </a:lnTo>
                  <a:lnTo>
                    <a:pt x="180784" y="95345"/>
                  </a:lnTo>
                  <a:lnTo>
                    <a:pt x="139442" y="64991"/>
                  </a:lnTo>
                  <a:lnTo>
                    <a:pt x="96247" y="39487"/>
                  </a:lnTo>
                  <a:lnTo>
                    <a:pt x="52241" y="19759"/>
                  </a:lnTo>
                  <a:lnTo>
                    <a:pt x="7086" y="5018"/>
                  </a:lnTo>
                  <a:lnTo>
                    <a:pt x="0" y="30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0" y="9941133"/>
              <a:ext cx="341696" cy="31886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0" y="9931203"/>
              <a:ext cx="342265" cy="328930"/>
            </a:xfrm>
            <a:custGeom>
              <a:avLst/>
              <a:gdLst/>
              <a:ahLst/>
              <a:cxnLst/>
              <a:rect l="l" t="t" r="r" b="b"/>
              <a:pathLst>
                <a:path w="342265" h="328929">
                  <a:moveTo>
                    <a:pt x="0" y="0"/>
                  </a:moveTo>
                  <a:lnTo>
                    <a:pt x="53197" y="17227"/>
                  </a:lnTo>
                  <a:lnTo>
                    <a:pt x="97380" y="37201"/>
                  </a:lnTo>
                  <a:lnTo>
                    <a:pt x="140786" y="62929"/>
                  </a:lnTo>
                  <a:lnTo>
                    <a:pt x="182366" y="93481"/>
                  </a:lnTo>
                  <a:lnTo>
                    <a:pt x="221074" y="127922"/>
                  </a:lnTo>
                  <a:lnTo>
                    <a:pt x="255863" y="165322"/>
                  </a:lnTo>
                  <a:lnTo>
                    <a:pt x="285686" y="204748"/>
                  </a:lnTo>
                  <a:lnTo>
                    <a:pt x="309496" y="245268"/>
                  </a:lnTo>
                  <a:lnTo>
                    <a:pt x="329421" y="290467"/>
                  </a:lnTo>
                  <a:lnTo>
                    <a:pt x="338674" y="316672"/>
                  </a:lnTo>
                  <a:lnTo>
                    <a:pt x="342250" y="328797"/>
                  </a:lnTo>
                </a:path>
                <a:path w="342265" h="328929">
                  <a:moveTo>
                    <a:pt x="339175" y="328797"/>
                  </a:moveTo>
                  <a:lnTo>
                    <a:pt x="326672" y="291537"/>
                  </a:lnTo>
                  <a:lnTo>
                    <a:pt x="310029" y="252926"/>
                  </a:lnTo>
                  <a:lnTo>
                    <a:pt x="283196" y="206311"/>
                  </a:lnTo>
                  <a:lnTo>
                    <a:pt x="253567" y="167134"/>
                  </a:lnTo>
                  <a:lnTo>
                    <a:pt x="218996" y="129970"/>
                  </a:lnTo>
                  <a:lnTo>
                    <a:pt x="180524" y="95746"/>
                  </a:lnTo>
                  <a:lnTo>
                    <a:pt x="139193" y="65387"/>
                  </a:lnTo>
                  <a:lnTo>
                    <a:pt x="96044" y="39820"/>
                  </a:lnTo>
                  <a:lnTo>
                    <a:pt x="52118" y="19970"/>
                  </a:lnTo>
                  <a:lnTo>
                    <a:pt x="7090" y="5062"/>
                  </a:lnTo>
                  <a:lnTo>
                    <a:pt x="0" y="30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0" y="9943236"/>
              <a:ext cx="337656" cy="31676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0" y="9940719"/>
              <a:ext cx="338455" cy="319405"/>
            </a:xfrm>
            <a:custGeom>
              <a:avLst/>
              <a:gdLst/>
              <a:ahLst/>
              <a:cxnLst/>
              <a:rect l="l" t="t" r="r" b="b"/>
              <a:pathLst>
                <a:path w="338455" h="319404">
                  <a:moveTo>
                    <a:pt x="0" y="0"/>
                  </a:moveTo>
                  <a:lnTo>
                    <a:pt x="51370" y="16956"/>
                  </a:lnTo>
                  <a:lnTo>
                    <a:pt x="95481" y="37067"/>
                  </a:lnTo>
                  <a:lnTo>
                    <a:pt x="138845" y="62870"/>
                  </a:lnTo>
                  <a:lnTo>
                    <a:pt x="180412" y="93434"/>
                  </a:lnTo>
                  <a:lnTo>
                    <a:pt x="219135" y="127828"/>
                  </a:lnTo>
                  <a:lnTo>
                    <a:pt x="253966" y="165121"/>
                  </a:lnTo>
                  <a:lnTo>
                    <a:pt x="283856" y="204382"/>
                  </a:lnTo>
                  <a:lnTo>
                    <a:pt x="307757" y="244680"/>
                  </a:lnTo>
                  <a:lnTo>
                    <a:pt x="328678" y="291904"/>
                  </a:lnTo>
                  <a:lnTo>
                    <a:pt x="337928" y="318094"/>
                  </a:lnTo>
                  <a:lnTo>
                    <a:pt x="338278" y="319281"/>
                  </a:lnTo>
                </a:path>
                <a:path w="338455" h="319404">
                  <a:moveTo>
                    <a:pt x="335171" y="319281"/>
                  </a:moveTo>
                  <a:lnTo>
                    <a:pt x="315403" y="267730"/>
                  </a:lnTo>
                  <a:lnTo>
                    <a:pt x="281353" y="206008"/>
                  </a:lnTo>
                  <a:lnTo>
                    <a:pt x="251678" y="166996"/>
                  </a:lnTo>
                  <a:lnTo>
                    <a:pt x="217081" y="129938"/>
                  </a:lnTo>
                  <a:lnTo>
                    <a:pt x="178604" y="95760"/>
                  </a:lnTo>
                  <a:lnTo>
                    <a:pt x="137288" y="65386"/>
                  </a:lnTo>
                  <a:lnTo>
                    <a:pt x="94174" y="39741"/>
                  </a:lnTo>
                  <a:lnTo>
                    <a:pt x="50303" y="19750"/>
                  </a:lnTo>
                  <a:lnTo>
                    <a:pt x="5197" y="4594"/>
                  </a:lnTo>
                  <a:lnTo>
                    <a:pt x="0" y="31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0" y="9954641"/>
              <a:ext cx="330960" cy="30536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0" y="9951852"/>
              <a:ext cx="332105" cy="308610"/>
            </a:xfrm>
            <a:custGeom>
              <a:avLst/>
              <a:gdLst/>
              <a:ahLst/>
              <a:cxnLst/>
              <a:rect l="l" t="t" r="r" b="b"/>
              <a:pathLst>
                <a:path w="332105" h="308609">
                  <a:moveTo>
                    <a:pt x="0" y="0"/>
                  </a:moveTo>
                  <a:lnTo>
                    <a:pt x="47735" y="16123"/>
                  </a:lnTo>
                  <a:lnTo>
                    <a:pt x="92244" y="36500"/>
                  </a:lnTo>
                  <a:lnTo>
                    <a:pt x="135664" y="62277"/>
                  </a:lnTo>
                  <a:lnTo>
                    <a:pt x="177072" y="92634"/>
                  </a:lnTo>
                  <a:lnTo>
                    <a:pt x="215545" y="126756"/>
                  </a:lnTo>
                  <a:lnTo>
                    <a:pt x="250162" y="163823"/>
                  </a:lnTo>
                  <a:lnTo>
                    <a:pt x="280000" y="203020"/>
                  </a:lnTo>
                  <a:lnTo>
                    <a:pt x="304135" y="243529"/>
                  </a:lnTo>
                  <a:lnTo>
                    <a:pt x="326139" y="292718"/>
                  </a:lnTo>
                  <a:lnTo>
                    <a:pt x="331585" y="308148"/>
                  </a:lnTo>
                </a:path>
                <a:path w="332105" h="308609">
                  <a:moveTo>
                    <a:pt x="328413" y="308148"/>
                  </a:moveTo>
                  <a:lnTo>
                    <a:pt x="312873" y="268586"/>
                  </a:lnTo>
                  <a:lnTo>
                    <a:pt x="277685" y="205045"/>
                  </a:lnTo>
                  <a:lnTo>
                    <a:pt x="247932" y="166191"/>
                  </a:lnTo>
                  <a:lnTo>
                    <a:pt x="213289" y="129236"/>
                  </a:lnTo>
                  <a:lnTo>
                    <a:pt x="174798" y="95105"/>
                  </a:lnTo>
                  <a:lnTo>
                    <a:pt x="133502" y="64719"/>
                  </a:lnTo>
                  <a:lnTo>
                    <a:pt x="90440" y="39002"/>
                  </a:lnTo>
                  <a:lnTo>
                    <a:pt x="46656" y="18878"/>
                  </a:lnTo>
                  <a:lnTo>
                    <a:pt x="1642" y="3551"/>
                  </a:lnTo>
                  <a:lnTo>
                    <a:pt x="0" y="30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0" y="9967971"/>
              <a:ext cx="323476" cy="29202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9964184"/>
              <a:ext cx="324485" cy="295910"/>
            </a:xfrm>
            <a:custGeom>
              <a:avLst/>
              <a:gdLst/>
              <a:ahLst/>
              <a:cxnLst/>
              <a:rect l="l" t="t" r="r" b="b"/>
              <a:pathLst>
                <a:path w="324485" h="295909">
                  <a:moveTo>
                    <a:pt x="0" y="0"/>
                  </a:moveTo>
                  <a:lnTo>
                    <a:pt x="43623" y="15119"/>
                  </a:lnTo>
                  <a:lnTo>
                    <a:pt x="88079" y="35620"/>
                  </a:lnTo>
                  <a:lnTo>
                    <a:pt x="131470" y="61460"/>
                  </a:lnTo>
                  <a:lnTo>
                    <a:pt x="172874" y="91824"/>
                  </a:lnTo>
                  <a:lnTo>
                    <a:pt x="211369" y="125893"/>
                  </a:lnTo>
                  <a:lnTo>
                    <a:pt x="246030" y="162852"/>
                  </a:lnTo>
                  <a:lnTo>
                    <a:pt x="275936" y="201883"/>
                  </a:lnTo>
                  <a:lnTo>
                    <a:pt x="300163" y="242170"/>
                  </a:lnTo>
                  <a:lnTo>
                    <a:pt x="323180" y="293355"/>
                  </a:lnTo>
                  <a:lnTo>
                    <a:pt x="324048" y="295816"/>
                  </a:lnTo>
                </a:path>
                <a:path w="324485" h="295909">
                  <a:moveTo>
                    <a:pt x="320863" y="295816"/>
                  </a:moveTo>
                  <a:lnTo>
                    <a:pt x="303879" y="256243"/>
                  </a:lnTo>
                  <a:lnTo>
                    <a:pt x="273483" y="203491"/>
                  </a:lnTo>
                  <a:lnTo>
                    <a:pt x="243768" y="164701"/>
                  </a:lnTo>
                  <a:lnTo>
                    <a:pt x="209321" y="127971"/>
                  </a:lnTo>
                  <a:lnTo>
                    <a:pt x="171058" y="94113"/>
                  </a:lnTo>
                  <a:lnTo>
                    <a:pt x="129896" y="63936"/>
                  </a:lnTo>
                  <a:lnTo>
                    <a:pt x="86752" y="38253"/>
                  </a:lnTo>
                  <a:lnTo>
                    <a:pt x="42543" y="17875"/>
                  </a:lnTo>
                  <a:lnTo>
                    <a:pt x="20036" y="9627"/>
                  </a:lnTo>
                  <a:lnTo>
                    <a:pt x="0" y="31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0" y="9982900"/>
              <a:ext cx="316214" cy="27710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0" y="9977128"/>
              <a:ext cx="316865" cy="283210"/>
            </a:xfrm>
            <a:custGeom>
              <a:avLst/>
              <a:gdLst/>
              <a:ahLst/>
              <a:cxnLst/>
              <a:rect l="l" t="t" r="r" b="b"/>
              <a:pathLst>
                <a:path w="316865" h="283209">
                  <a:moveTo>
                    <a:pt x="0" y="0"/>
                  </a:moveTo>
                  <a:lnTo>
                    <a:pt x="40717" y="14367"/>
                  </a:lnTo>
                  <a:lnTo>
                    <a:pt x="85086" y="35000"/>
                  </a:lnTo>
                  <a:lnTo>
                    <a:pt x="128425" y="60910"/>
                  </a:lnTo>
                  <a:lnTo>
                    <a:pt x="169809" y="91281"/>
                  </a:lnTo>
                  <a:lnTo>
                    <a:pt x="208316" y="125299"/>
                  </a:lnTo>
                  <a:lnTo>
                    <a:pt x="243021" y="162148"/>
                  </a:lnTo>
                  <a:lnTo>
                    <a:pt x="273001" y="201012"/>
                  </a:lnTo>
                  <a:lnTo>
                    <a:pt x="297333" y="241075"/>
                  </a:lnTo>
                  <a:lnTo>
                    <a:pt x="310859" y="268964"/>
                  </a:lnTo>
                  <a:lnTo>
                    <a:pt x="316633" y="282872"/>
                  </a:lnTo>
                </a:path>
                <a:path w="316865" h="283209">
                  <a:moveTo>
                    <a:pt x="313441" y="282872"/>
                  </a:moveTo>
                  <a:lnTo>
                    <a:pt x="294717" y="242447"/>
                  </a:lnTo>
                  <a:lnTo>
                    <a:pt x="270543" y="202632"/>
                  </a:lnTo>
                  <a:lnTo>
                    <a:pt x="240752" y="164010"/>
                  </a:lnTo>
                  <a:lnTo>
                    <a:pt x="206259" y="127391"/>
                  </a:lnTo>
                  <a:lnTo>
                    <a:pt x="167984" y="93585"/>
                  </a:lnTo>
                  <a:lnTo>
                    <a:pt x="126843" y="63403"/>
                  </a:lnTo>
                  <a:lnTo>
                    <a:pt x="83755" y="37654"/>
                  </a:lnTo>
                  <a:lnTo>
                    <a:pt x="39637" y="17149"/>
                  </a:lnTo>
                  <a:lnTo>
                    <a:pt x="17120" y="8778"/>
                  </a:lnTo>
                  <a:lnTo>
                    <a:pt x="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0" y="9998675"/>
              <a:ext cx="305041" cy="26132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0" y="9991040"/>
              <a:ext cx="308610" cy="269240"/>
            </a:xfrm>
            <a:custGeom>
              <a:avLst/>
              <a:gdLst/>
              <a:ahLst/>
              <a:cxnLst/>
              <a:rect l="l" t="t" r="r" b="b"/>
              <a:pathLst>
                <a:path w="308610" h="269240">
                  <a:moveTo>
                    <a:pt x="0" y="0"/>
                  </a:moveTo>
                  <a:lnTo>
                    <a:pt x="37553" y="13498"/>
                  </a:lnTo>
                  <a:lnTo>
                    <a:pt x="81853" y="34271"/>
                  </a:lnTo>
                  <a:lnTo>
                    <a:pt x="125145" y="60255"/>
                  </a:lnTo>
                  <a:lnTo>
                    <a:pt x="166507" y="90635"/>
                  </a:lnTo>
                  <a:lnTo>
                    <a:pt x="205015" y="124599"/>
                  </a:lnTo>
                  <a:lnTo>
                    <a:pt x="239745" y="161331"/>
                  </a:lnTo>
                  <a:lnTo>
                    <a:pt x="269776" y="200020"/>
                  </a:lnTo>
                  <a:lnTo>
                    <a:pt x="294182" y="239851"/>
                  </a:lnTo>
                  <a:lnTo>
                    <a:pt x="305385" y="262300"/>
                  </a:lnTo>
                  <a:lnTo>
                    <a:pt x="308435" y="268960"/>
                  </a:lnTo>
                </a:path>
                <a:path w="308610" h="269240">
                  <a:moveTo>
                    <a:pt x="305172" y="268960"/>
                  </a:moveTo>
                  <a:lnTo>
                    <a:pt x="267315" y="201646"/>
                  </a:lnTo>
                  <a:lnTo>
                    <a:pt x="237459" y="163182"/>
                  </a:lnTo>
                  <a:lnTo>
                    <a:pt x="202928" y="126666"/>
                  </a:lnTo>
                  <a:lnTo>
                    <a:pt x="164639" y="92907"/>
                  </a:lnTo>
                  <a:lnTo>
                    <a:pt x="123509" y="62712"/>
                  </a:lnTo>
                  <a:lnTo>
                    <a:pt x="80456" y="36892"/>
                  </a:lnTo>
                  <a:lnTo>
                    <a:pt x="36398" y="16254"/>
                  </a:lnTo>
                  <a:lnTo>
                    <a:pt x="13908" y="7783"/>
                  </a:lnTo>
                  <a:lnTo>
                    <a:pt x="0" y="31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0" y="10015633"/>
              <a:ext cx="293784" cy="24436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0" y="10005853"/>
              <a:ext cx="299085" cy="254635"/>
            </a:xfrm>
            <a:custGeom>
              <a:avLst/>
              <a:gdLst/>
              <a:ahLst/>
              <a:cxnLst/>
              <a:rect l="l" t="t" r="r" b="b"/>
              <a:pathLst>
                <a:path w="299085" h="254634">
                  <a:moveTo>
                    <a:pt x="0" y="0"/>
                  </a:moveTo>
                  <a:lnTo>
                    <a:pt x="78287" y="33408"/>
                  </a:lnTo>
                  <a:lnTo>
                    <a:pt x="121544" y="59463"/>
                  </a:lnTo>
                  <a:lnTo>
                    <a:pt x="162893" y="89854"/>
                  </a:lnTo>
                  <a:lnTo>
                    <a:pt x="201412" y="123770"/>
                  </a:lnTo>
                  <a:lnTo>
                    <a:pt x="236177" y="160398"/>
                  </a:lnTo>
                  <a:lnTo>
                    <a:pt x="266264" y="198924"/>
                  </a:lnTo>
                  <a:lnTo>
                    <a:pt x="290752" y="238537"/>
                  </a:lnTo>
                  <a:lnTo>
                    <a:pt x="294912" y="246448"/>
                  </a:lnTo>
                  <a:lnTo>
                    <a:pt x="298786" y="254147"/>
                  </a:lnTo>
                </a:path>
                <a:path w="299085" h="254634">
                  <a:moveTo>
                    <a:pt x="295478" y="254147"/>
                  </a:moveTo>
                  <a:lnTo>
                    <a:pt x="263807" y="200538"/>
                  </a:lnTo>
                  <a:lnTo>
                    <a:pt x="233885" y="162239"/>
                  </a:lnTo>
                  <a:lnTo>
                    <a:pt x="199315" y="125831"/>
                  </a:lnTo>
                  <a:lnTo>
                    <a:pt x="161014" y="92123"/>
                  </a:lnTo>
                  <a:lnTo>
                    <a:pt x="119899" y="61922"/>
                  </a:lnTo>
                  <a:lnTo>
                    <a:pt x="76890" y="36036"/>
                  </a:lnTo>
                  <a:lnTo>
                    <a:pt x="32904" y="15271"/>
                  </a:lnTo>
                  <a:lnTo>
                    <a:pt x="10454" y="6706"/>
                  </a:lnTo>
                  <a:lnTo>
                    <a:pt x="0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0" y="10025138"/>
              <a:ext cx="282940" cy="23486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0" y="10021581"/>
              <a:ext cx="288290" cy="238760"/>
            </a:xfrm>
            <a:custGeom>
              <a:avLst/>
              <a:gdLst/>
              <a:ahLst/>
              <a:cxnLst/>
              <a:rect l="l" t="t" r="r" b="b"/>
              <a:pathLst>
                <a:path w="288290" h="238759">
                  <a:moveTo>
                    <a:pt x="0" y="0"/>
                  </a:moveTo>
                  <a:lnTo>
                    <a:pt x="74412" y="32404"/>
                  </a:lnTo>
                  <a:lnTo>
                    <a:pt x="117626" y="58528"/>
                  </a:lnTo>
                  <a:lnTo>
                    <a:pt x="158966" y="88927"/>
                  </a:lnTo>
                  <a:lnTo>
                    <a:pt x="197506" y="122790"/>
                  </a:lnTo>
                  <a:lnTo>
                    <a:pt x="232323" y="159305"/>
                  </a:lnTo>
                  <a:lnTo>
                    <a:pt x="262493" y="197661"/>
                  </a:lnTo>
                  <a:lnTo>
                    <a:pt x="287092" y="237046"/>
                  </a:lnTo>
                  <a:lnTo>
                    <a:pt x="287818" y="238419"/>
                  </a:lnTo>
                </a:path>
                <a:path w="288290" h="238759">
                  <a:moveTo>
                    <a:pt x="284469" y="238419"/>
                  </a:moveTo>
                  <a:lnTo>
                    <a:pt x="260029" y="199274"/>
                  </a:lnTo>
                  <a:lnTo>
                    <a:pt x="230041" y="161143"/>
                  </a:lnTo>
                  <a:lnTo>
                    <a:pt x="195429" y="124845"/>
                  </a:lnTo>
                  <a:lnTo>
                    <a:pt x="157113" y="91186"/>
                  </a:lnTo>
                  <a:lnTo>
                    <a:pt x="116011" y="60973"/>
                  </a:lnTo>
                  <a:lnTo>
                    <a:pt x="73044" y="35012"/>
                  </a:lnTo>
                  <a:lnTo>
                    <a:pt x="29129" y="14111"/>
                  </a:lnTo>
                  <a:lnTo>
                    <a:pt x="6739" y="5477"/>
                  </a:lnTo>
                  <a:lnTo>
                    <a:pt x="0" y="315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0" y="10041585"/>
              <a:ext cx="268287" cy="21841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0" y="10038195"/>
              <a:ext cx="274955" cy="222250"/>
            </a:xfrm>
            <a:custGeom>
              <a:avLst/>
              <a:gdLst/>
              <a:ahLst/>
              <a:cxnLst/>
              <a:rect l="l" t="t" r="r" b="b"/>
              <a:pathLst>
                <a:path w="274955" h="222250">
                  <a:moveTo>
                    <a:pt x="0" y="0"/>
                  </a:moveTo>
                  <a:lnTo>
                    <a:pt x="70336" y="31254"/>
                  </a:lnTo>
                  <a:lnTo>
                    <a:pt x="113502" y="57440"/>
                  </a:lnTo>
                  <a:lnTo>
                    <a:pt x="154818" y="87844"/>
                  </a:lnTo>
                  <a:lnTo>
                    <a:pt x="193360" y="121653"/>
                  </a:lnTo>
                  <a:lnTo>
                    <a:pt x="228205" y="158060"/>
                  </a:lnTo>
                  <a:lnTo>
                    <a:pt x="258430" y="196251"/>
                  </a:lnTo>
                  <a:lnTo>
                    <a:pt x="274533" y="221805"/>
                  </a:lnTo>
                </a:path>
                <a:path w="274955" h="222250">
                  <a:moveTo>
                    <a:pt x="271038" y="221805"/>
                  </a:moveTo>
                  <a:lnTo>
                    <a:pt x="225919" y="159930"/>
                  </a:lnTo>
                  <a:lnTo>
                    <a:pt x="191267" y="123735"/>
                  </a:lnTo>
                  <a:lnTo>
                    <a:pt x="152940" y="90125"/>
                  </a:lnTo>
                  <a:lnTo>
                    <a:pt x="111855" y="59906"/>
                  </a:lnTo>
                  <a:lnTo>
                    <a:pt x="68931" y="33883"/>
                  </a:lnTo>
                  <a:lnTo>
                    <a:pt x="25086" y="12863"/>
                  </a:lnTo>
                  <a:lnTo>
                    <a:pt x="2653" y="4085"/>
                  </a:lnTo>
                  <a:lnTo>
                    <a:pt x="0" y="31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0" y="10059030"/>
              <a:ext cx="252612" cy="20097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0" y="10055631"/>
              <a:ext cx="260350" cy="204470"/>
            </a:xfrm>
            <a:custGeom>
              <a:avLst/>
              <a:gdLst/>
              <a:ahLst/>
              <a:cxnLst/>
              <a:rect l="l" t="t" r="r" b="b"/>
              <a:pathLst>
                <a:path w="260350" h="204470">
                  <a:moveTo>
                    <a:pt x="0" y="0"/>
                  </a:moveTo>
                  <a:lnTo>
                    <a:pt x="65946" y="29975"/>
                  </a:lnTo>
                  <a:lnTo>
                    <a:pt x="109082" y="56246"/>
                  </a:lnTo>
                  <a:lnTo>
                    <a:pt x="150393" y="86666"/>
                  </a:lnTo>
                  <a:lnTo>
                    <a:pt x="188956" y="120426"/>
                  </a:lnTo>
                  <a:lnTo>
                    <a:pt x="223845" y="156716"/>
                  </a:lnTo>
                  <a:lnTo>
                    <a:pt x="254136" y="194728"/>
                  </a:lnTo>
                  <a:lnTo>
                    <a:pt x="260270" y="204369"/>
                  </a:lnTo>
                </a:path>
                <a:path w="260350" h="204470">
                  <a:moveTo>
                    <a:pt x="256782" y="204369"/>
                  </a:moveTo>
                  <a:lnTo>
                    <a:pt x="221581" y="158581"/>
                  </a:lnTo>
                  <a:lnTo>
                    <a:pt x="186891" y="122496"/>
                  </a:lnTo>
                  <a:lnTo>
                    <a:pt x="148548" y="88929"/>
                  </a:lnTo>
                  <a:lnTo>
                    <a:pt x="107470" y="58686"/>
                  </a:lnTo>
                  <a:lnTo>
                    <a:pt x="64578" y="32572"/>
                  </a:lnTo>
                  <a:lnTo>
                    <a:pt x="20791" y="11391"/>
                  </a:lnTo>
                  <a:lnTo>
                    <a:pt x="0" y="31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0" y="10079388"/>
              <a:ext cx="243876" cy="18061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0" y="10074034"/>
              <a:ext cx="244475" cy="186055"/>
            </a:xfrm>
            <a:custGeom>
              <a:avLst/>
              <a:gdLst/>
              <a:ahLst/>
              <a:cxnLst/>
              <a:rect l="l" t="t" r="r" b="b"/>
              <a:pathLst>
                <a:path w="244475" h="186054">
                  <a:moveTo>
                    <a:pt x="0" y="0"/>
                  </a:moveTo>
                  <a:lnTo>
                    <a:pt x="61856" y="28550"/>
                  </a:lnTo>
                  <a:lnTo>
                    <a:pt x="105039" y="54797"/>
                  </a:lnTo>
                  <a:lnTo>
                    <a:pt x="146187" y="85014"/>
                  </a:lnTo>
                  <a:lnTo>
                    <a:pt x="184500" y="118502"/>
                  </a:lnTo>
                  <a:lnTo>
                    <a:pt x="219180" y="154562"/>
                  </a:lnTo>
                  <a:lnTo>
                    <a:pt x="244220" y="185966"/>
                  </a:lnTo>
                </a:path>
                <a:path w="244475" h="186054">
                  <a:moveTo>
                    <a:pt x="240250" y="185966"/>
                  </a:moveTo>
                  <a:lnTo>
                    <a:pt x="182251" y="120964"/>
                  </a:lnTo>
                  <a:lnTo>
                    <a:pt x="143896" y="87445"/>
                  </a:lnTo>
                  <a:lnTo>
                    <a:pt x="102832" y="57193"/>
                  </a:lnTo>
                  <a:lnTo>
                    <a:pt x="59978" y="31010"/>
                  </a:lnTo>
                  <a:lnTo>
                    <a:pt x="16254" y="9702"/>
                  </a:lnTo>
                  <a:lnTo>
                    <a:pt x="0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0" y="10100468"/>
              <a:ext cx="224387" cy="15953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0" y="10093196"/>
              <a:ext cx="226060" cy="167005"/>
            </a:xfrm>
            <a:custGeom>
              <a:avLst/>
              <a:gdLst/>
              <a:ahLst/>
              <a:cxnLst/>
              <a:rect l="l" t="t" r="r" b="b"/>
              <a:pathLst>
                <a:path w="226060" h="167004">
                  <a:moveTo>
                    <a:pt x="0" y="0"/>
                  </a:moveTo>
                  <a:lnTo>
                    <a:pt x="56963" y="26815"/>
                  </a:lnTo>
                  <a:lnTo>
                    <a:pt x="100090" y="53120"/>
                  </a:lnTo>
                  <a:lnTo>
                    <a:pt x="141221" y="83339"/>
                  </a:lnTo>
                  <a:lnTo>
                    <a:pt x="179555" y="116776"/>
                  </a:lnTo>
                  <a:lnTo>
                    <a:pt x="214296" y="152733"/>
                  </a:lnTo>
                  <a:lnTo>
                    <a:pt x="225598" y="166804"/>
                  </a:lnTo>
                </a:path>
                <a:path w="226060" h="167004">
                  <a:moveTo>
                    <a:pt x="221817" y="166804"/>
                  </a:moveTo>
                  <a:lnTo>
                    <a:pt x="177493" y="118868"/>
                  </a:lnTo>
                  <a:lnTo>
                    <a:pt x="139376" y="85621"/>
                  </a:lnTo>
                  <a:lnTo>
                    <a:pt x="98476" y="55573"/>
                  </a:lnTo>
                  <a:lnTo>
                    <a:pt x="55588" y="29418"/>
                  </a:lnTo>
                  <a:lnTo>
                    <a:pt x="11507" y="7849"/>
                  </a:lnTo>
                  <a:lnTo>
                    <a:pt x="0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0" y="10122262"/>
              <a:ext cx="203492" cy="1377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0" y="10113074"/>
              <a:ext cx="205740" cy="147320"/>
            </a:xfrm>
            <a:custGeom>
              <a:avLst/>
              <a:gdLst/>
              <a:ahLst/>
              <a:cxnLst/>
              <a:rect l="l" t="t" r="r" b="b"/>
              <a:pathLst>
                <a:path w="205740" h="147320">
                  <a:moveTo>
                    <a:pt x="0" y="0"/>
                  </a:moveTo>
                  <a:lnTo>
                    <a:pt x="51981" y="24999"/>
                  </a:lnTo>
                  <a:lnTo>
                    <a:pt x="95068" y="51383"/>
                  </a:lnTo>
                  <a:lnTo>
                    <a:pt x="136178" y="81616"/>
                  </a:lnTo>
                  <a:lnTo>
                    <a:pt x="174513" y="115002"/>
                  </a:lnTo>
                  <a:lnTo>
                    <a:pt x="205474" y="146926"/>
                  </a:lnTo>
                </a:path>
                <a:path w="205740" h="147320">
                  <a:moveTo>
                    <a:pt x="201357" y="146926"/>
                  </a:moveTo>
                  <a:lnTo>
                    <a:pt x="172429" y="117101"/>
                  </a:lnTo>
                  <a:lnTo>
                    <a:pt x="134300" y="83898"/>
                  </a:lnTo>
                  <a:lnTo>
                    <a:pt x="93407" y="53832"/>
                  </a:lnTo>
                  <a:lnTo>
                    <a:pt x="50546" y="27595"/>
                  </a:lnTo>
                  <a:lnTo>
                    <a:pt x="6510" y="5879"/>
                  </a:lnTo>
                  <a:lnTo>
                    <a:pt x="0" y="32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0" y="10144808"/>
              <a:ext cx="180273" cy="11519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0" y="10133684"/>
              <a:ext cx="182245" cy="126364"/>
            </a:xfrm>
            <a:custGeom>
              <a:avLst/>
              <a:gdLst/>
              <a:ahLst/>
              <a:cxnLst/>
              <a:rect l="l" t="t" r="r" b="b"/>
              <a:pathLst>
                <a:path w="182245" h="126365">
                  <a:moveTo>
                    <a:pt x="0" y="0"/>
                  </a:moveTo>
                  <a:lnTo>
                    <a:pt x="46694" y="23001"/>
                  </a:lnTo>
                  <a:lnTo>
                    <a:pt x="89728" y="49447"/>
                  </a:lnTo>
                  <a:lnTo>
                    <a:pt x="130819" y="79683"/>
                  </a:lnTo>
                  <a:lnTo>
                    <a:pt x="169168" y="113016"/>
                  </a:lnTo>
                  <a:lnTo>
                    <a:pt x="182122" y="126316"/>
                  </a:lnTo>
                </a:path>
                <a:path w="182245" h="126365">
                  <a:moveTo>
                    <a:pt x="178006" y="126316"/>
                  </a:moveTo>
                  <a:lnTo>
                    <a:pt x="128964" y="81976"/>
                  </a:lnTo>
                  <a:lnTo>
                    <a:pt x="88086" y="51904"/>
                  </a:lnTo>
                  <a:lnTo>
                    <a:pt x="45269" y="25602"/>
                  </a:lnTo>
                  <a:lnTo>
                    <a:pt x="1309" y="3760"/>
                  </a:lnTo>
                  <a:lnTo>
                    <a:pt x="0" y="32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10167215"/>
              <a:ext cx="151622" cy="9278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0" y="10155198"/>
              <a:ext cx="157480" cy="105410"/>
            </a:xfrm>
            <a:custGeom>
              <a:avLst/>
              <a:gdLst/>
              <a:ahLst/>
              <a:cxnLst/>
              <a:rect l="l" t="t" r="r" b="b"/>
              <a:pathLst>
                <a:path w="157480" h="105409">
                  <a:moveTo>
                    <a:pt x="0" y="0"/>
                  </a:moveTo>
                  <a:lnTo>
                    <a:pt x="41206" y="20636"/>
                  </a:lnTo>
                  <a:lnTo>
                    <a:pt x="84209" y="47156"/>
                  </a:lnTo>
                  <a:lnTo>
                    <a:pt x="125294" y="77403"/>
                  </a:lnTo>
                  <a:lnTo>
                    <a:pt x="156880" y="104802"/>
                  </a:lnTo>
                </a:path>
                <a:path w="157480" h="105409">
                  <a:moveTo>
                    <a:pt x="152384" y="104802"/>
                  </a:moveTo>
                  <a:lnTo>
                    <a:pt x="123433" y="79691"/>
                  </a:lnTo>
                  <a:lnTo>
                    <a:pt x="82563" y="49610"/>
                  </a:lnTo>
                  <a:lnTo>
                    <a:pt x="39784" y="23240"/>
                  </a:lnTo>
                  <a:lnTo>
                    <a:pt x="0" y="33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0" y="10179200"/>
              <a:ext cx="116164" cy="8080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0" y="10177531"/>
              <a:ext cx="128905" cy="82550"/>
            </a:xfrm>
            <a:custGeom>
              <a:avLst/>
              <a:gdLst/>
              <a:ahLst/>
              <a:cxnLst/>
              <a:rect l="l" t="t" r="r" b="b"/>
              <a:pathLst>
                <a:path w="128905" h="82550">
                  <a:moveTo>
                    <a:pt x="0" y="0"/>
                  </a:moveTo>
                  <a:lnTo>
                    <a:pt x="35602" y="17974"/>
                  </a:lnTo>
                  <a:lnTo>
                    <a:pt x="78570" y="44575"/>
                  </a:lnTo>
                  <a:lnTo>
                    <a:pt x="119639" y="74837"/>
                  </a:lnTo>
                  <a:lnTo>
                    <a:pt x="128452" y="82469"/>
                  </a:lnTo>
                </a:path>
                <a:path w="128905" h="82550">
                  <a:moveTo>
                    <a:pt x="123949" y="82469"/>
                  </a:moveTo>
                  <a:lnTo>
                    <a:pt x="117752" y="77104"/>
                  </a:lnTo>
                  <a:lnTo>
                    <a:pt x="76894" y="47006"/>
                  </a:lnTo>
                  <a:lnTo>
                    <a:pt x="34155" y="20553"/>
                  </a:lnTo>
                  <a:lnTo>
                    <a:pt x="0" y="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0" y="10203572"/>
              <a:ext cx="87620" cy="5642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0" y="10200459"/>
              <a:ext cx="97155" cy="59690"/>
            </a:xfrm>
            <a:custGeom>
              <a:avLst/>
              <a:gdLst/>
              <a:ahLst/>
              <a:cxnLst/>
              <a:rect l="l" t="t" r="r" b="b"/>
              <a:pathLst>
                <a:path w="97155" h="59690">
                  <a:moveTo>
                    <a:pt x="0" y="0"/>
                  </a:moveTo>
                  <a:lnTo>
                    <a:pt x="29785" y="15161"/>
                  </a:lnTo>
                  <a:lnTo>
                    <a:pt x="72714" y="41846"/>
                  </a:lnTo>
                  <a:lnTo>
                    <a:pt x="96706" y="59541"/>
                  </a:lnTo>
                </a:path>
                <a:path w="97155" h="59690">
                  <a:moveTo>
                    <a:pt x="91719" y="59541"/>
                  </a:moveTo>
                  <a:lnTo>
                    <a:pt x="71074" y="44318"/>
                  </a:lnTo>
                  <a:lnTo>
                    <a:pt x="28361" y="17775"/>
                  </a:lnTo>
                  <a:lnTo>
                    <a:pt x="0" y="33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0" y="10228594"/>
              <a:ext cx="53706" cy="3140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0" y="10223957"/>
              <a:ext cx="62230" cy="36195"/>
            </a:xfrm>
            <a:custGeom>
              <a:avLst/>
              <a:gdLst/>
              <a:ahLst/>
              <a:cxnLst/>
              <a:rect l="l" t="t" r="r" b="b"/>
              <a:pathLst>
                <a:path w="62230" h="36195">
                  <a:moveTo>
                    <a:pt x="0" y="0"/>
                  </a:moveTo>
                  <a:lnTo>
                    <a:pt x="23823" y="12223"/>
                  </a:lnTo>
                  <a:lnTo>
                    <a:pt x="61997" y="36043"/>
                  </a:lnTo>
                </a:path>
                <a:path w="62230" h="36195">
                  <a:moveTo>
                    <a:pt x="56418" y="36043"/>
                  </a:moveTo>
                  <a:lnTo>
                    <a:pt x="22326" y="14797"/>
                  </a:lnTo>
                  <a:lnTo>
                    <a:pt x="0" y="3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0" y="10253873"/>
              <a:ext cx="10718" cy="612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0" y="10248000"/>
              <a:ext cx="22860" cy="12065"/>
            </a:xfrm>
            <a:custGeom>
              <a:avLst/>
              <a:gdLst/>
              <a:ahLst/>
              <a:cxnLst/>
              <a:rect l="l" t="t" r="r" b="b"/>
              <a:pathLst>
                <a:path w="22860" h="12065">
                  <a:moveTo>
                    <a:pt x="0" y="0"/>
                  </a:moveTo>
                  <a:lnTo>
                    <a:pt x="18099" y="9310"/>
                  </a:lnTo>
                  <a:lnTo>
                    <a:pt x="22421" y="12000"/>
                  </a:lnTo>
                </a:path>
                <a:path w="22860" h="12065">
                  <a:moveTo>
                    <a:pt x="16657" y="12000"/>
                  </a:moveTo>
                  <a:lnTo>
                    <a:pt x="16182" y="11703"/>
                  </a:lnTo>
                  <a:lnTo>
                    <a:pt x="0" y="334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347300" y="1025385"/>
            <a:ext cx="27940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D63044"/>
                </a:solidFill>
                <a:latin typeface="Arial"/>
                <a:cs typeface="Arial"/>
              </a:rPr>
              <a:t>La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D63044"/>
                </a:solidFill>
                <a:latin typeface="Arial"/>
                <a:cs typeface="Arial"/>
              </a:rPr>
              <a:t>gestión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60" dirty="0">
                <a:solidFill>
                  <a:srgbClr val="D63044"/>
                </a:solidFill>
                <a:latin typeface="Arial"/>
                <a:cs typeface="Arial"/>
              </a:rPr>
              <a:t>compras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en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la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D63044"/>
                </a:solidFill>
                <a:latin typeface="Arial"/>
                <a:cs typeface="Arial"/>
              </a:rPr>
              <a:t>pequeña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empresa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939051" y="1226490"/>
            <a:ext cx="29286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 algn="r">
              <a:lnSpc>
                <a:spcPct val="100000"/>
              </a:lnSpc>
              <a:spcBef>
                <a:spcPts val="100"/>
              </a:spcBef>
              <a:tabLst>
                <a:tab pos="2814955" algn="l"/>
                <a:tab pos="2847340" algn="l"/>
              </a:tabLst>
            </a:pPr>
            <a:r>
              <a:rPr sz="1000" b="1" spc="-250" dirty="0">
                <a:latin typeface="Arial"/>
                <a:cs typeface="Arial"/>
              </a:rPr>
              <a:t>1</a:t>
            </a:r>
            <a:r>
              <a:rPr sz="1000" b="1" spc="-65" dirty="0">
                <a:latin typeface="Arial"/>
                <a:cs typeface="Arial"/>
              </a:rPr>
              <a:t>.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L</a:t>
            </a:r>
            <a:r>
              <a:rPr sz="1000" spc="-75" dirty="0">
                <a:latin typeface="Arial"/>
                <a:cs typeface="Arial"/>
              </a:rPr>
              <a:t>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30" dirty="0">
                <a:latin typeface="Arial"/>
                <a:cs typeface="Arial"/>
              </a:rPr>
              <a:t>f</a:t>
            </a:r>
            <a:r>
              <a:rPr sz="1000" spc="-15" dirty="0">
                <a:latin typeface="Arial"/>
                <a:cs typeface="Arial"/>
              </a:rPr>
              <a:t>un</a:t>
            </a:r>
            <a:r>
              <a:rPr sz="1000" spc="-55" dirty="0">
                <a:latin typeface="Arial"/>
                <a:cs typeface="Arial"/>
              </a:rPr>
              <a:t>c</a:t>
            </a:r>
            <a:r>
              <a:rPr sz="1000" dirty="0">
                <a:latin typeface="Arial"/>
                <a:cs typeface="Arial"/>
              </a:rPr>
              <a:t>i</a:t>
            </a:r>
            <a:r>
              <a:rPr sz="1000" spc="-25" dirty="0">
                <a:latin typeface="Arial"/>
                <a:cs typeface="Arial"/>
              </a:rPr>
              <a:t>ó</a:t>
            </a:r>
            <a:r>
              <a:rPr sz="1000" spc="-5" dirty="0">
                <a:latin typeface="Arial"/>
                <a:cs typeface="Arial"/>
              </a:rPr>
              <a:t>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l</a:t>
            </a:r>
            <a:r>
              <a:rPr sz="1000" spc="-35" dirty="0">
                <a:latin typeface="Arial"/>
                <a:cs typeface="Arial"/>
              </a:rPr>
              <a:t>o</a:t>
            </a:r>
            <a:r>
              <a:rPr sz="1000" spc="-15" dirty="0">
                <a:latin typeface="Arial"/>
                <a:cs typeface="Arial"/>
              </a:rPr>
              <a:t>g</a:t>
            </a:r>
            <a:r>
              <a:rPr sz="1000" spc="-50" dirty="0">
                <a:latin typeface="Arial"/>
                <a:cs typeface="Arial"/>
              </a:rPr>
              <a:t>í</a:t>
            </a:r>
            <a:r>
              <a:rPr sz="1000" spc="-95" dirty="0">
                <a:latin typeface="Arial"/>
                <a:cs typeface="Arial"/>
              </a:rPr>
              <a:t>s</a:t>
            </a:r>
            <a:r>
              <a:rPr sz="1000" spc="55" dirty="0">
                <a:latin typeface="Arial"/>
                <a:cs typeface="Arial"/>
              </a:rPr>
              <a:t>t</a:t>
            </a:r>
            <a:r>
              <a:rPr sz="1000" spc="5" dirty="0">
                <a:latin typeface="Arial"/>
                <a:cs typeface="Arial"/>
              </a:rPr>
              <a:t>i</a:t>
            </a:r>
            <a:r>
              <a:rPr sz="1000" spc="-45" dirty="0">
                <a:latin typeface="Arial"/>
                <a:cs typeface="Arial"/>
              </a:rPr>
              <a:t>c</a:t>
            </a:r>
            <a:r>
              <a:rPr sz="1000" spc="-75" dirty="0">
                <a:latin typeface="Arial"/>
                <a:cs typeface="Arial"/>
              </a:rPr>
              <a:t>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-5" dirty="0">
                <a:latin typeface="Arial"/>
                <a:cs typeface="Arial"/>
              </a:rPr>
              <a:t>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la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e</a:t>
            </a:r>
            <a:r>
              <a:rPr sz="1000" spc="5" dirty="0">
                <a:latin typeface="Arial"/>
                <a:cs typeface="Arial"/>
              </a:rPr>
              <a:t>m</a:t>
            </a:r>
            <a:r>
              <a:rPr sz="1000" dirty="0">
                <a:latin typeface="Arial"/>
                <a:cs typeface="Arial"/>
              </a:rPr>
              <a:t>p</a:t>
            </a:r>
            <a:r>
              <a:rPr sz="1000" spc="-15" dirty="0">
                <a:latin typeface="Arial"/>
                <a:cs typeface="Arial"/>
              </a:rPr>
              <a:t>r</a:t>
            </a:r>
            <a:r>
              <a:rPr sz="1000" spc="-50" dirty="0">
                <a:latin typeface="Arial"/>
                <a:cs typeface="Arial"/>
              </a:rPr>
              <a:t>e</a:t>
            </a:r>
            <a:r>
              <a:rPr sz="1000" spc="-90" dirty="0">
                <a:latin typeface="Arial"/>
                <a:cs typeface="Arial"/>
              </a:rPr>
              <a:t>s</a:t>
            </a:r>
            <a:r>
              <a:rPr sz="1000" spc="-75" dirty="0">
                <a:latin typeface="Arial"/>
                <a:cs typeface="Arial"/>
              </a:rPr>
              <a:t>a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...........................</a:t>
            </a:r>
            <a:r>
              <a:rPr sz="1000" dirty="0">
                <a:latin typeface="Arial"/>
                <a:cs typeface="Arial"/>
              </a:rPr>
              <a:t>		</a:t>
            </a:r>
            <a:r>
              <a:rPr sz="1000" spc="-30" dirty="0">
                <a:latin typeface="Arial"/>
                <a:cs typeface="Arial"/>
              </a:rPr>
              <a:t>8  </a:t>
            </a:r>
            <a:r>
              <a:rPr sz="1000" b="1" spc="-50" dirty="0">
                <a:latin typeface="Arial"/>
                <a:cs typeface="Arial"/>
              </a:rPr>
              <a:t>2</a:t>
            </a:r>
            <a:r>
              <a:rPr sz="1000" b="1" spc="-65" dirty="0">
                <a:latin typeface="Arial"/>
                <a:cs typeface="Arial"/>
              </a:rPr>
              <a:t>.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spc="-175" dirty="0">
                <a:latin typeface="Arial"/>
                <a:cs typeface="Arial"/>
              </a:rPr>
              <a:t>E</a:t>
            </a:r>
            <a:r>
              <a:rPr sz="1000" spc="10" dirty="0">
                <a:latin typeface="Arial"/>
                <a:cs typeface="Arial"/>
              </a:rPr>
              <a:t>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c</a:t>
            </a:r>
            <a:r>
              <a:rPr sz="1000" spc="-30" dirty="0">
                <a:latin typeface="Arial"/>
                <a:cs typeface="Arial"/>
              </a:rPr>
              <a:t>ic</a:t>
            </a:r>
            <a:r>
              <a:rPr sz="1000" spc="-15" dirty="0">
                <a:latin typeface="Arial"/>
                <a:cs typeface="Arial"/>
              </a:rPr>
              <a:t>lo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d</a:t>
            </a:r>
            <a:r>
              <a:rPr sz="1000" spc="-50" dirty="0">
                <a:latin typeface="Arial"/>
                <a:cs typeface="Arial"/>
              </a:rPr>
              <a:t>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c</a:t>
            </a:r>
            <a:r>
              <a:rPr sz="1000" spc="-45" dirty="0">
                <a:latin typeface="Arial"/>
                <a:cs typeface="Arial"/>
              </a:rPr>
              <a:t>o</a:t>
            </a:r>
            <a:r>
              <a:rPr sz="1000" spc="5" dirty="0">
                <a:latin typeface="Arial"/>
                <a:cs typeface="Arial"/>
              </a:rPr>
              <a:t>m</a:t>
            </a:r>
            <a:r>
              <a:rPr sz="1000" dirty="0">
                <a:latin typeface="Arial"/>
                <a:cs typeface="Arial"/>
              </a:rPr>
              <a:t>p</a:t>
            </a:r>
            <a:r>
              <a:rPr sz="1000" spc="-20" dirty="0">
                <a:latin typeface="Arial"/>
                <a:cs typeface="Arial"/>
              </a:rPr>
              <a:t>r</a:t>
            </a:r>
            <a:r>
              <a:rPr sz="1000" spc="-65" dirty="0">
                <a:latin typeface="Arial"/>
                <a:cs typeface="Arial"/>
              </a:rPr>
              <a:t>a</a:t>
            </a:r>
            <a:r>
              <a:rPr sz="1000" spc="-100" dirty="0">
                <a:latin typeface="Arial"/>
                <a:cs typeface="Arial"/>
              </a:rPr>
              <a:t>s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155" dirty="0">
                <a:latin typeface="Arial"/>
                <a:cs typeface="Arial"/>
              </a:rPr>
              <a:t>11  </a:t>
            </a:r>
            <a:r>
              <a:rPr sz="1000" b="1" spc="-60" dirty="0">
                <a:latin typeface="Arial"/>
                <a:cs typeface="Arial"/>
              </a:rPr>
              <a:t>3. </a:t>
            </a:r>
            <a:r>
              <a:rPr sz="1000" spc="-85" dirty="0">
                <a:latin typeface="Arial"/>
                <a:cs typeface="Arial"/>
              </a:rPr>
              <a:t>El </a:t>
            </a:r>
            <a:r>
              <a:rPr sz="1000" spc="-30" dirty="0">
                <a:latin typeface="Arial"/>
                <a:cs typeface="Arial"/>
              </a:rPr>
              <a:t>servicio </a:t>
            </a:r>
            <a:r>
              <a:rPr sz="1000" spc="-35" dirty="0">
                <a:latin typeface="Arial"/>
                <a:cs typeface="Arial"/>
              </a:rPr>
              <a:t>al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cliente.........................................................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20" dirty="0">
                <a:latin typeface="Arial"/>
                <a:cs typeface="Arial"/>
              </a:rPr>
              <a:t>12 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b="1" spc="-55" dirty="0">
                <a:latin typeface="Arial"/>
                <a:cs typeface="Arial"/>
              </a:rPr>
              <a:t>4. </a:t>
            </a:r>
            <a:r>
              <a:rPr sz="1000" spc="-45" dirty="0">
                <a:latin typeface="Arial"/>
                <a:cs typeface="Arial"/>
              </a:rPr>
              <a:t>Calidad </a:t>
            </a:r>
            <a:r>
              <a:rPr sz="1000" dirty="0">
                <a:latin typeface="Arial"/>
                <a:cs typeface="Arial"/>
              </a:rPr>
              <a:t>total </a:t>
            </a:r>
            <a:r>
              <a:rPr sz="1000" spc="-10" dirty="0">
                <a:latin typeface="Arial"/>
                <a:cs typeface="Arial"/>
              </a:rPr>
              <a:t>y </a:t>
            </a:r>
            <a:r>
              <a:rPr sz="1000" spc="-35" dirty="0">
                <a:latin typeface="Arial"/>
                <a:cs typeface="Arial"/>
              </a:rPr>
              <a:t>«justo </a:t>
            </a:r>
            <a:r>
              <a:rPr sz="1000" spc="-75" dirty="0">
                <a:latin typeface="Arial"/>
                <a:cs typeface="Arial"/>
              </a:rPr>
              <a:t>a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tiempo».................................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105" dirty="0">
                <a:latin typeface="Arial"/>
                <a:cs typeface="Arial"/>
              </a:rPr>
              <a:t>14 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b="1" spc="-65" dirty="0">
                <a:latin typeface="Arial"/>
                <a:cs typeface="Arial"/>
              </a:rPr>
              <a:t>5. </a:t>
            </a:r>
            <a:r>
              <a:rPr sz="1000" spc="-75" dirty="0">
                <a:latin typeface="Arial"/>
                <a:cs typeface="Arial"/>
              </a:rPr>
              <a:t>Los </a:t>
            </a:r>
            <a:r>
              <a:rPr sz="1000" spc="-55" dirty="0">
                <a:latin typeface="Arial"/>
                <a:cs typeface="Arial"/>
              </a:rPr>
              <a:t>costes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logísticos........................................................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14" dirty="0">
                <a:latin typeface="Arial"/>
                <a:cs typeface="Arial"/>
              </a:rPr>
              <a:t>17 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Síntesis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...............................................................................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25" dirty="0">
                <a:latin typeface="Arial"/>
                <a:cs typeface="Arial"/>
              </a:rPr>
              <a:t>21 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b="1" spc="-45" dirty="0">
                <a:latin typeface="Arial"/>
                <a:cs typeface="Arial"/>
              </a:rPr>
              <a:t>Test </a:t>
            </a:r>
            <a:r>
              <a:rPr sz="1000" b="1" spc="-65" dirty="0">
                <a:latin typeface="Arial"/>
                <a:cs typeface="Arial"/>
              </a:rPr>
              <a:t>de</a:t>
            </a:r>
            <a:r>
              <a:rPr sz="1000" b="1" spc="-135" dirty="0">
                <a:latin typeface="Arial"/>
                <a:cs typeface="Arial"/>
              </a:rPr>
              <a:t> </a:t>
            </a:r>
            <a:r>
              <a:rPr sz="1000" b="1" spc="-70" dirty="0">
                <a:latin typeface="Arial"/>
                <a:cs typeface="Arial"/>
              </a:rPr>
              <a:t>repaso</a:t>
            </a:r>
            <a:r>
              <a:rPr sz="1000" spc="-70" dirty="0">
                <a:latin typeface="Arial"/>
                <a:cs typeface="Arial"/>
              </a:rPr>
              <a:t>..................................................................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22 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b="1" spc="-55" dirty="0">
                <a:latin typeface="Arial"/>
                <a:cs typeface="Arial"/>
              </a:rPr>
              <a:t>Comprueba </a:t>
            </a:r>
            <a:r>
              <a:rPr sz="1000" b="1" spc="-75" dirty="0">
                <a:latin typeface="Arial"/>
                <a:cs typeface="Arial"/>
              </a:rPr>
              <a:t>su </a:t>
            </a:r>
            <a:r>
              <a:rPr sz="1000" b="1" spc="-40" dirty="0">
                <a:latin typeface="Arial"/>
                <a:cs typeface="Arial"/>
              </a:rPr>
              <a:t>aprendizaje</a:t>
            </a:r>
            <a:r>
              <a:rPr sz="1000" b="1" spc="-185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........................................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23 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Práctica </a:t>
            </a:r>
            <a:r>
              <a:rPr sz="1000" b="1" spc="-25" dirty="0">
                <a:latin typeface="Arial"/>
                <a:cs typeface="Arial"/>
              </a:rPr>
              <a:t>final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24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347299" y="2780627"/>
            <a:ext cx="26650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Previsión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la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65" dirty="0">
                <a:solidFill>
                  <a:srgbClr val="D63044"/>
                </a:solidFill>
                <a:latin typeface="Arial"/>
                <a:cs typeface="Arial"/>
              </a:rPr>
              <a:t>demanda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D63044"/>
                </a:solidFill>
                <a:latin typeface="Arial"/>
                <a:cs typeface="Arial"/>
              </a:rPr>
              <a:t>y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D63044"/>
                </a:solidFill>
                <a:latin typeface="Arial"/>
                <a:cs typeface="Arial"/>
              </a:rPr>
              <a:t>gestión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stocks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939051" y="2981731"/>
            <a:ext cx="292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b="1" spc="-160" dirty="0">
                <a:latin typeface="Arial"/>
                <a:cs typeface="Arial"/>
              </a:rPr>
              <a:t>1.   </a:t>
            </a:r>
            <a:r>
              <a:rPr sz="1000" spc="-70" dirty="0">
                <a:latin typeface="Arial"/>
                <a:cs typeface="Arial"/>
              </a:rPr>
              <a:t>La </a:t>
            </a:r>
            <a:r>
              <a:rPr sz="1000" spc="-25" dirty="0">
                <a:latin typeface="Arial"/>
                <a:cs typeface="Arial"/>
              </a:rPr>
              <a:t>previsión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35" dirty="0">
                <a:latin typeface="Arial"/>
                <a:cs typeface="Arial"/>
              </a:rPr>
              <a:t>la </a:t>
            </a:r>
            <a:r>
              <a:rPr sz="1000" spc="-70" dirty="0">
                <a:latin typeface="Arial"/>
                <a:cs typeface="Arial"/>
              </a:rPr>
              <a:t>demanda.........................................   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26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60" dirty="0">
                <a:latin typeface="Arial"/>
                <a:cs typeface="Arial"/>
              </a:rPr>
              <a:t>2.  </a:t>
            </a:r>
            <a:r>
              <a:rPr sz="1000" spc="-70" dirty="0">
                <a:latin typeface="Arial"/>
                <a:cs typeface="Arial"/>
              </a:rPr>
              <a:t>La </a:t>
            </a:r>
            <a:r>
              <a:rPr sz="1000" spc="-20" dirty="0">
                <a:latin typeface="Arial"/>
                <a:cs typeface="Arial"/>
              </a:rPr>
              <a:t>planificación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55" dirty="0">
                <a:latin typeface="Arial"/>
                <a:cs typeface="Arial"/>
              </a:rPr>
              <a:t>las </a:t>
            </a:r>
            <a:r>
              <a:rPr sz="1000" spc="-40" dirty="0">
                <a:latin typeface="Arial"/>
                <a:cs typeface="Arial"/>
              </a:rPr>
              <a:t>compras </a:t>
            </a:r>
            <a:r>
              <a:rPr sz="1000" spc="-75" dirty="0">
                <a:latin typeface="Arial"/>
                <a:cs typeface="Arial"/>
              </a:rPr>
              <a:t>.................................  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28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347299" y="4383468"/>
            <a:ext cx="1400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10" dirty="0">
                <a:solidFill>
                  <a:srgbClr val="D63044"/>
                </a:solidFill>
                <a:latin typeface="Arial"/>
                <a:cs typeface="Arial"/>
              </a:rPr>
              <a:t>El </a:t>
            </a:r>
            <a:r>
              <a:rPr sz="1100" b="1" spc="-60" dirty="0">
                <a:solidFill>
                  <a:srgbClr val="D63044"/>
                </a:solidFill>
                <a:latin typeface="Arial"/>
                <a:cs typeface="Arial"/>
              </a:rPr>
              <a:t>canal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14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distribución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939178" y="4584573"/>
            <a:ext cx="29311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 algn="just">
              <a:lnSpc>
                <a:spcPct val="100000"/>
              </a:lnSpc>
              <a:spcBef>
                <a:spcPts val="100"/>
              </a:spcBef>
            </a:pPr>
            <a:r>
              <a:rPr sz="1000" b="1" spc="-160" dirty="0">
                <a:latin typeface="Arial"/>
                <a:cs typeface="Arial"/>
              </a:rPr>
              <a:t>1. </a:t>
            </a:r>
            <a:r>
              <a:rPr sz="1000" spc="-80" dirty="0">
                <a:latin typeface="Arial"/>
                <a:cs typeface="Arial"/>
              </a:rPr>
              <a:t>Las </a:t>
            </a:r>
            <a:r>
              <a:rPr sz="1000" spc="-40" dirty="0">
                <a:latin typeface="Arial"/>
                <a:cs typeface="Arial"/>
              </a:rPr>
              <a:t>características </a:t>
            </a:r>
            <a:r>
              <a:rPr sz="1000" spc="-25" dirty="0">
                <a:latin typeface="Arial"/>
                <a:cs typeface="Arial"/>
              </a:rPr>
              <a:t>del </a:t>
            </a:r>
            <a:r>
              <a:rPr sz="1000" spc="-40" dirty="0">
                <a:latin typeface="Arial"/>
                <a:cs typeface="Arial"/>
              </a:rPr>
              <a:t>canal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35" dirty="0">
                <a:latin typeface="Arial"/>
                <a:cs typeface="Arial"/>
              </a:rPr>
              <a:t>distribución......... </a:t>
            </a:r>
            <a:r>
              <a:rPr sz="1000" spc="-5" dirty="0">
                <a:latin typeface="Arial"/>
                <a:cs typeface="Arial"/>
              </a:rPr>
              <a:t>44  </a:t>
            </a:r>
            <a:r>
              <a:rPr sz="1000" b="1" spc="-60" dirty="0">
                <a:latin typeface="Arial"/>
                <a:cs typeface="Arial"/>
              </a:rPr>
              <a:t>2. </a:t>
            </a:r>
            <a:r>
              <a:rPr sz="1000" spc="-75" dirty="0">
                <a:latin typeface="Arial"/>
                <a:cs typeface="Arial"/>
              </a:rPr>
              <a:t>Los </a:t>
            </a:r>
            <a:r>
              <a:rPr sz="1000" spc="-20" dirty="0">
                <a:latin typeface="Arial"/>
                <a:cs typeface="Arial"/>
              </a:rPr>
              <a:t>intermediarios </a:t>
            </a:r>
            <a:r>
              <a:rPr sz="1000" spc="-65" dirty="0">
                <a:latin typeface="Arial"/>
                <a:cs typeface="Arial"/>
              </a:rPr>
              <a:t>mayoristas.................................... </a:t>
            </a:r>
            <a:r>
              <a:rPr sz="1000" spc="-55" dirty="0">
                <a:latin typeface="Arial"/>
                <a:cs typeface="Arial"/>
              </a:rPr>
              <a:t>47  </a:t>
            </a:r>
            <a:r>
              <a:rPr sz="1000" b="1" spc="-60" dirty="0">
                <a:latin typeface="Arial"/>
                <a:cs typeface="Arial"/>
              </a:rPr>
              <a:t>3. </a:t>
            </a:r>
            <a:r>
              <a:rPr sz="1000" spc="-75" dirty="0">
                <a:latin typeface="Arial"/>
                <a:cs typeface="Arial"/>
              </a:rPr>
              <a:t>Los </a:t>
            </a:r>
            <a:r>
              <a:rPr sz="1000" spc="-20" dirty="0">
                <a:latin typeface="Arial"/>
                <a:cs typeface="Arial"/>
              </a:rPr>
              <a:t>intermediarios </a:t>
            </a:r>
            <a:r>
              <a:rPr sz="1000" spc="-60" dirty="0">
                <a:latin typeface="Arial"/>
                <a:cs typeface="Arial"/>
              </a:rPr>
              <a:t>minoristas.....................................  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50</a:t>
            </a:r>
            <a:endParaRPr sz="1000">
              <a:latin typeface="Arial"/>
              <a:cs typeface="Arial"/>
            </a:endParaRPr>
          </a:p>
          <a:p>
            <a:pPr marL="140335" marR="8255" indent="-128270" algn="just">
              <a:lnSpc>
                <a:spcPct val="100000"/>
              </a:lnSpc>
            </a:pPr>
            <a:r>
              <a:rPr sz="1000" b="1" spc="-55" dirty="0">
                <a:latin typeface="Arial"/>
                <a:cs typeface="Arial"/>
              </a:rPr>
              <a:t>4. </a:t>
            </a:r>
            <a:r>
              <a:rPr sz="1000" spc="-10" dirty="0">
                <a:latin typeface="Arial"/>
                <a:cs typeface="Arial"/>
              </a:rPr>
              <a:t>Internet </a:t>
            </a:r>
            <a:r>
              <a:rPr sz="1000" spc="-35" dirty="0">
                <a:latin typeface="Arial"/>
                <a:cs typeface="Arial"/>
              </a:rPr>
              <a:t>en </a:t>
            </a:r>
            <a:r>
              <a:rPr sz="1000" spc="-25" dirty="0">
                <a:latin typeface="Arial"/>
                <a:cs typeface="Arial"/>
              </a:rPr>
              <a:t>el </a:t>
            </a:r>
            <a:r>
              <a:rPr sz="1000" spc="-40" dirty="0">
                <a:latin typeface="Arial"/>
                <a:cs typeface="Arial"/>
              </a:rPr>
              <a:t>canal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50" dirty="0">
                <a:latin typeface="Arial"/>
                <a:cs typeface="Arial"/>
              </a:rPr>
              <a:t>comercialización................ </a:t>
            </a:r>
            <a:r>
              <a:rPr sz="1000" spc="-25" dirty="0">
                <a:latin typeface="Arial"/>
                <a:cs typeface="Arial"/>
              </a:rPr>
              <a:t>53  </a:t>
            </a:r>
            <a:r>
              <a:rPr sz="1000" b="1" spc="-50" dirty="0">
                <a:latin typeface="Arial"/>
                <a:cs typeface="Arial"/>
              </a:rPr>
              <a:t>Síntesis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............................................................................... </a:t>
            </a:r>
            <a:r>
              <a:rPr sz="1000" spc="-20" dirty="0">
                <a:latin typeface="Arial"/>
                <a:cs typeface="Arial"/>
              </a:rPr>
              <a:t>57  </a:t>
            </a:r>
            <a:r>
              <a:rPr sz="1000" b="1" spc="-45" dirty="0">
                <a:latin typeface="Arial"/>
                <a:cs typeface="Arial"/>
              </a:rPr>
              <a:t>Test </a:t>
            </a:r>
            <a:r>
              <a:rPr sz="1000" b="1" spc="-65" dirty="0">
                <a:latin typeface="Arial"/>
                <a:cs typeface="Arial"/>
              </a:rPr>
              <a:t>de </a:t>
            </a:r>
            <a:r>
              <a:rPr sz="1000" b="1" spc="-70" dirty="0">
                <a:latin typeface="Arial"/>
                <a:cs typeface="Arial"/>
              </a:rPr>
              <a:t>repaso</a:t>
            </a:r>
            <a:r>
              <a:rPr sz="1000" spc="-70" dirty="0">
                <a:latin typeface="Arial"/>
                <a:cs typeface="Arial"/>
              </a:rPr>
              <a:t>.................................................................. </a:t>
            </a:r>
            <a:r>
              <a:rPr sz="1000" spc="-10" dirty="0">
                <a:latin typeface="Arial"/>
                <a:cs typeface="Arial"/>
              </a:rPr>
              <a:t>58  </a:t>
            </a:r>
            <a:r>
              <a:rPr sz="1000" b="1" spc="-55" dirty="0">
                <a:latin typeface="Arial"/>
                <a:cs typeface="Arial"/>
              </a:rPr>
              <a:t>Comprueba </a:t>
            </a:r>
            <a:r>
              <a:rPr sz="1000" b="1" spc="-75" dirty="0">
                <a:latin typeface="Arial"/>
                <a:cs typeface="Arial"/>
              </a:rPr>
              <a:t>su </a:t>
            </a:r>
            <a:r>
              <a:rPr sz="1000" b="1" spc="-40" dirty="0">
                <a:latin typeface="Arial"/>
                <a:cs typeface="Arial"/>
              </a:rPr>
              <a:t>aprendizaje </a:t>
            </a:r>
            <a:r>
              <a:rPr sz="1000" spc="-75" dirty="0">
                <a:latin typeface="Arial"/>
                <a:cs typeface="Arial"/>
              </a:rPr>
              <a:t>........................................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59  </a:t>
            </a:r>
            <a:r>
              <a:rPr sz="1000" b="1" spc="-35" dirty="0">
                <a:latin typeface="Arial"/>
                <a:cs typeface="Arial"/>
              </a:rPr>
              <a:t>Práctica </a:t>
            </a:r>
            <a:r>
              <a:rPr sz="1000" b="1" spc="-25" dirty="0">
                <a:latin typeface="Arial"/>
                <a:cs typeface="Arial"/>
              </a:rPr>
              <a:t>final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  </a:t>
            </a:r>
            <a:r>
              <a:rPr sz="1000" spc="114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60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2" name="object 202"/>
          <p:cNvSpPr txBox="1"/>
          <p:nvPr/>
        </p:nvSpPr>
        <p:spPr>
          <a:xfrm>
            <a:off x="347299" y="5986310"/>
            <a:ext cx="15582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75" dirty="0">
                <a:solidFill>
                  <a:srgbClr val="D63044"/>
                </a:solidFill>
                <a:latin typeface="Arial"/>
                <a:cs typeface="Arial"/>
              </a:rPr>
              <a:t>Selección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13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60" dirty="0">
                <a:solidFill>
                  <a:srgbClr val="D63044"/>
                </a:solidFill>
                <a:latin typeface="Arial"/>
                <a:cs typeface="Arial"/>
              </a:rPr>
              <a:t>proveedores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3" name="object 203"/>
          <p:cNvSpPr txBox="1"/>
          <p:nvPr/>
        </p:nvSpPr>
        <p:spPr>
          <a:xfrm>
            <a:off x="936765" y="6187414"/>
            <a:ext cx="293243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1000" b="1" spc="-160" dirty="0">
                <a:latin typeface="Arial"/>
                <a:cs typeface="Arial"/>
              </a:rPr>
              <a:t>1.   </a:t>
            </a:r>
            <a:r>
              <a:rPr sz="1000" spc="-70" dirty="0">
                <a:latin typeface="Arial"/>
                <a:cs typeface="Arial"/>
              </a:rPr>
              <a:t>La </a:t>
            </a:r>
            <a:r>
              <a:rPr sz="1000" spc="-35" dirty="0">
                <a:latin typeface="Arial"/>
                <a:cs typeface="Arial"/>
              </a:rPr>
              <a:t>evaluación </a:t>
            </a:r>
            <a:r>
              <a:rPr sz="1000" spc="-25" dirty="0">
                <a:latin typeface="Arial"/>
                <a:cs typeface="Arial"/>
              </a:rPr>
              <a:t>del proveedor </a:t>
            </a:r>
            <a:r>
              <a:rPr sz="1000" spc="-75" dirty="0">
                <a:latin typeface="Arial"/>
                <a:cs typeface="Arial"/>
              </a:rPr>
              <a:t>.......................................  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62</a:t>
            </a:r>
            <a:endParaRPr sz="10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</a:pPr>
            <a:r>
              <a:rPr sz="1000" b="1" spc="-60" dirty="0">
                <a:latin typeface="Arial"/>
                <a:cs typeface="Arial"/>
              </a:rPr>
              <a:t>2.  </a:t>
            </a:r>
            <a:r>
              <a:rPr sz="1000" spc="-20" dirty="0">
                <a:latin typeface="Arial"/>
                <a:cs typeface="Arial"/>
              </a:rPr>
              <a:t>Información </a:t>
            </a:r>
            <a:r>
              <a:rPr sz="1000" spc="-45" dirty="0">
                <a:latin typeface="Arial"/>
                <a:cs typeface="Arial"/>
              </a:rPr>
              <a:t>sobre </a:t>
            </a:r>
            <a:r>
              <a:rPr sz="1000" spc="-35" dirty="0">
                <a:latin typeface="Arial"/>
                <a:cs typeface="Arial"/>
              </a:rPr>
              <a:t>proveedores </a:t>
            </a:r>
            <a:r>
              <a:rPr sz="1000" spc="-75" dirty="0">
                <a:latin typeface="Arial"/>
                <a:cs typeface="Arial"/>
              </a:rPr>
              <a:t>.................................  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63</a:t>
            </a:r>
            <a:endParaRPr sz="10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</a:pPr>
            <a:r>
              <a:rPr sz="1000" b="1" spc="-60" dirty="0">
                <a:latin typeface="Arial"/>
                <a:cs typeface="Arial"/>
              </a:rPr>
              <a:t>3.  </a:t>
            </a:r>
            <a:r>
              <a:rPr sz="1000" spc="-20" dirty="0">
                <a:latin typeface="Arial"/>
                <a:cs typeface="Arial"/>
              </a:rPr>
              <a:t>Solicitud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25" dirty="0">
                <a:latin typeface="Arial"/>
                <a:cs typeface="Arial"/>
              </a:rPr>
              <a:t>ofertas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  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66</a:t>
            </a:r>
            <a:endParaRPr sz="1000">
              <a:latin typeface="Arial"/>
              <a:cs typeface="Arial"/>
            </a:endParaRPr>
          </a:p>
          <a:p>
            <a:pPr marL="143510" indent="-128905">
              <a:lnSpc>
                <a:spcPct val="100000"/>
              </a:lnSpc>
              <a:buFont typeface="Arial"/>
              <a:buAutoNum type="arabicPeriod" startAt="4"/>
              <a:tabLst>
                <a:tab pos="143510" algn="l"/>
              </a:tabLst>
            </a:pPr>
            <a:r>
              <a:rPr sz="1000" spc="-50" dirty="0">
                <a:latin typeface="Arial"/>
                <a:cs typeface="Arial"/>
              </a:rPr>
              <a:t>Evaluación </a:t>
            </a:r>
            <a:r>
              <a:rPr sz="1000" spc="-10" dirty="0">
                <a:latin typeface="Arial"/>
                <a:cs typeface="Arial"/>
              </a:rPr>
              <a:t>y </a:t>
            </a:r>
            <a:r>
              <a:rPr sz="1000" spc="-40" dirty="0">
                <a:latin typeface="Arial"/>
                <a:cs typeface="Arial"/>
              </a:rPr>
              <a:t>selección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60" dirty="0">
                <a:latin typeface="Arial"/>
                <a:cs typeface="Arial"/>
              </a:rPr>
              <a:t>proveedores...................   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80" dirty="0">
                <a:latin typeface="Arial"/>
                <a:cs typeface="Arial"/>
              </a:rPr>
              <a:t>67</a:t>
            </a:r>
            <a:endParaRPr sz="1000">
              <a:latin typeface="Arial"/>
              <a:cs typeface="Arial"/>
            </a:endParaRPr>
          </a:p>
          <a:p>
            <a:pPr marL="142875" indent="-126364">
              <a:lnSpc>
                <a:spcPct val="100000"/>
              </a:lnSpc>
              <a:buFont typeface="Arial"/>
              <a:buAutoNum type="arabicPeriod" startAt="4"/>
              <a:tabLst>
                <a:tab pos="143510" algn="l"/>
              </a:tabLst>
            </a:pPr>
            <a:r>
              <a:rPr sz="1000" spc="-70" dirty="0">
                <a:latin typeface="Arial"/>
                <a:cs typeface="Arial"/>
              </a:rPr>
              <a:t>La </a:t>
            </a:r>
            <a:r>
              <a:rPr sz="1000" spc="-30" dirty="0">
                <a:latin typeface="Arial"/>
                <a:cs typeface="Arial"/>
              </a:rPr>
              <a:t>negociación </a:t>
            </a:r>
            <a:r>
              <a:rPr sz="1000" spc="-35" dirty="0">
                <a:latin typeface="Arial"/>
                <a:cs typeface="Arial"/>
              </a:rPr>
              <a:t>con </a:t>
            </a:r>
            <a:r>
              <a:rPr sz="1000" spc="-45" dirty="0">
                <a:latin typeface="Arial"/>
                <a:cs typeface="Arial"/>
              </a:rPr>
              <a:t>los </a:t>
            </a:r>
            <a:r>
              <a:rPr sz="1000" spc="-35" dirty="0">
                <a:latin typeface="Arial"/>
                <a:cs typeface="Arial"/>
              </a:rPr>
              <a:t>proveedores </a:t>
            </a:r>
            <a:r>
              <a:rPr sz="1000" spc="-75" dirty="0">
                <a:latin typeface="Arial"/>
                <a:cs typeface="Arial"/>
              </a:rPr>
              <a:t>........................  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69</a:t>
            </a:r>
            <a:endParaRPr sz="1000">
              <a:latin typeface="Arial"/>
              <a:cs typeface="Arial"/>
            </a:endParaRPr>
          </a:p>
          <a:p>
            <a:pPr marL="142875" marR="6350" indent="-130810" algn="just">
              <a:lnSpc>
                <a:spcPct val="100000"/>
              </a:lnSpc>
              <a:buFont typeface="Arial"/>
              <a:buAutoNum type="arabicPeriod" startAt="4"/>
              <a:tabLst>
                <a:tab pos="143510" algn="l"/>
              </a:tabLst>
            </a:pPr>
            <a:r>
              <a:rPr sz="1000" spc="-20" dirty="0">
                <a:latin typeface="Arial"/>
                <a:cs typeface="Arial"/>
              </a:rPr>
              <a:t>Solicitud </a:t>
            </a:r>
            <a:r>
              <a:rPr sz="1000" spc="-25" dirty="0">
                <a:latin typeface="Arial"/>
                <a:cs typeface="Arial"/>
              </a:rPr>
              <a:t>del </a:t>
            </a:r>
            <a:r>
              <a:rPr sz="1000" spc="-20" dirty="0">
                <a:latin typeface="Arial"/>
                <a:cs typeface="Arial"/>
              </a:rPr>
              <a:t>pedido </a:t>
            </a:r>
            <a:r>
              <a:rPr sz="1000" spc="-10" dirty="0">
                <a:latin typeface="Arial"/>
                <a:cs typeface="Arial"/>
              </a:rPr>
              <a:t>y </a:t>
            </a:r>
            <a:r>
              <a:rPr sz="1000" spc="-45" dirty="0">
                <a:latin typeface="Arial"/>
                <a:cs typeface="Arial"/>
              </a:rPr>
              <a:t>análisis </a:t>
            </a:r>
            <a:r>
              <a:rPr sz="1000" spc="-25" dirty="0">
                <a:latin typeface="Arial"/>
                <a:cs typeface="Arial"/>
              </a:rPr>
              <a:t>del </a:t>
            </a:r>
            <a:r>
              <a:rPr sz="1000" spc="-50" dirty="0">
                <a:latin typeface="Arial"/>
                <a:cs typeface="Arial"/>
              </a:rPr>
              <a:t>desempeño..... </a:t>
            </a:r>
            <a:r>
              <a:rPr sz="1000" spc="-40" dirty="0">
                <a:latin typeface="Arial"/>
                <a:cs typeface="Arial"/>
              </a:rPr>
              <a:t>73  </a:t>
            </a:r>
            <a:r>
              <a:rPr sz="1000" b="1" spc="-50" dirty="0">
                <a:latin typeface="Arial"/>
                <a:cs typeface="Arial"/>
              </a:rPr>
              <a:t>Síntesis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............................................................................... </a:t>
            </a:r>
            <a:r>
              <a:rPr sz="1000" spc="-35" dirty="0">
                <a:latin typeface="Arial"/>
                <a:cs typeface="Arial"/>
              </a:rPr>
              <a:t>75  </a:t>
            </a:r>
            <a:r>
              <a:rPr sz="1000" b="1" spc="-45" dirty="0">
                <a:latin typeface="Arial"/>
                <a:cs typeface="Arial"/>
              </a:rPr>
              <a:t>Test </a:t>
            </a:r>
            <a:r>
              <a:rPr sz="1000" b="1" spc="-65" dirty="0">
                <a:latin typeface="Arial"/>
                <a:cs typeface="Arial"/>
              </a:rPr>
              <a:t>de </a:t>
            </a:r>
            <a:r>
              <a:rPr sz="1000" b="1" spc="-70" dirty="0">
                <a:latin typeface="Arial"/>
                <a:cs typeface="Arial"/>
              </a:rPr>
              <a:t>repaso</a:t>
            </a:r>
            <a:r>
              <a:rPr sz="1000" spc="-70" dirty="0">
                <a:latin typeface="Arial"/>
                <a:cs typeface="Arial"/>
              </a:rPr>
              <a:t>..................................................................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76  </a:t>
            </a:r>
            <a:r>
              <a:rPr sz="1000" b="1" spc="-55" dirty="0">
                <a:latin typeface="Arial"/>
                <a:cs typeface="Arial"/>
              </a:rPr>
              <a:t>Comprueba </a:t>
            </a:r>
            <a:r>
              <a:rPr sz="1000" b="1" spc="-75" dirty="0">
                <a:latin typeface="Arial"/>
                <a:cs typeface="Arial"/>
              </a:rPr>
              <a:t>su </a:t>
            </a:r>
            <a:r>
              <a:rPr sz="1000" b="1" spc="-40" dirty="0">
                <a:latin typeface="Arial"/>
                <a:cs typeface="Arial"/>
              </a:rPr>
              <a:t>aprendizaje </a:t>
            </a:r>
            <a:r>
              <a:rPr sz="1000" spc="-75" dirty="0">
                <a:latin typeface="Arial"/>
                <a:cs typeface="Arial"/>
              </a:rPr>
              <a:t>........................................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77  </a:t>
            </a:r>
            <a:r>
              <a:rPr sz="1000" b="1" spc="-35" dirty="0">
                <a:latin typeface="Arial"/>
                <a:cs typeface="Arial"/>
              </a:rPr>
              <a:t>Práctica </a:t>
            </a:r>
            <a:r>
              <a:rPr sz="1000" b="1" spc="-25" dirty="0">
                <a:latin typeface="Arial"/>
                <a:cs typeface="Arial"/>
              </a:rPr>
              <a:t>final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   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78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347299" y="7893952"/>
            <a:ext cx="15582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75" dirty="0">
                <a:solidFill>
                  <a:srgbClr val="D63044"/>
                </a:solidFill>
                <a:latin typeface="Arial"/>
                <a:cs typeface="Arial"/>
              </a:rPr>
              <a:t>Selección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13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60" dirty="0">
                <a:solidFill>
                  <a:srgbClr val="D63044"/>
                </a:solidFill>
                <a:latin typeface="Arial"/>
                <a:cs typeface="Arial"/>
              </a:rPr>
              <a:t>proveedores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933336" y="8095056"/>
            <a:ext cx="293560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00"/>
              </a:spcBef>
            </a:pPr>
            <a:r>
              <a:rPr sz="1000" b="1" spc="-160" dirty="0">
                <a:latin typeface="Arial"/>
                <a:cs typeface="Arial"/>
              </a:rPr>
              <a:t>1.   </a:t>
            </a:r>
            <a:r>
              <a:rPr sz="1000" spc="-75" dirty="0">
                <a:latin typeface="Arial"/>
                <a:cs typeface="Arial"/>
              </a:rPr>
              <a:t>Los </a:t>
            </a:r>
            <a:r>
              <a:rPr sz="1000" spc="-25" dirty="0">
                <a:latin typeface="Arial"/>
                <a:cs typeface="Arial"/>
              </a:rPr>
              <a:t>contratos </a:t>
            </a:r>
            <a:r>
              <a:rPr sz="1000" spc="-30" dirty="0">
                <a:latin typeface="Arial"/>
                <a:cs typeface="Arial"/>
              </a:rPr>
              <a:t>de compraventa </a:t>
            </a:r>
            <a:r>
              <a:rPr sz="1000" spc="-75" dirty="0">
                <a:latin typeface="Arial"/>
                <a:cs typeface="Arial"/>
              </a:rPr>
              <a:t>...................................  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80</a:t>
            </a:r>
            <a:endParaRPr sz="100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</a:pPr>
            <a:r>
              <a:rPr sz="1000" b="1" spc="-60" dirty="0">
                <a:latin typeface="Arial"/>
                <a:cs typeface="Arial"/>
              </a:rPr>
              <a:t>2.  </a:t>
            </a:r>
            <a:r>
              <a:rPr sz="1000" spc="-75" dirty="0">
                <a:latin typeface="Arial"/>
                <a:cs typeface="Arial"/>
              </a:rPr>
              <a:t>Los </a:t>
            </a:r>
            <a:r>
              <a:rPr sz="1000" spc="-35" dirty="0">
                <a:latin typeface="Arial"/>
                <a:cs typeface="Arial"/>
              </a:rPr>
              <a:t>elementos </a:t>
            </a:r>
            <a:r>
              <a:rPr sz="1000" spc="-25" dirty="0">
                <a:latin typeface="Arial"/>
                <a:cs typeface="Arial"/>
              </a:rPr>
              <a:t>del </a:t>
            </a:r>
            <a:r>
              <a:rPr sz="1000" spc="-65" dirty="0">
                <a:latin typeface="Arial"/>
                <a:cs typeface="Arial"/>
              </a:rPr>
              <a:t>contrato..........................................  </a:t>
            </a:r>
            <a:r>
              <a:rPr sz="1000" spc="13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83</a:t>
            </a:r>
            <a:endParaRPr sz="100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</a:pPr>
            <a:r>
              <a:rPr sz="1000" b="1" spc="-60" dirty="0">
                <a:latin typeface="Arial"/>
                <a:cs typeface="Arial"/>
              </a:rPr>
              <a:t>3.  </a:t>
            </a:r>
            <a:r>
              <a:rPr sz="1000" spc="-80" dirty="0">
                <a:latin typeface="Arial"/>
                <a:cs typeface="Arial"/>
              </a:rPr>
              <a:t>Las </a:t>
            </a:r>
            <a:r>
              <a:rPr sz="1000" spc="-35" dirty="0">
                <a:latin typeface="Arial"/>
                <a:cs typeface="Arial"/>
              </a:rPr>
              <a:t>obligaciones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55" dirty="0">
                <a:latin typeface="Arial"/>
                <a:cs typeface="Arial"/>
              </a:rPr>
              <a:t>las </a:t>
            </a:r>
            <a:r>
              <a:rPr sz="1000" spc="-25" dirty="0">
                <a:latin typeface="Arial"/>
                <a:cs typeface="Arial"/>
              </a:rPr>
              <a:t>partes </a:t>
            </a:r>
            <a:r>
              <a:rPr sz="1000" spc="-75" dirty="0">
                <a:latin typeface="Arial"/>
                <a:cs typeface="Arial"/>
              </a:rPr>
              <a:t>....................................  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84</a:t>
            </a:r>
            <a:endParaRPr sz="100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</a:pPr>
            <a:r>
              <a:rPr sz="1000" b="1" spc="-55" dirty="0">
                <a:latin typeface="Arial"/>
                <a:cs typeface="Arial"/>
              </a:rPr>
              <a:t>4. </a:t>
            </a:r>
            <a:r>
              <a:rPr sz="1000" spc="-85" dirty="0">
                <a:latin typeface="Arial"/>
                <a:cs typeface="Arial"/>
              </a:rPr>
              <a:t>El </a:t>
            </a:r>
            <a:r>
              <a:rPr sz="1000" spc="-15" dirty="0">
                <a:latin typeface="Arial"/>
                <a:cs typeface="Arial"/>
              </a:rPr>
              <a:t>pliego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65" dirty="0">
                <a:latin typeface="Arial"/>
                <a:cs typeface="Arial"/>
              </a:rPr>
              <a:t>condiciones................................................   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86</a:t>
            </a:r>
            <a:endParaRPr sz="10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</a:pPr>
            <a:r>
              <a:rPr sz="1000" b="1" spc="-65" dirty="0">
                <a:latin typeface="Arial"/>
                <a:cs typeface="Arial"/>
              </a:rPr>
              <a:t>5. </a:t>
            </a:r>
            <a:r>
              <a:rPr sz="1000" spc="-75" dirty="0">
                <a:latin typeface="Arial"/>
                <a:cs typeface="Arial"/>
              </a:rPr>
              <a:t>Los </a:t>
            </a:r>
            <a:r>
              <a:rPr sz="1000" spc="-45" dirty="0">
                <a:latin typeface="Arial"/>
                <a:cs typeface="Arial"/>
              </a:rPr>
              <a:t>aspectos </a:t>
            </a:r>
            <a:r>
              <a:rPr sz="1000" spc="-65" dirty="0">
                <a:latin typeface="Arial"/>
                <a:cs typeface="Arial"/>
              </a:rPr>
              <a:t>formales....................................................   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87</a:t>
            </a:r>
            <a:endParaRPr sz="10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</a:pPr>
            <a:r>
              <a:rPr sz="1000" b="1" spc="-50" dirty="0">
                <a:latin typeface="Arial"/>
                <a:cs typeface="Arial"/>
              </a:rPr>
              <a:t>6.  </a:t>
            </a:r>
            <a:r>
              <a:rPr sz="1000" spc="-70" dirty="0">
                <a:latin typeface="Arial"/>
                <a:cs typeface="Arial"/>
              </a:rPr>
              <a:t>La </a:t>
            </a:r>
            <a:r>
              <a:rPr sz="1000" spc="-10" dirty="0">
                <a:latin typeface="Arial"/>
                <a:cs typeface="Arial"/>
              </a:rPr>
              <a:t>extinción </a:t>
            </a:r>
            <a:r>
              <a:rPr sz="1000" spc="-25" dirty="0">
                <a:latin typeface="Arial"/>
                <a:cs typeface="Arial"/>
              </a:rPr>
              <a:t>del </a:t>
            </a:r>
            <a:r>
              <a:rPr sz="1000" spc="-65" dirty="0">
                <a:latin typeface="Arial"/>
                <a:cs typeface="Arial"/>
              </a:rPr>
              <a:t>contrato..............................................  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89</a:t>
            </a:r>
            <a:endParaRPr sz="10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</a:pPr>
            <a:r>
              <a:rPr sz="1000" b="1" spc="-95" dirty="0">
                <a:latin typeface="Arial"/>
                <a:cs typeface="Arial"/>
              </a:rPr>
              <a:t>7.  </a:t>
            </a:r>
            <a:r>
              <a:rPr sz="1000" spc="-85" dirty="0">
                <a:latin typeface="Arial"/>
                <a:cs typeface="Arial"/>
              </a:rPr>
              <a:t>El  </a:t>
            </a:r>
            <a:r>
              <a:rPr sz="1000" spc="-20" dirty="0">
                <a:latin typeface="Arial"/>
                <a:cs typeface="Arial"/>
              </a:rPr>
              <a:t>contrato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65" dirty="0">
                <a:latin typeface="Arial"/>
                <a:cs typeface="Arial"/>
              </a:rPr>
              <a:t>suministro..............................................  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90</a:t>
            </a:r>
            <a:endParaRPr sz="1000">
              <a:latin typeface="Arial"/>
              <a:cs typeface="Arial"/>
            </a:endParaRPr>
          </a:p>
          <a:p>
            <a:pPr marL="146050" marR="5715" indent="-133350" algn="just">
              <a:lnSpc>
                <a:spcPct val="100000"/>
              </a:lnSpc>
            </a:pPr>
            <a:r>
              <a:rPr sz="1000" b="1" spc="-35" dirty="0">
                <a:latin typeface="Arial"/>
                <a:cs typeface="Arial"/>
              </a:rPr>
              <a:t>8. </a:t>
            </a:r>
            <a:r>
              <a:rPr sz="1000" spc="-85" dirty="0">
                <a:latin typeface="Arial"/>
                <a:cs typeface="Arial"/>
              </a:rPr>
              <a:t>El </a:t>
            </a:r>
            <a:r>
              <a:rPr sz="1000" spc="-15" dirty="0">
                <a:latin typeface="Arial"/>
                <a:cs typeface="Arial"/>
              </a:rPr>
              <a:t>contrato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15" dirty="0">
                <a:latin typeface="Arial"/>
                <a:cs typeface="Arial"/>
              </a:rPr>
              <a:t>transporte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45" dirty="0">
                <a:latin typeface="Arial"/>
                <a:cs typeface="Arial"/>
              </a:rPr>
              <a:t>mercancías </a:t>
            </a:r>
            <a:r>
              <a:rPr sz="1000" spc="-75" dirty="0">
                <a:latin typeface="Arial"/>
                <a:cs typeface="Arial"/>
              </a:rPr>
              <a:t>............... </a:t>
            </a:r>
            <a:r>
              <a:rPr sz="1000" spc="-125" dirty="0">
                <a:latin typeface="Arial"/>
                <a:cs typeface="Arial"/>
              </a:rPr>
              <a:t>91  </a:t>
            </a:r>
            <a:r>
              <a:rPr sz="1000" b="1" spc="-50" dirty="0">
                <a:latin typeface="Arial"/>
                <a:cs typeface="Arial"/>
              </a:rPr>
              <a:t>Síntesis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............................................................................... </a:t>
            </a:r>
            <a:r>
              <a:rPr sz="1000" spc="-55" dirty="0">
                <a:latin typeface="Arial"/>
                <a:cs typeface="Arial"/>
              </a:rPr>
              <a:t>93  </a:t>
            </a:r>
            <a:r>
              <a:rPr sz="1000" b="1" spc="-45" dirty="0">
                <a:latin typeface="Arial"/>
                <a:cs typeface="Arial"/>
              </a:rPr>
              <a:t>Test </a:t>
            </a:r>
            <a:r>
              <a:rPr sz="1000" b="1" spc="-65" dirty="0">
                <a:latin typeface="Arial"/>
                <a:cs typeface="Arial"/>
              </a:rPr>
              <a:t>de </a:t>
            </a:r>
            <a:r>
              <a:rPr sz="1000" b="1" spc="-70" dirty="0">
                <a:latin typeface="Arial"/>
                <a:cs typeface="Arial"/>
              </a:rPr>
              <a:t>repaso</a:t>
            </a:r>
            <a:r>
              <a:rPr sz="1000" spc="-70" dirty="0">
                <a:latin typeface="Arial"/>
                <a:cs typeface="Arial"/>
              </a:rPr>
              <a:t>.................................................................. </a:t>
            </a:r>
            <a:r>
              <a:rPr sz="1000" spc="-25" dirty="0">
                <a:latin typeface="Arial"/>
                <a:cs typeface="Arial"/>
              </a:rPr>
              <a:t>94  </a:t>
            </a:r>
            <a:r>
              <a:rPr sz="1000" b="1" spc="-55" dirty="0">
                <a:latin typeface="Arial"/>
                <a:cs typeface="Arial"/>
              </a:rPr>
              <a:t>Comprueba </a:t>
            </a:r>
            <a:r>
              <a:rPr sz="1000" b="1" spc="-75" dirty="0">
                <a:latin typeface="Arial"/>
                <a:cs typeface="Arial"/>
              </a:rPr>
              <a:t>su </a:t>
            </a:r>
            <a:r>
              <a:rPr sz="1000" b="1" spc="-40" dirty="0">
                <a:latin typeface="Arial"/>
                <a:cs typeface="Arial"/>
              </a:rPr>
              <a:t>aprendizaje </a:t>
            </a:r>
            <a:r>
              <a:rPr sz="1000" spc="-75" dirty="0">
                <a:latin typeface="Arial"/>
                <a:cs typeface="Arial"/>
              </a:rPr>
              <a:t>........................................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95  </a:t>
            </a:r>
            <a:r>
              <a:rPr sz="1000" b="1" spc="-35" dirty="0">
                <a:latin typeface="Arial"/>
                <a:cs typeface="Arial"/>
              </a:rPr>
              <a:t>Práctica </a:t>
            </a:r>
            <a:r>
              <a:rPr sz="1000" b="1" spc="-25" dirty="0">
                <a:latin typeface="Arial"/>
                <a:cs typeface="Arial"/>
              </a:rPr>
              <a:t>final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  </a:t>
            </a:r>
            <a:r>
              <a:rPr sz="1000" spc="1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96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4037293" y="1025385"/>
            <a:ext cx="3387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75" dirty="0">
                <a:solidFill>
                  <a:srgbClr val="D63044"/>
                </a:solidFill>
                <a:latin typeface="Arial"/>
                <a:cs typeface="Arial"/>
              </a:rPr>
              <a:t>Técnicas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65" dirty="0">
                <a:solidFill>
                  <a:srgbClr val="D63044"/>
                </a:solidFill>
                <a:latin typeface="Arial"/>
                <a:cs typeface="Arial"/>
              </a:rPr>
              <a:t>comunicación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en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la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D63044"/>
                </a:solidFill>
                <a:latin typeface="Arial"/>
                <a:cs typeface="Arial"/>
              </a:rPr>
              <a:t>tramitación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60" dirty="0">
                <a:solidFill>
                  <a:srgbClr val="D63044"/>
                </a:solidFill>
                <a:latin typeface="Arial"/>
                <a:cs typeface="Arial"/>
              </a:rPr>
              <a:t>compras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4167633" y="1035990"/>
            <a:ext cx="3416300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50"/>
              </a:lnSpc>
              <a:spcBef>
                <a:spcPts val="100"/>
              </a:spcBef>
              <a:tabLst>
                <a:tab pos="499109" algn="l"/>
              </a:tabLst>
            </a:pPr>
            <a:r>
              <a:rPr sz="3750" b="1" spc="-15" baseline="-27777" dirty="0">
                <a:solidFill>
                  <a:srgbClr val="D63044"/>
                </a:solidFill>
                <a:latin typeface="Arial"/>
                <a:cs typeface="Arial"/>
              </a:rPr>
              <a:t>6	</a:t>
            </a:r>
            <a:r>
              <a:rPr sz="1000" b="1" spc="-160" dirty="0">
                <a:latin typeface="Arial"/>
                <a:cs typeface="Arial"/>
              </a:rPr>
              <a:t>1.   </a:t>
            </a:r>
            <a:r>
              <a:rPr sz="1000" spc="-70" dirty="0">
                <a:latin typeface="Arial"/>
                <a:cs typeface="Arial"/>
              </a:rPr>
              <a:t>La  </a:t>
            </a:r>
            <a:r>
              <a:rPr sz="1000" spc="-30" dirty="0">
                <a:latin typeface="Arial"/>
                <a:cs typeface="Arial"/>
              </a:rPr>
              <a:t>comunicación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  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98</a:t>
            </a:r>
            <a:endParaRPr sz="1000">
              <a:latin typeface="Arial"/>
              <a:cs typeface="Arial"/>
            </a:endParaRPr>
          </a:p>
          <a:p>
            <a:pPr marR="30480" algn="r">
              <a:lnSpc>
                <a:spcPts val="1050"/>
              </a:lnSpc>
            </a:pPr>
            <a:r>
              <a:rPr sz="1000" b="1" spc="-60" dirty="0">
                <a:latin typeface="Arial"/>
                <a:cs typeface="Arial"/>
              </a:rPr>
              <a:t>2.  </a:t>
            </a:r>
            <a:r>
              <a:rPr sz="1000" spc="-70" dirty="0">
                <a:latin typeface="Arial"/>
                <a:cs typeface="Arial"/>
              </a:rPr>
              <a:t>La </a:t>
            </a:r>
            <a:r>
              <a:rPr sz="1000" spc="-30" dirty="0">
                <a:latin typeface="Arial"/>
                <a:cs typeface="Arial"/>
              </a:rPr>
              <a:t>comunicación escrita </a:t>
            </a:r>
            <a:r>
              <a:rPr sz="1000" spc="-75" dirty="0">
                <a:latin typeface="Arial"/>
                <a:cs typeface="Arial"/>
              </a:rPr>
              <a:t>...............................................  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99</a:t>
            </a:r>
            <a:endParaRPr sz="1000">
              <a:latin typeface="Arial"/>
              <a:cs typeface="Arial"/>
            </a:endParaRPr>
          </a:p>
          <a:p>
            <a:pPr marR="34925" algn="r">
              <a:lnSpc>
                <a:spcPct val="100000"/>
              </a:lnSpc>
            </a:pPr>
            <a:r>
              <a:rPr sz="1000" b="1" spc="-60" dirty="0">
                <a:latin typeface="Arial"/>
                <a:cs typeface="Arial"/>
              </a:rPr>
              <a:t>3.  </a:t>
            </a:r>
            <a:r>
              <a:rPr sz="1000" spc="-70" dirty="0">
                <a:latin typeface="Arial"/>
                <a:cs typeface="Arial"/>
              </a:rPr>
              <a:t>La  </a:t>
            </a:r>
            <a:r>
              <a:rPr sz="1000" spc="-30" dirty="0">
                <a:latin typeface="Arial"/>
                <a:cs typeface="Arial"/>
              </a:rPr>
              <a:t>comunicación verbal </a:t>
            </a:r>
            <a:r>
              <a:rPr sz="1000" spc="-75" dirty="0">
                <a:latin typeface="Arial"/>
                <a:cs typeface="Arial"/>
              </a:rPr>
              <a:t>................................................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80" dirty="0">
                <a:latin typeface="Arial"/>
                <a:cs typeface="Arial"/>
              </a:rPr>
              <a:t>103</a:t>
            </a:r>
            <a:endParaRPr sz="1000">
              <a:latin typeface="Arial"/>
              <a:cs typeface="Arial"/>
            </a:endParaRPr>
          </a:p>
          <a:p>
            <a:pPr marR="33655" algn="r">
              <a:lnSpc>
                <a:spcPct val="100000"/>
              </a:lnSpc>
            </a:pPr>
            <a:r>
              <a:rPr sz="1000" b="1" spc="-55" dirty="0">
                <a:latin typeface="Arial"/>
                <a:cs typeface="Arial"/>
              </a:rPr>
              <a:t>4.  </a:t>
            </a:r>
            <a:r>
              <a:rPr sz="1000" spc="-70" dirty="0">
                <a:latin typeface="Arial"/>
                <a:cs typeface="Arial"/>
              </a:rPr>
              <a:t>La </a:t>
            </a:r>
            <a:r>
              <a:rPr sz="1000" spc="-30" dirty="0">
                <a:latin typeface="Arial"/>
                <a:cs typeface="Arial"/>
              </a:rPr>
              <a:t>comunicación </a:t>
            </a:r>
            <a:r>
              <a:rPr sz="1000" spc="-25" dirty="0">
                <a:latin typeface="Arial"/>
                <a:cs typeface="Arial"/>
              </a:rPr>
              <a:t>no </a:t>
            </a:r>
            <a:r>
              <a:rPr sz="1000" spc="-30" dirty="0">
                <a:latin typeface="Arial"/>
                <a:cs typeface="Arial"/>
              </a:rPr>
              <a:t>verbal </a:t>
            </a:r>
            <a:r>
              <a:rPr sz="1000" spc="-75" dirty="0">
                <a:latin typeface="Arial"/>
                <a:cs typeface="Arial"/>
              </a:rPr>
              <a:t>..........................................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104</a:t>
            </a:r>
            <a:endParaRPr sz="1000">
              <a:latin typeface="Arial"/>
              <a:cs typeface="Arial"/>
            </a:endParaRPr>
          </a:p>
          <a:p>
            <a:pPr marR="33655" algn="r">
              <a:lnSpc>
                <a:spcPct val="100000"/>
              </a:lnSpc>
            </a:pPr>
            <a:r>
              <a:rPr sz="1000" b="1" spc="-65" dirty="0">
                <a:latin typeface="Arial"/>
                <a:cs typeface="Arial"/>
              </a:rPr>
              <a:t>5.  </a:t>
            </a:r>
            <a:r>
              <a:rPr sz="1000" spc="-70" dirty="0">
                <a:latin typeface="Arial"/>
                <a:cs typeface="Arial"/>
              </a:rPr>
              <a:t>La  </a:t>
            </a:r>
            <a:r>
              <a:rPr sz="1000" spc="-30" dirty="0">
                <a:latin typeface="Arial"/>
                <a:cs typeface="Arial"/>
              </a:rPr>
              <a:t>comunicación </a:t>
            </a:r>
            <a:r>
              <a:rPr sz="1000" spc="-65" dirty="0">
                <a:latin typeface="Arial"/>
                <a:cs typeface="Arial"/>
              </a:rPr>
              <a:t>telemática........................................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105</a:t>
            </a:r>
            <a:endParaRPr sz="1000">
              <a:latin typeface="Arial"/>
              <a:cs typeface="Arial"/>
            </a:endParaRPr>
          </a:p>
          <a:p>
            <a:pPr marR="38100" algn="r">
              <a:lnSpc>
                <a:spcPct val="100000"/>
              </a:lnSpc>
            </a:pPr>
            <a:r>
              <a:rPr sz="1000" b="1" spc="-50" dirty="0">
                <a:latin typeface="Arial"/>
                <a:cs typeface="Arial"/>
              </a:rPr>
              <a:t>Síntesis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...............................................................................   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95" dirty="0">
                <a:latin typeface="Arial"/>
                <a:cs typeface="Arial"/>
              </a:rPr>
              <a:t>111</a:t>
            </a:r>
            <a:endParaRPr sz="1000">
              <a:latin typeface="Arial"/>
              <a:cs typeface="Arial"/>
            </a:endParaRPr>
          </a:p>
          <a:p>
            <a:pPr marR="34925" algn="r">
              <a:lnSpc>
                <a:spcPct val="100000"/>
              </a:lnSpc>
            </a:pPr>
            <a:r>
              <a:rPr sz="1000" b="1" spc="-45" dirty="0">
                <a:latin typeface="Arial"/>
                <a:cs typeface="Arial"/>
              </a:rPr>
              <a:t>Test </a:t>
            </a:r>
            <a:r>
              <a:rPr sz="1000" b="1" spc="-65" dirty="0">
                <a:latin typeface="Arial"/>
                <a:cs typeface="Arial"/>
              </a:rPr>
              <a:t>de </a:t>
            </a:r>
            <a:r>
              <a:rPr sz="1000" b="1" spc="-70" dirty="0">
                <a:latin typeface="Arial"/>
                <a:cs typeface="Arial"/>
              </a:rPr>
              <a:t>repaso</a:t>
            </a:r>
            <a:r>
              <a:rPr sz="1000" spc="-70" dirty="0">
                <a:latin typeface="Arial"/>
                <a:cs typeface="Arial"/>
              </a:rPr>
              <a:t>.................................................................. 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40" dirty="0">
                <a:latin typeface="Arial"/>
                <a:cs typeface="Arial"/>
              </a:rPr>
              <a:t>112</a:t>
            </a:r>
            <a:endParaRPr sz="1000">
              <a:latin typeface="Arial"/>
              <a:cs typeface="Arial"/>
            </a:endParaRPr>
          </a:p>
          <a:p>
            <a:pPr marR="34290" algn="r">
              <a:lnSpc>
                <a:spcPct val="100000"/>
              </a:lnSpc>
            </a:pPr>
            <a:r>
              <a:rPr sz="1000" b="1" spc="-55" dirty="0">
                <a:latin typeface="Arial"/>
                <a:cs typeface="Arial"/>
              </a:rPr>
              <a:t>Comprueba </a:t>
            </a:r>
            <a:r>
              <a:rPr sz="1000" b="1" spc="-75" dirty="0">
                <a:latin typeface="Arial"/>
                <a:cs typeface="Arial"/>
              </a:rPr>
              <a:t>su </a:t>
            </a:r>
            <a:r>
              <a:rPr sz="1000" b="1" spc="-40" dirty="0">
                <a:latin typeface="Arial"/>
                <a:cs typeface="Arial"/>
              </a:rPr>
              <a:t>aprendizaje </a:t>
            </a:r>
            <a:r>
              <a:rPr sz="1000" spc="-75" dirty="0">
                <a:latin typeface="Arial"/>
                <a:cs typeface="Arial"/>
              </a:rPr>
              <a:t>........................................ 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35" dirty="0">
                <a:latin typeface="Arial"/>
                <a:cs typeface="Arial"/>
              </a:rPr>
              <a:t>113</a:t>
            </a:r>
            <a:endParaRPr sz="1000">
              <a:latin typeface="Arial"/>
              <a:cs typeface="Arial"/>
            </a:endParaRPr>
          </a:p>
          <a:p>
            <a:pPr marR="34925" algn="r">
              <a:lnSpc>
                <a:spcPct val="100000"/>
              </a:lnSpc>
            </a:pPr>
            <a:r>
              <a:rPr sz="1000" b="1" spc="-35" dirty="0">
                <a:latin typeface="Arial"/>
                <a:cs typeface="Arial"/>
              </a:rPr>
              <a:t>Práctica </a:t>
            </a:r>
            <a:r>
              <a:rPr sz="1000" b="1" spc="-25" dirty="0">
                <a:latin typeface="Arial"/>
                <a:cs typeface="Arial"/>
              </a:rPr>
              <a:t>final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 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spc="-135" dirty="0">
                <a:latin typeface="Arial"/>
                <a:cs typeface="Arial"/>
              </a:rPr>
              <a:t>114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4037305" y="2780627"/>
            <a:ext cx="30676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80" dirty="0">
                <a:solidFill>
                  <a:srgbClr val="D63044"/>
                </a:solidFill>
                <a:latin typeface="Arial"/>
                <a:cs typeface="Arial"/>
              </a:rPr>
              <a:t>Los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documentos </a:t>
            </a:r>
            <a:r>
              <a:rPr sz="1100" b="1" spc="-60" dirty="0">
                <a:solidFill>
                  <a:srgbClr val="D63044"/>
                </a:solidFill>
                <a:latin typeface="Arial"/>
                <a:cs typeface="Arial"/>
              </a:rPr>
              <a:t>relacionados </a:t>
            </a:r>
            <a:r>
              <a:rPr sz="1100" b="1" spc="-70" dirty="0">
                <a:solidFill>
                  <a:srgbClr val="D63044"/>
                </a:solidFill>
                <a:latin typeface="Arial"/>
                <a:cs typeface="Arial"/>
              </a:rPr>
              <a:t>con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la</a:t>
            </a:r>
            <a:r>
              <a:rPr sz="1100" b="1" spc="-24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D63044"/>
                </a:solidFill>
                <a:latin typeface="Arial"/>
                <a:cs typeface="Arial"/>
              </a:rPr>
              <a:t>compraventa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4629176" y="2981731"/>
            <a:ext cx="29260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indent="-102870">
              <a:lnSpc>
                <a:spcPct val="100000"/>
              </a:lnSpc>
              <a:spcBef>
                <a:spcPts val="100"/>
              </a:spcBef>
              <a:buFont typeface="Arial"/>
              <a:buAutoNum type="arabicPeriod"/>
              <a:tabLst>
                <a:tab pos="140970" algn="l"/>
              </a:tabLst>
            </a:pPr>
            <a:r>
              <a:rPr sz="1000" spc="-85" dirty="0">
                <a:latin typeface="Arial"/>
                <a:cs typeface="Arial"/>
              </a:rPr>
              <a:t>El </a:t>
            </a:r>
            <a:r>
              <a:rPr sz="1000" spc="-30" dirty="0">
                <a:latin typeface="Arial"/>
                <a:cs typeface="Arial"/>
              </a:rPr>
              <a:t>ciclo </a:t>
            </a:r>
            <a:r>
              <a:rPr sz="1000" spc="-20" dirty="0">
                <a:latin typeface="Arial"/>
                <a:cs typeface="Arial"/>
              </a:rPr>
              <a:t>documental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35" dirty="0">
                <a:latin typeface="Arial"/>
                <a:cs typeface="Arial"/>
              </a:rPr>
              <a:t>la </a:t>
            </a:r>
            <a:r>
              <a:rPr sz="1000" spc="-30" dirty="0">
                <a:latin typeface="Arial"/>
                <a:cs typeface="Arial"/>
              </a:rPr>
              <a:t>compraventa </a:t>
            </a:r>
            <a:r>
              <a:rPr sz="1000" spc="-75" dirty="0">
                <a:latin typeface="Arial"/>
                <a:cs typeface="Arial"/>
              </a:rPr>
              <a:t>..................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130" dirty="0">
                <a:latin typeface="Arial"/>
                <a:cs typeface="Arial"/>
              </a:rPr>
              <a:t>116</a:t>
            </a:r>
            <a:endParaRPr sz="1000">
              <a:latin typeface="Arial"/>
              <a:cs typeface="Arial"/>
            </a:endParaRPr>
          </a:p>
          <a:p>
            <a:pPr marL="140970" indent="-128270">
              <a:lnSpc>
                <a:spcPct val="100000"/>
              </a:lnSpc>
              <a:buFont typeface="Arial"/>
              <a:buAutoNum type="arabicPeriod"/>
              <a:tabLst>
                <a:tab pos="140970" algn="l"/>
              </a:tabLst>
            </a:pPr>
            <a:r>
              <a:rPr sz="1000" spc="-75" dirty="0">
                <a:latin typeface="Arial"/>
                <a:cs typeface="Arial"/>
              </a:rPr>
              <a:t>Los </a:t>
            </a:r>
            <a:r>
              <a:rPr sz="1000" spc="-35" dirty="0">
                <a:latin typeface="Arial"/>
                <a:cs typeface="Arial"/>
              </a:rPr>
              <a:t>elementos </a:t>
            </a:r>
            <a:r>
              <a:rPr sz="1000" spc="-40" dirty="0">
                <a:latin typeface="Arial"/>
                <a:cs typeface="Arial"/>
              </a:rPr>
              <a:t>comunes </a:t>
            </a:r>
            <a:r>
              <a:rPr sz="1000" spc="-35" dirty="0">
                <a:latin typeface="Arial"/>
                <a:cs typeface="Arial"/>
              </a:rPr>
              <a:t>en </a:t>
            </a:r>
            <a:r>
              <a:rPr sz="1000" spc="-45" dirty="0">
                <a:latin typeface="Arial"/>
                <a:cs typeface="Arial"/>
              </a:rPr>
              <a:t>los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documentos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210" name="object 210"/>
          <p:cNvGraphicFramePr>
            <a:graphicFrameLocks noGrp="1"/>
          </p:cNvGraphicFramePr>
          <p:nvPr/>
        </p:nvGraphicFramePr>
        <p:xfrm>
          <a:off x="878345" y="3285515"/>
          <a:ext cx="6695440" cy="1115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6847">
                <a:tc>
                  <a:txBody>
                    <a:bodyPr/>
                    <a:lstStyle/>
                    <a:p>
                      <a:pPr marR="39370" algn="r">
                        <a:lnSpc>
                          <a:spcPts val="1185"/>
                        </a:lnSpc>
                        <a:spcBef>
                          <a:spcPts val="105"/>
                        </a:spcBef>
                      </a:pPr>
                      <a:r>
                        <a:rPr sz="1000" b="1" spc="-60" dirty="0">
                          <a:latin typeface="Arial"/>
                          <a:cs typeface="Arial"/>
                        </a:rPr>
                        <a:t>3. </a:t>
                      </a:r>
                      <a:r>
                        <a:rPr sz="1000" spc="-85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stock en la 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empresa</a:t>
                      </a:r>
                      <a:r>
                        <a:rPr sz="1000" spc="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...................................................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185"/>
                        </a:lnSpc>
                        <a:spcBef>
                          <a:spcPts val="105"/>
                        </a:spcBef>
                      </a:pPr>
                      <a:r>
                        <a:rPr sz="1000" spc="-15" dirty="0">
                          <a:latin typeface="Arial"/>
                          <a:cs typeface="Arial"/>
                        </a:rPr>
                        <a:t>30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1185"/>
                        </a:lnSpc>
                        <a:spcBef>
                          <a:spcPts val="105"/>
                        </a:spcBef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de compraventa</a:t>
                      </a:r>
                      <a:r>
                        <a:rPr sz="10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...............................................................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185"/>
                        </a:lnSpc>
                        <a:spcBef>
                          <a:spcPts val="105"/>
                        </a:spcBef>
                      </a:pPr>
                      <a:r>
                        <a:rPr sz="1000" spc="-135" dirty="0">
                          <a:latin typeface="Arial"/>
                          <a:cs typeface="Arial"/>
                        </a:rPr>
                        <a:t>117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097">
                <a:tc>
                  <a:txBody>
                    <a:bodyPr/>
                    <a:lstStyle/>
                    <a:p>
                      <a:pPr marR="39370" algn="r">
                        <a:lnSpc>
                          <a:spcPts val="1045"/>
                        </a:lnSpc>
                      </a:pPr>
                      <a:r>
                        <a:rPr sz="1000" b="1" spc="-5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Los 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sistemas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aprovisionamiento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045"/>
                        </a:lnSpc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34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1045"/>
                        </a:lnSpc>
                      </a:pPr>
                      <a:r>
                        <a:rPr sz="1000" b="1" spc="-60" dirty="0">
                          <a:latin typeface="Arial"/>
                          <a:cs typeface="Arial"/>
                        </a:rPr>
                        <a:t>3. 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La 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nota 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0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pedido............................................................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045"/>
                        </a:lnSpc>
                      </a:pPr>
                      <a:r>
                        <a:rPr sz="1000" spc="-130" dirty="0">
                          <a:latin typeface="Arial"/>
                          <a:cs typeface="Arial"/>
                        </a:rPr>
                        <a:t>118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702">
                <a:tc>
                  <a:txBody>
                    <a:bodyPr/>
                    <a:lstStyle/>
                    <a:p>
                      <a:pPr marR="39370" algn="r">
                        <a:lnSpc>
                          <a:spcPts val="1155"/>
                        </a:lnSpc>
                      </a:pPr>
                      <a:r>
                        <a:rPr sz="1000" b="1" spc="-50" dirty="0">
                          <a:latin typeface="Arial"/>
                          <a:cs typeface="Arial"/>
                        </a:rPr>
                        <a:t>Síntesis</a:t>
                      </a:r>
                      <a:r>
                        <a:rPr sz="1000" b="1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...............................................................................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1155"/>
                        </a:lnSpc>
                      </a:pPr>
                      <a:r>
                        <a:rPr sz="1000" spc="-30" dirty="0">
                          <a:latin typeface="Arial"/>
                          <a:cs typeface="Arial"/>
                        </a:rPr>
                        <a:t>39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1155"/>
                        </a:lnSpc>
                      </a:pPr>
                      <a:r>
                        <a:rPr sz="1000" b="1" spc="-55" dirty="0">
                          <a:latin typeface="Arial"/>
                          <a:cs typeface="Arial"/>
                        </a:rPr>
                        <a:t>4. </a:t>
                      </a:r>
                      <a:r>
                        <a:rPr sz="1000" spc="-85" dirty="0">
                          <a:latin typeface="Arial"/>
                          <a:cs typeface="Arial"/>
                        </a:rPr>
                        <a:t>El 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albarán</a:t>
                      </a:r>
                      <a:r>
                        <a:rPr sz="10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............................................................................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</a:pPr>
                      <a:r>
                        <a:rPr sz="1000" spc="-80" dirty="0">
                          <a:latin typeface="Arial"/>
                          <a:cs typeface="Arial"/>
                        </a:rPr>
                        <a:t>120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097">
                <a:tc>
                  <a:txBody>
                    <a:bodyPr/>
                    <a:lstStyle/>
                    <a:p>
                      <a:pPr marR="40640" algn="r">
                        <a:lnSpc>
                          <a:spcPts val="1045"/>
                        </a:lnSpc>
                      </a:pPr>
                      <a:r>
                        <a:rPr sz="1000" b="1" spc="-45" dirty="0">
                          <a:latin typeface="Arial"/>
                          <a:cs typeface="Arial"/>
                        </a:rPr>
                        <a:t>Test </a:t>
                      </a:r>
                      <a:r>
                        <a:rPr sz="1000" b="1" spc="-6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0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70" dirty="0">
                          <a:latin typeface="Arial"/>
                          <a:cs typeface="Arial"/>
                        </a:rPr>
                        <a:t>repaso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..................................................................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04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40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ts val="1045"/>
                        </a:lnSpc>
                      </a:pPr>
                      <a:r>
                        <a:rPr sz="1000" b="1" spc="-65" dirty="0">
                          <a:latin typeface="Arial"/>
                          <a:cs typeface="Arial"/>
                        </a:rPr>
                        <a:t>5. 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La 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factura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............................................................................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sz="1000" spc="-90" dirty="0">
                          <a:latin typeface="Arial"/>
                          <a:cs typeface="Arial"/>
                        </a:rPr>
                        <a:t>122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702">
                <a:tc>
                  <a:txBody>
                    <a:bodyPr/>
                    <a:lstStyle/>
                    <a:p>
                      <a:pPr marR="40005" algn="r">
                        <a:lnSpc>
                          <a:spcPts val="1155"/>
                        </a:lnSpc>
                      </a:pPr>
                      <a:r>
                        <a:rPr sz="1000" b="1" spc="-55" dirty="0">
                          <a:latin typeface="Arial"/>
                          <a:cs typeface="Arial"/>
                        </a:rPr>
                        <a:t>Comprueba </a:t>
                      </a:r>
                      <a:r>
                        <a:rPr sz="1000" b="1" spc="-75" dirty="0">
                          <a:latin typeface="Arial"/>
                          <a:cs typeface="Arial"/>
                        </a:rPr>
                        <a:t>su 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aprendizaje</a:t>
                      </a:r>
                      <a:r>
                        <a:rPr sz="10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155"/>
                        </a:lnSpc>
                      </a:pPr>
                      <a:r>
                        <a:rPr sz="1000" spc="-130" dirty="0">
                          <a:latin typeface="Arial"/>
                          <a:cs typeface="Arial"/>
                        </a:rPr>
                        <a:t>41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ts val="1155"/>
                        </a:lnSpc>
                      </a:pPr>
                      <a:r>
                        <a:rPr sz="1000" b="1" spc="-50" dirty="0">
                          <a:latin typeface="Arial"/>
                          <a:cs typeface="Arial"/>
                        </a:rPr>
                        <a:t>Síntesis</a:t>
                      </a:r>
                      <a:r>
                        <a:rPr sz="1000" b="1" spc="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...............................................................................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</a:pPr>
                      <a:r>
                        <a:rPr sz="1000" spc="-90" dirty="0">
                          <a:latin typeface="Arial"/>
                          <a:cs typeface="Arial"/>
                        </a:rPr>
                        <a:t>133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R="40640" algn="r">
                        <a:lnSpc>
                          <a:spcPts val="1100"/>
                        </a:lnSpc>
                      </a:pPr>
                      <a:r>
                        <a:rPr sz="1000" b="1" spc="-35" dirty="0">
                          <a:latin typeface="Arial"/>
                          <a:cs typeface="Arial"/>
                        </a:rPr>
                        <a:t>Práctica </a:t>
                      </a:r>
                      <a:r>
                        <a:rPr sz="1000" b="1" spc="-25" dirty="0">
                          <a:latin typeface="Arial"/>
                          <a:cs typeface="Arial"/>
                        </a:rPr>
                        <a:t>final</a:t>
                      </a:r>
                      <a:r>
                        <a:rPr sz="100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....................................................................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100"/>
                        </a:lnSpc>
                      </a:pPr>
                      <a:r>
                        <a:rPr sz="1000" spc="-45" dirty="0">
                          <a:latin typeface="Arial"/>
                          <a:cs typeface="Arial"/>
                        </a:rPr>
                        <a:t>42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ts val="1100"/>
                        </a:lnSpc>
                      </a:pPr>
                      <a:r>
                        <a:rPr sz="1000" b="1" spc="-45" dirty="0">
                          <a:latin typeface="Arial"/>
                          <a:cs typeface="Arial"/>
                        </a:rPr>
                        <a:t>Test </a:t>
                      </a:r>
                      <a:r>
                        <a:rPr sz="1000" b="1" spc="-6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000" b="1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70" dirty="0">
                          <a:latin typeface="Arial"/>
                          <a:cs typeface="Arial"/>
                        </a:rPr>
                        <a:t>repaso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..................................................................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</a:pPr>
                      <a:r>
                        <a:rPr sz="1000" spc="-80" dirty="0">
                          <a:latin typeface="Arial"/>
                          <a:cs typeface="Arial"/>
                        </a:rPr>
                        <a:t>134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8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ts val="1115"/>
                        </a:lnSpc>
                      </a:pPr>
                      <a:r>
                        <a:rPr sz="1000" b="1" spc="-55" dirty="0">
                          <a:latin typeface="Arial"/>
                          <a:cs typeface="Arial"/>
                        </a:rPr>
                        <a:t>Comprueba </a:t>
                      </a:r>
                      <a:r>
                        <a:rPr sz="1000" b="1" spc="-75" dirty="0">
                          <a:latin typeface="Arial"/>
                          <a:cs typeface="Arial"/>
                        </a:rPr>
                        <a:t>su </a:t>
                      </a:r>
                      <a:r>
                        <a:rPr sz="1000" b="1" spc="-40" dirty="0">
                          <a:latin typeface="Arial"/>
                          <a:cs typeface="Arial"/>
                        </a:rPr>
                        <a:t>aprendizaje</a:t>
                      </a:r>
                      <a:r>
                        <a:rPr sz="10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........................................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115"/>
                        </a:lnSpc>
                      </a:pPr>
                      <a:r>
                        <a:rPr sz="1000" spc="-75" dirty="0">
                          <a:latin typeface="Arial"/>
                          <a:cs typeface="Arial"/>
                        </a:rPr>
                        <a:t>135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1" name="object 211"/>
          <p:cNvSpPr txBox="1"/>
          <p:nvPr/>
        </p:nvSpPr>
        <p:spPr>
          <a:xfrm>
            <a:off x="4757192" y="4353331"/>
            <a:ext cx="27978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latin typeface="Arial"/>
                <a:cs typeface="Arial"/>
              </a:rPr>
              <a:t>Práctica </a:t>
            </a:r>
            <a:r>
              <a:rPr sz="1000" b="1" spc="-25" dirty="0">
                <a:latin typeface="Arial"/>
                <a:cs typeface="Arial"/>
              </a:rPr>
              <a:t>final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</a:t>
            </a:r>
            <a:r>
              <a:rPr sz="1000" spc="114" dirty="0">
                <a:latin typeface="Arial"/>
                <a:cs typeface="Arial"/>
              </a:rPr>
              <a:t> </a:t>
            </a:r>
            <a:r>
              <a:rPr sz="1000" spc="-80" dirty="0">
                <a:latin typeface="Arial"/>
                <a:cs typeface="Arial"/>
              </a:rPr>
              <a:t>136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4037305" y="4688268"/>
            <a:ext cx="28359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80" dirty="0">
                <a:solidFill>
                  <a:srgbClr val="D63044"/>
                </a:solidFill>
                <a:latin typeface="Arial"/>
                <a:cs typeface="Arial"/>
              </a:rPr>
              <a:t>Los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D63044"/>
                </a:solidFill>
                <a:latin typeface="Arial"/>
                <a:cs typeface="Arial"/>
              </a:rPr>
              <a:t>medios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60" dirty="0">
                <a:solidFill>
                  <a:srgbClr val="D63044"/>
                </a:solidFill>
                <a:latin typeface="Arial"/>
                <a:cs typeface="Arial"/>
              </a:rPr>
              <a:t>cobro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D63044"/>
                </a:solidFill>
                <a:latin typeface="Arial"/>
                <a:cs typeface="Arial"/>
              </a:rPr>
              <a:t>y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75" dirty="0">
                <a:solidFill>
                  <a:srgbClr val="D63044"/>
                </a:solidFill>
                <a:latin typeface="Arial"/>
                <a:cs typeface="Arial"/>
              </a:rPr>
              <a:t>pago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en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la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D63044"/>
                </a:solidFill>
                <a:latin typeface="Arial"/>
                <a:cs typeface="Arial"/>
              </a:rPr>
              <a:t>compraventa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4623842" y="4889373"/>
            <a:ext cx="29311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100"/>
              </a:spcBef>
            </a:pPr>
            <a:r>
              <a:rPr sz="1000" b="1" spc="-160" dirty="0">
                <a:latin typeface="Arial"/>
                <a:cs typeface="Arial"/>
              </a:rPr>
              <a:t>1.   </a:t>
            </a:r>
            <a:r>
              <a:rPr sz="1000" spc="-75" dirty="0">
                <a:latin typeface="Arial"/>
                <a:cs typeface="Arial"/>
              </a:rPr>
              <a:t>Los </a:t>
            </a:r>
            <a:r>
              <a:rPr sz="1000" spc="-35" dirty="0">
                <a:latin typeface="Arial"/>
                <a:cs typeface="Arial"/>
              </a:rPr>
              <a:t>medios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35" dirty="0">
                <a:latin typeface="Arial"/>
                <a:cs typeface="Arial"/>
              </a:rPr>
              <a:t>cobro-pago </a:t>
            </a:r>
            <a:r>
              <a:rPr sz="1000" spc="-75" dirty="0">
                <a:latin typeface="Arial"/>
                <a:cs typeface="Arial"/>
              </a:rPr>
              <a:t>...........................................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-80" dirty="0">
                <a:latin typeface="Arial"/>
                <a:cs typeface="Arial"/>
              </a:rPr>
              <a:t>138</a:t>
            </a:r>
            <a:endParaRPr sz="100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</a:pPr>
            <a:r>
              <a:rPr sz="1000" b="1" spc="-60" dirty="0">
                <a:latin typeface="Arial"/>
                <a:cs typeface="Arial"/>
              </a:rPr>
              <a:t>2.  </a:t>
            </a:r>
            <a:r>
              <a:rPr sz="1000" spc="-85" dirty="0">
                <a:latin typeface="Arial"/>
                <a:cs typeface="Arial"/>
              </a:rPr>
              <a:t>El  </a:t>
            </a:r>
            <a:r>
              <a:rPr sz="1000" spc="-30" dirty="0">
                <a:latin typeface="Arial"/>
                <a:cs typeface="Arial"/>
              </a:rPr>
              <a:t>recibo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...............................................................................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85" dirty="0">
                <a:latin typeface="Arial"/>
                <a:cs typeface="Arial"/>
              </a:rPr>
              <a:t>139</a:t>
            </a:r>
            <a:endParaRPr sz="100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</a:pPr>
            <a:r>
              <a:rPr sz="1000" b="1" spc="-60" dirty="0">
                <a:latin typeface="Arial"/>
                <a:cs typeface="Arial"/>
              </a:rPr>
              <a:t>3.  </a:t>
            </a:r>
            <a:r>
              <a:rPr sz="1000" spc="-85" dirty="0">
                <a:latin typeface="Arial"/>
                <a:cs typeface="Arial"/>
              </a:rPr>
              <a:t>El  </a:t>
            </a:r>
            <a:r>
              <a:rPr sz="1000" spc="-35" dirty="0">
                <a:latin typeface="Arial"/>
                <a:cs typeface="Arial"/>
              </a:rPr>
              <a:t>cheque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140</a:t>
            </a:r>
            <a:endParaRPr sz="100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</a:pPr>
            <a:r>
              <a:rPr sz="1000" b="1" spc="-55" dirty="0">
                <a:latin typeface="Arial"/>
                <a:cs typeface="Arial"/>
              </a:rPr>
              <a:t>4.  </a:t>
            </a:r>
            <a:r>
              <a:rPr sz="1000" spc="-85" dirty="0">
                <a:latin typeface="Arial"/>
                <a:cs typeface="Arial"/>
              </a:rPr>
              <a:t>El  </a:t>
            </a:r>
            <a:r>
              <a:rPr sz="1000" spc="-35" dirty="0">
                <a:latin typeface="Arial"/>
                <a:cs typeface="Arial"/>
              </a:rPr>
              <a:t>pagaré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.............................................................................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145</a:t>
            </a:r>
            <a:endParaRPr sz="10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</a:pPr>
            <a:r>
              <a:rPr sz="1000" b="1" spc="-65" dirty="0">
                <a:latin typeface="Arial"/>
                <a:cs typeface="Arial"/>
              </a:rPr>
              <a:t>5.  </a:t>
            </a:r>
            <a:r>
              <a:rPr sz="1000" spc="-70" dirty="0">
                <a:latin typeface="Arial"/>
                <a:cs typeface="Arial"/>
              </a:rPr>
              <a:t>La  </a:t>
            </a:r>
            <a:r>
              <a:rPr sz="1000" spc="-15" dirty="0">
                <a:latin typeface="Arial"/>
                <a:cs typeface="Arial"/>
              </a:rPr>
              <a:t>letra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70" dirty="0">
                <a:latin typeface="Arial"/>
                <a:cs typeface="Arial"/>
              </a:rPr>
              <a:t>cambio...........................................................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146</a:t>
            </a:r>
            <a:endParaRPr sz="1000">
              <a:latin typeface="Arial"/>
              <a:cs typeface="Arial"/>
            </a:endParaRPr>
          </a:p>
          <a:p>
            <a:pPr marL="12700" marR="5080" indent="2540" algn="r">
              <a:lnSpc>
                <a:spcPct val="100000"/>
              </a:lnSpc>
            </a:pPr>
            <a:r>
              <a:rPr sz="1000" b="1" spc="-50" dirty="0">
                <a:latin typeface="Arial"/>
                <a:cs typeface="Arial"/>
              </a:rPr>
              <a:t>6. </a:t>
            </a:r>
            <a:r>
              <a:rPr sz="1000" spc="-70" dirty="0">
                <a:latin typeface="Arial"/>
                <a:cs typeface="Arial"/>
              </a:rPr>
              <a:t>La </a:t>
            </a:r>
            <a:r>
              <a:rPr sz="1000" spc="-30" dirty="0">
                <a:latin typeface="Arial"/>
                <a:cs typeface="Arial"/>
              </a:rPr>
              <a:t>orden de pago </a:t>
            </a:r>
            <a:r>
              <a:rPr sz="1000" spc="-35" dirty="0">
                <a:latin typeface="Arial"/>
                <a:cs typeface="Arial"/>
              </a:rPr>
              <a:t>o </a:t>
            </a:r>
            <a:r>
              <a:rPr sz="1000" spc="-30" dirty="0">
                <a:latin typeface="Arial"/>
                <a:cs typeface="Arial"/>
              </a:rPr>
              <a:t>transferencia </a:t>
            </a:r>
            <a:r>
              <a:rPr sz="1000" spc="-35" dirty="0">
                <a:latin typeface="Arial"/>
                <a:cs typeface="Arial"/>
              </a:rPr>
              <a:t>bancaria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...........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85" dirty="0">
                <a:latin typeface="Arial"/>
                <a:cs typeface="Arial"/>
              </a:rPr>
              <a:t>149 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b="1" spc="-95" dirty="0">
                <a:latin typeface="Arial"/>
                <a:cs typeface="Arial"/>
              </a:rPr>
              <a:t>7. </a:t>
            </a:r>
            <a:r>
              <a:rPr sz="1000" spc="-80" dirty="0">
                <a:latin typeface="Arial"/>
                <a:cs typeface="Arial"/>
              </a:rPr>
              <a:t>Las </a:t>
            </a:r>
            <a:r>
              <a:rPr sz="1000" spc="-20" dirty="0">
                <a:latin typeface="Arial"/>
                <a:cs typeface="Arial"/>
              </a:rPr>
              <a:t>tarjetas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150 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8. </a:t>
            </a:r>
            <a:r>
              <a:rPr sz="1000" spc="-85" dirty="0">
                <a:latin typeface="Arial"/>
                <a:cs typeface="Arial"/>
              </a:rPr>
              <a:t>El </a:t>
            </a:r>
            <a:r>
              <a:rPr sz="1000" spc="-30" dirty="0">
                <a:latin typeface="Arial"/>
                <a:cs typeface="Arial"/>
              </a:rPr>
              <a:t>recibo </a:t>
            </a:r>
            <a:r>
              <a:rPr sz="1000" spc="-35" dirty="0">
                <a:latin typeface="Arial"/>
                <a:cs typeface="Arial"/>
              </a:rPr>
              <a:t>bancario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-114" dirty="0">
                <a:latin typeface="Arial"/>
                <a:cs typeface="Arial"/>
              </a:rPr>
              <a:t>151 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Síntesis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...............................................................................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153 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b="1" spc="-45" dirty="0">
                <a:latin typeface="Arial"/>
                <a:cs typeface="Arial"/>
              </a:rPr>
              <a:t>Test </a:t>
            </a:r>
            <a:r>
              <a:rPr sz="1000" b="1" spc="-65" dirty="0">
                <a:latin typeface="Arial"/>
                <a:cs typeface="Arial"/>
              </a:rPr>
              <a:t>de</a:t>
            </a:r>
            <a:r>
              <a:rPr sz="1000" b="1" spc="-135" dirty="0">
                <a:latin typeface="Arial"/>
                <a:cs typeface="Arial"/>
              </a:rPr>
              <a:t> </a:t>
            </a:r>
            <a:r>
              <a:rPr sz="1000" b="1" spc="-70" dirty="0">
                <a:latin typeface="Arial"/>
                <a:cs typeface="Arial"/>
              </a:rPr>
              <a:t>repaso</a:t>
            </a:r>
            <a:r>
              <a:rPr sz="1000" spc="-70" dirty="0">
                <a:latin typeface="Arial"/>
                <a:cs typeface="Arial"/>
              </a:rPr>
              <a:t>..................................................................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154 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b="1" spc="-55" dirty="0">
                <a:latin typeface="Arial"/>
                <a:cs typeface="Arial"/>
              </a:rPr>
              <a:t>Comprueba </a:t>
            </a:r>
            <a:r>
              <a:rPr sz="1000" b="1" spc="-75" dirty="0">
                <a:latin typeface="Arial"/>
                <a:cs typeface="Arial"/>
              </a:rPr>
              <a:t>su </a:t>
            </a:r>
            <a:r>
              <a:rPr sz="1000" b="1" spc="-40" dirty="0">
                <a:latin typeface="Arial"/>
                <a:cs typeface="Arial"/>
              </a:rPr>
              <a:t>aprendizaje</a:t>
            </a:r>
            <a:r>
              <a:rPr sz="1000" b="1" spc="-160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........................................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155 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Práctica </a:t>
            </a:r>
            <a:r>
              <a:rPr sz="1000" b="1" spc="-25" dirty="0">
                <a:latin typeface="Arial"/>
                <a:cs typeface="Arial"/>
              </a:rPr>
              <a:t>final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</a:t>
            </a:r>
            <a:r>
              <a:rPr sz="1000" spc="120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156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4037305" y="6900710"/>
            <a:ext cx="14573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solidFill>
                  <a:srgbClr val="D63044"/>
                </a:solidFill>
                <a:latin typeface="Arial"/>
                <a:cs typeface="Arial"/>
              </a:rPr>
              <a:t>La </a:t>
            </a:r>
            <a:r>
              <a:rPr sz="1100" b="1" spc="-65" dirty="0">
                <a:solidFill>
                  <a:srgbClr val="D63044"/>
                </a:solidFill>
                <a:latin typeface="Arial"/>
                <a:cs typeface="Arial"/>
              </a:rPr>
              <a:t>recepción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2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pedidos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4629049" y="7101814"/>
            <a:ext cx="292608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970" indent="-102870" algn="just">
              <a:lnSpc>
                <a:spcPct val="100000"/>
              </a:lnSpc>
              <a:spcBef>
                <a:spcPts val="100"/>
              </a:spcBef>
              <a:buFont typeface="Arial"/>
              <a:buAutoNum type="arabicPeriod"/>
              <a:tabLst>
                <a:tab pos="140970" algn="l"/>
              </a:tabLst>
            </a:pPr>
            <a:r>
              <a:rPr sz="1000" spc="-85" dirty="0">
                <a:latin typeface="Arial"/>
                <a:cs typeface="Arial"/>
              </a:rPr>
              <a:t>El </a:t>
            </a:r>
            <a:r>
              <a:rPr sz="1000" spc="-40" dirty="0">
                <a:latin typeface="Arial"/>
                <a:cs typeface="Arial"/>
              </a:rPr>
              <a:t>proceso </a:t>
            </a:r>
            <a:r>
              <a:rPr sz="1000" spc="-30" dirty="0">
                <a:latin typeface="Arial"/>
                <a:cs typeface="Arial"/>
              </a:rPr>
              <a:t>de recepción de </a:t>
            </a:r>
            <a:r>
              <a:rPr sz="1000" spc="-65" dirty="0">
                <a:latin typeface="Arial"/>
                <a:cs typeface="Arial"/>
              </a:rPr>
              <a:t>pedidos.........................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158</a:t>
            </a: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buFont typeface="Arial"/>
              <a:buAutoNum type="arabicPeriod"/>
              <a:tabLst>
                <a:tab pos="140970" algn="l"/>
              </a:tabLst>
            </a:pPr>
            <a:r>
              <a:rPr sz="1000" spc="-40" dirty="0">
                <a:latin typeface="Arial"/>
                <a:cs typeface="Arial"/>
              </a:rPr>
              <a:t>Incidencias </a:t>
            </a:r>
            <a:r>
              <a:rPr sz="1000" spc="-35" dirty="0">
                <a:latin typeface="Arial"/>
                <a:cs typeface="Arial"/>
              </a:rPr>
              <a:t>en la </a:t>
            </a:r>
            <a:r>
              <a:rPr sz="1000" spc="-30" dirty="0">
                <a:latin typeface="Arial"/>
                <a:cs typeface="Arial"/>
              </a:rPr>
              <a:t>recepción de pedidos </a:t>
            </a:r>
            <a:r>
              <a:rPr sz="1000" spc="-75" dirty="0">
                <a:latin typeface="Arial"/>
                <a:cs typeface="Arial"/>
              </a:rPr>
              <a:t>.................. </a:t>
            </a:r>
            <a:r>
              <a:rPr sz="1000" spc="-85" dirty="0">
                <a:latin typeface="Arial"/>
                <a:cs typeface="Arial"/>
              </a:rPr>
              <a:t>162  </a:t>
            </a:r>
            <a:r>
              <a:rPr sz="1000" b="1" spc="-60" dirty="0">
                <a:latin typeface="Arial"/>
                <a:cs typeface="Arial"/>
              </a:rPr>
              <a:t>3. </a:t>
            </a:r>
            <a:r>
              <a:rPr sz="1000" spc="-70" dirty="0">
                <a:latin typeface="Arial"/>
                <a:cs typeface="Arial"/>
              </a:rPr>
              <a:t>La </a:t>
            </a:r>
            <a:r>
              <a:rPr sz="1000" spc="-25" dirty="0">
                <a:latin typeface="Arial"/>
                <a:cs typeface="Arial"/>
              </a:rPr>
              <a:t>pérdida </a:t>
            </a:r>
            <a:r>
              <a:rPr sz="1000" spc="-40" dirty="0">
                <a:latin typeface="Arial"/>
                <a:cs typeface="Arial"/>
              </a:rPr>
              <a:t>desconocida </a:t>
            </a:r>
            <a:r>
              <a:rPr sz="1000" spc="-75" dirty="0">
                <a:latin typeface="Arial"/>
                <a:cs typeface="Arial"/>
              </a:rPr>
              <a:t>................................................ 166  </a:t>
            </a:r>
            <a:r>
              <a:rPr sz="1000" b="1" spc="-55" dirty="0">
                <a:latin typeface="Arial"/>
                <a:cs typeface="Arial"/>
              </a:rPr>
              <a:t>4. </a:t>
            </a:r>
            <a:r>
              <a:rPr sz="1000" spc="-45" dirty="0">
                <a:latin typeface="Arial"/>
                <a:cs typeface="Arial"/>
              </a:rPr>
              <a:t>Desembalaje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20" dirty="0">
                <a:latin typeface="Arial"/>
                <a:cs typeface="Arial"/>
              </a:rPr>
              <a:t>productos </a:t>
            </a:r>
            <a:r>
              <a:rPr sz="1000" spc="-75" dirty="0">
                <a:latin typeface="Arial"/>
                <a:cs typeface="Arial"/>
              </a:rPr>
              <a:t>..........................................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168</a:t>
            </a:r>
            <a:endParaRPr sz="1000">
              <a:latin typeface="Arial"/>
              <a:cs typeface="Arial"/>
            </a:endParaRPr>
          </a:p>
          <a:p>
            <a:pPr marL="14604" algn="just">
              <a:lnSpc>
                <a:spcPct val="100000"/>
              </a:lnSpc>
            </a:pPr>
            <a:r>
              <a:rPr sz="1000" b="1" spc="-65" dirty="0">
                <a:latin typeface="Arial"/>
                <a:cs typeface="Arial"/>
              </a:rPr>
              <a:t>5. </a:t>
            </a:r>
            <a:r>
              <a:rPr sz="1000" spc="-35" dirty="0">
                <a:latin typeface="Arial"/>
                <a:cs typeface="Arial"/>
              </a:rPr>
              <a:t>Aplicaciones </a:t>
            </a:r>
            <a:r>
              <a:rPr sz="1000" spc="-20" dirty="0">
                <a:latin typeface="Arial"/>
                <a:cs typeface="Arial"/>
              </a:rPr>
              <a:t>informáticas </a:t>
            </a:r>
            <a:r>
              <a:rPr sz="1000" spc="-30" dirty="0">
                <a:latin typeface="Arial"/>
                <a:cs typeface="Arial"/>
              </a:rPr>
              <a:t>de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gestión</a:t>
            </a:r>
            <a:endParaRPr sz="1000">
              <a:latin typeface="Arial"/>
              <a:cs typeface="Arial"/>
            </a:endParaRPr>
          </a:p>
          <a:p>
            <a:pPr marL="140335">
              <a:lnSpc>
                <a:spcPct val="100000"/>
              </a:lnSpc>
            </a:pP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70" dirty="0">
                <a:latin typeface="Arial"/>
                <a:cs typeface="Arial"/>
              </a:rPr>
              <a:t>almacenes.....................................................................  </a:t>
            </a:r>
            <a:r>
              <a:rPr sz="1000" spc="-80" dirty="0">
                <a:latin typeface="Arial"/>
                <a:cs typeface="Arial"/>
              </a:rPr>
              <a:t>169</a:t>
            </a:r>
            <a:endParaRPr sz="1000">
              <a:latin typeface="Arial"/>
              <a:cs typeface="Arial"/>
            </a:endParaRPr>
          </a:p>
          <a:p>
            <a:pPr marL="140335">
              <a:lnSpc>
                <a:spcPct val="100000"/>
              </a:lnSpc>
            </a:pPr>
            <a:r>
              <a:rPr sz="1000" b="1" spc="-50" dirty="0">
                <a:latin typeface="Arial"/>
                <a:cs typeface="Arial"/>
              </a:rPr>
              <a:t>Síntesis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............................................................................... </a:t>
            </a:r>
            <a:r>
              <a:rPr sz="1000" spc="114" dirty="0">
                <a:latin typeface="Arial"/>
                <a:cs typeface="Arial"/>
              </a:rPr>
              <a:t> </a:t>
            </a:r>
            <a:r>
              <a:rPr sz="1000" spc="-85" dirty="0">
                <a:latin typeface="Arial"/>
                <a:cs typeface="Arial"/>
              </a:rPr>
              <a:t>173</a:t>
            </a:r>
            <a:endParaRPr sz="1000">
              <a:latin typeface="Arial"/>
              <a:cs typeface="Arial"/>
            </a:endParaRPr>
          </a:p>
          <a:p>
            <a:pPr marL="140970">
              <a:lnSpc>
                <a:spcPct val="100000"/>
              </a:lnSpc>
            </a:pPr>
            <a:r>
              <a:rPr sz="1000" b="1" spc="-45" dirty="0">
                <a:latin typeface="Arial"/>
                <a:cs typeface="Arial"/>
              </a:rPr>
              <a:t>Test </a:t>
            </a:r>
            <a:r>
              <a:rPr sz="1000" b="1" spc="-65" dirty="0">
                <a:latin typeface="Arial"/>
                <a:cs typeface="Arial"/>
              </a:rPr>
              <a:t>de </a:t>
            </a:r>
            <a:r>
              <a:rPr sz="1000" b="1" spc="-70" dirty="0">
                <a:latin typeface="Arial"/>
                <a:cs typeface="Arial"/>
              </a:rPr>
              <a:t>repaso</a:t>
            </a:r>
            <a:r>
              <a:rPr sz="1000" spc="-70" dirty="0">
                <a:latin typeface="Arial"/>
                <a:cs typeface="Arial"/>
              </a:rPr>
              <a:t>..................................................................  </a:t>
            </a:r>
            <a:r>
              <a:rPr sz="1000" spc="-135" dirty="0">
                <a:latin typeface="Arial"/>
                <a:cs typeface="Arial"/>
              </a:rPr>
              <a:t>174</a:t>
            </a:r>
            <a:endParaRPr sz="1000">
              <a:latin typeface="Arial"/>
              <a:cs typeface="Arial"/>
            </a:endParaRPr>
          </a:p>
          <a:p>
            <a:pPr marL="140335">
              <a:lnSpc>
                <a:spcPct val="100000"/>
              </a:lnSpc>
            </a:pPr>
            <a:r>
              <a:rPr sz="1000" b="1" spc="-55" dirty="0">
                <a:latin typeface="Arial"/>
                <a:cs typeface="Arial"/>
              </a:rPr>
              <a:t>Comprueba </a:t>
            </a:r>
            <a:r>
              <a:rPr sz="1000" b="1" spc="-75" dirty="0">
                <a:latin typeface="Arial"/>
                <a:cs typeface="Arial"/>
              </a:rPr>
              <a:t>su </a:t>
            </a:r>
            <a:r>
              <a:rPr sz="1000" b="1" spc="-40" dirty="0">
                <a:latin typeface="Arial"/>
                <a:cs typeface="Arial"/>
              </a:rPr>
              <a:t>aprendizaje </a:t>
            </a:r>
            <a:r>
              <a:rPr sz="1000" spc="-75" dirty="0">
                <a:latin typeface="Arial"/>
                <a:cs typeface="Arial"/>
              </a:rPr>
              <a:t>........................................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85" dirty="0">
                <a:latin typeface="Arial"/>
                <a:cs typeface="Arial"/>
              </a:rPr>
              <a:t>175</a:t>
            </a:r>
            <a:endParaRPr sz="1000">
              <a:latin typeface="Arial"/>
              <a:cs typeface="Arial"/>
            </a:endParaRPr>
          </a:p>
          <a:p>
            <a:pPr marL="140335">
              <a:lnSpc>
                <a:spcPct val="100000"/>
              </a:lnSpc>
            </a:pPr>
            <a:r>
              <a:rPr sz="1000" b="1" spc="-35" dirty="0">
                <a:latin typeface="Arial"/>
                <a:cs typeface="Arial"/>
              </a:rPr>
              <a:t>Práctica </a:t>
            </a:r>
            <a:r>
              <a:rPr sz="1000" b="1" spc="-25" dirty="0">
                <a:latin typeface="Arial"/>
                <a:cs typeface="Arial"/>
              </a:rPr>
              <a:t>final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 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95" dirty="0">
                <a:latin typeface="Arial"/>
                <a:cs typeface="Arial"/>
              </a:rPr>
              <a:t>176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519162" y="1175105"/>
            <a:ext cx="1327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50" dirty="0">
                <a:solidFill>
                  <a:srgbClr val="D63044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878345" y="1283055"/>
            <a:ext cx="0" cy="692785"/>
          </a:xfrm>
          <a:custGeom>
            <a:avLst/>
            <a:gdLst/>
            <a:ahLst/>
            <a:cxnLst/>
            <a:rect l="l" t="t" r="r" b="b"/>
            <a:pathLst>
              <a:path h="692785">
                <a:moveTo>
                  <a:pt x="0" y="0"/>
                </a:moveTo>
                <a:lnTo>
                  <a:pt x="0" y="692442"/>
                </a:lnTo>
              </a:path>
            </a:pathLst>
          </a:custGeom>
          <a:ln w="127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 txBox="1"/>
          <p:nvPr/>
        </p:nvSpPr>
        <p:spPr>
          <a:xfrm>
            <a:off x="485825" y="2930347"/>
            <a:ext cx="1993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D63044"/>
                </a:solidFill>
                <a:latin typeface="Arial"/>
                <a:cs typeface="Arial"/>
              </a:rPr>
              <a:t>2</a:t>
            </a:r>
            <a:endParaRPr sz="2500">
              <a:latin typeface="Arial"/>
              <a:cs typeface="Arial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878345" y="3038297"/>
            <a:ext cx="0" cy="544195"/>
          </a:xfrm>
          <a:custGeom>
            <a:avLst/>
            <a:gdLst/>
            <a:ahLst/>
            <a:cxnLst/>
            <a:rect l="l" t="t" r="r" b="b"/>
            <a:pathLst>
              <a:path h="544195">
                <a:moveTo>
                  <a:pt x="0" y="0"/>
                </a:moveTo>
                <a:lnTo>
                  <a:pt x="0" y="543699"/>
                </a:lnTo>
              </a:path>
            </a:pathLst>
          </a:custGeom>
          <a:ln w="127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 txBox="1"/>
          <p:nvPr/>
        </p:nvSpPr>
        <p:spPr>
          <a:xfrm>
            <a:off x="488047" y="4533189"/>
            <a:ext cx="1949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0" dirty="0">
                <a:solidFill>
                  <a:srgbClr val="D63044"/>
                </a:solidFill>
                <a:latin typeface="Arial"/>
                <a:cs typeface="Arial"/>
              </a:rPr>
              <a:t>3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878345" y="4641139"/>
            <a:ext cx="0" cy="534035"/>
          </a:xfrm>
          <a:custGeom>
            <a:avLst/>
            <a:gdLst/>
            <a:ahLst/>
            <a:cxnLst/>
            <a:rect l="l" t="t" r="r" b="b"/>
            <a:pathLst>
              <a:path h="534035">
                <a:moveTo>
                  <a:pt x="0" y="0"/>
                </a:moveTo>
                <a:lnTo>
                  <a:pt x="0" y="533857"/>
                </a:lnTo>
              </a:path>
            </a:pathLst>
          </a:custGeom>
          <a:ln w="127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 txBox="1"/>
          <p:nvPr/>
        </p:nvSpPr>
        <p:spPr>
          <a:xfrm>
            <a:off x="491063" y="6136030"/>
            <a:ext cx="1892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05" dirty="0">
                <a:solidFill>
                  <a:srgbClr val="D63044"/>
                </a:solidFill>
                <a:latin typeface="Arial"/>
                <a:cs typeface="Arial"/>
              </a:rPr>
              <a:t>4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878345" y="6243980"/>
            <a:ext cx="0" cy="857250"/>
          </a:xfrm>
          <a:custGeom>
            <a:avLst/>
            <a:gdLst/>
            <a:ahLst/>
            <a:cxnLst/>
            <a:rect l="l" t="t" r="r" b="b"/>
            <a:pathLst>
              <a:path h="857250">
                <a:moveTo>
                  <a:pt x="0" y="0"/>
                </a:moveTo>
                <a:lnTo>
                  <a:pt x="0" y="856678"/>
                </a:lnTo>
              </a:path>
            </a:pathLst>
          </a:custGeom>
          <a:ln w="127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 txBox="1"/>
          <p:nvPr/>
        </p:nvSpPr>
        <p:spPr>
          <a:xfrm>
            <a:off x="488842" y="8043671"/>
            <a:ext cx="1936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70" dirty="0">
                <a:solidFill>
                  <a:srgbClr val="D63044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878345" y="8151622"/>
            <a:ext cx="0" cy="1141095"/>
          </a:xfrm>
          <a:custGeom>
            <a:avLst/>
            <a:gdLst/>
            <a:ahLst/>
            <a:cxnLst/>
            <a:rect l="l" t="t" r="r" b="b"/>
            <a:pathLst>
              <a:path h="1141095">
                <a:moveTo>
                  <a:pt x="0" y="0"/>
                </a:moveTo>
                <a:lnTo>
                  <a:pt x="0" y="1140879"/>
                </a:lnTo>
              </a:path>
            </a:pathLst>
          </a:custGeom>
          <a:ln w="127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586339" y="1305699"/>
            <a:ext cx="0" cy="665480"/>
          </a:xfrm>
          <a:custGeom>
            <a:avLst/>
            <a:gdLst/>
            <a:ahLst/>
            <a:cxnLst/>
            <a:rect l="l" t="t" r="r" b="b"/>
            <a:pathLst>
              <a:path h="665480">
                <a:moveTo>
                  <a:pt x="0" y="0"/>
                </a:moveTo>
                <a:lnTo>
                  <a:pt x="0" y="665289"/>
                </a:lnTo>
              </a:path>
            </a:pathLst>
          </a:custGeom>
          <a:ln w="127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 txBox="1"/>
          <p:nvPr/>
        </p:nvSpPr>
        <p:spPr>
          <a:xfrm>
            <a:off x="4181387" y="2917825"/>
            <a:ext cx="1885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10" dirty="0">
                <a:solidFill>
                  <a:srgbClr val="D63044"/>
                </a:solidFill>
                <a:latin typeface="Arial"/>
                <a:cs typeface="Arial"/>
              </a:rPr>
              <a:t>7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4568343" y="3025775"/>
            <a:ext cx="0" cy="857250"/>
          </a:xfrm>
          <a:custGeom>
            <a:avLst/>
            <a:gdLst/>
            <a:ahLst/>
            <a:cxnLst/>
            <a:rect l="l" t="t" r="r" b="b"/>
            <a:pathLst>
              <a:path h="857250">
                <a:moveTo>
                  <a:pt x="0" y="0"/>
                </a:moveTo>
                <a:lnTo>
                  <a:pt x="0" y="856678"/>
                </a:lnTo>
              </a:path>
            </a:pathLst>
          </a:custGeom>
          <a:ln w="127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 txBox="1"/>
          <p:nvPr/>
        </p:nvSpPr>
        <p:spPr>
          <a:xfrm>
            <a:off x="4175824" y="4839246"/>
            <a:ext cx="1993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5" dirty="0">
                <a:solidFill>
                  <a:srgbClr val="D63044"/>
                </a:solidFill>
                <a:latin typeface="Arial"/>
                <a:cs typeface="Arial"/>
              </a:rPr>
              <a:t>8</a:t>
            </a:r>
            <a:endParaRPr sz="2500">
              <a:latin typeface="Arial"/>
              <a:cs typeface="Arial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4568343" y="4947196"/>
            <a:ext cx="0" cy="1137285"/>
          </a:xfrm>
          <a:custGeom>
            <a:avLst/>
            <a:gdLst/>
            <a:ahLst/>
            <a:cxnLst/>
            <a:rect l="l" t="t" r="r" b="b"/>
            <a:pathLst>
              <a:path h="1137285">
                <a:moveTo>
                  <a:pt x="0" y="0"/>
                </a:moveTo>
                <a:lnTo>
                  <a:pt x="0" y="1136802"/>
                </a:lnTo>
              </a:path>
            </a:pathLst>
          </a:custGeom>
          <a:ln w="127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 txBox="1"/>
          <p:nvPr/>
        </p:nvSpPr>
        <p:spPr>
          <a:xfrm>
            <a:off x="4171379" y="7030364"/>
            <a:ext cx="20827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45" dirty="0">
                <a:solidFill>
                  <a:srgbClr val="D63044"/>
                </a:solidFill>
                <a:latin typeface="Arial"/>
                <a:cs typeface="Arial"/>
              </a:rPr>
              <a:t>9</a:t>
            </a:r>
            <a:endParaRPr sz="2500">
              <a:latin typeface="Arial"/>
              <a:cs typeface="Arial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4568343" y="7138314"/>
            <a:ext cx="0" cy="718820"/>
          </a:xfrm>
          <a:custGeom>
            <a:avLst/>
            <a:gdLst/>
            <a:ahLst/>
            <a:cxnLst/>
            <a:rect l="l" t="t" r="r" b="b"/>
            <a:pathLst>
              <a:path h="718820">
                <a:moveTo>
                  <a:pt x="0" y="0"/>
                </a:moveTo>
                <a:lnTo>
                  <a:pt x="0" y="718680"/>
                </a:lnTo>
              </a:path>
            </a:pathLst>
          </a:custGeom>
          <a:ln w="127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9512" y="283197"/>
            <a:ext cx="43675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5310" algn="l"/>
                <a:tab pos="4354195" algn="l"/>
              </a:tabLst>
            </a:pPr>
            <a:r>
              <a:rPr sz="2500" b="1" spc="-215" dirty="0">
                <a:latin typeface="Arial"/>
                <a:cs typeface="Arial"/>
              </a:rPr>
              <a:t> 	</a:t>
            </a:r>
            <a:r>
              <a:rPr sz="2500" b="1" spc="-170" dirty="0">
                <a:latin typeface="Arial"/>
                <a:cs typeface="Arial"/>
              </a:rPr>
              <a:t>Índice	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58824" y="9899080"/>
            <a:ext cx="79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0" dirty="0"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18022" y="0"/>
            <a:ext cx="1965325" cy="699135"/>
            <a:chOff x="6318022" y="0"/>
            <a:chExt cx="1965325" cy="699135"/>
          </a:xfrm>
        </p:grpSpPr>
        <p:sp>
          <p:nvSpPr>
            <p:cNvPr id="5" name="object 5"/>
            <p:cNvSpPr/>
            <p:nvPr/>
          </p:nvSpPr>
          <p:spPr>
            <a:xfrm>
              <a:off x="6318022" y="0"/>
              <a:ext cx="1961971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33441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09" h="209550">
                  <a:moveTo>
                    <a:pt x="1946553" y="141257"/>
                  </a:moveTo>
                  <a:lnTo>
                    <a:pt x="1899815" y="127290"/>
                  </a:lnTo>
                  <a:lnTo>
                    <a:pt x="1843300" y="114824"/>
                  </a:lnTo>
                  <a:lnTo>
                    <a:pt x="1786370" y="106158"/>
                  </a:lnTo>
                  <a:lnTo>
                    <a:pt x="1729453" y="100921"/>
                  </a:lnTo>
                  <a:lnTo>
                    <a:pt x="1672980" y="98745"/>
                  </a:lnTo>
                  <a:lnTo>
                    <a:pt x="1617381" y="99259"/>
                  </a:lnTo>
                  <a:lnTo>
                    <a:pt x="1563084" y="102095"/>
                  </a:lnTo>
                  <a:lnTo>
                    <a:pt x="1510521" y="106881"/>
                  </a:lnTo>
                  <a:lnTo>
                    <a:pt x="1460121" y="113249"/>
                  </a:lnTo>
                  <a:lnTo>
                    <a:pt x="1412312" y="120828"/>
                  </a:lnTo>
                  <a:lnTo>
                    <a:pt x="1367526" y="129249"/>
                  </a:lnTo>
                  <a:lnTo>
                    <a:pt x="1326193" y="138143"/>
                  </a:lnTo>
                  <a:lnTo>
                    <a:pt x="1288740" y="147138"/>
                  </a:lnTo>
                  <a:lnTo>
                    <a:pt x="1227200" y="163958"/>
                  </a:lnTo>
                  <a:lnTo>
                    <a:pt x="1203971" y="171043"/>
                  </a:lnTo>
                  <a:lnTo>
                    <a:pt x="1150747" y="185729"/>
                  </a:lnTo>
                  <a:lnTo>
                    <a:pt x="1098549" y="196165"/>
                  </a:lnTo>
                  <a:lnTo>
                    <a:pt x="1047250" y="202774"/>
                  </a:lnTo>
                  <a:lnTo>
                    <a:pt x="996726" y="205976"/>
                  </a:lnTo>
                  <a:lnTo>
                    <a:pt x="946850" y="206192"/>
                  </a:lnTo>
                  <a:lnTo>
                    <a:pt x="897498" y="203843"/>
                  </a:lnTo>
                  <a:lnTo>
                    <a:pt x="848544" y="199352"/>
                  </a:lnTo>
                  <a:lnTo>
                    <a:pt x="799863" y="193138"/>
                  </a:lnTo>
                  <a:lnTo>
                    <a:pt x="751329" y="185623"/>
                  </a:lnTo>
                  <a:lnTo>
                    <a:pt x="702817" y="177228"/>
                  </a:lnTo>
                  <a:lnTo>
                    <a:pt x="643407" y="166564"/>
                  </a:lnTo>
                  <a:lnTo>
                    <a:pt x="595636" y="157877"/>
                  </a:lnTo>
                  <a:lnTo>
                    <a:pt x="547368" y="148883"/>
                  </a:lnTo>
                  <a:lnTo>
                    <a:pt x="498720" y="139492"/>
                  </a:lnTo>
                  <a:lnTo>
                    <a:pt x="449811" y="129616"/>
                  </a:lnTo>
                  <a:lnTo>
                    <a:pt x="400760" y="119166"/>
                  </a:lnTo>
                  <a:lnTo>
                    <a:pt x="351683" y="108055"/>
                  </a:lnTo>
                  <a:lnTo>
                    <a:pt x="302700" y="96194"/>
                  </a:lnTo>
                  <a:lnTo>
                    <a:pt x="253929" y="83495"/>
                  </a:lnTo>
                  <a:lnTo>
                    <a:pt x="205489" y="69869"/>
                  </a:lnTo>
                  <a:lnTo>
                    <a:pt x="157496" y="55227"/>
                  </a:lnTo>
                  <a:lnTo>
                    <a:pt x="110071" y="39482"/>
                  </a:lnTo>
                  <a:lnTo>
                    <a:pt x="63330" y="22545"/>
                  </a:lnTo>
                  <a:lnTo>
                    <a:pt x="17393" y="4328"/>
                  </a:lnTo>
                  <a:lnTo>
                    <a:pt x="7445" y="0"/>
                  </a:lnTo>
                </a:path>
                <a:path w="1946909" h="209550">
                  <a:moveTo>
                    <a:pt x="0" y="0"/>
                  </a:moveTo>
                  <a:lnTo>
                    <a:pt x="62154" y="25278"/>
                  </a:lnTo>
                  <a:lnTo>
                    <a:pt x="108948" y="42240"/>
                  </a:lnTo>
                  <a:lnTo>
                    <a:pt x="156422" y="58007"/>
                  </a:lnTo>
                  <a:lnTo>
                    <a:pt x="204457" y="72667"/>
                  </a:lnTo>
                  <a:lnTo>
                    <a:pt x="252937" y="86308"/>
                  </a:lnTo>
                  <a:lnTo>
                    <a:pt x="301742" y="99020"/>
                  </a:lnTo>
                  <a:lnTo>
                    <a:pt x="350756" y="110890"/>
                  </a:lnTo>
                  <a:lnTo>
                    <a:pt x="399860" y="122009"/>
                  </a:lnTo>
                  <a:lnTo>
                    <a:pt x="448936" y="132464"/>
                  </a:lnTo>
                  <a:lnTo>
                    <a:pt x="497867" y="142344"/>
                  </a:lnTo>
                  <a:lnTo>
                    <a:pt x="546534" y="151738"/>
                  </a:lnTo>
                  <a:lnTo>
                    <a:pt x="594819" y="160734"/>
                  </a:lnTo>
                  <a:lnTo>
                    <a:pt x="642605" y="169421"/>
                  </a:lnTo>
                  <a:lnTo>
                    <a:pt x="689774" y="177888"/>
                  </a:lnTo>
                  <a:lnTo>
                    <a:pt x="750899" y="188547"/>
                  </a:lnTo>
                  <a:lnTo>
                    <a:pt x="799541" y="196088"/>
                  </a:lnTo>
                  <a:lnTo>
                    <a:pt x="848335" y="202322"/>
                  </a:lnTo>
                  <a:lnTo>
                    <a:pt x="897408" y="206827"/>
                  </a:lnTo>
                  <a:lnTo>
                    <a:pt x="946888" y="209181"/>
                  </a:lnTo>
                  <a:lnTo>
                    <a:pt x="996903" y="208961"/>
                  </a:lnTo>
                  <a:lnTo>
                    <a:pt x="1047579" y="205744"/>
                  </a:lnTo>
                  <a:lnTo>
                    <a:pt x="1099043" y="199108"/>
                  </a:lnTo>
                  <a:lnTo>
                    <a:pt x="1151424" y="188630"/>
                  </a:lnTo>
                  <a:lnTo>
                    <a:pt x="1204848" y="173888"/>
                  </a:lnTo>
                  <a:lnTo>
                    <a:pt x="1228023" y="166819"/>
                  </a:lnTo>
                  <a:lnTo>
                    <a:pt x="1256356" y="158746"/>
                  </a:lnTo>
                  <a:lnTo>
                    <a:pt x="1326779" y="141058"/>
                  </a:lnTo>
                  <a:lnTo>
                    <a:pt x="1368011" y="132181"/>
                  </a:lnTo>
                  <a:lnTo>
                    <a:pt x="1412685" y="123774"/>
                  </a:lnTo>
                  <a:lnTo>
                    <a:pt x="1460372" y="116206"/>
                  </a:lnTo>
                  <a:lnTo>
                    <a:pt x="1510642" y="109844"/>
                  </a:lnTo>
                  <a:lnTo>
                    <a:pt x="1563067" y="105059"/>
                  </a:lnTo>
                  <a:lnTo>
                    <a:pt x="1617217" y="102217"/>
                  </a:lnTo>
                  <a:lnTo>
                    <a:pt x="1672664" y="101689"/>
                  </a:lnTo>
                  <a:lnTo>
                    <a:pt x="1728978" y="103842"/>
                  </a:lnTo>
                  <a:lnTo>
                    <a:pt x="1785731" y="109046"/>
                  </a:lnTo>
                  <a:lnTo>
                    <a:pt x="1842493" y="117669"/>
                  </a:lnTo>
                  <a:lnTo>
                    <a:pt x="1898836" y="130080"/>
                  </a:lnTo>
                  <a:lnTo>
                    <a:pt x="1946553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43574" y="0"/>
              <a:ext cx="1936420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5007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1929924" y="136639"/>
                  </a:moveTo>
                  <a:lnTo>
                    <a:pt x="1881293" y="122062"/>
                  </a:lnTo>
                  <a:lnTo>
                    <a:pt x="1825167" y="109613"/>
                  </a:lnTo>
                  <a:lnTo>
                    <a:pt x="1768634" y="100926"/>
                  </a:lnTo>
                  <a:lnTo>
                    <a:pt x="1712121" y="95634"/>
                  </a:lnTo>
                  <a:lnTo>
                    <a:pt x="1656052" y="93372"/>
                  </a:lnTo>
                  <a:lnTo>
                    <a:pt x="1600854" y="93775"/>
                  </a:lnTo>
                  <a:lnTo>
                    <a:pt x="1546954" y="96478"/>
                  </a:lnTo>
                  <a:lnTo>
                    <a:pt x="1494776" y="101117"/>
                  </a:lnTo>
                  <a:lnTo>
                    <a:pt x="1444749" y="107325"/>
                  </a:lnTo>
                  <a:lnTo>
                    <a:pt x="1397297" y="114737"/>
                  </a:lnTo>
                  <a:lnTo>
                    <a:pt x="1352846" y="122989"/>
                  </a:lnTo>
                  <a:lnTo>
                    <a:pt x="1311823" y="131715"/>
                  </a:lnTo>
                  <a:lnTo>
                    <a:pt x="1274654" y="140550"/>
                  </a:lnTo>
                  <a:lnTo>
                    <a:pt x="1213581" y="157087"/>
                  </a:lnTo>
                  <a:lnTo>
                    <a:pt x="1190530" y="164058"/>
                  </a:lnTo>
                  <a:lnTo>
                    <a:pt x="1143758" y="177140"/>
                  </a:lnTo>
                  <a:lnTo>
                    <a:pt x="1097664" y="186966"/>
                  </a:lnTo>
                  <a:lnTo>
                    <a:pt x="1051935" y="193756"/>
                  </a:lnTo>
                  <a:lnTo>
                    <a:pt x="1006261" y="197731"/>
                  </a:lnTo>
                  <a:lnTo>
                    <a:pt x="960330" y="199109"/>
                  </a:lnTo>
                  <a:lnTo>
                    <a:pt x="913830" y="198111"/>
                  </a:lnTo>
                  <a:lnTo>
                    <a:pt x="866450" y="194956"/>
                  </a:lnTo>
                  <a:lnTo>
                    <a:pt x="817879" y="189865"/>
                  </a:lnTo>
                  <a:lnTo>
                    <a:pt x="767805" y="183057"/>
                  </a:lnTo>
                  <a:lnTo>
                    <a:pt x="715918" y="174752"/>
                  </a:lnTo>
                  <a:lnTo>
                    <a:pt x="704399" y="172758"/>
                  </a:lnTo>
                  <a:lnTo>
                    <a:pt x="698011" y="171653"/>
                  </a:lnTo>
                  <a:lnTo>
                    <a:pt x="691636" y="170510"/>
                  </a:lnTo>
                  <a:lnTo>
                    <a:pt x="675926" y="167741"/>
                  </a:lnTo>
                  <a:lnTo>
                    <a:pt x="629078" y="159477"/>
                  </a:lnTo>
                  <a:lnTo>
                    <a:pt x="581618" y="150996"/>
                  </a:lnTo>
                  <a:lnTo>
                    <a:pt x="533663" y="142208"/>
                  </a:lnTo>
                  <a:lnTo>
                    <a:pt x="485331" y="133025"/>
                  </a:lnTo>
                  <a:lnTo>
                    <a:pt x="436739" y="123357"/>
                  </a:lnTo>
                  <a:lnTo>
                    <a:pt x="388005" y="113115"/>
                  </a:lnTo>
                  <a:lnTo>
                    <a:pt x="339247" y="102211"/>
                  </a:lnTo>
                  <a:lnTo>
                    <a:pt x="290581" y="90554"/>
                  </a:lnTo>
                  <a:lnTo>
                    <a:pt x="242127" y="78057"/>
                  </a:lnTo>
                  <a:lnTo>
                    <a:pt x="194001" y="64630"/>
                  </a:lnTo>
                  <a:lnTo>
                    <a:pt x="146321" y="50184"/>
                  </a:lnTo>
                  <a:lnTo>
                    <a:pt x="99205" y="34630"/>
                  </a:lnTo>
                  <a:lnTo>
                    <a:pt x="52770" y="17879"/>
                  </a:lnTo>
                  <a:lnTo>
                    <a:pt x="7533" y="0"/>
                  </a:lnTo>
                </a:path>
                <a:path w="1930400" h="202565">
                  <a:moveTo>
                    <a:pt x="0" y="0"/>
                  </a:moveTo>
                  <a:lnTo>
                    <a:pt x="51586" y="20623"/>
                  </a:lnTo>
                  <a:lnTo>
                    <a:pt x="98075" y="37399"/>
                  </a:lnTo>
                  <a:lnTo>
                    <a:pt x="145240" y="52973"/>
                  </a:lnTo>
                  <a:lnTo>
                    <a:pt x="192964" y="67437"/>
                  </a:lnTo>
                  <a:lnTo>
                    <a:pt x="241129" y="80878"/>
                  </a:lnTo>
                  <a:lnTo>
                    <a:pt x="289619" y="93387"/>
                  </a:lnTo>
                  <a:lnTo>
                    <a:pt x="338316" y="105053"/>
                  </a:lnTo>
                  <a:lnTo>
                    <a:pt x="387103" y="115965"/>
                  </a:lnTo>
                  <a:lnTo>
                    <a:pt x="435863" y="126212"/>
                  </a:lnTo>
                  <a:lnTo>
                    <a:pt x="484478" y="135885"/>
                  </a:lnTo>
                  <a:lnTo>
                    <a:pt x="532831" y="145072"/>
                  </a:lnTo>
                  <a:lnTo>
                    <a:pt x="580806" y="153862"/>
                  </a:lnTo>
                  <a:lnTo>
                    <a:pt x="628285" y="162345"/>
                  </a:lnTo>
                  <a:lnTo>
                    <a:pt x="675151" y="170611"/>
                  </a:lnTo>
                  <a:lnTo>
                    <a:pt x="691128" y="173418"/>
                  </a:lnTo>
                  <a:lnTo>
                    <a:pt x="697465" y="174561"/>
                  </a:lnTo>
                  <a:lnTo>
                    <a:pt x="703815" y="175666"/>
                  </a:lnTo>
                  <a:lnTo>
                    <a:pt x="710140" y="176758"/>
                  </a:lnTo>
                  <a:lnTo>
                    <a:pt x="715435" y="177685"/>
                  </a:lnTo>
                  <a:lnTo>
                    <a:pt x="767433" y="186011"/>
                  </a:lnTo>
                  <a:lnTo>
                    <a:pt x="817617" y="192835"/>
                  </a:lnTo>
                  <a:lnTo>
                    <a:pt x="866301" y="197938"/>
                  </a:lnTo>
                  <a:lnTo>
                    <a:pt x="913799" y="201097"/>
                  </a:lnTo>
                  <a:lnTo>
                    <a:pt x="960423" y="202093"/>
                  </a:lnTo>
                  <a:lnTo>
                    <a:pt x="1006488" y="200705"/>
                  </a:lnTo>
                  <a:lnTo>
                    <a:pt x="1052307" y="196713"/>
                  </a:lnTo>
                  <a:lnTo>
                    <a:pt x="1098192" y="189896"/>
                  </a:lnTo>
                  <a:lnTo>
                    <a:pt x="1144459" y="180033"/>
                  </a:lnTo>
                  <a:lnTo>
                    <a:pt x="1191419" y="166903"/>
                  </a:lnTo>
                  <a:lnTo>
                    <a:pt x="1214415" y="159948"/>
                  </a:lnTo>
                  <a:lnTo>
                    <a:pt x="1242530" y="152007"/>
                  </a:lnTo>
                  <a:lnTo>
                    <a:pt x="1312418" y="134628"/>
                  </a:lnTo>
                  <a:lnTo>
                    <a:pt x="1353339" y="125918"/>
                  </a:lnTo>
                  <a:lnTo>
                    <a:pt x="1397678" y="117679"/>
                  </a:lnTo>
                  <a:lnTo>
                    <a:pt x="1445010" y="110277"/>
                  </a:lnTo>
                  <a:lnTo>
                    <a:pt x="1494908" y="104075"/>
                  </a:lnTo>
                  <a:lnTo>
                    <a:pt x="1546949" y="99438"/>
                  </a:lnTo>
                  <a:lnTo>
                    <a:pt x="1600706" y="96729"/>
                  </a:lnTo>
                  <a:lnTo>
                    <a:pt x="1655754" y="96313"/>
                  </a:lnTo>
                  <a:lnTo>
                    <a:pt x="1711667" y="98555"/>
                  </a:lnTo>
                  <a:lnTo>
                    <a:pt x="1768021" y="103817"/>
                  </a:lnTo>
                  <a:lnTo>
                    <a:pt x="1824390" y="112466"/>
                  </a:lnTo>
                  <a:lnTo>
                    <a:pt x="1880348" y="124864"/>
                  </a:lnTo>
                  <a:lnTo>
                    <a:pt x="1929924" y="1397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68946" y="0"/>
              <a:ext cx="1911049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71136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1908857" y="130459"/>
                  </a:moveTo>
                  <a:lnTo>
                    <a:pt x="1859524" y="115620"/>
                  </a:lnTo>
                  <a:lnTo>
                    <a:pt x="1803787" y="103185"/>
                  </a:lnTo>
                  <a:lnTo>
                    <a:pt x="1747650" y="94473"/>
                  </a:lnTo>
                  <a:lnTo>
                    <a:pt x="1691536" y="89122"/>
                  </a:lnTo>
                  <a:lnTo>
                    <a:pt x="1635866" y="86773"/>
                  </a:lnTo>
                  <a:lnTo>
                    <a:pt x="1581065" y="87064"/>
                  </a:lnTo>
                  <a:lnTo>
                    <a:pt x="1527554" y="89635"/>
                  </a:lnTo>
                  <a:lnTo>
                    <a:pt x="1475757" y="94124"/>
                  </a:lnTo>
                  <a:lnTo>
                    <a:pt x="1426095" y="100172"/>
                  </a:lnTo>
                  <a:lnTo>
                    <a:pt x="1378992" y="107418"/>
                  </a:lnTo>
                  <a:lnTo>
                    <a:pt x="1334870" y="115501"/>
                  </a:lnTo>
                  <a:lnTo>
                    <a:pt x="1294152" y="124059"/>
                  </a:lnTo>
                  <a:lnTo>
                    <a:pt x="1224617" y="141162"/>
                  </a:lnTo>
                  <a:lnTo>
                    <a:pt x="1173769" y="155841"/>
                  </a:lnTo>
                  <a:lnTo>
                    <a:pt x="1122097" y="169995"/>
                  </a:lnTo>
                  <a:lnTo>
                    <a:pt x="1071207" y="180219"/>
                  </a:lnTo>
                  <a:lnTo>
                    <a:pt x="1020677" y="186810"/>
                  </a:lnTo>
                  <a:lnTo>
                    <a:pt x="970080" y="190066"/>
                  </a:lnTo>
                  <a:lnTo>
                    <a:pt x="918993" y="190284"/>
                  </a:lnTo>
                  <a:lnTo>
                    <a:pt x="866990" y="187763"/>
                  </a:lnTo>
                  <a:lnTo>
                    <a:pt x="813646" y="182800"/>
                  </a:lnTo>
                  <a:lnTo>
                    <a:pt x="758538" y="175693"/>
                  </a:lnTo>
                  <a:lnTo>
                    <a:pt x="701240" y="166738"/>
                  </a:lnTo>
                  <a:lnTo>
                    <a:pt x="687105" y="164325"/>
                  </a:lnTo>
                  <a:lnTo>
                    <a:pt x="679967" y="163093"/>
                  </a:lnTo>
                  <a:lnTo>
                    <a:pt x="608707" y="150763"/>
                  </a:lnTo>
                  <a:lnTo>
                    <a:pt x="558548" y="141943"/>
                  </a:lnTo>
                  <a:lnTo>
                    <a:pt x="507851" y="132767"/>
                  </a:lnTo>
                  <a:lnTo>
                    <a:pt x="456756" y="123126"/>
                  </a:lnTo>
                  <a:lnTo>
                    <a:pt x="405403" y="112912"/>
                  </a:lnTo>
                  <a:lnTo>
                    <a:pt x="353933" y="102019"/>
                  </a:lnTo>
                  <a:lnTo>
                    <a:pt x="302484" y="90338"/>
                  </a:lnTo>
                  <a:lnTo>
                    <a:pt x="251198" y="77762"/>
                  </a:lnTo>
                  <a:lnTo>
                    <a:pt x="200214" y="64182"/>
                  </a:lnTo>
                  <a:lnTo>
                    <a:pt x="149674" y="49492"/>
                  </a:lnTo>
                  <a:lnTo>
                    <a:pt x="99716" y="33583"/>
                  </a:lnTo>
                  <a:lnTo>
                    <a:pt x="50481" y="16348"/>
                  </a:lnTo>
                  <a:lnTo>
                    <a:pt x="8121" y="0"/>
                  </a:lnTo>
                </a:path>
                <a:path w="1909445" h="193675">
                  <a:moveTo>
                    <a:pt x="0" y="0"/>
                  </a:moveTo>
                  <a:lnTo>
                    <a:pt x="49131" y="19004"/>
                  </a:lnTo>
                  <a:lnTo>
                    <a:pt x="98377" y="36255"/>
                  </a:lnTo>
                  <a:lnTo>
                    <a:pt x="148338" y="52177"/>
                  </a:lnTo>
                  <a:lnTo>
                    <a:pt x="198875" y="66879"/>
                  </a:lnTo>
                  <a:lnTo>
                    <a:pt x="249850" y="80468"/>
                  </a:lnTo>
                  <a:lnTo>
                    <a:pt x="301123" y="93053"/>
                  </a:lnTo>
                  <a:lnTo>
                    <a:pt x="352553" y="104741"/>
                  </a:lnTo>
                  <a:lnTo>
                    <a:pt x="404003" y="115639"/>
                  </a:lnTo>
                  <a:lnTo>
                    <a:pt x="455331" y="125857"/>
                  </a:lnTo>
                  <a:lnTo>
                    <a:pt x="506400" y="135502"/>
                  </a:lnTo>
                  <a:lnTo>
                    <a:pt x="557069" y="144682"/>
                  </a:lnTo>
                  <a:lnTo>
                    <a:pt x="607199" y="153504"/>
                  </a:lnTo>
                  <a:lnTo>
                    <a:pt x="656650" y="162077"/>
                  </a:lnTo>
                  <a:lnTo>
                    <a:pt x="676564" y="165519"/>
                  </a:lnTo>
                  <a:lnTo>
                    <a:pt x="684666" y="166954"/>
                  </a:lnTo>
                  <a:lnTo>
                    <a:pt x="752604" y="177799"/>
                  </a:lnTo>
                  <a:lnTo>
                    <a:pt x="802600" y="184486"/>
                  </a:lnTo>
                  <a:lnTo>
                    <a:pt x="851095" y="189478"/>
                  </a:lnTo>
                  <a:lnTo>
                    <a:pt x="898400" y="192557"/>
                  </a:lnTo>
                  <a:lnTo>
                    <a:pt x="944826" y="193506"/>
                  </a:lnTo>
                  <a:lnTo>
                    <a:pt x="990683" y="192108"/>
                  </a:lnTo>
                  <a:lnTo>
                    <a:pt x="1036283" y="188144"/>
                  </a:lnTo>
                  <a:lnTo>
                    <a:pt x="1081936" y="181397"/>
                  </a:lnTo>
                  <a:lnTo>
                    <a:pt x="1127953" y="171650"/>
                  </a:lnTo>
                  <a:lnTo>
                    <a:pt x="1174645" y="158686"/>
                  </a:lnTo>
                  <a:lnTo>
                    <a:pt x="1197462" y="151846"/>
                  </a:lnTo>
                  <a:lnTo>
                    <a:pt x="1225359" y="144039"/>
                  </a:lnTo>
                  <a:lnTo>
                    <a:pt x="1294710" y="126969"/>
                  </a:lnTo>
                  <a:lnTo>
                    <a:pt x="1335320" y="118425"/>
                  </a:lnTo>
                  <a:lnTo>
                    <a:pt x="1379324" y="110355"/>
                  </a:lnTo>
                  <a:lnTo>
                    <a:pt x="1426300" y="103118"/>
                  </a:lnTo>
                  <a:lnTo>
                    <a:pt x="1475828" y="97074"/>
                  </a:lnTo>
                  <a:lnTo>
                    <a:pt x="1527484" y="92584"/>
                  </a:lnTo>
                  <a:lnTo>
                    <a:pt x="1580849" y="90007"/>
                  </a:lnTo>
                  <a:lnTo>
                    <a:pt x="1635499" y="89703"/>
                  </a:lnTo>
                  <a:lnTo>
                    <a:pt x="1691013" y="92032"/>
                  </a:lnTo>
                  <a:lnTo>
                    <a:pt x="1746970" y="97353"/>
                  </a:lnTo>
                  <a:lnTo>
                    <a:pt x="1802948" y="106027"/>
                  </a:lnTo>
                  <a:lnTo>
                    <a:pt x="1858525" y="118413"/>
                  </a:lnTo>
                  <a:lnTo>
                    <a:pt x="1908857" y="1335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86244" y="0"/>
              <a:ext cx="1893751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97301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1882693" y="122580"/>
                  </a:moveTo>
                  <a:lnTo>
                    <a:pt x="1833127" y="107651"/>
                  </a:lnTo>
                  <a:lnTo>
                    <a:pt x="1777873" y="95291"/>
                  </a:lnTo>
                  <a:lnTo>
                    <a:pt x="1722215" y="86609"/>
                  </a:lnTo>
                  <a:lnTo>
                    <a:pt x="1666573" y="81248"/>
                  </a:lnTo>
                  <a:lnTo>
                    <a:pt x="1611367" y="78854"/>
                  </a:lnTo>
                  <a:lnTo>
                    <a:pt x="1557017" y="79070"/>
                  </a:lnTo>
                  <a:lnTo>
                    <a:pt x="1503942" y="81540"/>
                  </a:lnTo>
                  <a:lnTo>
                    <a:pt x="1452563" y="85909"/>
                  </a:lnTo>
                  <a:lnTo>
                    <a:pt x="1403299" y="91820"/>
                  </a:lnTo>
                  <a:lnTo>
                    <a:pt x="1356570" y="98918"/>
                  </a:lnTo>
                  <a:lnTo>
                    <a:pt x="1312795" y="106847"/>
                  </a:lnTo>
                  <a:lnTo>
                    <a:pt x="1272395" y="115250"/>
                  </a:lnTo>
                  <a:lnTo>
                    <a:pt x="1203399" y="132058"/>
                  </a:lnTo>
                  <a:lnTo>
                    <a:pt x="1152938" y="146495"/>
                  </a:lnTo>
                  <a:lnTo>
                    <a:pt x="1101596" y="160457"/>
                  </a:lnTo>
                  <a:lnTo>
                    <a:pt x="1051005" y="170554"/>
                  </a:lnTo>
                  <a:lnTo>
                    <a:pt x="1000744" y="177078"/>
                  </a:lnTo>
                  <a:lnTo>
                    <a:pt x="950393" y="180321"/>
                  </a:lnTo>
                  <a:lnTo>
                    <a:pt x="899531" y="180576"/>
                  </a:lnTo>
                  <a:lnTo>
                    <a:pt x="847737" y="178137"/>
                  </a:lnTo>
                  <a:lnTo>
                    <a:pt x="794591" y="173297"/>
                  </a:lnTo>
                  <a:lnTo>
                    <a:pt x="739670" y="166347"/>
                  </a:lnTo>
                  <a:lnTo>
                    <a:pt x="682556" y="157582"/>
                  </a:lnTo>
                  <a:lnTo>
                    <a:pt x="636010" y="149758"/>
                  </a:lnTo>
                  <a:lnTo>
                    <a:pt x="586868" y="141399"/>
                  </a:lnTo>
                  <a:lnTo>
                    <a:pt x="537052" y="132793"/>
                  </a:lnTo>
                  <a:lnTo>
                    <a:pt x="486702" y="123831"/>
                  </a:lnTo>
                  <a:lnTo>
                    <a:pt x="435955" y="114407"/>
                  </a:lnTo>
                  <a:lnTo>
                    <a:pt x="384953" y="104410"/>
                  </a:lnTo>
                  <a:lnTo>
                    <a:pt x="333833" y="93733"/>
                  </a:lnTo>
                  <a:lnTo>
                    <a:pt x="282735" y="82267"/>
                  </a:lnTo>
                  <a:lnTo>
                    <a:pt x="231798" y="69904"/>
                  </a:lnTo>
                  <a:lnTo>
                    <a:pt x="181161" y="56535"/>
                  </a:lnTo>
                  <a:lnTo>
                    <a:pt x="130964" y="42052"/>
                  </a:lnTo>
                  <a:lnTo>
                    <a:pt x="81346" y="26346"/>
                  </a:lnTo>
                  <a:lnTo>
                    <a:pt x="32445" y="9309"/>
                  </a:lnTo>
                  <a:lnTo>
                    <a:pt x="8240" y="0"/>
                  </a:lnTo>
                </a:path>
                <a:path w="1882775" h="184150">
                  <a:moveTo>
                    <a:pt x="0" y="0"/>
                  </a:moveTo>
                  <a:lnTo>
                    <a:pt x="79992" y="29013"/>
                  </a:lnTo>
                  <a:lnTo>
                    <a:pt x="129608" y="44731"/>
                  </a:lnTo>
                  <a:lnTo>
                    <a:pt x="179795" y="59225"/>
                  </a:lnTo>
                  <a:lnTo>
                    <a:pt x="230417" y="72603"/>
                  </a:lnTo>
                  <a:lnTo>
                    <a:pt x="281333" y="84974"/>
                  </a:lnTo>
                  <a:lnTo>
                    <a:pt x="332407" y="96446"/>
                  </a:lnTo>
                  <a:lnTo>
                    <a:pt x="383498" y="107129"/>
                  </a:lnTo>
                  <a:lnTo>
                    <a:pt x="434470" y="117131"/>
                  </a:lnTo>
                  <a:lnTo>
                    <a:pt x="485183" y="126561"/>
                  </a:lnTo>
                  <a:lnTo>
                    <a:pt x="535498" y="135527"/>
                  </a:lnTo>
                  <a:lnTo>
                    <a:pt x="585279" y="144137"/>
                  </a:lnTo>
                  <a:lnTo>
                    <a:pt x="634385" y="152502"/>
                  </a:lnTo>
                  <a:lnTo>
                    <a:pt x="676180" y="159563"/>
                  </a:lnTo>
                  <a:lnTo>
                    <a:pt x="739307" y="169298"/>
                  </a:lnTo>
                  <a:lnTo>
                    <a:pt x="794350" y="176269"/>
                  </a:lnTo>
                  <a:lnTo>
                    <a:pt x="847625" y="181121"/>
                  </a:lnTo>
                  <a:lnTo>
                    <a:pt x="899554" y="183561"/>
                  </a:lnTo>
                  <a:lnTo>
                    <a:pt x="950561" y="183295"/>
                  </a:lnTo>
                  <a:lnTo>
                    <a:pt x="1001069" y="180029"/>
                  </a:lnTo>
                  <a:lnTo>
                    <a:pt x="1051500" y="173468"/>
                  </a:lnTo>
                  <a:lnTo>
                    <a:pt x="1102279" y="163319"/>
                  </a:lnTo>
                  <a:lnTo>
                    <a:pt x="1153827" y="149289"/>
                  </a:lnTo>
                  <a:lnTo>
                    <a:pt x="1176473" y="142561"/>
                  </a:lnTo>
                  <a:lnTo>
                    <a:pt x="1204161" y="134886"/>
                  </a:lnTo>
                  <a:lnTo>
                    <a:pt x="1272982" y="118115"/>
                  </a:lnTo>
                  <a:lnTo>
                    <a:pt x="1313279" y="109728"/>
                  </a:lnTo>
                  <a:lnTo>
                    <a:pt x="1356939" y="101814"/>
                  </a:lnTo>
                  <a:lnTo>
                    <a:pt x="1403545" y="94728"/>
                  </a:lnTo>
                  <a:lnTo>
                    <a:pt x="1452678" y="88824"/>
                  </a:lnTo>
                  <a:lnTo>
                    <a:pt x="1503917" y="84457"/>
                  </a:lnTo>
                  <a:lnTo>
                    <a:pt x="1556844" y="81981"/>
                  </a:lnTo>
                  <a:lnTo>
                    <a:pt x="1611040" y="81753"/>
                  </a:lnTo>
                  <a:lnTo>
                    <a:pt x="1666085" y="84126"/>
                  </a:lnTo>
                  <a:lnTo>
                    <a:pt x="1721560" y="89456"/>
                  </a:lnTo>
                  <a:lnTo>
                    <a:pt x="1777047" y="98097"/>
                  </a:lnTo>
                  <a:lnTo>
                    <a:pt x="1832125" y="110404"/>
                  </a:lnTo>
                  <a:lnTo>
                    <a:pt x="1882693" y="1256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20548" y="0"/>
              <a:ext cx="1859447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7454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29" h="173355">
                  <a:moveTo>
                    <a:pt x="1852541" y="113474"/>
                  </a:moveTo>
                  <a:lnTo>
                    <a:pt x="1804035" y="98822"/>
                  </a:lnTo>
                  <a:lnTo>
                    <a:pt x="1749206" y="86496"/>
                  </a:lnTo>
                  <a:lnTo>
                    <a:pt x="1693977" y="77808"/>
                  </a:lnTo>
                  <a:lnTo>
                    <a:pt x="1638764" y="72405"/>
                  </a:lnTo>
                  <a:lnTo>
                    <a:pt x="1583983" y="69937"/>
                  </a:lnTo>
                  <a:lnTo>
                    <a:pt x="1530051" y="70053"/>
                  </a:lnTo>
                  <a:lnTo>
                    <a:pt x="1477385" y="72401"/>
                  </a:lnTo>
                  <a:lnTo>
                    <a:pt x="1426401" y="76630"/>
                  </a:lnTo>
                  <a:lnTo>
                    <a:pt x="1377517" y="82388"/>
                  </a:lnTo>
                  <a:lnTo>
                    <a:pt x="1331147" y="89325"/>
                  </a:lnTo>
                  <a:lnTo>
                    <a:pt x="1287710" y="97089"/>
                  </a:lnTo>
                  <a:lnTo>
                    <a:pt x="1247621" y="105328"/>
                  </a:lnTo>
                  <a:lnTo>
                    <a:pt x="1179156" y="121829"/>
                  </a:lnTo>
                  <a:lnTo>
                    <a:pt x="1129085" y="136017"/>
                  </a:lnTo>
                  <a:lnTo>
                    <a:pt x="1077995" y="149818"/>
                  </a:lnTo>
                  <a:lnTo>
                    <a:pt x="1027646" y="159809"/>
                  </a:lnTo>
                  <a:lnTo>
                    <a:pt x="977621" y="166278"/>
                  </a:lnTo>
                  <a:lnTo>
                    <a:pt x="927499" y="169515"/>
                  </a:lnTo>
                  <a:lnTo>
                    <a:pt x="876864" y="169809"/>
                  </a:lnTo>
                  <a:lnTo>
                    <a:pt x="825296" y="167448"/>
                  </a:lnTo>
                  <a:lnTo>
                    <a:pt x="772377" y="162722"/>
                  </a:lnTo>
                  <a:lnTo>
                    <a:pt x="717687" y="155921"/>
                  </a:lnTo>
                  <a:lnTo>
                    <a:pt x="660810" y="147333"/>
                  </a:lnTo>
                  <a:lnTo>
                    <a:pt x="636807" y="143383"/>
                  </a:lnTo>
                  <a:lnTo>
                    <a:pt x="610594" y="139027"/>
                  </a:lnTo>
                  <a:lnTo>
                    <a:pt x="561810" y="130881"/>
                  </a:lnTo>
                  <a:lnTo>
                    <a:pt x="512357" y="122492"/>
                  </a:lnTo>
                  <a:lnTo>
                    <a:pt x="462372" y="113750"/>
                  </a:lnTo>
                  <a:lnTo>
                    <a:pt x="411995" y="104546"/>
                  </a:lnTo>
                  <a:lnTo>
                    <a:pt x="361363" y="94770"/>
                  </a:lnTo>
                  <a:lnTo>
                    <a:pt x="310614" y="84315"/>
                  </a:lnTo>
                  <a:lnTo>
                    <a:pt x="259887" y="73069"/>
                  </a:lnTo>
                  <a:lnTo>
                    <a:pt x="209319" y="60925"/>
                  </a:lnTo>
                  <a:lnTo>
                    <a:pt x="159049" y="47773"/>
                  </a:lnTo>
                  <a:lnTo>
                    <a:pt x="109214" y="33503"/>
                  </a:lnTo>
                  <a:lnTo>
                    <a:pt x="59954" y="18006"/>
                  </a:lnTo>
                  <a:lnTo>
                    <a:pt x="11405" y="1174"/>
                  </a:lnTo>
                  <a:lnTo>
                    <a:pt x="8340" y="0"/>
                  </a:lnTo>
                </a:path>
                <a:path w="1852929" h="173355">
                  <a:moveTo>
                    <a:pt x="0" y="0"/>
                  </a:moveTo>
                  <a:lnTo>
                    <a:pt x="58870" y="20793"/>
                  </a:lnTo>
                  <a:lnTo>
                    <a:pt x="108182" y="36313"/>
                  </a:lnTo>
                  <a:lnTo>
                    <a:pt x="158063" y="50602"/>
                  </a:lnTo>
                  <a:lnTo>
                    <a:pt x="208374" y="63770"/>
                  </a:lnTo>
                  <a:lnTo>
                    <a:pt x="258979" y="75927"/>
                  </a:lnTo>
                  <a:lnTo>
                    <a:pt x="309738" y="87183"/>
                  </a:lnTo>
                  <a:lnTo>
                    <a:pt x="360516" y="97646"/>
                  </a:lnTo>
                  <a:lnTo>
                    <a:pt x="411174" y="107428"/>
                  </a:lnTo>
                  <a:lnTo>
                    <a:pt x="461575" y="116636"/>
                  </a:lnTo>
                  <a:lnTo>
                    <a:pt x="511581" y="125382"/>
                  </a:lnTo>
                  <a:lnTo>
                    <a:pt x="561054" y="133774"/>
                  </a:lnTo>
                  <a:lnTo>
                    <a:pt x="609858" y="141923"/>
                  </a:lnTo>
                  <a:lnTo>
                    <a:pt x="640084" y="146952"/>
                  </a:lnTo>
                  <a:lnTo>
                    <a:pt x="646866" y="148082"/>
                  </a:lnTo>
                  <a:lnTo>
                    <a:pt x="717366" y="158864"/>
                  </a:lnTo>
                  <a:lnTo>
                    <a:pt x="772211" y="165681"/>
                  </a:lnTo>
                  <a:lnTo>
                    <a:pt x="825281" y="170414"/>
                  </a:lnTo>
                  <a:lnTo>
                    <a:pt x="876996" y="172775"/>
                  </a:lnTo>
                  <a:lnTo>
                    <a:pt x="927776" y="172474"/>
                  </a:lnTo>
                  <a:lnTo>
                    <a:pt x="978042" y="169222"/>
                  </a:lnTo>
                  <a:lnTo>
                    <a:pt x="1028213" y="162729"/>
                  </a:lnTo>
                  <a:lnTo>
                    <a:pt x="1078708" y="152705"/>
                  </a:lnTo>
                  <a:lnTo>
                    <a:pt x="1129948" y="138862"/>
                  </a:lnTo>
                  <a:lnTo>
                    <a:pt x="1152419" y="132246"/>
                  </a:lnTo>
                  <a:lnTo>
                    <a:pt x="1179892" y="124703"/>
                  </a:lnTo>
                  <a:lnTo>
                    <a:pt x="1248182" y="108235"/>
                  </a:lnTo>
                  <a:lnTo>
                    <a:pt x="1288168" y="100010"/>
                  </a:lnTo>
                  <a:lnTo>
                    <a:pt x="1331492" y="92258"/>
                  </a:lnTo>
                  <a:lnTo>
                    <a:pt x="1377740" y="85331"/>
                  </a:lnTo>
                  <a:lnTo>
                    <a:pt x="1426495" y="79578"/>
                  </a:lnTo>
                  <a:lnTo>
                    <a:pt x="1477342" y="75349"/>
                  </a:lnTo>
                  <a:lnTo>
                    <a:pt x="1529865" y="72995"/>
                  </a:lnTo>
                  <a:lnTo>
                    <a:pt x="1583648" y="72867"/>
                  </a:lnTo>
                  <a:lnTo>
                    <a:pt x="1638275" y="75314"/>
                  </a:lnTo>
                  <a:lnTo>
                    <a:pt x="1693330" y="80687"/>
                  </a:lnTo>
                  <a:lnTo>
                    <a:pt x="1748398" y="89336"/>
                  </a:lnTo>
                  <a:lnTo>
                    <a:pt x="1803062" y="101612"/>
                  </a:lnTo>
                  <a:lnTo>
                    <a:pt x="1852541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50732" y="0"/>
              <a:ext cx="1829262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62756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1817238" y="102844"/>
                  </a:moveTo>
                  <a:lnTo>
                    <a:pt x="1761162" y="86531"/>
                  </a:lnTo>
                  <a:lnTo>
                    <a:pt x="1703437" y="74329"/>
                  </a:lnTo>
                  <a:lnTo>
                    <a:pt x="1645376" y="66068"/>
                  </a:lnTo>
                  <a:lnTo>
                    <a:pt x="1587469" y="61335"/>
                  </a:lnTo>
                  <a:lnTo>
                    <a:pt x="1530207" y="59719"/>
                  </a:lnTo>
                  <a:lnTo>
                    <a:pt x="1474080" y="60810"/>
                  </a:lnTo>
                  <a:lnTo>
                    <a:pt x="1419580" y="64194"/>
                  </a:lnTo>
                  <a:lnTo>
                    <a:pt x="1367197" y="69461"/>
                  </a:lnTo>
                  <a:lnTo>
                    <a:pt x="1317422" y="76200"/>
                  </a:lnTo>
                  <a:lnTo>
                    <a:pt x="1270745" y="83999"/>
                  </a:lnTo>
                  <a:lnTo>
                    <a:pt x="1227657" y="92447"/>
                  </a:lnTo>
                  <a:lnTo>
                    <a:pt x="1188648" y="101132"/>
                  </a:lnTo>
                  <a:lnTo>
                    <a:pt x="1124834" y="117569"/>
                  </a:lnTo>
                  <a:lnTo>
                    <a:pt x="1101009" y="124498"/>
                  </a:lnTo>
                  <a:lnTo>
                    <a:pt x="1050233" y="138128"/>
                  </a:lnTo>
                  <a:lnTo>
                    <a:pt x="1000168" y="148007"/>
                  </a:lnTo>
                  <a:lnTo>
                    <a:pt x="950400" y="154422"/>
                  </a:lnTo>
                  <a:lnTo>
                    <a:pt x="900513" y="157657"/>
                  </a:lnTo>
                  <a:lnTo>
                    <a:pt x="850094" y="157995"/>
                  </a:lnTo>
                  <a:lnTo>
                    <a:pt x="798727" y="155724"/>
                  </a:lnTo>
                  <a:lnTo>
                    <a:pt x="745997" y="151126"/>
                  </a:lnTo>
                  <a:lnTo>
                    <a:pt x="691490" y="144487"/>
                  </a:lnTo>
                  <a:lnTo>
                    <a:pt x="634792" y="136093"/>
                  </a:lnTo>
                  <a:lnTo>
                    <a:pt x="581642" y="127444"/>
                  </a:lnTo>
                  <a:lnTo>
                    <a:pt x="533175" y="119514"/>
                  </a:lnTo>
                  <a:lnTo>
                    <a:pt x="484042" y="111343"/>
                  </a:lnTo>
                  <a:lnTo>
                    <a:pt x="434381" y="102820"/>
                  </a:lnTo>
                  <a:lnTo>
                    <a:pt x="384330" y="93836"/>
                  </a:lnTo>
                  <a:lnTo>
                    <a:pt x="334026" y="84281"/>
                  </a:lnTo>
                  <a:lnTo>
                    <a:pt x="283605" y="74044"/>
                  </a:lnTo>
                  <a:lnTo>
                    <a:pt x="233204" y="63015"/>
                  </a:lnTo>
                  <a:lnTo>
                    <a:pt x="182962" y="51084"/>
                  </a:lnTo>
                  <a:lnTo>
                    <a:pt x="133015" y="38140"/>
                  </a:lnTo>
                  <a:lnTo>
                    <a:pt x="83500" y="24075"/>
                  </a:lnTo>
                  <a:lnTo>
                    <a:pt x="34555" y="8777"/>
                  </a:lnTo>
                  <a:lnTo>
                    <a:pt x="9111" y="0"/>
                  </a:lnTo>
                </a:path>
                <a:path w="1817370" h="161290">
                  <a:moveTo>
                    <a:pt x="0" y="0"/>
                  </a:moveTo>
                  <a:lnTo>
                    <a:pt x="82470" y="26872"/>
                  </a:lnTo>
                  <a:lnTo>
                    <a:pt x="132031" y="40957"/>
                  </a:lnTo>
                  <a:lnTo>
                    <a:pt x="182021" y="53916"/>
                  </a:lnTo>
                  <a:lnTo>
                    <a:pt x="232301" y="65860"/>
                  </a:lnTo>
                  <a:lnTo>
                    <a:pt x="282735" y="76899"/>
                  </a:lnTo>
                  <a:lnTo>
                    <a:pt x="333187" y="87144"/>
                  </a:lnTo>
                  <a:lnTo>
                    <a:pt x="383520" y="96706"/>
                  </a:lnTo>
                  <a:lnTo>
                    <a:pt x="433598" y="105694"/>
                  </a:lnTo>
                  <a:lnTo>
                    <a:pt x="483283" y="114220"/>
                  </a:lnTo>
                  <a:lnTo>
                    <a:pt x="532440" y="122394"/>
                  </a:lnTo>
                  <a:lnTo>
                    <a:pt x="580931" y="130327"/>
                  </a:lnTo>
                  <a:lnTo>
                    <a:pt x="619259" y="136588"/>
                  </a:lnTo>
                  <a:lnTo>
                    <a:pt x="626829" y="137833"/>
                  </a:lnTo>
                  <a:lnTo>
                    <a:pt x="691171" y="147440"/>
                  </a:lnTo>
                  <a:lnTo>
                    <a:pt x="745825" y="154092"/>
                  </a:lnTo>
                  <a:lnTo>
                    <a:pt x="798699" y="158697"/>
                  </a:lnTo>
                  <a:lnTo>
                    <a:pt x="850210" y="160971"/>
                  </a:lnTo>
                  <a:lnTo>
                    <a:pt x="900773" y="160626"/>
                  </a:lnTo>
                  <a:lnTo>
                    <a:pt x="950805" y="157379"/>
                  </a:lnTo>
                  <a:lnTo>
                    <a:pt x="1000721" y="150944"/>
                  </a:lnTo>
                  <a:lnTo>
                    <a:pt x="1050938" y="141035"/>
                  </a:lnTo>
                  <a:lnTo>
                    <a:pt x="1101872" y="127368"/>
                  </a:lnTo>
                  <a:lnTo>
                    <a:pt x="1125633" y="120449"/>
                  </a:lnTo>
                  <a:lnTo>
                    <a:pt x="1154930" y="112534"/>
                  </a:lnTo>
                  <a:lnTo>
                    <a:pt x="1228176" y="95358"/>
                  </a:lnTo>
                  <a:lnTo>
                    <a:pt x="1271146" y="86918"/>
                  </a:lnTo>
                  <a:lnTo>
                    <a:pt x="1317694" y="79124"/>
                  </a:lnTo>
                  <a:lnTo>
                    <a:pt x="1367331" y="72387"/>
                  </a:lnTo>
                  <a:lnTo>
                    <a:pt x="1419567" y="67117"/>
                  </a:lnTo>
                  <a:lnTo>
                    <a:pt x="1473914" y="63724"/>
                  </a:lnTo>
                  <a:lnTo>
                    <a:pt x="1529881" y="62619"/>
                  </a:lnTo>
                  <a:lnTo>
                    <a:pt x="1586979" y="64213"/>
                  </a:lnTo>
                  <a:lnTo>
                    <a:pt x="1644719" y="68915"/>
                  </a:lnTo>
                  <a:lnTo>
                    <a:pt x="1702611" y="77137"/>
                  </a:lnTo>
                  <a:lnTo>
                    <a:pt x="1760166" y="89289"/>
                  </a:lnTo>
                  <a:lnTo>
                    <a:pt x="1816894" y="105781"/>
                  </a:lnTo>
                  <a:lnTo>
                    <a:pt x="1817238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91635" y="0"/>
              <a:ext cx="1788358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0300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5" h="148590">
                  <a:moveTo>
                    <a:pt x="1776993" y="91246"/>
                  </a:moveTo>
                  <a:lnTo>
                    <a:pt x="1723776" y="75716"/>
                  </a:lnTo>
                  <a:lnTo>
                    <a:pt x="1666502" y="63543"/>
                  </a:lnTo>
                  <a:lnTo>
                    <a:pt x="1608896" y="55267"/>
                  </a:lnTo>
                  <a:lnTo>
                    <a:pt x="1551443" y="50482"/>
                  </a:lnTo>
                  <a:lnTo>
                    <a:pt x="1494633" y="48781"/>
                  </a:lnTo>
                  <a:lnTo>
                    <a:pt x="1438949" y="49759"/>
                  </a:lnTo>
                  <a:lnTo>
                    <a:pt x="1384881" y="53009"/>
                  </a:lnTo>
                  <a:lnTo>
                    <a:pt x="1332913" y="58126"/>
                  </a:lnTo>
                  <a:lnTo>
                    <a:pt x="1283532" y="64702"/>
                  </a:lnTo>
                  <a:lnTo>
                    <a:pt x="1237226" y="72333"/>
                  </a:lnTo>
                  <a:lnTo>
                    <a:pt x="1194481" y="80613"/>
                  </a:lnTo>
                  <a:lnTo>
                    <a:pt x="1155784" y="89134"/>
                  </a:lnTo>
                  <a:lnTo>
                    <a:pt x="1092477" y="105279"/>
                  </a:lnTo>
                  <a:lnTo>
                    <a:pt x="1068841" y="112090"/>
                  </a:lnTo>
                  <a:lnTo>
                    <a:pt x="1018384" y="125529"/>
                  </a:lnTo>
                  <a:lnTo>
                    <a:pt x="968607" y="135282"/>
                  </a:lnTo>
                  <a:lnTo>
                    <a:pt x="919101" y="141630"/>
                  </a:lnTo>
                  <a:lnTo>
                    <a:pt x="869455" y="144852"/>
                  </a:lnTo>
                  <a:lnTo>
                    <a:pt x="819258" y="145229"/>
                  </a:lnTo>
                  <a:lnTo>
                    <a:pt x="768100" y="143040"/>
                  </a:lnTo>
                  <a:lnTo>
                    <a:pt x="715569" y="138568"/>
                  </a:lnTo>
                  <a:lnTo>
                    <a:pt x="661254" y="132090"/>
                  </a:lnTo>
                  <a:lnTo>
                    <a:pt x="604745" y="123888"/>
                  </a:lnTo>
                  <a:lnTo>
                    <a:pt x="596821" y="122644"/>
                  </a:lnTo>
                  <a:lnTo>
                    <a:pt x="588921" y="121425"/>
                  </a:lnTo>
                  <a:lnTo>
                    <a:pt x="581009" y="120104"/>
                  </a:lnTo>
                  <a:lnTo>
                    <a:pt x="548688" y="114935"/>
                  </a:lnTo>
                  <a:lnTo>
                    <a:pt x="500530" y="107216"/>
                  </a:lnTo>
                  <a:lnTo>
                    <a:pt x="451712" y="99259"/>
                  </a:lnTo>
                  <a:lnTo>
                    <a:pt x="402369" y="90953"/>
                  </a:lnTo>
                  <a:lnTo>
                    <a:pt x="352639" y="82186"/>
                  </a:lnTo>
                  <a:lnTo>
                    <a:pt x="302656" y="72848"/>
                  </a:lnTo>
                  <a:lnTo>
                    <a:pt x="252558" y="62827"/>
                  </a:lnTo>
                  <a:lnTo>
                    <a:pt x="202480" y="52013"/>
                  </a:lnTo>
                  <a:lnTo>
                    <a:pt x="152559" y="40294"/>
                  </a:lnTo>
                  <a:lnTo>
                    <a:pt x="102930" y="27559"/>
                  </a:lnTo>
                  <a:lnTo>
                    <a:pt x="53730" y="13697"/>
                  </a:lnTo>
                  <a:lnTo>
                    <a:pt x="9614" y="0"/>
                  </a:lnTo>
                </a:path>
                <a:path w="1777365" h="148590">
                  <a:moveTo>
                    <a:pt x="0" y="0"/>
                  </a:moveTo>
                  <a:lnTo>
                    <a:pt x="52436" y="16417"/>
                  </a:lnTo>
                  <a:lnTo>
                    <a:pt x="101632" y="30290"/>
                  </a:lnTo>
                  <a:lnTo>
                    <a:pt x="151252" y="43034"/>
                  </a:lnTo>
                  <a:lnTo>
                    <a:pt x="201160" y="54761"/>
                  </a:lnTo>
                  <a:lnTo>
                    <a:pt x="251220" y="65581"/>
                  </a:lnTo>
                  <a:lnTo>
                    <a:pt x="301298" y="75607"/>
                  </a:lnTo>
                  <a:lnTo>
                    <a:pt x="351256" y="84949"/>
                  </a:lnTo>
                  <a:lnTo>
                    <a:pt x="400960" y="93718"/>
                  </a:lnTo>
                  <a:lnTo>
                    <a:pt x="450274" y="102026"/>
                  </a:lnTo>
                  <a:lnTo>
                    <a:pt x="499062" y="109984"/>
                  </a:lnTo>
                  <a:lnTo>
                    <a:pt x="547189" y="117703"/>
                  </a:lnTo>
                  <a:lnTo>
                    <a:pt x="580526" y="123050"/>
                  </a:lnTo>
                  <a:lnTo>
                    <a:pt x="588464" y="124333"/>
                  </a:lnTo>
                  <a:lnTo>
                    <a:pt x="660938" y="135030"/>
                  </a:lnTo>
                  <a:lnTo>
                    <a:pt x="715401" y="141522"/>
                  </a:lnTo>
                  <a:lnTo>
                    <a:pt x="768077" y="146004"/>
                  </a:lnTo>
                  <a:lnTo>
                    <a:pt x="819379" y="148194"/>
                  </a:lnTo>
                  <a:lnTo>
                    <a:pt x="869719" y="147812"/>
                  </a:lnTo>
                  <a:lnTo>
                    <a:pt x="919509" y="144576"/>
                  </a:lnTo>
                  <a:lnTo>
                    <a:pt x="969162" y="138206"/>
                  </a:lnTo>
                  <a:lnTo>
                    <a:pt x="1019090" y="128419"/>
                  </a:lnTo>
                  <a:lnTo>
                    <a:pt x="1069705" y="114935"/>
                  </a:lnTo>
                  <a:lnTo>
                    <a:pt x="1093282" y="108138"/>
                  </a:lnTo>
                  <a:lnTo>
                    <a:pt x="1122351" y="100367"/>
                  </a:lnTo>
                  <a:lnTo>
                    <a:pt x="1195027" y="83522"/>
                  </a:lnTo>
                  <a:lnTo>
                    <a:pt x="1237662" y="75258"/>
                  </a:lnTo>
                  <a:lnTo>
                    <a:pt x="1283847" y="67639"/>
                  </a:lnTo>
                  <a:lnTo>
                    <a:pt x="1333096" y="61070"/>
                  </a:lnTo>
                  <a:lnTo>
                    <a:pt x="1384924" y="55956"/>
                  </a:lnTo>
                  <a:lnTo>
                    <a:pt x="1438844" y="52703"/>
                  </a:lnTo>
                  <a:lnTo>
                    <a:pt x="1494371" y="51714"/>
                  </a:lnTo>
                  <a:lnTo>
                    <a:pt x="1551020" y="53396"/>
                  </a:lnTo>
                  <a:lnTo>
                    <a:pt x="1608304" y="58152"/>
                  </a:lnTo>
                  <a:lnTo>
                    <a:pt x="1665738" y="66388"/>
                  </a:lnTo>
                  <a:lnTo>
                    <a:pt x="1722836" y="78508"/>
                  </a:lnTo>
                  <a:lnTo>
                    <a:pt x="1776993" y="943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34399" y="0"/>
              <a:ext cx="1745596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49905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1730089" y="78479"/>
                  </a:moveTo>
                  <a:lnTo>
                    <a:pt x="1680571" y="63984"/>
                  </a:lnTo>
                  <a:lnTo>
                    <a:pt x="1623746" y="51842"/>
                  </a:lnTo>
                  <a:lnTo>
                    <a:pt x="1566592" y="43553"/>
                  </a:lnTo>
                  <a:lnTo>
                    <a:pt x="1509591" y="38716"/>
                  </a:lnTo>
                  <a:lnTo>
                    <a:pt x="1453225" y="36931"/>
                  </a:lnTo>
                  <a:lnTo>
                    <a:pt x="1397978" y="37797"/>
                  </a:lnTo>
                  <a:lnTo>
                    <a:pt x="1344333" y="40913"/>
                  </a:lnTo>
                  <a:lnTo>
                    <a:pt x="1292772" y="45878"/>
                  </a:lnTo>
                  <a:lnTo>
                    <a:pt x="1243778" y="52293"/>
                  </a:lnTo>
                  <a:lnTo>
                    <a:pt x="1197834" y="59755"/>
                  </a:lnTo>
                  <a:lnTo>
                    <a:pt x="1155423" y="67865"/>
                  </a:lnTo>
                  <a:lnTo>
                    <a:pt x="1117027" y="76222"/>
                  </a:lnTo>
                  <a:lnTo>
                    <a:pt x="1054215" y="92074"/>
                  </a:lnTo>
                  <a:lnTo>
                    <a:pt x="1030764" y="98768"/>
                  </a:lnTo>
                  <a:lnTo>
                    <a:pt x="980617" y="112020"/>
                  </a:lnTo>
                  <a:lnTo>
                    <a:pt x="931124" y="121649"/>
                  </a:lnTo>
                  <a:lnTo>
                    <a:pt x="881878" y="127932"/>
                  </a:lnTo>
                  <a:lnTo>
                    <a:pt x="832471" y="131143"/>
                  </a:lnTo>
                  <a:lnTo>
                    <a:pt x="782496" y="131559"/>
                  </a:lnTo>
                  <a:lnTo>
                    <a:pt x="731547" y="129455"/>
                  </a:lnTo>
                  <a:lnTo>
                    <a:pt x="679215" y="125107"/>
                  </a:lnTo>
                  <a:lnTo>
                    <a:pt x="625094" y="118791"/>
                  </a:lnTo>
                  <a:lnTo>
                    <a:pt x="568776" y="110782"/>
                  </a:lnTo>
                  <a:lnTo>
                    <a:pt x="509200" y="101473"/>
                  </a:lnTo>
                  <a:lnTo>
                    <a:pt x="461402" y="93968"/>
                  </a:lnTo>
                  <a:lnTo>
                    <a:pt x="412947" y="86227"/>
                  </a:lnTo>
                  <a:lnTo>
                    <a:pt x="363972" y="78138"/>
                  </a:lnTo>
                  <a:lnTo>
                    <a:pt x="314610" y="69591"/>
                  </a:lnTo>
                  <a:lnTo>
                    <a:pt x="264997" y="60472"/>
                  </a:lnTo>
                  <a:lnTo>
                    <a:pt x="215269" y="50671"/>
                  </a:lnTo>
                  <a:lnTo>
                    <a:pt x="165560" y="40074"/>
                  </a:lnTo>
                  <a:lnTo>
                    <a:pt x="116006" y="28572"/>
                  </a:lnTo>
                  <a:lnTo>
                    <a:pt x="66742" y="16051"/>
                  </a:lnTo>
                  <a:lnTo>
                    <a:pt x="17903" y="2400"/>
                  </a:lnTo>
                  <a:lnTo>
                    <a:pt x="10121" y="0"/>
                  </a:lnTo>
                </a:path>
                <a:path w="1730375" h="134620">
                  <a:moveTo>
                    <a:pt x="0" y="0"/>
                  </a:moveTo>
                  <a:lnTo>
                    <a:pt x="65946" y="18928"/>
                  </a:lnTo>
                  <a:lnTo>
                    <a:pt x="115279" y="31466"/>
                  </a:lnTo>
                  <a:lnTo>
                    <a:pt x="164898" y="42981"/>
                  </a:lnTo>
                  <a:lnTo>
                    <a:pt x="214667" y="53587"/>
                  </a:lnTo>
                  <a:lnTo>
                    <a:pt x="264453" y="63394"/>
                  </a:lnTo>
                  <a:lnTo>
                    <a:pt x="314119" y="72516"/>
                  </a:lnTo>
                  <a:lnTo>
                    <a:pt x="363533" y="81064"/>
                  </a:lnTo>
                  <a:lnTo>
                    <a:pt x="412559" y="89152"/>
                  </a:lnTo>
                  <a:lnTo>
                    <a:pt x="461062" y="96891"/>
                  </a:lnTo>
                  <a:lnTo>
                    <a:pt x="508908" y="104394"/>
                  </a:lnTo>
                  <a:lnTo>
                    <a:pt x="544709" y="110007"/>
                  </a:lnTo>
                  <a:lnTo>
                    <a:pt x="552621" y="111277"/>
                  </a:lnTo>
                  <a:lnTo>
                    <a:pt x="624795" y="121757"/>
                  </a:lnTo>
                  <a:lnTo>
                    <a:pt x="679059" y="128078"/>
                  </a:lnTo>
                  <a:lnTo>
                    <a:pt x="731532" y="132427"/>
                  </a:lnTo>
                  <a:lnTo>
                    <a:pt x="782623" y="134528"/>
                  </a:lnTo>
                  <a:lnTo>
                    <a:pt x="832739" y="134104"/>
                  </a:lnTo>
                  <a:lnTo>
                    <a:pt x="882290" y="130878"/>
                  </a:lnTo>
                  <a:lnTo>
                    <a:pt x="931685" y="124574"/>
                  </a:lnTo>
                  <a:lnTo>
                    <a:pt x="981332" y="114915"/>
                  </a:lnTo>
                  <a:lnTo>
                    <a:pt x="1031640" y="101625"/>
                  </a:lnTo>
                  <a:lnTo>
                    <a:pt x="1055027" y="94944"/>
                  </a:lnTo>
                  <a:lnTo>
                    <a:pt x="1083864" y="87309"/>
                  </a:lnTo>
                  <a:lnTo>
                    <a:pt x="1155958" y="70776"/>
                  </a:lnTo>
                  <a:lnTo>
                    <a:pt x="1198252" y="62677"/>
                  </a:lnTo>
                  <a:lnTo>
                    <a:pt x="1244069" y="55223"/>
                  </a:lnTo>
                  <a:lnTo>
                    <a:pt x="1292926" y="48814"/>
                  </a:lnTo>
                  <a:lnTo>
                    <a:pt x="1344341" y="43848"/>
                  </a:lnTo>
                  <a:lnTo>
                    <a:pt x="1397834" y="40727"/>
                  </a:lnTo>
                  <a:lnTo>
                    <a:pt x="1452923" y="39849"/>
                  </a:lnTo>
                  <a:lnTo>
                    <a:pt x="1509125" y="41614"/>
                  </a:lnTo>
                  <a:lnTo>
                    <a:pt x="1565960" y="46421"/>
                  </a:lnTo>
                  <a:lnTo>
                    <a:pt x="1622944" y="54671"/>
                  </a:lnTo>
                  <a:lnTo>
                    <a:pt x="1679597" y="66763"/>
                  </a:lnTo>
                  <a:lnTo>
                    <a:pt x="1730089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79802" y="0"/>
              <a:ext cx="1700192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0360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1676394" y="64687"/>
                  </a:moveTo>
                  <a:lnTo>
                    <a:pt x="1631332" y="51454"/>
                  </a:lnTo>
                  <a:lnTo>
                    <a:pt x="1574946" y="39337"/>
                  </a:lnTo>
                  <a:lnTo>
                    <a:pt x="1518236" y="31030"/>
                  </a:lnTo>
                  <a:lnTo>
                    <a:pt x="1461681" y="26138"/>
                  </a:lnTo>
                  <a:lnTo>
                    <a:pt x="1405758" y="24265"/>
                  </a:lnTo>
                  <a:lnTo>
                    <a:pt x="1350947" y="25016"/>
                  </a:lnTo>
                  <a:lnTo>
                    <a:pt x="1297727" y="27995"/>
                  </a:lnTo>
                  <a:lnTo>
                    <a:pt x="1246576" y="32808"/>
                  </a:lnTo>
                  <a:lnTo>
                    <a:pt x="1197973" y="39059"/>
                  </a:lnTo>
                  <a:lnTo>
                    <a:pt x="1152396" y="46352"/>
                  </a:lnTo>
                  <a:lnTo>
                    <a:pt x="1110325" y="54292"/>
                  </a:lnTo>
                  <a:lnTo>
                    <a:pt x="1072238" y="62484"/>
                  </a:lnTo>
                  <a:lnTo>
                    <a:pt x="1009931" y="78043"/>
                  </a:lnTo>
                  <a:lnTo>
                    <a:pt x="986669" y="84619"/>
                  </a:lnTo>
                  <a:lnTo>
                    <a:pt x="936818" y="97688"/>
                  </a:lnTo>
                  <a:lnTo>
                    <a:pt x="887598" y="107197"/>
                  </a:lnTo>
                  <a:lnTo>
                    <a:pt x="838603" y="113416"/>
                  </a:lnTo>
                  <a:lnTo>
                    <a:pt x="789430" y="116617"/>
                  </a:lnTo>
                  <a:lnTo>
                    <a:pt x="739676" y="117072"/>
                  </a:lnTo>
                  <a:lnTo>
                    <a:pt x="688936" y="115051"/>
                  </a:lnTo>
                  <a:lnTo>
                    <a:pt x="636807" y="110827"/>
                  </a:lnTo>
                  <a:lnTo>
                    <a:pt x="582884" y="104669"/>
                  </a:lnTo>
                  <a:lnTo>
                    <a:pt x="526764" y="96850"/>
                  </a:lnTo>
                  <a:lnTo>
                    <a:pt x="503282" y="93230"/>
                  </a:lnTo>
                  <a:lnTo>
                    <a:pt x="464801" y="87325"/>
                  </a:lnTo>
                  <a:lnTo>
                    <a:pt x="417286" y="80035"/>
                  </a:lnTo>
                  <a:lnTo>
                    <a:pt x="369119" y="72512"/>
                  </a:lnTo>
                  <a:lnTo>
                    <a:pt x="320434" y="64643"/>
                  </a:lnTo>
                  <a:lnTo>
                    <a:pt x="271365" y="56315"/>
                  </a:lnTo>
                  <a:lnTo>
                    <a:pt x="222046" y="47414"/>
                  </a:lnTo>
                  <a:lnTo>
                    <a:pt x="172612" y="37829"/>
                  </a:lnTo>
                  <a:lnTo>
                    <a:pt x="123197" y="27446"/>
                  </a:lnTo>
                  <a:lnTo>
                    <a:pt x="73935" y="16152"/>
                  </a:lnTo>
                  <a:lnTo>
                    <a:pt x="24959" y="3835"/>
                  </a:lnTo>
                  <a:lnTo>
                    <a:pt x="11117" y="0"/>
                  </a:lnTo>
                </a:path>
                <a:path w="1676400" h="120650">
                  <a:moveTo>
                    <a:pt x="0" y="0"/>
                  </a:moveTo>
                  <a:lnTo>
                    <a:pt x="72907" y="18960"/>
                  </a:lnTo>
                  <a:lnTo>
                    <a:pt x="122195" y="30268"/>
                  </a:lnTo>
                  <a:lnTo>
                    <a:pt x="171632" y="40662"/>
                  </a:lnTo>
                  <a:lnTo>
                    <a:pt x="221083" y="50256"/>
                  </a:lnTo>
                  <a:lnTo>
                    <a:pt x="270415" y="59164"/>
                  </a:lnTo>
                  <a:lnTo>
                    <a:pt x="319495" y="67498"/>
                  </a:lnTo>
                  <a:lnTo>
                    <a:pt x="368189" y="75373"/>
                  </a:lnTo>
                  <a:lnTo>
                    <a:pt x="416364" y="82901"/>
                  </a:lnTo>
                  <a:lnTo>
                    <a:pt x="463886" y="90195"/>
                  </a:lnTo>
                  <a:lnTo>
                    <a:pt x="502812" y="96164"/>
                  </a:lnTo>
                  <a:lnTo>
                    <a:pt x="510686" y="97421"/>
                  </a:lnTo>
                  <a:lnTo>
                    <a:pt x="582594" y="107623"/>
                  </a:lnTo>
                  <a:lnTo>
                    <a:pt x="636666" y="113785"/>
                  </a:lnTo>
                  <a:lnTo>
                    <a:pt x="688940" y="118012"/>
                  </a:lnTo>
                  <a:lnTo>
                    <a:pt x="739823" y="120030"/>
                  </a:lnTo>
                  <a:lnTo>
                    <a:pt x="789718" y="119567"/>
                  </a:lnTo>
                  <a:lnTo>
                    <a:pt x="839030" y="116353"/>
                  </a:lnTo>
                  <a:lnTo>
                    <a:pt x="888165" y="110114"/>
                  </a:lnTo>
                  <a:lnTo>
                    <a:pt x="937527" y="100580"/>
                  </a:lnTo>
                  <a:lnTo>
                    <a:pt x="987520" y="87477"/>
                  </a:lnTo>
                  <a:lnTo>
                    <a:pt x="1010719" y="80915"/>
                  </a:lnTo>
                  <a:lnTo>
                    <a:pt x="1039324" y="73420"/>
                  </a:lnTo>
                  <a:lnTo>
                    <a:pt x="1110840" y="57208"/>
                  </a:lnTo>
                  <a:lnTo>
                    <a:pt x="1152796" y="49279"/>
                  </a:lnTo>
                  <a:lnTo>
                    <a:pt x="1198247" y="41994"/>
                  </a:lnTo>
                  <a:lnTo>
                    <a:pt x="1246716" y="35748"/>
                  </a:lnTo>
                  <a:lnTo>
                    <a:pt x="1297723" y="30935"/>
                  </a:lnTo>
                  <a:lnTo>
                    <a:pt x="1350793" y="27949"/>
                  </a:lnTo>
                  <a:lnTo>
                    <a:pt x="1405447" y="27184"/>
                  </a:lnTo>
                  <a:lnTo>
                    <a:pt x="1461207" y="29035"/>
                  </a:lnTo>
                  <a:lnTo>
                    <a:pt x="1517595" y="33896"/>
                  </a:lnTo>
                  <a:lnTo>
                    <a:pt x="1574134" y="42162"/>
                  </a:lnTo>
                  <a:lnTo>
                    <a:pt x="1630346" y="54227"/>
                  </a:lnTo>
                  <a:lnTo>
                    <a:pt x="1676394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26774" y="0"/>
              <a:ext cx="1653219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65537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4" h="104775">
                  <a:moveTo>
                    <a:pt x="1614457" y="49766"/>
                  </a:moveTo>
                  <a:lnTo>
                    <a:pt x="1573963" y="37817"/>
                  </a:lnTo>
                  <a:lnTo>
                    <a:pt x="1517955" y="25690"/>
                  </a:lnTo>
                  <a:lnTo>
                    <a:pt x="1461656" y="17346"/>
                  </a:lnTo>
                  <a:lnTo>
                    <a:pt x="1405537" y="12393"/>
                  </a:lnTo>
                  <a:lnTo>
                    <a:pt x="1350071" y="10439"/>
                  </a:lnTo>
                  <a:lnTo>
                    <a:pt x="1295728" y="11092"/>
                  </a:lnTo>
                  <a:lnTo>
                    <a:pt x="1242980" y="13962"/>
                  </a:lnTo>
                  <a:lnTo>
                    <a:pt x="1192299" y="18655"/>
                  </a:lnTo>
                  <a:lnTo>
                    <a:pt x="1144156" y="24780"/>
                  </a:lnTo>
                  <a:lnTo>
                    <a:pt x="1099023" y="31945"/>
                  </a:lnTo>
                  <a:lnTo>
                    <a:pt x="1057371" y="39758"/>
                  </a:lnTo>
                  <a:lnTo>
                    <a:pt x="1019672" y="47828"/>
                  </a:lnTo>
                  <a:lnTo>
                    <a:pt x="958019" y="63171"/>
                  </a:lnTo>
                  <a:lnTo>
                    <a:pt x="935007" y="69660"/>
                  </a:lnTo>
                  <a:lnTo>
                    <a:pt x="885276" y="82513"/>
                  </a:lnTo>
                  <a:lnTo>
                    <a:pt x="836202" y="91878"/>
                  </a:lnTo>
                  <a:lnTo>
                    <a:pt x="787381" y="98022"/>
                  </a:lnTo>
                  <a:lnTo>
                    <a:pt x="738409" y="101210"/>
                  </a:lnTo>
                  <a:lnTo>
                    <a:pt x="688882" y="101709"/>
                  </a:lnTo>
                  <a:lnTo>
                    <a:pt x="638397" y="99785"/>
                  </a:lnTo>
                  <a:lnTo>
                    <a:pt x="586548" y="95703"/>
                  </a:lnTo>
                  <a:lnTo>
                    <a:pt x="532933" y="89730"/>
                  </a:lnTo>
                  <a:lnTo>
                    <a:pt x="477147" y="82131"/>
                  </a:lnTo>
                  <a:lnTo>
                    <a:pt x="469387" y="80975"/>
                  </a:lnTo>
                  <a:lnTo>
                    <a:pt x="461615" y="79820"/>
                  </a:lnTo>
                  <a:lnTo>
                    <a:pt x="453779" y="78613"/>
                  </a:lnTo>
                  <a:lnTo>
                    <a:pt x="412072" y="72352"/>
                  </a:lnTo>
                  <a:lnTo>
                    <a:pt x="364896" y="65274"/>
                  </a:lnTo>
                  <a:lnTo>
                    <a:pt x="317072" y="57965"/>
                  </a:lnTo>
                  <a:lnTo>
                    <a:pt x="268733" y="50311"/>
                  </a:lnTo>
                  <a:lnTo>
                    <a:pt x="220012" y="42200"/>
                  </a:lnTo>
                  <a:lnTo>
                    <a:pt x="171044" y="33516"/>
                  </a:lnTo>
                  <a:lnTo>
                    <a:pt x="121959" y="24147"/>
                  </a:lnTo>
                  <a:lnTo>
                    <a:pt x="72892" y="13979"/>
                  </a:lnTo>
                  <a:lnTo>
                    <a:pt x="23976" y="2897"/>
                  </a:lnTo>
                  <a:lnTo>
                    <a:pt x="12337" y="0"/>
                  </a:lnTo>
                </a:path>
                <a:path w="1614804" h="104775">
                  <a:moveTo>
                    <a:pt x="0" y="0"/>
                  </a:moveTo>
                  <a:lnTo>
                    <a:pt x="71821" y="16794"/>
                  </a:lnTo>
                  <a:lnTo>
                    <a:pt x="120898" y="26970"/>
                  </a:lnTo>
                  <a:lnTo>
                    <a:pt x="169989" y="36345"/>
                  </a:lnTo>
                  <a:lnTo>
                    <a:pt x="218962" y="45033"/>
                  </a:lnTo>
                  <a:lnTo>
                    <a:pt x="267683" y="53149"/>
                  </a:lnTo>
                  <a:lnTo>
                    <a:pt x="316021" y="60805"/>
                  </a:lnTo>
                  <a:lnTo>
                    <a:pt x="363844" y="68116"/>
                  </a:lnTo>
                  <a:lnTo>
                    <a:pt x="411018" y="75197"/>
                  </a:lnTo>
                  <a:lnTo>
                    <a:pt x="453309" y="81534"/>
                  </a:lnTo>
                  <a:lnTo>
                    <a:pt x="459875" y="82563"/>
                  </a:lnTo>
                  <a:lnTo>
                    <a:pt x="466454" y="83528"/>
                  </a:lnTo>
                  <a:lnTo>
                    <a:pt x="472969" y="84480"/>
                  </a:lnTo>
                  <a:lnTo>
                    <a:pt x="476753" y="85039"/>
                  </a:lnTo>
                  <a:lnTo>
                    <a:pt x="532633" y="92669"/>
                  </a:lnTo>
                  <a:lnTo>
                    <a:pt x="586344" y="98666"/>
                  </a:lnTo>
                  <a:lnTo>
                    <a:pt x="638294" y="102765"/>
                  </a:lnTo>
                  <a:lnTo>
                    <a:pt x="688890" y="104698"/>
                  </a:lnTo>
                  <a:lnTo>
                    <a:pt x="738537" y="104198"/>
                  </a:lnTo>
                  <a:lnTo>
                    <a:pt x="787644" y="100998"/>
                  </a:lnTo>
                  <a:lnTo>
                    <a:pt x="836615" y="94831"/>
                  </a:lnTo>
                  <a:lnTo>
                    <a:pt x="885859" y="85431"/>
                  </a:lnTo>
                  <a:lnTo>
                    <a:pt x="935782" y="72530"/>
                  </a:lnTo>
                  <a:lnTo>
                    <a:pt x="958739" y="66053"/>
                  </a:lnTo>
                  <a:lnTo>
                    <a:pt x="987050" y="58659"/>
                  </a:lnTo>
                  <a:lnTo>
                    <a:pt x="1057851" y="42681"/>
                  </a:lnTo>
                  <a:lnTo>
                    <a:pt x="1099399" y="34879"/>
                  </a:lnTo>
                  <a:lnTo>
                    <a:pt x="1144417" y="27722"/>
                  </a:lnTo>
                  <a:lnTo>
                    <a:pt x="1192436" y="21602"/>
                  </a:lnTo>
                  <a:lnTo>
                    <a:pt x="1242985" y="16909"/>
                  </a:lnTo>
                  <a:lnTo>
                    <a:pt x="1295592" y="14033"/>
                  </a:lnTo>
                  <a:lnTo>
                    <a:pt x="1349787" y="13367"/>
                  </a:lnTo>
                  <a:lnTo>
                    <a:pt x="1405099" y="15299"/>
                  </a:lnTo>
                  <a:lnTo>
                    <a:pt x="1461059" y="20222"/>
                  </a:lnTo>
                  <a:lnTo>
                    <a:pt x="1517194" y="28526"/>
                  </a:lnTo>
                  <a:lnTo>
                    <a:pt x="1573034" y="40601"/>
                  </a:lnTo>
                  <a:lnTo>
                    <a:pt x="1614457" y="528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26830" y="0"/>
              <a:ext cx="1553165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7691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1542303" y="34069"/>
                  </a:moveTo>
                  <a:lnTo>
                    <a:pt x="1507419" y="23740"/>
                  </a:lnTo>
                  <a:lnTo>
                    <a:pt x="1451851" y="11639"/>
                  </a:lnTo>
                  <a:lnTo>
                    <a:pt x="1395999" y="3279"/>
                  </a:lnTo>
                  <a:lnTo>
                    <a:pt x="1359526" y="0"/>
                  </a:lnTo>
                </a:path>
                <a:path w="1542415" h="88900">
                  <a:moveTo>
                    <a:pt x="1173778" y="0"/>
                  </a:moveTo>
                  <a:lnTo>
                    <a:pt x="1128820" y="4066"/>
                  </a:lnTo>
                  <a:lnTo>
                    <a:pt x="1081072" y="10034"/>
                  </a:lnTo>
                  <a:lnTo>
                    <a:pt x="1036310" y="17037"/>
                  </a:lnTo>
                  <a:lnTo>
                    <a:pt x="995001" y="24688"/>
                  </a:lnTo>
                  <a:lnTo>
                    <a:pt x="957613" y="32600"/>
                  </a:lnTo>
                  <a:lnTo>
                    <a:pt x="896469" y="47662"/>
                  </a:lnTo>
                  <a:lnTo>
                    <a:pt x="873648" y="54038"/>
                  </a:lnTo>
                  <a:lnTo>
                    <a:pt x="824151" y="66715"/>
                  </a:lnTo>
                  <a:lnTo>
                    <a:pt x="775309" y="75964"/>
                  </a:lnTo>
                  <a:lnTo>
                    <a:pt x="726719" y="82047"/>
                  </a:lnTo>
                  <a:lnTo>
                    <a:pt x="677980" y="85226"/>
                  </a:lnTo>
                  <a:lnTo>
                    <a:pt x="628688" y="85761"/>
                  </a:lnTo>
                  <a:lnTo>
                    <a:pt x="578442" y="83916"/>
                  </a:lnTo>
                  <a:lnTo>
                    <a:pt x="526840" y="79952"/>
                  </a:lnTo>
                  <a:lnTo>
                    <a:pt x="473480" y="74130"/>
                  </a:lnTo>
                  <a:lnTo>
                    <a:pt x="417959" y="66713"/>
                  </a:lnTo>
                  <a:lnTo>
                    <a:pt x="394680" y="63271"/>
                  </a:lnTo>
                  <a:lnTo>
                    <a:pt x="350166" y="56756"/>
                  </a:lnTo>
                  <a:lnTo>
                    <a:pt x="303299" y="49891"/>
                  </a:lnTo>
                  <a:lnTo>
                    <a:pt x="255788" y="42799"/>
                  </a:lnTo>
                  <a:lnTo>
                    <a:pt x="207765" y="35363"/>
                  </a:lnTo>
                  <a:lnTo>
                    <a:pt x="159362" y="27469"/>
                  </a:lnTo>
                  <a:lnTo>
                    <a:pt x="110712" y="19003"/>
                  </a:lnTo>
                  <a:lnTo>
                    <a:pt x="61945" y="9850"/>
                  </a:lnTo>
                  <a:lnTo>
                    <a:pt x="13704" y="0"/>
                  </a:lnTo>
                </a:path>
                <a:path w="1542415" h="88900">
                  <a:moveTo>
                    <a:pt x="0" y="0"/>
                  </a:moveTo>
                  <a:lnTo>
                    <a:pt x="60817" y="12662"/>
                  </a:lnTo>
                  <a:lnTo>
                    <a:pt x="109581" y="21821"/>
                  </a:lnTo>
                  <a:lnTo>
                    <a:pt x="158228" y="30291"/>
                  </a:lnTo>
                  <a:lnTo>
                    <a:pt x="206624" y="38188"/>
                  </a:lnTo>
                  <a:lnTo>
                    <a:pt x="254639" y="45626"/>
                  </a:lnTo>
                  <a:lnTo>
                    <a:pt x="302140" y="52721"/>
                  </a:lnTo>
                  <a:lnTo>
                    <a:pt x="348998" y="59588"/>
                  </a:lnTo>
                  <a:lnTo>
                    <a:pt x="394223" y="66205"/>
                  </a:lnTo>
                  <a:lnTo>
                    <a:pt x="402033" y="67399"/>
                  </a:lnTo>
                  <a:lnTo>
                    <a:pt x="473164" y="77088"/>
                  </a:lnTo>
                  <a:lnTo>
                    <a:pt x="526652" y="82919"/>
                  </a:lnTo>
                  <a:lnTo>
                    <a:pt x="578381" y="86887"/>
                  </a:lnTo>
                  <a:lnTo>
                    <a:pt x="628755" y="88731"/>
                  </a:lnTo>
                  <a:lnTo>
                    <a:pt x="678180" y="88188"/>
                  </a:lnTo>
                  <a:lnTo>
                    <a:pt x="727060" y="84994"/>
                  </a:lnTo>
                  <a:lnTo>
                    <a:pt x="775800" y="78888"/>
                  </a:lnTo>
                  <a:lnTo>
                    <a:pt x="824802" y="69605"/>
                  </a:lnTo>
                  <a:lnTo>
                    <a:pt x="874473" y="56883"/>
                  </a:lnTo>
                  <a:lnTo>
                    <a:pt x="897236" y="50522"/>
                  </a:lnTo>
                  <a:lnTo>
                    <a:pt x="925307" y="43263"/>
                  </a:lnTo>
                  <a:lnTo>
                    <a:pt x="995509" y="27597"/>
                  </a:lnTo>
                  <a:lnTo>
                    <a:pt x="1036708" y="19960"/>
                  </a:lnTo>
                  <a:lnTo>
                    <a:pt x="1081350" y="12969"/>
                  </a:lnTo>
                  <a:lnTo>
                    <a:pt x="1128969" y="7009"/>
                  </a:lnTo>
                  <a:lnTo>
                    <a:pt x="1179099" y="2466"/>
                  </a:lnTo>
                  <a:lnTo>
                    <a:pt x="1226047" y="0"/>
                  </a:lnTo>
                </a:path>
                <a:path w="1542415" h="88900">
                  <a:moveTo>
                    <a:pt x="1307513" y="0"/>
                  </a:moveTo>
                  <a:lnTo>
                    <a:pt x="1339893" y="1192"/>
                  </a:lnTo>
                  <a:lnTo>
                    <a:pt x="1395404" y="6171"/>
                  </a:lnTo>
                  <a:lnTo>
                    <a:pt x="1451095" y="14495"/>
                  </a:lnTo>
                  <a:lnTo>
                    <a:pt x="1506499" y="26549"/>
                  </a:lnTo>
                  <a:lnTo>
                    <a:pt x="1542303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08959" y="0"/>
              <a:ext cx="1471035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23638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1456357" y="17560"/>
                  </a:moveTo>
                  <a:lnTo>
                    <a:pt x="1427671" y="9038"/>
                  </a:lnTo>
                  <a:lnTo>
                    <a:pt x="1386414" y="0"/>
                  </a:lnTo>
                </a:path>
                <a:path w="1456690" h="72390">
                  <a:moveTo>
                    <a:pt x="969943" y="0"/>
                  </a:moveTo>
                  <a:lnTo>
                    <a:pt x="919416" y="8957"/>
                  </a:lnTo>
                  <a:lnTo>
                    <a:pt x="849623" y="24344"/>
                  </a:lnTo>
                  <a:lnTo>
                    <a:pt x="799093" y="37744"/>
                  </a:lnTo>
                  <a:lnTo>
                    <a:pt x="749925" y="50234"/>
                  </a:lnTo>
                  <a:lnTo>
                    <a:pt x="701378" y="59359"/>
                  </a:lnTo>
                  <a:lnTo>
                    <a:pt x="653052" y="65378"/>
                  </a:lnTo>
                  <a:lnTo>
                    <a:pt x="604550" y="68548"/>
                  </a:lnTo>
                  <a:lnTo>
                    <a:pt x="555474" y="69126"/>
                  </a:lnTo>
                  <a:lnTo>
                    <a:pt x="505427" y="67370"/>
                  </a:lnTo>
                  <a:lnTo>
                    <a:pt x="454010" y="63537"/>
                  </a:lnTo>
                  <a:lnTo>
                    <a:pt x="400825" y="57885"/>
                  </a:lnTo>
                  <a:lnTo>
                    <a:pt x="345475" y="50672"/>
                  </a:lnTo>
                  <a:lnTo>
                    <a:pt x="333433" y="48930"/>
                  </a:lnTo>
                  <a:lnTo>
                    <a:pt x="313207" y="46026"/>
                  </a:lnTo>
                  <a:lnTo>
                    <a:pt x="291414" y="42905"/>
                  </a:lnTo>
                  <a:lnTo>
                    <a:pt x="274672" y="40512"/>
                  </a:lnTo>
                  <a:lnTo>
                    <a:pt x="225008" y="33406"/>
                  </a:lnTo>
                  <a:lnTo>
                    <a:pt x="174626" y="26035"/>
                  </a:lnTo>
                  <a:lnTo>
                    <a:pt x="123686" y="18258"/>
                  </a:lnTo>
                  <a:lnTo>
                    <a:pt x="72346" y="9936"/>
                  </a:lnTo>
                  <a:lnTo>
                    <a:pt x="20766" y="927"/>
                  </a:lnTo>
                  <a:lnTo>
                    <a:pt x="15894" y="0"/>
                  </a:lnTo>
                </a:path>
                <a:path w="1456690" h="72390">
                  <a:moveTo>
                    <a:pt x="0" y="0"/>
                  </a:moveTo>
                  <a:lnTo>
                    <a:pt x="71333" y="12771"/>
                  </a:lnTo>
                  <a:lnTo>
                    <a:pt x="122678" y="21095"/>
                  </a:lnTo>
                  <a:lnTo>
                    <a:pt x="173621" y="28871"/>
                  </a:lnTo>
                  <a:lnTo>
                    <a:pt x="224004" y="36241"/>
                  </a:lnTo>
                  <a:lnTo>
                    <a:pt x="273669" y="43345"/>
                  </a:lnTo>
                  <a:lnTo>
                    <a:pt x="285808" y="45074"/>
                  </a:lnTo>
                  <a:lnTo>
                    <a:pt x="297896" y="46797"/>
                  </a:lnTo>
                  <a:lnTo>
                    <a:pt x="309929" y="48518"/>
                  </a:lnTo>
                  <a:lnTo>
                    <a:pt x="321903" y="50241"/>
                  </a:lnTo>
                  <a:lnTo>
                    <a:pt x="329663" y="51396"/>
                  </a:lnTo>
                  <a:lnTo>
                    <a:pt x="337385" y="52501"/>
                  </a:lnTo>
                  <a:lnTo>
                    <a:pt x="400532" y="60821"/>
                  </a:lnTo>
                  <a:lnTo>
                    <a:pt x="453830" y="66494"/>
                  </a:lnTo>
                  <a:lnTo>
                    <a:pt x="505361" y="70342"/>
                  </a:lnTo>
                  <a:lnTo>
                    <a:pt x="555528" y="72106"/>
                  </a:lnTo>
                  <a:lnTo>
                    <a:pt x="604730" y="71528"/>
                  </a:lnTo>
                  <a:lnTo>
                    <a:pt x="653367" y="68349"/>
                  </a:lnTo>
                  <a:lnTo>
                    <a:pt x="701840" y="62312"/>
                  </a:lnTo>
                  <a:lnTo>
                    <a:pt x="750548" y="53157"/>
                  </a:lnTo>
                  <a:lnTo>
                    <a:pt x="799893" y="40627"/>
                  </a:lnTo>
                  <a:lnTo>
                    <a:pt x="822460" y="34378"/>
                  </a:lnTo>
                  <a:lnTo>
                    <a:pt x="850291" y="27251"/>
                  </a:lnTo>
                  <a:lnTo>
                    <a:pt x="882924" y="19629"/>
                  </a:lnTo>
                  <a:lnTo>
                    <a:pt x="919897" y="11890"/>
                  </a:lnTo>
                  <a:lnTo>
                    <a:pt x="960749" y="4416"/>
                  </a:lnTo>
                  <a:lnTo>
                    <a:pt x="989375" y="0"/>
                  </a:lnTo>
                </a:path>
                <a:path w="1456690" h="72390">
                  <a:moveTo>
                    <a:pt x="1372632" y="0"/>
                  </a:moveTo>
                  <a:lnTo>
                    <a:pt x="1426735" y="11840"/>
                  </a:lnTo>
                  <a:lnTo>
                    <a:pt x="1456357" y="206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18596" y="0"/>
              <a:ext cx="1361399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26812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4" h="55244">
                  <a:moveTo>
                    <a:pt x="1353182" y="388"/>
                  </a:moveTo>
                  <a:lnTo>
                    <a:pt x="1351820" y="0"/>
                  </a:lnTo>
                </a:path>
                <a:path w="1353184" h="55244">
                  <a:moveTo>
                    <a:pt x="791743" y="0"/>
                  </a:moveTo>
                  <a:lnTo>
                    <a:pt x="761656" y="6832"/>
                  </a:lnTo>
                  <a:lnTo>
                    <a:pt x="731767" y="14339"/>
                  </a:lnTo>
                  <a:lnTo>
                    <a:pt x="707755" y="20904"/>
                  </a:lnTo>
                  <a:lnTo>
                    <a:pt x="658851" y="33203"/>
                  </a:lnTo>
                  <a:lnTo>
                    <a:pt x="610554" y="42202"/>
                  </a:lnTo>
                  <a:lnTo>
                    <a:pt x="562469" y="48154"/>
                  </a:lnTo>
                  <a:lnTo>
                    <a:pt x="514201" y="51311"/>
                  </a:lnTo>
                  <a:lnTo>
                    <a:pt x="465353" y="51927"/>
                  </a:lnTo>
                  <a:lnTo>
                    <a:pt x="415530" y="50254"/>
                  </a:lnTo>
                  <a:lnTo>
                    <a:pt x="364337" y="46547"/>
                  </a:lnTo>
                  <a:lnTo>
                    <a:pt x="311378" y="41056"/>
                  </a:lnTo>
                  <a:lnTo>
                    <a:pt x="256257" y="34036"/>
                  </a:lnTo>
                  <a:lnTo>
                    <a:pt x="233207" y="30785"/>
                  </a:lnTo>
                  <a:lnTo>
                    <a:pt x="220708" y="29032"/>
                  </a:lnTo>
                  <a:lnTo>
                    <a:pt x="208148" y="27278"/>
                  </a:lnTo>
                  <a:lnTo>
                    <a:pt x="195529" y="25522"/>
                  </a:lnTo>
                  <a:lnTo>
                    <a:pt x="182851" y="23762"/>
                  </a:lnTo>
                  <a:lnTo>
                    <a:pt x="133512" y="16881"/>
                  </a:lnTo>
                  <a:lnTo>
                    <a:pt x="83460" y="9737"/>
                  </a:lnTo>
                  <a:lnTo>
                    <a:pt x="32853" y="2190"/>
                  </a:lnTo>
                  <a:lnTo>
                    <a:pt x="19050" y="0"/>
                  </a:lnTo>
                </a:path>
                <a:path w="1353184" h="55244">
                  <a:moveTo>
                    <a:pt x="0" y="0"/>
                  </a:moveTo>
                  <a:lnTo>
                    <a:pt x="82316" y="12589"/>
                  </a:lnTo>
                  <a:lnTo>
                    <a:pt x="132356" y="19735"/>
                  </a:lnTo>
                  <a:lnTo>
                    <a:pt x="181683" y="26619"/>
                  </a:lnTo>
                  <a:lnTo>
                    <a:pt x="194551" y="28408"/>
                  </a:lnTo>
                  <a:lnTo>
                    <a:pt x="207359" y="30193"/>
                  </a:lnTo>
                  <a:lnTo>
                    <a:pt x="220106" y="31975"/>
                  </a:lnTo>
                  <a:lnTo>
                    <a:pt x="232788" y="33757"/>
                  </a:lnTo>
                  <a:lnTo>
                    <a:pt x="240395" y="34785"/>
                  </a:lnTo>
                  <a:lnTo>
                    <a:pt x="247964" y="35839"/>
                  </a:lnTo>
                  <a:lnTo>
                    <a:pt x="255444" y="36906"/>
                  </a:lnTo>
                  <a:lnTo>
                    <a:pt x="310812" y="43963"/>
                  </a:lnTo>
                  <a:lnTo>
                    <a:pt x="363991" y="49481"/>
                  </a:lnTo>
                  <a:lnTo>
                    <a:pt x="415382" y="53206"/>
                  </a:lnTo>
                  <a:lnTo>
                    <a:pt x="465384" y="54885"/>
                  </a:lnTo>
                  <a:lnTo>
                    <a:pt x="514398" y="54266"/>
                  </a:lnTo>
                  <a:lnTo>
                    <a:pt x="562825" y="51095"/>
                  </a:lnTo>
                  <a:lnTo>
                    <a:pt x="611064" y="45121"/>
                  </a:lnTo>
                  <a:lnTo>
                    <a:pt x="659516" y="36090"/>
                  </a:lnTo>
                  <a:lnTo>
                    <a:pt x="708580" y="23749"/>
                  </a:lnTo>
                  <a:lnTo>
                    <a:pt x="732527" y="17199"/>
                  </a:lnTo>
                  <a:lnTo>
                    <a:pt x="762333" y="9707"/>
                  </a:lnTo>
                  <a:lnTo>
                    <a:pt x="797450" y="1724"/>
                  </a:lnTo>
                  <a:lnTo>
                    <a:pt x="806023" y="0"/>
                  </a:lnTo>
                </a:path>
                <a:path w="1353184" h="55244">
                  <a:moveTo>
                    <a:pt x="1341176" y="0"/>
                  </a:moveTo>
                  <a:lnTo>
                    <a:pt x="1353182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28744" y="0"/>
              <a:ext cx="667942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52146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607775" y="0"/>
                  </a:moveTo>
                  <a:lnTo>
                    <a:pt x="546048" y="15658"/>
                  </a:lnTo>
                  <a:lnTo>
                    <a:pt x="498000" y="24535"/>
                  </a:lnTo>
                  <a:lnTo>
                    <a:pt x="450152" y="30421"/>
                  </a:lnTo>
                  <a:lnTo>
                    <a:pt x="402112" y="33565"/>
                  </a:lnTo>
                  <a:lnTo>
                    <a:pt x="353486" y="34216"/>
                  </a:lnTo>
                  <a:lnTo>
                    <a:pt x="303883" y="32621"/>
                  </a:lnTo>
                  <a:lnTo>
                    <a:pt x="252908" y="29030"/>
                  </a:lnTo>
                  <a:lnTo>
                    <a:pt x="200169" y="23691"/>
                  </a:lnTo>
                  <a:lnTo>
                    <a:pt x="145274" y="16853"/>
                  </a:lnTo>
                  <a:lnTo>
                    <a:pt x="122338" y="13716"/>
                  </a:lnTo>
                  <a:lnTo>
                    <a:pt x="109034" y="11898"/>
                  </a:lnTo>
                  <a:lnTo>
                    <a:pt x="95662" y="10080"/>
                  </a:lnTo>
                  <a:lnTo>
                    <a:pt x="82222" y="8258"/>
                  </a:lnTo>
                  <a:lnTo>
                    <a:pt x="68719" y="6426"/>
                  </a:lnTo>
                  <a:lnTo>
                    <a:pt x="21425" y="0"/>
                  </a:lnTo>
                </a:path>
                <a:path w="619125" h="37465">
                  <a:moveTo>
                    <a:pt x="0" y="0"/>
                  </a:moveTo>
                  <a:lnTo>
                    <a:pt x="19163" y="2666"/>
                  </a:lnTo>
                  <a:lnTo>
                    <a:pt x="68160" y="9322"/>
                  </a:lnTo>
                  <a:lnTo>
                    <a:pt x="81711" y="11158"/>
                  </a:lnTo>
                  <a:lnTo>
                    <a:pt x="95196" y="12989"/>
                  </a:lnTo>
                  <a:lnTo>
                    <a:pt x="108613" y="14815"/>
                  </a:lnTo>
                  <a:lnTo>
                    <a:pt x="121957" y="16637"/>
                  </a:lnTo>
                  <a:lnTo>
                    <a:pt x="144893" y="19837"/>
                  </a:lnTo>
                  <a:lnTo>
                    <a:pt x="191398" y="25753"/>
                  </a:lnTo>
                  <a:lnTo>
                    <a:pt x="238710" y="30891"/>
                  </a:lnTo>
                  <a:lnTo>
                    <a:pt x="286864" y="34790"/>
                  </a:lnTo>
                  <a:lnTo>
                    <a:pt x="335896" y="36990"/>
                  </a:lnTo>
                  <a:lnTo>
                    <a:pt x="385844" y="37031"/>
                  </a:lnTo>
                  <a:lnTo>
                    <a:pt x="436742" y="34450"/>
                  </a:lnTo>
                  <a:lnTo>
                    <a:pt x="488627" y="28787"/>
                  </a:lnTo>
                  <a:lnTo>
                    <a:pt x="541535" y="19583"/>
                  </a:lnTo>
                  <a:lnTo>
                    <a:pt x="595502" y="6375"/>
                  </a:lnTo>
                  <a:lnTo>
                    <a:pt x="619042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41556" y="0"/>
              <a:ext cx="513204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9473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403967" y="0"/>
                  </a:moveTo>
                  <a:lnTo>
                    <a:pt x="358657" y="7809"/>
                  </a:lnTo>
                  <a:lnTo>
                    <a:pt x="307173" y="13390"/>
                  </a:lnTo>
                  <a:lnTo>
                    <a:pt x="256653" y="15955"/>
                  </a:lnTo>
                  <a:lnTo>
                    <a:pt x="207063" y="15956"/>
                  </a:lnTo>
                  <a:lnTo>
                    <a:pt x="158371" y="13843"/>
                  </a:lnTo>
                  <a:lnTo>
                    <a:pt x="110542" y="10066"/>
                  </a:lnTo>
                  <a:lnTo>
                    <a:pt x="63545" y="5077"/>
                  </a:lnTo>
                  <a:lnTo>
                    <a:pt x="22751" y="0"/>
                  </a:lnTo>
                </a:path>
                <a:path w="419100" h="19050">
                  <a:moveTo>
                    <a:pt x="0" y="0"/>
                  </a:moveTo>
                  <a:lnTo>
                    <a:pt x="63292" y="8065"/>
                  </a:lnTo>
                  <a:lnTo>
                    <a:pt x="110419" y="13056"/>
                  </a:lnTo>
                  <a:lnTo>
                    <a:pt x="158378" y="16829"/>
                  </a:lnTo>
                  <a:lnTo>
                    <a:pt x="207202" y="18935"/>
                  </a:lnTo>
                  <a:lnTo>
                    <a:pt x="256924" y="18920"/>
                  </a:lnTo>
                  <a:lnTo>
                    <a:pt x="307577" y="16334"/>
                  </a:lnTo>
                  <a:lnTo>
                    <a:pt x="359193" y="10723"/>
                  </a:lnTo>
                  <a:lnTo>
                    <a:pt x="411807" y="1636"/>
                  </a:lnTo>
                  <a:lnTo>
                    <a:pt x="41855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72264" y="1"/>
              <a:ext cx="138941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06318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77986" y="0"/>
              <a:ext cx="2008" cy="103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279774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0" y="0"/>
                  </a:moveTo>
                  <a:lnTo>
                    <a:pt x="221" y="1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5128" y="0"/>
              <a:ext cx="24865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55893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29" h="194945">
                  <a:moveTo>
                    <a:pt x="24101" y="173277"/>
                  </a:moveTo>
                  <a:lnTo>
                    <a:pt x="22450" y="160754"/>
                  </a:lnTo>
                  <a:lnTo>
                    <a:pt x="20307" y="142089"/>
                  </a:lnTo>
                  <a:lnTo>
                    <a:pt x="18388" y="123540"/>
                  </a:lnTo>
                  <a:lnTo>
                    <a:pt x="16595" y="105206"/>
                  </a:lnTo>
                  <a:lnTo>
                    <a:pt x="14276" y="81710"/>
                  </a:lnTo>
                  <a:lnTo>
                    <a:pt x="11706" y="57861"/>
                  </a:lnTo>
                  <a:lnTo>
                    <a:pt x="8669" y="33697"/>
                  </a:lnTo>
                  <a:lnTo>
                    <a:pt x="4949" y="9258"/>
                  </a:lnTo>
                  <a:lnTo>
                    <a:pt x="3048" y="0"/>
                  </a:lnTo>
                </a:path>
                <a:path w="24129" h="194945">
                  <a:moveTo>
                    <a:pt x="0" y="0"/>
                  </a:moveTo>
                  <a:lnTo>
                    <a:pt x="8724" y="58078"/>
                  </a:lnTo>
                  <a:lnTo>
                    <a:pt x="13598" y="105219"/>
                  </a:lnTo>
                  <a:lnTo>
                    <a:pt x="15403" y="123641"/>
                  </a:lnTo>
                  <a:lnTo>
                    <a:pt x="17338" y="142284"/>
                  </a:lnTo>
                  <a:lnTo>
                    <a:pt x="19502" y="161051"/>
                  </a:lnTo>
                  <a:lnTo>
                    <a:pt x="21993" y="179844"/>
                  </a:lnTo>
                  <a:lnTo>
                    <a:pt x="23215" y="188360"/>
                  </a:lnTo>
                  <a:lnTo>
                    <a:pt x="24101" y="1943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31055" y="0"/>
              <a:ext cx="48938" cy="31443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31889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59" h="312420">
                  <a:moveTo>
                    <a:pt x="48105" y="299444"/>
                  </a:moveTo>
                  <a:lnTo>
                    <a:pt x="31099" y="213613"/>
                  </a:lnTo>
                  <a:lnTo>
                    <a:pt x="23226" y="160595"/>
                  </a:lnTo>
                  <a:lnTo>
                    <a:pt x="17091" y="105194"/>
                  </a:lnTo>
                  <a:lnTo>
                    <a:pt x="14646" y="81688"/>
                  </a:lnTo>
                  <a:lnTo>
                    <a:pt x="11953" y="57830"/>
                  </a:lnTo>
                  <a:lnTo>
                    <a:pt x="8799" y="33661"/>
                  </a:lnTo>
                  <a:lnTo>
                    <a:pt x="4976" y="9220"/>
                  </a:lnTo>
                  <a:lnTo>
                    <a:pt x="3051" y="0"/>
                  </a:lnTo>
                </a:path>
                <a:path w="48259" h="312420">
                  <a:moveTo>
                    <a:pt x="0" y="0"/>
                  </a:moveTo>
                  <a:lnTo>
                    <a:pt x="9005" y="58173"/>
                  </a:lnTo>
                  <a:lnTo>
                    <a:pt x="14132" y="105435"/>
                  </a:lnTo>
                  <a:lnTo>
                    <a:pt x="16029" y="123757"/>
                  </a:lnTo>
                  <a:lnTo>
                    <a:pt x="18052" y="142293"/>
                  </a:lnTo>
                  <a:lnTo>
                    <a:pt x="24092" y="188153"/>
                  </a:lnTo>
                  <a:lnTo>
                    <a:pt x="28026" y="213359"/>
                  </a:lnTo>
                  <a:lnTo>
                    <a:pt x="28242" y="214693"/>
                  </a:lnTo>
                  <a:lnTo>
                    <a:pt x="37363" y="266944"/>
                  </a:lnTo>
                  <a:lnTo>
                    <a:pt x="48105" y="3124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06209" y="0"/>
              <a:ext cx="73784" cy="38115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0784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72154" y="366508"/>
                  </a:moveTo>
                  <a:lnTo>
                    <a:pt x="53194" y="315855"/>
                  </a:lnTo>
                  <a:lnTo>
                    <a:pt x="41402" y="266471"/>
                  </a:lnTo>
                  <a:lnTo>
                    <a:pt x="32250" y="214744"/>
                  </a:lnTo>
                  <a:lnTo>
                    <a:pt x="31907" y="212661"/>
                  </a:lnTo>
                  <a:lnTo>
                    <a:pt x="30521" y="204334"/>
                  </a:lnTo>
                  <a:lnTo>
                    <a:pt x="24014" y="160517"/>
                  </a:lnTo>
                  <a:lnTo>
                    <a:pt x="17620" y="105435"/>
                  </a:lnTo>
                  <a:lnTo>
                    <a:pt x="15040" y="81861"/>
                  </a:lnTo>
                  <a:lnTo>
                    <a:pt x="12213" y="57937"/>
                  </a:lnTo>
                  <a:lnTo>
                    <a:pt x="8933" y="33708"/>
                  </a:lnTo>
                  <a:lnTo>
                    <a:pt x="4996" y="9220"/>
                  </a:lnTo>
                  <a:lnTo>
                    <a:pt x="3044" y="0"/>
                  </a:lnTo>
                </a:path>
                <a:path w="72390" h="372745">
                  <a:moveTo>
                    <a:pt x="0" y="0"/>
                  </a:moveTo>
                  <a:lnTo>
                    <a:pt x="9278" y="58361"/>
                  </a:lnTo>
                  <a:lnTo>
                    <a:pt x="14674" y="105829"/>
                  </a:lnTo>
                  <a:lnTo>
                    <a:pt x="16656" y="124024"/>
                  </a:lnTo>
                  <a:lnTo>
                    <a:pt x="18757" y="142428"/>
                  </a:lnTo>
                  <a:lnTo>
                    <a:pt x="24960" y="187985"/>
                  </a:lnTo>
                  <a:lnTo>
                    <a:pt x="38444" y="266952"/>
                  </a:lnTo>
                  <a:lnTo>
                    <a:pt x="50318" y="316660"/>
                  </a:lnTo>
                  <a:lnTo>
                    <a:pt x="68147" y="365365"/>
                  </a:lnTo>
                  <a:lnTo>
                    <a:pt x="72154" y="3726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81285" y="0"/>
              <a:ext cx="98709" cy="41497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83721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96273" y="407249"/>
                  </a:moveTo>
                  <a:lnTo>
                    <a:pt x="72187" y="363958"/>
                  </a:lnTo>
                  <a:lnTo>
                    <a:pt x="54436" y="315912"/>
                  </a:lnTo>
                  <a:lnTo>
                    <a:pt x="42576" y="266856"/>
                  </a:lnTo>
                  <a:lnTo>
                    <a:pt x="33357" y="215493"/>
                  </a:lnTo>
                  <a:lnTo>
                    <a:pt x="24797" y="160532"/>
                  </a:lnTo>
                  <a:lnTo>
                    <a:pt x="18180" y="105867"/>
                  </a:lnTo>
                  <a:lnTo>
                    <a:pt x="15460" y="82193"/>
                  </a:lnTo>
                  <a:lnTo>
                    <a:pt x="12497" y="58165"/>
                  </a:lnTo>
                  <a:lnTo>
                    <a:pt x="9086" y="33833"/>
                  </a:lnTo>
                  <a:lnTo>
                    <a:pt x="5023" y="9245"/>
                  </a:lnTo>
                  <a:lnTo>
                    <a:pt x="3035" y="0"/>
                  </a:lnTo>
                </a:path>
                <a:path w="96520" h="413384">
                  <a:moveTo>
                    <a:pt x="0" y="0"/>
                  </a:moveTo>
                  <a:lnTo>
                    <a:pt x="9505" y="58259"/>
                  </a:lnTo>
                  <a:lnTo>
                    <a:pt x="15145" y="105600"/>
                  </a:lnTo>
                  <a:lnTo>
                    <a:pt x="17228" y="123824"/>
                  </a:lnTo>
                  <a:lnTo>
                    <a:pt x="19434" y="142252"/>
                  </a:lnTo>
                  <a:lnTo>
                    <a:pt x="25861" y="187820"/>
                  </a:lnTo>
                  <a:lnTo>
                    <a:pt x="39678" y="267630"/>
                  </a:lnTo>
                  <a:lnTo>
                    <a:pt x="51610" y="316928"/>
                  </a:lnTo>
                  <a:lnTo>
                    <a:pt x="69490" y="365245"/>
                  </a:lnTo>
                  <a:lnTo>
                    <a:pt x="96273" y="41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58992" y="0"/>
              <a:ext cx="121002" cy="4503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59594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120400" y="440185"/>
                  </a:moveTo>
                  <a:lnTo>
                    <a:pt x="73454" y="363645"/>
                  </a:lnTo>
                  <a:lnTo>
                    <a:pt x="55619" y="315807"/>
                  </a:lnTo>
                  <a:lnTo>
                    <a:pt x="43683" y="266964"/>
                  </a:lnTo>
                  <a:lnTo>
                    <a:pt x="34383" y="215823"/>
                  </a:lnTo>
                  <a:lnTo>
                    <a:pt x="25567" y="160451"/>
                  </a:lnTo>
                  <a:lnTo>
                    <a:pt x="18699" y="105905"/>
                  </a:lnTo>
                  <a:lnTo>
                    <a:pt x="15852" y="82208"/>
                  </a:lnTo>
                  <a:lnTo>
                    <a:pt x="12761" y="58166"/>
                  </a:lnTo>
                  <a:lnTo>
                    <a:pt x="9233" y="33828"/>
                  </a:lnTo>
                  <a:lnTo>
                    <a:pt x="5072" y="9245"/>
                  </a:lnTo>
                  <a:lnTo>
                    <a:pt x="3050" y="0"/>
                  </a:lnTo>
                </a:path>
                <a:path w="120650" h="445770">
                  <a:moveTo>
                    <a:pt x="0" y="0"/>
                  </a:moveTo>
                  <a:lnTo>
                    <a:pt x="9828" y="58608"/>
                  </a:lnTo>
                  <a:lnTo>
                    <a:pt x="15765" y="106286"/>
                  </a:lnTo>
                  <a:lnTo>
                    <a:pt x="17919" y="124307"/>
                  </a:lnTo>
                  <a:lnTo>
                    <a:pt x="20186" y="142530"/>
                  </a:lnTo>
                  <a:lnTo>
                    <a:pt x="26720" y="187690"/>
                  </a:lnTo>
                  <a:lnTo>
                    <a:pt x="40822" y="267876"/>
                  </a:lnTo>
                  <a:lnTo>
                    <a:pt x="52820" y="316922"/>
                  </a:lnTo>
                  <a:lnTo>
                    <a:pt x="70768" y="365005"/>
                  </a:lnTo>
                  <a:lnTo>
                    <a:pt x="97947" y="413448"/>
                  </a:lnTo>
                  <a:lnTo>
                    <a:pt x="120400" y="4454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34063" y="0"/>
              <a:ext cx="145931" cy="4829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35483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79" h="476250">
                  <a:moveTo>
                    <a:pt x="144512" y="470879"/>
                  </a:moveTo>
                  <a:lnTo>
                    <a:pt x="101801" y="411327"/>
                  </a:lnTo>
                  <a:lnTo>
                    <a:pt x="74752" y="363464"/>
                  </a:lnTo>
                  <a:lnTo>
                    <a:pt x="56865" y="315918"/>
                  </a:lnTo>
                  <a:lnTo>
                    <a:pt x="44880" y="267391"/>
                  </a:lnTo>
                  <a:lnTo>
                    <a:pt x="35532" y="216585"/>
                  </a:lnTo>
                  <a:lnTo>
                    <a:pt x="29182" y="178599"/>
                  </a:lnTo>
                  <a:lnTo>
                    <a:pt x="21480" y="124043"/>
                  </a:lnTo>
                  <a:lnTo>
                    <a:pt x="19238" y="106108"/>
                  </a:lnTo>
                  <a:lnTo>
                    <a:pt x="16256" y="82381"/>
                  </a:lnTo>
                  <a:lnTo>
                    <a:pt x="13033" y="58308"/>
                  </a:lnTo>
                  <a:lnTo>
                    <a:pt x="9378" y="33945"/>
                  </a:lnTo>
                  <a:lnTo>
                    <a:pt x="5103" y="9347"/>
                  </a:lnTo>
                  <a:lnTo>
                    <a:pt x="3031" y="0"/>
                  </a:lnTo>
                </a:path>
                <a:path w="144779" h="476250">
                  <a:moveTo>
                    <a:pt x="0" y="0"/>
                  </a:moveTo>
                  <a:lnTo>
                    <a:pt x="10101" y="58726"/>
                  </a:lnTo>
                  <a:lnTo>
                    <a:pt x="16292" y="106425"/>
                  </a:lnTo>
                  <a:lnTo>
                    <a:pt x="18541" y="124391"/>
                  </a:lnTo>
                  <a:lnTo>
                    <a:pt x="20899" y="142560"/>
                  </a:lnTo>
                  <a:lnTo>
                    <a:pt x="27616" y="187584"/>
                  </a:lnTo>
                  <a:lnTo>
                    <a:pt x="42073" y="268515"/>
                  </a:lnTo>
                  <a:lnTo>
                    <a:pt x="54132" y="317172"/>
                  </a:lnTo>
                  <a:lnTo>
                    <a:pt x="72133" y="364891"/>
                  </a:lnTo>
                  <a:lnTo>
                    <a:pt x="99363" y="412991"/>
                  </a:lnTo>
                  <a:lnTo>
                    <a:pt x="136267" y="465229"/>
                  </a:lnTo>
                  <a:lnTo>
                    <a:pt x="144512" y="4756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09141" y="1"/>
              <a:ext cx="170851" cy="50959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111435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09" h="503555">
                  <a:moveTo>
                    <a:pt x="168559" y="498733"/>
                  </a:moveTo>
                  <a:lnTo>
                    <a:pt x="140243" y="462960"/>
                  </a:lnTo>
                  <a:lnTo>
                    <a:pt x="103179" y="410895"/>
                  </a:lnTo>
                  <a:lnTo>
                    <a:pt x="76065" y="363324"/>
                  </a:lnTo>
                  <a:lnTo>
                    <a:pt x="58118" y="316083"/>
                  </a:lnTo>
                  <a:lnTo>
                    <a:pt x="46074" y="267881"/>
                  </a:lnTo>
                  <a:lnTo>
                    <a:pt x="36669" y="217423"/>
                  </a:lnTo>
                  <a:lnTo>
                    <a:pt x="35717" y="211988"/>
                  </a:lnTo>
                  <a:lnTo>
                    <a:pt x="34288" y="203847"/>
                  </a:lnTo>
                  <a:lnTo>
                    <a:pt x="27210" y="160699"/>
                  </a:lnTo>
                  <a:lnTo>
                    <a:pt x="19816" y="106616"/>
                  </a:lnTo>
                  <a:lnTo>
                    <a:pt x="16687" y="82775"/>
                  </a:lnTo>
                  <a:lnTo>
                    <a:pt x="13325" y="58592"/>
                  </a:lnTo>
                  <a:lnTo>
                    <a:pt x="9542" y="34126"/>
                  </a:lnTo>
                  <a:lnTo>
                    <a:pt x="5148" y="9435"/>
                  </a:lnTo>
                  <a:lnTo>
                    <a:pt x="3032" y="0"/>
                  </a:lnTo>
                </a:path>
                <a:path w="168909" h="503555">
                  <a:moveTo>
                    <a:pt x="0" y="0"/>
                  </a:moveTo>
                  <a:lnTo>
                    <a:pt x="10379" y="58924"/>
                  </a:lnTo>
                  <a:lnTo>
                    <a:pt x="16832" y="106768"/>
                  </a:lnTo>
                  <a:lnTo>
                    <a:pt x="19160" y="124639"/>
                  </a:lnTo>
                  <a:lnTo>
                    <a:pt x="21601" y="142709"/>
                  </a:lnTo>
                  <a:lnTo>
                    <a:pt x="28495" y="187513"/>
                  </a:lnTo>
                  <a:lnTo>
                    <a:pt x="43270" y="268937"/>
                  </a:lnTo>
                  <a:lnTo>
                    <a:pt x="55378" y="317296"/>
                  </a:lnTo>
                  <a:lnTo>
                    <a:pt x="73442" y="364731"/>
                  </a:lnTo>
                  <a:lnTo>
                    <a:pt x="100754" y="412559"/>
                  </a:lnTo>
                  <a:lnTo>
                    <a:pt x="137839" y="464706"/>
                  </a:lnTo>
                  <a:lnTo>
                    <a:pt x="168559" y="5035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87120" y="0"/>
              <a:ext cx="192875" cy="53971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87481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192514" y="523793"/>
                  </a:moveTo>
                  <a:lnTo>
                    <a:pt x="141821" y="462447"/>
                  </a:lnTo>
                  <a:lnTo>
                    <a:pt x="104553" y="410463"/>
                  </a:lnTo>
                  <a:lnTo>
                    <a:pt x="77384" y="363188"/>
                  </a:lnTo>
                  <a:lnTo>
                    <a:pt x="59382" y="316250"/>
                  </a:lnTo>
                  <a:lnTo>
                    <a:pt x="47282" y="268362"/>
                  </a:lnTo>
                  <a:lnTo>
                    <a:pt x="37815" y="218236"/>
                  </a:lnTo>
                  <a:lnTo>
                    <a:pt x="31173" y="180149"/>
                  </a:lnTo>
                  <a:lnTo>
                    <a:pt x="22812" y="124767"/>
                  </a:lnTo>
                  <a:lnTo>
                    <a:pt x="20416" y="107111"/>
                  </a:lnTo>
                  <a:lnTo>
                    <a:pt x="17140" y="83167"/>
                  </a:lnTo>
                  <a:lnTo>
                    <a:pt x="13629" y="58883"/>
                  </a:lnTo>
                  <a:lnTo>
                    <a:pt x="9702" y="34313"/>
                  </a:lnTo>
                  <a:lnTo>
                    <a:pt x="5176" y="9512"/>
                  </a:lnTo>
                  <a:lnTo>
                    <a:pt x="3011" y="0"/>
                  </a:lnTo>
                </a:path>
                <a:path w="193040" h="528320">
                  <a:moveTo>
                    <a:pt x="0" y="0"/>
                  </a:moveTo>
                  <a:lnTo>
                    <a:pt x="10708" y="59272"/>
                  </a:lnTo>
                  <a:lnTo>
                    <a:pt x="17457" y="107365"/>
                  </a:lnTo>
                  <a:lnTo>
                    <a:pt x="19858" y="125071"/>
                  </a:lnTo>
                  <a:lnTo>
                    <a:pt x="22365" y="142973"/>
                  </a:lnTo>
                  <a:lnTo>
                    <a:pt x="29393" y="187429"/>
                  </a:lnTo>
                  <a:lnTo>
                    <a:pt x="44395" y="269148"/>
                  </a:lnTo>
                  <a:lnTo>
                    <a:pt x="56563" y="317283"/>
                  </a:lnTo>
                  <a:lnTo>
                    <a:pt x="74699" y="364504"/>
                  </a:lnTo>
                  <a:lnTo>
                    <a:pt x="102102" y="412127"/>
                  </a:lnTo>
                  <a:lnTo>
                    <a:pt x="139455" y="464268"/>
                  </a:lnTo>
                  <a:lnTo>
                    <a:pt x="174752" y="508657"/>
                  </a:lnTo>
                  <a:lnTo>
                    <a:pt x="192514" y="5282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62401" y="0"/>
              <a:ext cx="217592" cy="5556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63624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4" h="551815">
                  <a:moveTo>
                    <a:pt x="216370" y="547114"/>
                  </a:moveTo>
                  <a:lnTo>
                    <a:pt x="178735" y="506192"/>
                  </a:lnTo>
                  <a:lnTo>
                    <a:pt x="143441" y="461996"/>
                  </a:lnTo>
                  <a:lnTo>
                    <a:pt x="105981" y="410032"/>
                  </a:lnTo>
                  <a:lnTo>
                    <a:pt x="78738" y="363041"/>
                  </a:lnTo>
                  <a:lnTo>
                    <a:pt x="60666" y="316406"/>
                  </a:lnTo>
                  <a:lnTo>
                    <a:pt x="48497" y="268845"/>
                  </a:lnTo>
                  <a:lnTo>
                    <a:pt x="38963" y="219075"/>
                  </a:lnTo>
                  <a:lnTo>
                    <a:pt x="37655" y="211849"/>
                  </a:lnTo>
                  <a:lnTo>
                    <a:pt x="36410" y="205118"/>
                  </a:lnTo>
                  <a:lnTo>
                    <a:pt x="35229" y="198348"/>
                  </a:lnTo>
                  <a:lnTo>
                    <a:pt x="34036" y="191503"/>
                  </a:lnTo>
                  <a:lnTo>
                    <a:pt x="31750" y="178409"/>
                  </a:lnTo>
                  <a:lnTo>
                    <a:pt x="28784" y="160592"/>
                  </a:lnTo>
                  <a:lnTo>
                    <a:pt x="26039" y="142741"/>
                  </a:lnTo>
                  <a:lnTo>
                    <a:pt x="23454" y="124967"/>
                  </a:lnTo>
                  <a:lnTo>
                    <a:pt x="20967" y="107378"/>
                  </a:lnTo>
                  <a:lnTo>
                    <a:pt x="17573" y="83395"/>
                  </a:lnTo>
                  <a:lnTo>
                    <a:pt x="13943" y="59074"/>
                  </a:lnTo>
                  <a:lnTo>
                    <a:pt x="9900" y="34476"/>
                  </a:lnTo>
                  <a:lnTo>
                    <a:pt x="5270" y="9665"/>
                  </a:lnTo>
                  <a:lnTo>
                    <a:pt x="3039" y="0"/>
                  </a:lnTo>
                </a:path>
                <a:path w="216534" h="551815">
                  <a:moveTo>
                    <a:pt x="0" y="0"/>
                  </a:moveTo>
                  <a:lnTo>
                    <a:pt x="11012" y="59466"/>
                  </a:lnTo>
                  <a:lnTo>
                    <a:pt x="18034" y="107632"/>
                  </a:lnTo>
                  <a:lnTo>
                    <a:pt x="20525" y="125264"/>
                  </a:lnTo>
                  <a:lnTo>
                    <a:pt x="23122" y="143092"/>
                  </a:lnTo>
                  <a:lnTo>
                    <a:pt x="25883" y="161009"/>
                  </a:lnTo>
                  <a:lnTo>
                    <a:pt x="28867" y="178905"/>
                  </a:lnTo>
                  <a:lnTo>
                    <a:pt x="30391" y="187680"/>
                  </a:lnTo>
                  <a:lnTo>
                    <a:pt x="31838" y="195999"/>
                  </a:lnTo>
                  <a:lnTo>
                    <a:pt x="33261" y="204203"/>
                  </a:lnTo>
                  <a:lnTo>
                    <a:pt x="45619" y="269629"/>
                  </a:lnTo>
                  <a:lnTo>
                    <a:pt x="57861" y="317449"/>
                  </a:lnTo>
                  <a:lnTo>
                    <a:pt x="76065" y="364383"/>
                  </a:lnTo>
                  <a:lnTo>
                    <a:pt x="103530" y="411747"/>
                  </a:lnTo>
                  <a:lnTo>
                    <a:pt x="141069" y="463812"/>
                  </a:lnTo>
                  <a:lnTo>
                    <a:pt x="176471" y="508122"/>
                  </a:lnTo>
                  <a:lnTo>
                    <a:pt x="210727" y="545844"/>
                  </a:lnTo>
                  <a:lnTo>
                    <a:pt x="216370" y="55118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37817" y="0"/>
              <a:ext cx="242177" cy="57379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039911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240083" y="567262"/>
                  </a:moveTo>
                  <a:lnTo>
                    <a:pt x="180490" y="505658"/>
                  </a:lnTo>
                  <a:lnTo>
                    <a:pt x="145086" y="461544"/>
                  </a:lnTo>
                  <a:lnTo>
                    <a:pt x="107431" y="409663"/>
                  </a:lnTo>
                  <a:lnTo>
                    <a:pt x="80088" y="362901"/>
                  </a:lnTo>
                  <a:lnTo>
                    <a:pt x="61940" y="316512"/>
                  </a:lnTo>
                  <a:lnTo>
                    <a:pt x="49706" y="269214"/>
                  </a:lnTo>
                  <a:lnTo>
                    <a:pt x="40108" y="219722"/>
                  </a:lnTo>
                  <a:lnTo>
                    <a:pt x="38661" y="211785"/>
                  </a:lnTo>
                  <a:lnTo>
                    <a:pt x="37340" y="204597"/>
                  </a:lnTo>
                  <a:lnTo>
                    <a:pt x="36044" y="197319"/>
                  </a:lnTo>
                  <a:lnTo>
                    <a:pt x="34749" y="189979"/>
                  </a:lnTo>
                  <a:lnTo>
                    <a:pt x="32692" y="178371"/>
                  </a:lnTo>
                  <a:lnTo>
                    <a:pt x="29663" y="160668"/>
                  </a:lnTo>
                  <a:lnTo>
                    <a:pt x="26845" y="142930"/>
                  </a:lnTo>
                  <a:lnTo>
                    <a:pt x="24182" y="125266"/>
                  </a:lnTo>
                  <a:lnTo>
                    <a:pt x="21617" y="107784"/>
                  </a:lnTo>
                  <a:lnTo>
                    <a:pt x="18074" y="83733"/>
                  </a:lnTo>
                  <a:lnTo>
                    <a:pt x="14301" y="59342"/>
                  </a:lnTo>
                  <a:lnTo>
                    <a:pt x="10125" y="34677"/>
                  </a:lnTo>
                  <a:lnTo>
                    <a:pt x="5374" y="9804"/>
                  </a:lnTo>
                  <a:lnTo>
                    <a:pt x="3077" y="0"/>
                  </a:lnTo>
                </a:path>
                <a:path w="240665" h="571500">
                  <a:moveTo>
                    <a:pt x="0" y="0"/>
                  </a:moveTo>
                  <a:lnTo>
                    <a:pt x="11378" y="59948"/>
                  </a:lnTo>
                  <a:lnTo>
                    <a:pt x="18696" y="108394"/>
                  </a:lnTo>
                  <a:lnTo>
                    <a:pt x="21268" y="125848"/>
                  </a:lnTo>
                  <a:lnTo>
                    <a:pt x="29771" y="178892"/>
                  </a:lnTo>
                  <a:lnTo>
                    <a:pt x="32908" y="196596"/>
                  </a:lnTo>
                  <a:lnTo>
                    <a:pt x="34305" y="204495"/>
                  </a:lnTo>
                  <a:lnTo>
                    <a:pt x="46790" y="269833"/>
                  </a:lnTo>
                  <a:lnTo>
                    <a:pt x="59100" y="317450"/>
                  </a:lnTo>
                  <a:lnTo>
                    <a:pt x="77388" y="364193"/>
                  </a:lnTo>
                  <a:lnTo>
                    <a:pt x="104967" y="411378"/>
                  </a:lnTo>
                  <a:lnTo>
                    <a:pt x="142745" y="463393"/>
                  </a:lnTo>
                  <a:lnTo>
                    <a:pt x="178270" y="507630"/>
                  </a:lnTo>
                  <a:lnTo>
                    <a:pt x="212536" y="545254"/>
                  </a:lnTo>
                  <a:lnTo>
                    <a:pt x="240083" y="571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15491" y="0"/>
              <a:ext cx="264502" cy="59260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16407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59" h="589915">
                  <a:moveTo>
                    <a:pt x="263586" y="585703"/>
                  </a:moveTo>
                  <a:lnTo>
                    <a:pt x="216395" y="542587"/>
                  </a:lnTo>
                  <a:lnTo>
                    <a:pt x="182232" y="505158"/>
                  </a:lnTo>
                  <a:lnTo>
                    <a:pt x="146709" y="461114"/>
                  </a:lnTo>
                  <a:lnTo>
                    <a:pt x="108837" y="409295"/>
                  </a:lnTo>
                  <a:lnTo>
                    <a:pt x="81439" y="362819"/>
                  </a:lnTo>
                  <a:lnTo>
                    <a:pt x="63239" y="316723"/>
                  </a:lnTo>
                  <a:lnTo>
                    <a:pt x="50957" y="269729"/>
                  </a:lnTo>
                  <a:lnTo>
                    <a:pt x="41311" y="220560"/>
                  </a:lnTo>
                  <a:lnTo>
                    <a:pt x="39660" y="211721"/>
                  </a:lnTo>
                  <a:lnTo>
                    <a:pt x="38200" y="203936"/>
                  </a:lnTo>
                  <a:lnTo>
                    <a:pt x="36777" y="196075"/>
                  </a:lnTo>
                  <a:lnTo>
                    <a:pt x="35329" y="188125"/>
                  </a:lnTo>
                  <a:lnTo>
                    <a:pt x="33564" y="178396"/>
                  </a:lnTo>
                  <a:lnTo>
                    <a:pt x="30522" y="160958"/>
                  </a:lnTo>
                  <a:lnTo>
                    <a:pt x="27670" y="143481"/>
                  </a:lnTo>
                  <a:lnTo>
                    <a:pt x="24958" y="126076"/>
                  </a:lnTo>
                  <a:lnTo>
                    <a:pt x="22337" y="108851"/>
                  </a:lnTo>
                  <a:lnTo>
                    <a:pt x="18628" y="84571"/>
                  </a:lnTo>
                  <a:lnTo>
                    <a:pt x="14686" y="59951"/>
                  </a:lnTo>
                  <a:lnTo>
                    <a:pt x="10343" y="35058"/>
                  </a:lnTo>
                  <a:lnTo>
                    <a:pt x="5434" y="9956"/>
                  </a:lnTo>
                  <a:lnTo>
                    <a:pt x="3068" y="0"/>
                  </a:lnTo>
                </a:path>
                <a:path w="264159" h="589915">
                  <a:moveTo>
                    <a:pt x="0" y="0"/>
                  </a:moveTo>
                  <a:lnTo>
                    <a:pt x="11753" y="60536"/>
                  </a:lnTo>
                  <a:lnTo>
                    <a:pt x="19404" y="109423"/>
                  </a:lnTo>
                  <a:lnTo>
                    <a:pt x="22026" y="126628"/>
                  </a:lnTo>
                  <a:lnTo>
                    <a:pt x="24741" y="144017"/>
                  </a:lnTo>
                  <a:lnTo>
                    <a:pt x="27594" y="161483"/>
                  </a:lnTo>
                  <a:lnTo>
                    <a:pt x="30630" y="178917"/>
                  </a:lnTo>
                  <a:lnTo>
                    <a:pt x="33018" y="191922"/>
                  </a:lnTo>
                  <a:lnTo>
                    <a:pt x="34263" y="198767"/>
                  </a:lnTo>
                  <a:lnTo>
                    <a:pt x="35495" y="205549"/>
                  </a:lnTo>
                  <a:lnTo>
                    <a:pt x="36752" y="212255"/>
                  </a:lnTo>
                  <a:lnTo>
                    <a:pt x="38314" y="220649"/>
                  </a:lnTo>
                  <a:lnTo>
                    <a:pt x="48013" y="270182"/>
                  </a:lnTo>
                  <a:lnTo>
                    <a:pt x="60383" y="317547"/>
                  </a:lnTo>
                  <a:lnTo>
                    <a:pt x="78740" y="364060"/>
                  </a:lnTo>
                  <a:lnTo>
                    <a:pt x="106399" y="411035"/>
                  </a:lnTo>
                  <a:lnTo>
                    <a:pt x="144372" y="462974"/>
                  </a:lnTo>
                  <a:lnTo>
                    <a:pt x="180011" y="507134"/>
                  </a:lnTo>
                  <a:lnTo>
                    <a:pt x="214312" y="544682"/>
                  </a:lnTo>
                  <a:lnTo>
                    <a:pt x="248270" y="576783"/>
                  </a:lnTo>
                  <a:lnTo>
                    <a:pt x="263586" y="5895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992198" y="0"/>
              <a:ext cx="287796" cy="61047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993158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286836" y="601770"/>
                  </a:moveTo>
                  <a:lnTo>
                    <a:pt x="251848" y="573951"/>
                  </a:lnTo>
                  <a:lnTo>
                    <a:pt x="210339" y="533966"/>
                  </a:lnTo>
                  <a:lnTo>
                    <a:pt x="172704" y="491422"/>
                  </a:lnTo>
                  <a:lnTo>
                    <a:pt x="139237" y="448909"/>
                  </a:lnTo>
                  <a:lnTo>
                    <a:pt x="110230" y="409016"/>
                  </a:lnTo>
                  <a:lnTo>
                    <a:pt x="82689" y="362611"/>
                  </a:lnTo>
                  <a:lnTo>
                    <a:pt x="64391" y="316608"/>
                  </a:lnTo>
                  <a:lnTo>
                    <a:pt x="52039" y="269724"/>
                  </a:lnTo>
                  <a:lnTo>
                    <a:pt x="42336" y="220675"/>
                  </a:lnTo>
                  <a:lnTo>
                    <a:pt x="40647" y="211709"/>
                  </a:lnTo>
                  <a:lnTo>
                    <a:pt x="39402" y="205156"/>
                  </a:lnTo>
                  <a:lnTo>
                    <a:pt x="38183" y="198539"/>
                  </a:lnTo>
                  <a:lnTo>
                    <a:pt x="36938" y="191834"/>
                  </a:lnTo>
                  <a:lnTo>
                    <a:pt x="34449" y="178372"/>
                  </a:lnTo>
                  <a:lnTo>
                    <a:pt x="31334" y="161004"/>
                  </a:lnTo>
                  <a:lnTo>
                    <a:pt x="28398" y="143591"/>
                  </a:lnTo>
                  <a:lnTo>
                    <a:pt x="25594" y="126242"/>
                  </a:lnTo>
                  <a:lnTo>
                    <a:pt x="22879" y="109068"/>
                  </a:lnTo>
                  <a:lnTo>
                    <a:pt x="19037" y="84788"/>
                  </a:lnTo>
                  <a:lnTo>
                    <a:pt x="14966" y="60171"/>
                  </a:lnTo>
                  <a:lnTo>
                    <a:pt x="10501" y="35285"/>
                  </a:lnTo>
                  <a:lnTo>
                    <a:pt x="5480" y="10198"/>
                  </a:lnTo>
                  <a:lnTo>
                    <a:pt x="3026" y="0"/>
                  </a:lnTo>
                </a:path>
                <a:path w="287020" h="605790">
                  <a:moveTo>
                    <a:pt x="0" y="0"/>
                  </a:moveTo>
                  <a:lnTo>
                    <a:pt x="12013" y="60519"/>
                  </a:lnTo>
                  <a:lnTo>
                    <a:pt x="19895" y="109207"/>
                  </a:lnTo>
                  <a:lnTo>
                    <a:pt x="22622" y="126470"/>
                  </a:lnTo>
                  <a:lnTo>
                    <a:pt x="25442" y="143915"/>
                  </a:lnTo>
                  <a:lnTo>
                    <a:pt x="28400" y="161433"/>
                  </a:lnTo>
                  <a:lnTo>
                    <a:pt x="31541" y="178918"/>
                  </a:lnTo>
                  <a:lnTo>
                    <a:pt x="33966" y="192037"/>
                  </a:lnTo>
                  <a:lnTo>
                    <a:pt x="35224" y="198857"/>
                  </a:lnTo>
                  <a:lnTo>
                    <a:pt x="36456" y="205588"/>
                  </a:lnTo>
                  <a:lnTo>
                    <a:pt x="37738" y="212255"/>
                  </a:lnTo>
                  <a:lnTo>
                    <a:pt x="39504" y="221615"/>
                  </a:lnTo>
                  <a:lnTo>
                    <a:pt x="49258" y="270790"/>
                  </a:lnTo>
                  <a:lnTo>
                    <a:pt x="61683" y="317822"/>
                  </a:lnTo>
                  <a:lnTo>
                    <a:pt x="80096" y="364024"/>
                  </a:lnTo>
                  <a:lnTo>
                    <a:pt x="107817" y="410705"/>
                  </a:lnTo>
                  <a:lnTo>
                    <a:pt x="136923" y="450722"/>
                  </a:lnTo>
                  <a:lnTo>
                    <a:pt x="170499" y="493373"/>
                  </a:lnTo>
                  <a:lnTo>
                    <a:pt x="208260" y="536057"/>
                  </a:lnTo>
                  <a:lnTo>
                    <a:pt x="249917" y="576174"/>
                  </a:lnTo>
                  <a:lnTo>
                    <a:pt x="269405" y="592387"/>
                  </a:lnTo>
                  <a:lnTo>
                    <a:pt x="286836" y="6054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968255" y="0"/>
              <a:ext cx="311740" cy="62799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970127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79" h="619760">
                  <a:moveTo>
                    <a:pt x="309867" y="615732"/>
                  </a:moveTo>
                  <a:lnTo>
                    <a:pt x="273149" y="589552"/>
                  </a:lnTo>
                  <a:lnTo>
                    <a:pt x="212214" y="533510"/>
                  </a:lnTo>
                  <a:lnTo>
                    <a:pt x="174530" y="491068"/>
                  </a:lnTo>
                  <a:lnTo>
                    <a:pt x="140903" y="448582"/>
                  </a:lnTo>
                  <a:lnTo>
                    <a:pt x="111684" y="408673"/>
                  </a:lnTo>
                  <a:lnTo>
                    <a:pt x="84115" y="362616"/>
                  </a:lnTo>
                  <a:lnTo>
                    <a:pt x="65773" y="316978"/>
                  </a:lnTo>
                  <a:lnTo>
                    <a:pt x="53366" y="270479"/>
                  </a:lnTo>
                  <a:lnTo>
                    <a:pt x="43599" y="221843"/>
                  </a:lnTo>
                  <a:lnTo>
                    <a:pt x="35382" y="178409"/>
                  </a:lnTo>
                  <a:lnTo>
                    <a:pt x="26329" y="126631"/>
                  </a:lnTo>
                  <a:lnTo>
                    <a:pt x="23546" y="109563"/>
                  </a:lnTo>
                  <a:lnTo>
                    <a:pt x="19561" y="85196"/>
                  </a:lnTo>
                  <a:lnTo>
                    <a:pt x="15351" y="60493"/>
                  </a:lnTo>
                  <a:lnTo>
                    <a:pt x="10755" y="35528"/>
                  </a:lnTo>
                  <a:lnTo>
                    <a:pt x="5613" y="10376"/>
                  </a:lnTo>
                  <a:lnTo>
                    <a:pt x="3078" y="0"/>
                  </a:lnTo>
                </a:path>
                <a:path w="309879" h="619760">
                  <a:moveTo>
                    <a:pt x="0" y="0"/>
                  </a:moveTo>
                  <a:lnTo>
                    <a:pt x="12428" y="61096"/>
                  </a:lnTo>
                  <a:lnTo>
                    <a:pt x="20650" y="110160"/>
                  </a:lnTo>
                  <a:lnTo>
                    <a:pt x="23434" y="127205"/>
                  </a:lnTo>
                  <a:lnTo>
                    <a:pt x="26306" y="144431"/>
                  </a:lnTo>
                  <a:lnTo>
                    <a:pt x="34653" y="190481"/>
                  </a:lnTo>
                  <a:lnTo>
                    <a:pt x="50446" y="270976"/>
                  </a:lnTo>
                  <a:lnTo>
                    <a:pt x="62941" y="317825"/>
                  </a:lnTo>
                  <a:lnTo>
                    <a:pt x="81447" y="363858"/>
                  </a:lnTo>
                  <a:lnTo>
                    <a:pt x="109296" y="410388"/>
                  </a:lnTo>
                  <a:lnTo>
                    <a:pt x="138614" y="450429"/>
                  </a:lnTo>
                  <a:lnTo>
                    <a:pt x="172344" y="493057"/>
                  </a:lnTo>
                  <a:lnTo>
                    <a:pt x="210128" y="535644"/>
                  </a:lnTo>
                  <a:lnTo>
                    <a:pt x="251612" y="575564"/>
                  </a:lnTo>
                  <a:lnTo>
                    <a:pt x="290993" y="606715"/>
                  </a:lnTo>
                  <a:lnTo>
                    <a:pt x="309867" y="6193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944559" y="0"/>
              <a:ext cx="335436" cy="63212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47412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332582" y="627900"/>
                  </a:moveTo>
                  <a:lnTo>
                    <a:pt x="294663" y="603896"/>
                  </a:lnTo>
                  <a:lnTo>
                    <a:pt x="255277" y="572732"/>
                  </a:lnTo>
                  <a:lnTo>
                    <a:pt x="213908" y="532971"/>
                  </a:lnTo>
                  <a:lnTo>
                    <a:pt x="176177" y="490579"/>
                  </a:lnTo>
                  <a:lnTo>
                    <a:pt x="142458" y="448163"/>
                  </a:lnTo>
                  <a:lnTo>
                    <a:pt x="113126" y="408330"/>
                  </a:lnTo>
                  <a:lnTo>
                    <a:pt x="85470" y="362498"/>
                  </a:lnTo>
                  <a:lnTo>
                    <a:pt x="67055" y="317095"/>
                  </a:lnTo>
                  <a:lnTo>
                    <a:pt x="54581" y="270847"/>
                  </a:lnTo>
                  <a:lnTo>
                    <a:pt x="44749" y="222479"/>
                  </a:lnTo>
                  <a:lnTo>
                    <a:pt x="36291" y="178460"/>
                  </a:lnTo>
                  <a:lnTo>
                    <a:pt x="27072" y="127127"/>
                  </a:lnTo>
                  <a:lnTo>
                    <a:pt x="20083" y="85739"/>
                  </a:lnTo>
                  <a:lnTo>
                    <a:pt x="15723" y="60933"/>
                  </a:lnTo>
                  <a:lnTo>
                    <a:pt x="10983" y="35867"/>
                  </a:lnTo>
                  <a:lnTo>
                    <a:pt x="5710" y="10617"/>
                  </a:lnTo>
                  <a:lnTo>
                    <a:pt x="3087" y="0"/>
                  </a:lnTo>
                </a:path>
                <a:path w="332740" h="631825">
                  <a:moveTo>
                    <a:pt x="0" y="0"/>
                  </a:moveTo>
                  <a:lnTo>
                    <a:pt x="12868" y="61947"/>
                  </a:lnTo>
                  <a:lnTo>
                    <a:pt x="21445" y="111620"/>
                  </a:lnTo>
                  <a:lnTo>
                    <a:pt x="24258" y="128326"/>
                  </a:lnTo>
                  <a:lnTo>
                    <a:pt x="27157" y="145204"/>
                  </a:lnTo>
                  <a:lnTo>
                    <a:pt x="30175" y="162146"/>
                  </a:lnTo>
                  <a:lnTo>
                    <a:pt x="33345" y="179045"/>
                  </a:lnTo>
                  <a:lnTo>
                    <a:pt x="34999" y="187483"/>
                  </a:lnTo>
                  <a:lnTo>
                    <a:pt x="36613" y="195829"/>
                  </a:lnTo>
                  <a:lnTo>
                    <a:pt x="38197" y="204092"/>
                  </a:lnTo>
                  <a:lnTo>
                    <a:pt x="39758" y="212280"/>
                  </a:lnTo>
                  <a:lnTo>
                    <a:pt x="41854" y="223139"/>
                  </a:lnTo>
                  <a:lnTo>
                    <a:pt x="51729" y="271732"/>
                  </a:lnTo>
                  <a:lnTo>
                    <a:pt x="64274" y="318216"/>
                  </a:lnTo>
                  <a:lnTo>
                    <a:pt x="82818" y="363898"/>
                  </a:lnTo>
                  <a:lnTo>
                    <a:pt x="110688" y="410083"/>
                  </a:lnTo>
                  <a:lnTo>
                    <a:pt x="140182" y="450071"/>
                  </a:lnTo>
                  <a:lnTo>
                    <a:pt x="174053" y="492633"/>
                  </a:lnTo>
                  <a:lnTo>
                    <a:pt x="211902" y="535138"/>
                  </a:lnTo>
                  <a:lnTo>
                    <a:pt x="253334" y="574954"/>
                  </a:lnTo>
                  <a:lnTo>
                    <a:pt x="292982" y="606330"/>
                  </a:lnTo>
                  <a:lnTo>
                    <a:pt x="313090" y="619796"/>
                  </a:lnTo>
                  <a:lnTo>
                    <a:pt x="332582" y="631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24329" y="0"/>
              <a:ext cx="355665" cy="64605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92503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354964" y="638163"/>
                  </a:moveTo>
                  <a:lnTo>
                    <a:pt x="316791" y="617044"/>
                  </a:lnTo>
                  <a:lnTo>
                    <a:pt x="276795" y="588645"/>
                  </a:lnTo>
                  <a:lnTo>
                    <a:pt x="215678" y="532495"/>
                  </a:lnTo>
                  <a:lnTo>
                    <a:pt x="177897" y="490185"/>
                  </a:lnTo>
                  <a:lnTo>
                    <a:pt x="144055" y="447841"/>
                  </a:lnTo>
                  <a:lnTo>
                    <a:pt x="114565" y="408076"/>
                  </a:lnTo>
                  <a:lnTo>
                    <a:pt x="86828" y="362491"/>
                  </a:lnTo>
                  <a:lnTo>
                    <a:pt x="68353" y="317353"/>
                  </a:lnTo>
                  <a:lnTo>
                    <a:pt x="55836" y="271387"/>
                  </a:lnTo>
                  <a:lnTo>
                    <a:pt x="45973" y="223316"/>
                  </a:lnTo>
                  <a:lnTo>
                    <a:pt x="37210" y="178587"/>
                  </a:lnTo>
                  <a:lnTo>
                    <a:pt x="27883" y="128045"/>
                  </a:lnTo>
                  <a:lnTo>
                    <a:pt x="24979" y="111378"/>
                  </a:lnTo>
                  <a:lnTo>
                    <a:pt x="20668" y="86675"/>
                  </a:lnTo>
                  <a:lnTo>
                    <a:pt x="16132" y="61636"/>
                  </a:lnTo>
                  <a:lnTo>
                    <a:pt x="11222" y="36344"/>
                  </a:lnTo>
                  <a:lnTo>
                    <a:pt x="5790" y="10883"/>
                  </a:lnTo>
                  <a:lnTo>
                    <a:pt x="3066" y="0"/>
                  </a:lnTo>
                </a:path>
                <a:path w="354965" h="641985">
                  <a:moveTo>
                    <a:pt x="0" y="0"/>
                  </a:moveTo>
                  <a:lnTo>
                    <a:pt x="13267" y="62455"/>
                  </a:lnTo>
                  <a:lnTo>
                    <a:pt x="22147" y="112369"/>
                  </a:lnTo>
                  <a:lnTo>
                    <a:pt x="25032" y="128910"/>
                  </a:lnTo>
                  <a:lnTo>
                    <a:pt x="27993" y="145621"/>
                  </a:lnTo>
                  <a:lnTo>
                    <a:pt x="31063" y="162393"/>
                  </a:lnTo>
                  <a:lnTo>
                    <a:pt x="34276" y="179120"/>
                  </a:lnTo>
                  <a:lnTo>
                    <a:pt x="35749" y="186499"/>
                  </a:lnTo>
                  <a:lnTo>
                    <a:pt x="37159" y="193776"/>
                  </a:lnTo>
                  <a:lnTo>
                    <a:pt x="52970" y="272274"/>
                  </a:lnTo>
                  <a:lnTo>
                    <a:pt x="65573" y="318479"/>
                  </a:lnTo>
                  <a:lnTo>
                    <a:pt x="84185" y="363896"/>
                  </a:lnTo>
                  <a:lnTo>
                    <a:pt x="112140" y="409828"/>
                  </a:lnTo>
                  <a:lnTo>
                    <a:pt x="142815" y="451137"/>
                  </a:lnTo>
                  <a:lnTo>
                    <a:pt x="176789" y="493558"/>
                  </a:lnTo>
                  <a:lnTo>
                    <a:pt x="214163" y="535253"/>
                  </a:lnTo>
                  <a:lnTo>
                    <a:pt x="255040" y="574382"/>
                  </a:lnTo>
                  <a:lnTo>
                    <a:pt x="295004" y="606007"/>
                  </a:lnTo>
                  <a:lnTo>
                    <a:pt x="335863" y="631774"/>
                  </a:lnTo>
                  <a:lnTo>
                    <a:pt x="354964" y="6414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901351" y="0"/>
              <a:ext cx="378643" cy="65983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03008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376986" y="647024"/>
                  </a:moveTo>
                  <a:lnTo>
                    <a:pt x="339546" y="629018"/>
                  </a:lnTo>
                  <a:lnTo>
                    <a:pt x="298702" y="603249"/>
                  </a:lnTo>
                  <a:lnTo>
                    <a:pt x="258685" y="571576"/>
                  </a:lnTo>
                  <a:lnTo>
                    <a:pt x="217490" y="532070"/>
                  </a:lnTo>
                  <a:lnTo>
                    <a:pt x="179671" y="489862"/>
                  </a:lnTo>
                  <a:lnTo>
                    <a:pt x="145687" y="447576"/>
                  </a:lnTo>
                  <a:lnTo>
                    <a:pt x="116001" y="407835"/>
                  </a:lnTo>
                  <a:lnTo>
                    <a:pt x="88154" y="362380"/>
                  </a:lnTo>
                  <a:lnTo>
                    <a:pt x="69594" y="317403"/>
                  </a:lnTo>
                  <a:lnTo>
                    <a:pt x="57002" y="271623"/>
                  </a:lnTo>
                  <a:lnTo>
                    <a:pt x="47065" y="223761"/>
                  </a:lnTo>
                  <a:lnTo>
                    <a:pt x="42648" y="201362"/>
                  </a:lnTo>
                  <a:lnTo>
                    <a:pt x="41166" y="193862"/>
                  </a:lnTo>
                  <a:lnTo>
                    <a:pt x="39656" y="186290"/>
                  </a:lnTo>
                  <a:lnTo>
                    <a:pt x="38112" y="178638"/>
                  </a:lnTo>
                  <a:lnTo>
                    <a:pt x="34859" y="162088"/>
                  </a:lnTo>
                  <a:lnTo>
                    <a:pt x="31733" y="145472"/>
                  </a:lnTo>
                  <a:lnTo>
                    <a:pt x="28707" y="128903"/>
                  </a:lnTo>
                  <a:lnTo>
                    <a:pt x="25755" y="112496"/>
                  </a:lnTo>
                  <a:lnTo>
                    <a:pt x="21265" y="87583"/>
                  </a:lnTo>
                  <a:lnTo>
                    <a:pt x="16555" y="62333"/>
                  </a:lnTo>
                  <a:lnTo>
                    <a:pt x="11476" y="36828"/>
                  </a:lnTo>
                  <a:lnTo>
                    <a:pt x="5879" y="11150"/>
                  </a:lnTo>
                  <a:lnTo>
                    <a:pt x="3054" y="0"/>
                  </a:lnTo>
                </a:path>
                <a:path w="377190" h="650240">
                  <a:moveTo>
                    <a:pt x="0" y="0"/>
                  </a:moveTo>
                  <a:lnTo>
                    <a:pt x="8554" y="37350"/>
                  </a:lnTo>
                  <a:lnTo>
                    <a:pt x="18298" y="87851"/>
                  </a:lnTo>
                  <a:lnTo>
                    <a:pt x="25735" y="129153"/>
                  </a:lnTo>
                  <a:lnTo>
                    <a:pt x="28779" y="145826"/>
                  </a:lnTo>
                  <a:lnTo>
                    <a:pt x="44208" y="224523"/>
                  </a:lnTo>
                  <a:lnTo>
                    <a:pt x="54195" y="272591"/>
                  </a:lnTo>
                  <a:lnTo>
                    <a:pt x="66860" y="318584"/>
                  </a:lnTo>
                  <a:lnTo>
                    <a:pt x="85547" y="363803"/>
                  </a:lnTo>
                  <a:lnTo>
                    <a:pt x="113601" y="409549"/>
                  </a:lnTo>
                  <a:lnTo>
                    <a:pt x="144378" y="450756"/>
                  </a:lnTo>
                  <a:lnTo>
                    <a:pt x="178439" y="493090"/>
                  </a:lnTo>
                  <a:lnTo>
                    <a:pt x="215869" y="534718"/>
                  </a:lnTo>
                  <a:lnTo>
                    <a:pt x="256755" y="573811"/>
                  </a:lnTo>
                  <a:lnTo>
                    <a:pt x="296995" y="605666"/>
                  </a:lnTo>
                  <a:lnTo>
                    <a:pt x="338111" y="631596"/>
                  </a:lnTo>
                  <a:lnTo>
                    <a:pt x="363905" y="644728"/>
                  </a:lnTo>
                  <a:lnTo>
                    <a:pt x="376986" y="6502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878736" y="0"/>
              <a:ext cx="401258" cy="66080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81379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79" h="657860">
                  <a:moveTo>
                    <a:pt x="398615" y="654585"/>
                  </a:moveTo>
                  <a:lnTo>
                    <a:pt x="341845" y="628865"/>
                  </a:lnTo>
                  <a:lnTo>
                    <a:pt x="300716" y="602926"/>
                  </a:lnTo>
                  <a:lnTo>
                    <a:pt x="260426" y="571042"/>
                  </a:lnTo>
                  <a:lnTo>
                    <a:pt x="219873" y="532295"/>
                  </a:lnTo>
                  <a:lnTo>
                    <a:pt x="182538" y="490901"/>
                  </a:lnTo>
                  <a:lnTo>
                    <a:pt x="148406" y="448718"/>
                  </a:lnTo>
                  <a:lnTo>
                    <a:pt x="117462" y="407606"/>
                  </a:lnTo>
                  <a:lnTo>
                    <a:pt x="89503" y="362284"/>
                  </a:lnTo>
                  <a:lnTo>
                    <a:pt x="70864" y="317455"/>
                  </a:lnTo>
                  <a:lnTo>
                    <a:pt x="58213" y="271835"/>
                  </a:lnTo>
                  <a:lnTo>
                    <a:pt x="48221" y="224142"/>
                  </a:lnTo>
                  <a:lnTo>
                    <a:pt x="45783" y="211924"/>
                  </a:lnTo>
                  <a:lnTo>
                    <a:pt x="44144" y="203759"/>
                  </a:lnTo>
                  <a:lnTo>
                    <a:pt x="42481" y="195521"/>
                  </a:lnTo>
                  <a:lnTo>
                    <a:pt x="40790" y="187195"/>
                  </a:lnTo>
                  <a:lnTo>
                    <a:pt x="39065" y="178765"/>
                  </a:lnTo>
                  <a:lnTo>
                    <a:pt x="35770" y="162394"/>
                  </a:lnTo>
                  <a:lnTo>
                    <a:pt x="32594" y="145953"/>
                  </a:lnTo>
                  <a:lnTo>
                    <a:pt x="29514" y="129557"/>
                  </a:lnTo>
                  <a:lnTo>
                    <a:pt x="26504" y="113322"/>
                  </a:lnTo>
                  <a:lnTo>
                    <a:pt x="21857" y="88273"/>
                  </a:lnTo>
                  <a:lnTo>
                    <a:pt x="16984" y="62887"/>
                  </a:lnTo>
                  <a:lnTo>
                    <a:pt x="11747" y="37248"/>
                  </a:lnTo>
                  <a:lnTo>
                    <a:pt x="6007" y="11442"/>
                  </a:lnTo>
                  <a:lnTo>
                    <a:pt x="3066" y="0"/>
                  </a:lnTo>
                </a:path>
                <a:path w="398779" h="657860">
                  <a:moveTo>
                    <a:pt x="0" y="0"/>
                  </a:moveTo>
                  <a:lnTo>
                    <a:pt x="8820" y="37792"/>
                  </a:lnTo>
                  <a:lnTo>
                    <a:pt x="18895" y="88588"/>
                  </a:lnTo>
                  <a:lnTo>
                    <a:pt x="26554" y="129859"/>
                  </a:lnTo>
                  <a:lnTo>
                    <a:pt x="29651" y="146342"/>
                  </a:lnTo>
                  <a:lnTo>
                    <a:pt x="32848" y="162872"/>
                  </a:lnTo>
                  <a:lnTo>
                    <a:pt x="36169" y="179336"/>
                  </a:lnTo>
                  <a:lnTo>
                    <a:pt x="37617" y="186397"/>
                  </a:lnTo>
                  <a:lnTo>
                    <a:pt x="39001" y="193332"/>
                  </a:lnTo>
                  <a:lnTo>
                    <a:pt x="55460" y="273164"/>
                  </a:lnTo>
                  <a:lnTo>
                    <a:pt x="68186" y="318874"/>
                  </a:lnTo>
                  <a:lnTo>
                    <a:pt x="86941" y="363827"/>
                  </a:lnTo>
                  <a:lnTo>
                    <a:pt x="115074" y="409320"/>
                  </a:lnTo>
                  <a:lnTo>
                    <a:pt x="146033" y="450498"/>
                  </a:lnTo>
                  <a:lnTo>
                    <a:pt x="180224" y="492774"/>
                  </a:lnTo>
                  <a:lnTo>
                    <a:pt x="217689" y="534309"/>
                  </a:lnTo>
                  <a:lnTo>
                    <a:pt x="258470" y="573265"/>
                  </a:lnTo>
                  <a:lnTo>
                    <a:pt x="299062" y="605386"/>
                  </a:lnTo>
                  <a:lnTo>
                    <a:pt x="340474" y="631507"/>
                  </a:lnTo>
                  <a:lnTo>
                    <a:pt x="392069" y="655521"/>
                  </a:lnTo>
                  <a:lnTo>
                    <a:pt x="398615" y="6577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59817" y="0"/>
              <a:ext cx="420177" cy="67423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60215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419778" y="660905"/>
                  </a:moveTo>
                  <a:lnTo>
                    <a:pt x="369282" y="641605"/>
                  </a:lnTo>
                  <a:lnTo>
                    <a:pt x="323236" y="616406"/>
                  </a:lnTo>
                  <a:lnTo>
                    <a:pt x="282411" y="587401"/>
                  </a:lnTo>
                  <a:lnTo>
                    <a:pt x="221626" y="531860"/>
                  </a:lnTo>
                  <a:lnTo>
                    <a:pt x="184238" y="490534"/>
                  </a:lnTo>
                  <a:lnTo>
                    <a:pt x="149993" y="448412"/>
                  </a:lnTo>
                  <a:lnTo>
                    <a:pt x="118903" y="407352"/>
                  </a:lnTo>
                  <a:lnTo>
                    <a:pt x="90904" y="362369"/>
                  </a:lnTo>
                  <a:lnTo>
                    <a:pt x="72221" y="317879"/>
                  </a:lnTo>
                  <a:lnTo>
                    <a:pt x="59524" y="272605"/>
                  </a:lnTo>
                  <a:lnTo>
                    <a:pt x="49485" y="225272"/>
                  </a:lnTo>
                  <a:lnTo>
                    <a:pt x="45395" y="205054"/>
                  </a:lnTo>
                  <a:lnTo>
                    <a:pt x="44075" y="198605"/>
                  </a:lnTo>
                  <a:lnTo>
                    <a:pt x="42739" y="192096"/>
                  </a:lnTo>
                  <a:lnTo>
                    <a:pt x="41382" y="185526"/>
                  </a:lnTo>
                  <a:lnTo>
                    <a:pt x="39998" y="178892"/>
                  </a:lnTo>
                  <a:lnTo>
                    <a:pt x="36658" y="162654"/>
                  </a:lnTo>
                  <a:lnTo>
                    <a:pt x="33427" y="146346"/>
                  </a:lnTo>
                  <a:lnTo>
                    <a:pt x="30284" y="130084"/>
                  </a:lnTo>
                  <a:lnTo>
                    <a:pt x="27209" y="113982"/>
                  </a:lnTo>
                  <a:lnTo>
                    <a:pt x="22400" y="88836"/>
                  </a:lnTo>
                  <a:lnTo>
                    <a:pt x="17373" y="63352"/>
                  </a:lnTo>
                  <a:lnTo>
                    <a:pt x="11993" y="37617"/>
                  </a:lnTo>
                  <a:lnTo>
                    <a:pt x="6127" y="11721"/>
                  </a:lnTo>
                  <a:lnTo>
                    <a:pt x="3074" y="0"/>
                  </a:lnTo>
                </a:path>
                <a:path w="420370" h="664210">
                  <a:moveTo>
                    <a:pt x="0" y="0"/>
                  </a:moveTo>
                  <a:lnTo>
                    <a:pt x="9105" y="38326"/>
                  </a:lnTo>
                  <a:lnTo>
                    <a:pt x="19523" y="89617"/>
                  </a:lnTo>
                  <a:lnTo>
                    <a:pt x="27392" y="130860"/>
                  </a:lnTo>
                  <a:lnTo>
                    <a:pt x="30522" y="147070"/>
                  </a:lnTo>
                  <a:lnTo>
                    <a:pt x="33745" y="163326"/>
                  </a:lnTo>
                  <a:lnTo>
                    <a:pt x="37077" y="179514"/>
                  </a:lnTo>
                  <a:lnTo>
                    <a:pt x="38779" y="187667"/>
                  </a:lnTo>
                  <a:lnTo>
                    <a:pt x="40417" y="195668"/>
                  </a:lnTo>
                  <a:lnTo>
                    <a:pt x="56692" y="273556"/>
                  </a:lnTo>
                  <a:lnTo>
                    <a:pt x="69478" y="319052"/>
                  </a:lnTo>
                  <a:lnTo>
                    <a:pt x="88298" y="363810"/>
                  </a:lnTo>
                  <a:lnTo>
                    <a:pt x="116503" y="409130"/>
                  </a:lnTo>
                  <a:lnTo>
                    <a:pt x="147634" y="450249"/>
                  </a:lnTo>
                  <a:lnTo>
                    <a:pt x="181958" y="492461"/>
                  </a:lnTo>
                  <a:lnTo>
                    <a:pt x="219483" y="533920"/>
                  </a:lnTo>
                  <a:lnTo>
                    <a:pt x="260216" y="572782"/>
                  </a:lnTo>
                  <a:lnTo>
                    <a:pt x="301029" y="605081"/>
                  </a:lnTo>
                  <a:lnTo>
                    <a:pt x="342651" y="631342"/>
                  </a:lnTo>
                  <a:lnTo>
                    <a:pt x="393858" y="655230"/>
                  </a:lnTo>
                  <a:lnTo>
                    <a:pt x="419778" y="66404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38140" y="0"/>
              <a:ext cx="441855" cy="67469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839548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440446" y="665836"/>
                  </a:moveTo>
                  <a:lnTo>
                    <a:pt x="396782" y="652256"/>
                  </a:lnTo>
                  <a:lnTo>
                    <a:pt x="346441" y="628713"/>
                  </a:lnTo>
                  <a:lnTo>
                    <a:pt x="304767" y="602414"/>
                  </a:lnTo>
                  <a:lnTo>
                    <a:pt x="263827" y="570001"/>
                  </a:lnTo>
                  <a:lnTo>
                    <a:pt x="223472" y="531561"/>
                  </a:lnTo>
                  <a:lnTo>
                    <a:pt x="186060" y="490350"/>
                  </a:lnTo>
                  <a:lnTo>
                    <a:pt x="151661" y="448257"/>
                  </a:lnTo>
                  <a:lnTo>
                    <a:pt x="120343" y="407174"/>
                  </a:lnTo>
                  <a:lnTo>
                    <a:pt x="92238" y="362390"/>
                  </a:lnTo>
                  <a:lnTo>
                    <a:pt x="73476" y="318115"/>
                  </a:lnTo>
                  <a:lnTo>
                    <a:pt x="60721" y="273079"/>
                  </a:lnTo>
                  <a:lnTo>
                    <a:pt x="50632" y="226009"/>
                  </a:lnTo>
                  <a:lnTo>
                    <a:pt x="45717" y="202120"/>
                  </a:lnTo>
                  <a:lnTo>
                    <a:pt x="44143" y="194551"/>
                  </a:lnTo>
                  <a:lnTo>
                    <a:pt x="42555" y="186867"/>
                  </a:lnTo>
                  <a:lnTo>
                    <a:pt x="40853" y="179044"/>
                  </a:lnTo>
                  <a:lnTo>
                    <a:pt x="37562" y="163360"/>
                  </a:lnTo>
                  <a:lnTo>
                    <a:pt x="34367" y="147605"/>
                  </a:lnTo>
                  <a:lnTo>
                    <a:pt x="31252" y="131888"/>
                  </a:lnTo>
                  <a:lnTo>
                    <a:pt x="28204" y="116319"/>
                  </a:lnTo>
                  <a:lnTo>
                    <a:pt x="23159" y="90684"/>
                  </a:lnTo>
                  <a:lnTo>
                    <a:pt x="17896" y="64706"/>
                  </a:lnTo>
                  <a:lnTo>
                    <a:pt x="12279" y="38480"/>
                  </a:lnTo>
                  <a:lnTo>
                    <a:pt x="6170" y="12103"/>
                  </a:lnTo>
                  <a:lnTo>
                    <a:pt x="3054" y="0"/>
                  </a:lnTo>
                </a:path>
                <a:path w="440690" h="669290">
                  <a:moveTo>
                    <a:pt x="0" y="0"/>
                  </a:moveTo>
                  <a:lnTo>
                    <a:pt x="9362" y="39039"/>
                  </a:lnTo>
                  <a:lnTo>
                    <a:pt x="20187" y="90980"/>
                  </a:lnTo>
                  <a:lnTo>
                    <a:pt x="25207" y="116497"/>
                  </a:lnTo>
                  <a:lnTo>
                    <a:pt x="28291" y="132166"/>
                  </a:lnTo>
                  <a:lnTo>
                    <a:pt x="31436" y="147991"/>
                  </a:lnTo>
                  <a:lnTo>
                    <a:pt x="34658" y="163861"/>
                  </a:lnTo>
                  <a:lnTo>
                    <a:pt x="37970" y="179666"/>
                  </a:lnTo>
                  <a:lnTo>
                    <a:pt x="39755" y="188093"/>
                  </a:lnTo>
                  <a:lnTo>
                    <a:pt x="41496" y="196410"/>
                  </a:lnTo>
                  <a:lnTo>
                    <a:pt x="43201" y="204628"/>
                  </a:lnTo>
                  <a:lnTo>
                    <a:pt x="44879" y="212763"/>
                  </a:lnTo>
                  <a:lnTo>
                    <a:pt x="47775" y="226936"/>
                  </a:lnTo>
                  <a:lnTo>
                    <a:pt x="57933" y="274174"/>
                  </a:lnTo>
                  <a:lnTo>
                    <a:pt x="70773" y="319390"/>
                  </a:lnTo>
                  <a:lnTo>
                    <a:pt x="89650" y="363880"/>
                  </a:lnTo>
                  <a:lnTo>
                    <a:pt x="117917" y="408939"/>
                  </a:lnTo>
                  <a:lnTo>
                    <a:pt x="149286" y="450087"/>
                  </a:lnTo>
                  <a:lnTo>
                    <a:pt x="183766" y="492274"/>
                  </a:lnTo>
                  <a:lnTo>
                    <a:pt x="221305" y="533626"/>
                  </a:lnTo>
                  <a:lnTo>
                    <a:pt x="261846" y="572274"/>
                  </a:lnTo>
                  <a:lnTo>
                    <a:pt x="302940" y="604807"/>
                  </a:lnTo>
                  <a:lnTo>
                    <a:pt x="344853" y="631253"/>
                  </a:lnTo>
                  <a:lnTo>
                    <a:pt x="395633" y="654996"/>
                  </a:lnTo>
                  <a:lnTo>
                    <a:pt x="421840" y="663975"/>
                  </a:lnTo>
                  <a:lnTo>
                    <a:pt x="440446" y="6688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16919" y="0"/>
              <a:ext cx="463075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819341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460653" y="669972"/>
                  </a:moveTo>
                  <a:lnTo>
                    <a:pt x="398482" y="652014"/>
                  </a:lnTo>
                  <a:lnTo>
                    <a:pt x="348423" y="628548"/>
                  </a:lnTo>
                  <a:lnTo>
                    <a:pt x="306462" y="602065"/>
                  </a:lnTo>
                  <a:lnTo>
                    <a:pt x="265225" y="569429"/>
                  </a:lnTo>
                  <a:lnTo>
                    <a:pt x="224735" y="530863"/>
                  </a:lnTo>
                  <a:lnTo>
                    <a:pt x="187312" y="489711"/>
                  </a:lnTo>
                  <a:lnTo>
                    <a:pt x="152988" y="447807"/>
                  </a:lnTo>
                  <a:lnTo>
                    <a:pt x="121792" y="406984"/>
                  </a:lnTo>
                  <a:lnTo>
                    <a:pt x="93790" y="362838"/>
                  </a:lnTo>
                  <a:lnTo>
                    <a:pt x="75067" y="319193"/>
                  </a:lnTo>
                  <a:lnTo>
                    <a:pt x="62304" y="274794"/>
                  </a:lnTo>
                  <a:lnTo>
                    <a:pt x="52183" y="228383"/>
                  </a:lnTo>
                  <a:lnTo>
                    <a:pt x="47143" y="204150"/>
                  </a:lnTo>
                  <a:lnTo>
                    <a:pt x="45417" y="195940"/>
                  </a:lnTo>
                  <a:lnTo>
                    <a:pt x="43638" y="187632"/>
                  </a:lnTo>
                  <a:lnTo>
                    <a:pt x="41807" y="179209"/>
                  </a:lnTo>
                  <a:lnTo>
                    <a:pt x="38431" y="163464"/>
                  </a:lnTo>
                  <a:lnTo>
                    <a:pt x="35136" y="147643"/>
                  </a:lnTo>
                  <a:lnTo>
                    <a:pt x="31913" y="131860"/>
                  </a:lnTo>
                  <a:lnTo>
                    <a:pt x="28751" y="116230"/>
                  </a:lnTo>
                  <a:lnTo>
                    <a:pt x="23590" y="90694"/>
                  </a:lnTo>
                  <a:lnTo>
                    <a:pt x="18213" y="64822"/>
                  </a:lnTo>
                  <a:lnTo>
                    <a:pt x="12499" y="38704"/>
                  </a:lnTo>
                  <a:lnTo>
                    <a:pt x="6323" y="12433"/>
                  </a:lnTo>
                  <a:lnTo>
                    <a:pt x="3074" y="0"/>
                  </a:lnTo>
                </a:path>
                <a:path w="461009" h="673100">
                  <a:moveTo>
                    <a:pt x="0" y="0"/>
                  </a:moveTo>
                  <a:lnTo>
                    <a:pt x="9628" y="39457"/>
                  </a:lnTo>
                  <a:lnTo>
                    <a:pt x="20753" y="91584"/>
                  </a:lnTo>
                  <a:lnTo>
                    <a:pt x="29065" y="132740"/>
                  </a:lnTo>
                  <a:lnTo>
                    <a:pt x="32263" y="148439"/>
                  </a:lnTo>
                  <a:lnTo>
                    <a:pt x="35537" y="164178"/>
                  </a:lnTo>
                  <a:lnTo>
                    <a:pt x="38899" y="179844"/>
                  </a:lnTo>
                  <a:lnTo>
                    <a:pt x="40727" y="188266"/>
                  </a:lnTo>
                  <a:lnTo>
                    <a:pt x="42502" y="196568"/>
                  </a:lnTo>
                  <a:lnTo>
                    <a:pt x="44235" y="204763"/>
                  </a:lnTo>
                  <a:lnTo>
                    <a:pt x="45934" y="212864"/>
                  </a:lnTo>
                  <a:lnTo>
                    <a:pt x="49338" y="229222"/>
                  </a:lnTo>
                  <a:lnTo>
                    <a:pt x="59511" y="275822"/>
                  </a:lnTo>
                  <a:lnTo>
                    <a:pt x="72350" y="320427"/>
                  </a:lnTo>
                  <a:lnTo>
                    <a:pt x="91200" y="364317"/>
                  </a:lnTo>
                  <a:lnTo>
                    <a:pt x="119404" y="408774"/>
                  </a:lnTo>
                  <a:lnTo>
                    <a:pt x="150770" y="449765"/>
                  </a:lnTo>
                  <a:lnTo>
                    <a:pt x="185244" y="491813"/>
                  </a:lnTo>
                  <a:lnTo>
                    <a:pt x="222770" y="533061"/>
                  </a:lnTo>
                  <a:lnTo>
                    <a:pt x="263295" y="571652"/>
                  </a:lnTo>
                  <a:lnTo>
                    <a:pt x="304803" y="604527"/>
                  </a:lnTo>
                  <a:lnTo>
                    <a:pt x="347064" y="631202"/>
                  </a:lnTo>
                  <a:lnTo>
                    <a:pt x="397462" y="654818"/>
                  </a:lnTo>
                  <a:lnTo>
                    <a:pt x="450214" y="670928"/>
                  </a:lnTo>
                  <a:lnTo>
                    <a:pt x="460653" y="67299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99588" y="0"/>
              <a:ext cx="480406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99694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480300" y="673361"/>
                  </a:moveTo>
                  <a:lnTo>
                    <a:pt x="425903" y="660683"/>
                  </a:lnTo>
                  <a:lnTo>
                    <a:pt x="375280" y="641071"/>
                  </a:lnTo>
                  <a:lnTo>
                    <a:pt x="329373" y="615857"/>
                  </a:lnTo>
                  <a:lnTo>
                    <a:pt x="287670" y="586218"/>
                  </a:lnTo>
                  <a:lnTo>
                    <a:pt x="226586" y="530565"/>
                  </a:lnTo>
                  <a:lnTo>
                    <a:pt x="189133" y="489499"/>
                  </a:lnTo>
                  <a:lnTo>
                    <a:pt x="154661" y="447629"/>
                  </a:lnTo>
                  <a:lnTo>
                    <a:pt x="123252" y="406806"/>
                  </a:lnTo>
                  <a:lnTo>
                    <a:pt x="95180" y="362889"/>
                  </a:lnTo>
                  <a:lnTo>
                    <a:pt x="76397" y="319494"/>
                  </a:lnTo>
                  <a:lnTo>
                    <a:pt x="63578" y="275365"/>
                  </a:lnTo>
                  <a:lnTo>
                    <a:pt x="53402" y="229248"/>
                  </a:lnTo>
                  <a:lnTo>
                    <a:pt x="48152" y="204310"/>
                  </a:lnTo>
                  <a:lnTo>
                    <a:pt x="46400" y="196109"/>
                  </a:lnTo>
                  <a:lnTo>
                    <a:pt x="44592" y="187805"/>
                  </a:lnTo>
                  <a:lnTo>
                    <a:pt x="42721" y="179387"/>
                  </a:lnTo>
                  <a:lnTo>
                    <a:pt x="39389" y="164123"/>
                  </a:lnTo>
                  <a:lnTo>
                    <a:pt x="36128" y="148785"/>
                  </a:lnTo>
                  <a:lnTo>
                    <a:pt x="32933" y="133483"/>
                  </a:lnTo>
                  <a:lnTo>
                    <a:pt x="29793" y="118326"/>
                  </a:lnTo>
                  <a:lnTo>
                    <a:pt x="24402" y="92358"/>
                  </a:lnTo>
                  <a:lnTo>
                    <a:pt x="18798" y="66048"/>
                  </a:lnTo>
                  <a:lnTo>
                    <a:pt x="12855" y="39493"/>
                  </a:lnTo>
                  <a:lnTo>
                    <a:pt x="6450" y="12789"/>
                  </a:lnTo>
                  <a:lnTo>
                    <a:pt x="3062" y="0"/>
                  </a:lnTo>
                </a:path>
                <a:path w="480695" h="676910">
                  <a:moveTo>
                    <a:pt x="0" y="0"/>
                  </a:moveTo>
                  <a:lnTo>
                    <a:pt x="9991" y="40303"/>
                  </a:lnTo>
                  <a:lnTo>
                    <a:pt x="21580" y="93381"/>
                  </a:lnTo>
                  <a:lnTo>
                    <a:pt x="30119" y="134498"/>
                  </a:lnTo>
                  <a:lnTo>
                    <a:pt x="33293" y="149682"/>
                  </a:lnTo>
                  <a:lnTo>
                    <a:pt x="36527" y="164905"/>
                  </a:lnTo>
                  <a:lnTo>
                    <a:pt x="39826" y="180061"/>
                  </a:lnTo>
                  <a:lnTo>
                    <a:pt x="41692" y="188459"/>
                  </a:lnTo>
                  <a:lnTo>
                    <a:pt x="43491" y="196748"/>
                  </a:lnTo>
                  <a:lnTo>
                    <a:pt x="45235" y="204942"/>
                  </a:lnTo>
                  <a:lnTo>
                    <a:pt x="46938" y="213055"/>
                  </a:lnTo>
                  <a:lnTo>
                    <a:pt x="50519" y="230022"/>
                  </a:lnTo>
                  <a:lnTo>
                    <a:pt x="60750" y="276348"/>
                  </a:lnTo>
                  <a:lnTo>
                    <a:pt x="73651" y="320700"/>
                  </a:lnTo>
                  <a:lnTo>
                    <a:pt x="92569" y="364357"/>
                  </a:lnTo>
                  <a:lnTo>
                    <a:pt x="120852" y="408597"/>
                  </a:lnTo>
                  <a:lnTo>
                    <a:pt x="152337" y="449502"/>
                  </a:lnTo>
                  <a:lnTo>
                    <a:pt x="186908" y="491469"/>
                  </a:lnTo>
                  <a:lnTo>
                    <a:pt x="224493" y="532654"/>
                  </a:lnTo>
                  <a:lnTo>
                    <a:pt x="265022" y="571208"/>
                  </a:lnTo>
                  <a:lnTo>
                    <a:pt x="306776" y="604279"/>
                  </a:lnTo>
                  <a:lnTo>
                    <a:pt x="349274" y="631101"/>
                  </a:lnTo>
                  <a:lnTo>
                    <a:pt x="399282" y="654585"/>
                  </a:lnTo>
                  <a:lnTo>
                    <a:pt x="451585" y="670725"/>
                  </a:lnTo>
                  <a:lnTo>
                    <a:pt x="477670" y="675998"/>
                  </a:lnTo>
                  <a:lnTo>
                    <a:pt x="480300" y="676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79427" y="0"/>
              <a:ext cx="500568" cy="68814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80567" y="0"/>
              <a:ext cx="499745" cy="678815"/>
            </a:xfrm>
            <a:custGeom>
              <a:avLst/>
              <a:gdLst/>
              <a:ahLst/>
              <a:cxnLst/>
              <a:rect l="l" t="t" r="r" b="b"/>
              <a:pathLst>
                <a:path w="499745" h="678815">
                  <a:moveTo>
                    <a:pt x="499427" y="675831"/>
                  </a:moveTo>
                  <a:lnTo>
                    <a:pt x="453681" y="667651"/>
                  </a:lnTo>
                  <a:lnTo>
                    <a:pt x="402249" y="651644"/>
                  </a:lnTo>
                  <a:lnTo>
                    <a:pt x="353046" y="628484"/>
                  </a:lnTo>
                  <a:lnTo>
                    <a:pt x="310554" y="601657"/>
                  </a:lnTo>
                  <a:lnTo>
                    <a:pt x="268756" y="568553"/>
                  </a:lnTo>
                  <a:lnTo>
                    <a:pt x="228487" y="530271"/>
                  </a:lnTo>
                  <a:lnTo>
                    <a:pt x="190974" y="489286"/>
                  </a:lnTo>
                  <a:lnTo>
                    <a:pt x="156344" y="447463"/>
                  </a:lnTo>
                  <a:lnTo>
                    <a:pt x="124726" y="406666"/>
                  </a:lnTo>
                  <a:lnTo>
                    <a:pt x="96583" y="362916"/>
                  </a:lnTo>
                  <a:lnTo>
                    <a:pt x="77736" y="319698"/>
                  </a:lnTo>
                  <a:lnTo>
                    <a:pt x="64861" y="275759"/>
                  </a:lnTo>
                  <a:lnTo>
                    <a:pt x="54634" y="229844"/>
                  </a:lnTo>
                  <a:lnTo>
                    <a:pt x="52209" y="218414"/>
                  </a:lnTo>
                  <a:lnTo>
                    <a:pt x="50939" y="212572"/>
                  </a:lnTo>
                  <a:lnTo>
                    <a:pt x="49223" y="204501"/>
                  </a:lnTo>
                  <a:lnTo>
                    <a:pt x="47448" y="196322"/>
                  </a:lnTo>
                  <a:lnTo>
                    <a:pt x="45618" y="188030"/>
                  </a:lnTo>
                  <a:lnTo>
                    <a:pt x="43738" y="179615"/>
                  </a:lnTo>
                  <a:lnTo>
                    <a:pt x="40409" y="164716"/>
                  </a:lnTo>
                  <a:lnTo>
                    <a:pt x="37150" y="149774"/>
                  </a:lnTo>
                  <a:lnTo>
                    <a:pt x="33933" y="134788"/>
                  </a:lnTo>
                  <a:lnTo>
                    <a:pt x="30733" y="119760"/>
                  </a:lnTo>
                  <a:lnTo>
                    <a:pt x="25139" y="93526"/>
                  </a:lnTo>
                  <a:lnTo>
                    <a:pt x="19330" y="66952"/>
                  </a:lnTo>
                  <a:lnTo>
                    <a:pt x="13190" y="40138"/>
                  </a:lnTo>
                  <a:lnTo>
                    <a:pt x="6603" y="13182"/>
                  </a:lnTo>
                  <a:lnTo>
                    <a:pt x="3060" y="0"/>
                  </a:lnTo>
                </a:path>
                <a:path w="499745" h="678815">
                  <a:moveTo>
                    <a:pt x="0" y="0"/>
                  </a:moveTo>
                  <a:lnTo>
                    <a:pt x="10330" y="40940"/>
                  </a:lnTo>
                  <a:lnTo>
                    <a:pt x="22308" y="94489"/>
                  </a:lnTo>
                  <a:lnTo>
                    <a:pt x="31105" y="135728"/>
                  </a:lnTo>
                  <a:lnTo>
                    <a:pt x="34297" y="150617"/>
                  </a:lnTo>
                  <a:lnTo>
                    <a:pt x="37529" y="165470"/>
                  </a:lnTo>
                  <a:lnTo>
                    <a:pt x="40830" y="180289"/>
                  </a:lnTo>
                  <a:lnTo>
                    <a:pt x="42721" y="188663"/>
                  </a:lnTo>
                  <a:lnTo>
                    <a:pt x="44540" y="196943"/>
                  </a:lnTo>
                  <a:lnTo>
                    <a:pt x="46303" y="205126"/>
                  </a:lnTo>
                  <a:lnTo>
                    <a:pt x="48030" y="213207"/>
                  </a:lnTo>
                  <a:lnTo>
                    <a:pt x="49300" y="219074"/>
                  </a:lnTo>
                  <a:lnTo>
                    <a:pt x="62012" y="276733"/>
                  </a:lnTo>
                  <a:lnTo>
                    <a:pt x="74977" y="320905"/>
                  </a:lnTo>
                  <a:lnTo>
                    <a:pt x="93985" y="364383"/>
                  </a:lnTo>
                  <a:lnTo>
                    <a:pt x="122402" y="408444"/>
                  </a:lnTo>
                  <a:lnTo>
                    <a:pt x="154151" y="449400"/>
                  </a:lnTo>
                  <a:lnTo>
                    <a:pt x="188897" y="491362"/>
                  </a:lnTo>
                  <a:lnTo>
                    <a:pt x="226499" y="532449"/>
                  </a:lnTo>
                  <a:lnTo>
                    <a:pt x="266813" y="570775"/>
                  </a:lnTo>
                  <a:lnTo>
                    <a:pt x="308846" y="604067"/>
                  </a:lnTo>
                  <a:lnTo>
                    <a:pt x="351611" y="631062"/>
                  </a:lnTo>
                  <a:lnTo>
                    <a:pt x="401184" y="654400"/>
                  </a:lnTo>
                  <a:lnTo>
                    <a:pt x="452995" y="670547"/>
                  </a:lnTo>
                  <a:lnTo>
                    <a:pt x="479052" y="675900"/>
                  </a:lnTo>
                  <a:lnTo>
                    <a:pt x="499427" y="67882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59794" y="0"/>
              <a:ext cx="483149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762015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517980" y="677722"/>
                  </a:moveTo>
                  <a:lnTo>
                    <a:pt x="455127" y="667499"/>
                  </a:lnTo>
                  <a:lnTo>
                    <a:pt x="404251" y="651503"/>
                  </a:lnTo>
                  <a:lnTo>
                    <a:pt x="355508" y="628497"/>
                  </a:lnTo>
                  <a:lnTo>
                    <a:pt x="312711" y="601478"/>
                  </a:lnTo>
                  <a:lnTo>
                    <a:pt x="270571" y="568096"/>
                  </a:lnTo>
                  <a:lnTo>
                    <a:pt x="230369" y="529924"/>
                  </a:lnTo>
                  <a:lnTo>
                    <a:pt x="192815" y="489027"/>
                  </a:lnTo>
                  <a:lnTo>
                    <a:pt x="158071" y="447275"/>
                  </a:lnTo>
                  <a:lnTo>
                    <a:pt x="126299" y="406539"/>
                  </a:lnTo>
                  <a:lnTo>
                    <a:pt x="98014" y="362939"/>
                  </a:lnTo>
                  <a:lnTo>
                    <a:pt x="79074" y="319887"/>
                  </a:lnTo>
                  <a:lnTo>
                    <a:pt x="66134" y="276130"/>
                  </a:lnTo>
                  <a:lnTo>
                    <a:pt x="55852" y="230415"/>
                  </a:lnTo>
                  <a:lnTo>
                    <a:pt x="54620" y="224612"/>
                  </a:lnTo>
                  <a:lnTo>
                    <a:pt x="53362" y="218731"/>
                  </a:lnTo>
                  <a:lnTo>
                    <a:pt x="52054" y="212762"/>
                  </a:lnTo>
                  <a:lnTo>
                    <a:pt x="50313" y="204684"/>
                  </a:lnTo>
                  <a:lnTo>
                    <a:pt x="48517" y="196511"/>
                  </a:lnTo>
                  <a:lnTo>
                    <a:pt x="46664" y="188222"/>
                  </a:lnTo>
                  <a:lnTo>
                    <a:pt x="44752" y="179793"/>
                  </a:lnTo>
                  <a:lnTo>
                    <a:pt x="41390" y="165044"/>
                  </a:lnTo>
                  <a:lnTo>
                    <a:pt x="38089" y="150247"/>
                  </a:lnTo>
                  <a:lnTo>
                    <a:pt x="34824" y="135402"/>
                  </a:lnTo>
                  <a:lnTo>
                    <a:pt x="31569" y="120510"/>
                  </a:lnTo>
                  <a:lnTo>
                    <a:pt x="25800" y="94177"/>
                  </a:lnTo>
                  <a:lnTo>
                    <a:pt x="19827" y="67503"/>
                  </a:lnTo>
                  <a:lnTo>
                    <a:pt x="13537" y="40596"/>
                  </a:lnTo>
                  <a:lnTo>
                    <a:pt x="6817" y="13563"/>
                  </a:lnTo>
                  <a:lnTo>
                    <a:pt x="3061" y="0"/>
                  </a:lnTo>
                </a:path>
                <a:path w="518159" h="680720">
                  <a:moveTo>
                    <a:pt x="0" y="0"/>
                  </a:moveTo>
                  <a:lnTo>
                    <a:pt x="10691" y="41397"/>
                  </a:lnTo>
                  <a:lnTo>
                    <a:pt x="22981" y="95102"/>
                  </a:lnTo>
                  <a:lnTo>
                    <a:pt x="31993" y="136309"/>
                  </a:lnTo>
                  <a:lnTo>
                    <a:pt x="35240" y="151075"/>
                  </a:lnTo>
                  <a:lnTo>
                    <a:pt x="38524" y="165799"/>
                  </a:lnTo>
                  <a:lnTo>
                    <a:pt x="41869" y="180479"/>
                  </a:lnTo>
                  <a:lnTo>
                    <a:pt x="43783" y="188877"/>
                  </a:lnTo>
                  <a:lnTo>
                    <a:pt x="45628" y="197162"/>
                  </a:lnTo>
                  <a:lnTo>
                    <a:pt x="47416" y="205345"/>
                  </a:lnTo>
                  <a:lnTo>
                    <a:pt x="49159" y="213436"/>
                  </a:lnTo>
                  <a:lnTo>
                    <a:pt x="50454" y="219379"/>
                  </a:lnTo>
                  <a:lnTo>
                    <a:pt x="63286" y="276975"/>
                  </a:lnTo>
                  <a:lnTo>
                    <a:pt x="76315" y="321003"/>
                  </a:lnTo>
                  <a:lnTo>
                    <a:pt x="95406" y="364372"/>
                  </a:lnTo>
                  <a:lnTo>
                    <a:pt x="123936" y="408368"/>
                  </a:lnTo>
                  <a:lnTo>
                    <a:pt x="155899" y="449278"/>
                  </a:lnTo>
                  <a:lnTo>
                    <a:pt x="190794" y="491172"/>
                  </a:lnTo>
                  <a:lnTo>
                    <a:pt x="228430" y="532151"/>
                  </a:lnTo>
                  <a:lnTo>
                    <a:pt x="268615" y="570318"/>
                  </a:lnTo>
                  <a:lnTo>
                    <a:pt x="311052" y="603938"/>
                  </a:lnTo>
                  <a:lnTo>
                    <a:pt x="354137" y="631139"/>
                  </a:lnTo>
                  <a:lnTo>
                    <a:pt x="403206" y="654300"/>
                  </a:lnTo>
                  <a:lnTo>
                    <a:pt x="454428" y="670394"/>
                  </a:lnTo>
                  <a:lnTo>
                    <a:pt x="506902" y="679711"/>
                  </a:lnTo>
                  <a:lnTo>
                    <a:pt x="51798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40738" y="0"/>
              <a:ext cx="511990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44124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535870" y="679248"/>
                  </a:moveTo>
                  <a:lnTo>
                    <a:pt x="482230" y="672843"/>
                  </a:lnTo>
                  <a:lnTo>
                    <a:pt x="431020" y="660228"/>
                  </a:lnTo>
                  <a:lnTo>
                    <a:pt x="381828" y="640922"/>
                  </a:lnTo>
                  <a:lnTo>
                    <a:pt x="336243" y="615811"/>
                  </a:lnTo>
                  <a:lnTo>
                    <a:pt x="293769" y="585599"/>
                  </a:lnTo>
                  <a:lnTo>
                    <a:pt x="232643" y="530053"/>
                  </a:lnTo>
                  <a:lnTo>
                    <a:pt x="195031" y="489201"/>
                  </a:lnTo>
                  <a:lnTo>
                    <a:pt x="160014" y="447343"/>
                  </a:lnTo>
                  <a:lnTo>
                    <a:pt x="127845" y="406412"/>
                  </a:lnTo>
                  <a:lnTo>
                    <a:pt x="99434" y="362955"/>
                  </a:lnTo>
                  <a:lnTo>
                    <a:pt x="80408" y="320060"/>
                  </a:lnTo>
                  <a:lnTo>
                    <a:pt x="67410" y="276473"/>
                  </a:lnTo>
                  <a:lnTo>
                    <a:pt x="57080" y="230937"/>
                  </a:lnTo>
                  <a:lnTo>
                    <a:pt x="54515" y="219049"/>
                  </a:lnTo>
                  <a:lnTo>
                    <a:pt x="53169" y="212979"/>
                  </a:lnTo>
                  <a:lnTo>
                    <a:pt x="42508" y="166002"/>
                  </a:lnTo>
                  <a:lnTo>
                    <a:pt x="39300" y="151925"/>
                  </a:lnTo>
                  <a:lnTo>
                    <a:pt x="36120" y="137803"/>
                  </a:lnTo>
                  <a:lnTo>
                    <a:pt x="32950" y="123634"/>
                  </a:lnTo>
                  <a:lnTo>
                    <a:pt x="26889" y="96647"/>
                  </a:lnTo>
                  <a:lnTo>
                    <a:pt x="20615" y="69307"/>
                  </a:lnTo>
                  <a:lnTo>
                    <a:pt x="14023" y="41724"/>
                  </a:lnTo>
                  <a:lnTo>
                    <a:pt x="7004" y="14008"/>
                  </a:lnTo>
                  <a:lnTo>
                    <a:pt x="3088" y="0"/>
                  </a:lnTo>
                </a:path>
                <a:path w="535940" h="682625">
                  <a:moveTo>
                    <a:pt x="0" y="0"/>
                  </a:moveTo>
                  <a:lnTo>
                    <a:pt x="11076" y="42205"/>
                  </a:lnTo>
                  <a:lnTo>
                    <a:pt x="23833" y="96671"/>
                  </a:lnTo>
                  <a:lnTo>
                    <a:pt x="33071" y="137831"/>
                  </a:lnTo>
                  <a:lnTo>
                    <a:pt x="36303" y="152173"/>
                  </a:lnTo>
                  <a:lnTo>
                    <a:pt x="39563" y="166469"/>
                  </a:lnTo>
                  <a:lnTo>
                    <a:pt x="42869" y="180721"/>
                  </a:lnTo>
                  <a:lnTo>
                    <a:pt x="44812" y="189129"/>
                  </a:lnTo>
                  <a:lnTo>
                    <a:pt x="46685" y="197405"/>
                  </a:lnTo>
                  <a:lnTo>
                    <a:pt x="48502" y="205563"/>
                  </a:lnTo>
                  <a:lnTo>
                    <a:pt x="50273" y="213614"/>
                  </a:lnTo>
                  <a:lnTo>
                    <a:pt x="51632" y="219786"/>
                  </a:lnTo>
                  <a:lnTo>
                    <a:pt x="52953" y="225857"/>
                  </a:lnTo>
                  <a:lnTo>
                    <a:pt x="54235" y="231851"/>
                  </a:lnTo>
                  <a:lnTo>
                    <a:pt x="64641" y="277568"/>
                  </a:lnTo>
                  <a:lnTo>
                    <a:pt x="77727" y="321351"/>
                  </a:lnTo>
                  <a:lnTo>
                    <a:pt x="96876" y="364482"/>
                  </a:lnTo>
                  <a:lnTo>
                    <a:pt x="125470" y="408241"/>
                  </a:lnTo>
                  <a:lnTo>
                    <a:pt x="157679" y="449211"/>
                  </a:lnTo>
                  <a:lnTo>
                    <a:pt x="192767" y="491142"/>
                  </a:lnTo>
                  <a:lnTo>
                    <a:pt x="230493" y="532123"/>
                  </a:lnTo>
                  <a:lnTo>
                    <a:pt x="270618" y="570242"/>
                  </a:lnTo>
                  <a:lnTo>
                    <a:pt x="313160" y="603939"/>
                  </a:lnTo>
                  <a:lnTo>
                    <a:pt x="356292" y="631177"/>
                  </a:lnTo>
                  <a:lnTo>
                    <a:pt x="405035" y="654196"/>
                  </a:lnTo>
                  <a:lnTo>
                    <a:pt x="455873" y="670242"/>
                  </a:lnTo>
                  <a:lnTo>
                    <a:pt x="508240" y="679753"/>
                  </a:lnTo>
                  <a:lnTo>
                    <a:pt x="535410" y="682196"/>
                  </a:lnTo>
                  <a:lnTo>
                    <a:pt x="53587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726083" y="1"/>
              <a:ext cx="537715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26953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4" h="683260">
                  <a:moveTo>
                    <a:pt x="553041" y="679955"/>
                  </a:moveTo>
                  <a:lnTo>
                    <a:pt x="509845" y="676848"/>
                  </a:lnTo>
                  <a:lnTo>
                    <a:pt x="457982" y="667245"/>
                  </a:lnTo>
                  <a:lnTo>
                    <a:pt x="408040" y="651316"/>
                  </a:lnTo>
                  <a:lnTo>
                    <a:pt x="360128" y="628625"/>
                  </a:lnTo>
                  <a:lnTo>
                    <a:pt x="316945" y="601350"/>
                  </a:lnTo>
                  <a:lnTo>
                    <a:pt x="274314" y="567588"/>
                  </a:lnTo>
                  <a:lnTo>
                    <a:pt x="234891" y="530280"/>
                  </a:lnTo>
                  <a:lnTo>
                    <a:pt x="197738" y="490141"/>
                  </a:lnTo>
                  <a:lnTo>
                    <a:pt x="162631" y="448406"/>
                  </a:lnTo>
                  <a:lnTo>
                    <a:pt x="129344" y="406311"/>
                  </a:lnTo>
                  <a:lnTo>
                    <a:pt x="100863" y="363066"/>
                  </a:lnTo>
                  <a:lnTo>
                    <a:pt x="81776" y="320394"/>
                  </a:lnTo>
                  <a:lnTo>
                    <a:pt x="68718" y="277043"/>
                  </a:lnTo>
                  <a:lnTo>
                    <a:pt x="58325" y="231762"/>
                  </a:lnTo>
                  <a:lnTo>
                    <a:pt x="57004" y="225679"/>
                  </a:lnTo>
                  <a:lnTo>
                    <a:pt x="55658" y="219507"/>
                  </a:lnTo>
                  <a:lnTo>
                    <a:pt x="54261" y="213220"/>
                  </a:lnTo>
                  <a:lnTo>
                    <a:pt x="52478" y="205150"/>
                  </a:lnTo>
                  <a:lnTo>
                    <a:pt x="50632" y="196990"/>
                  </a:lnTo>
                  <a:lnTo>
                    <a:pt x="48725" y="188724"/>
                  </a:lnTo>
                  <a:lnTo>
                    <a:pt x="46756" y="180340"/>
                  </a:lnTo>
                  <a:lnTo>
                    <a:pt x="43497" y="166602"/>
                  </a:lnTo>
                  <a:lnTo>
                    <a:pt x="40283" y="152819"/>
                  </a:lnTo>
                  <a:lnTo>
                    <a:pt x="37095" y="138988"/>
                  </a:lnTo>
                  <a:lnTo>
                    <a:pt x="33916" y="125108"/>
                  </a:lnTo>
                  <a:lnTo>
                    <a:pt x="27647" y="97846"/>
                  </a:lnTo>
                  <a:lnTo>
                    <a:pt x="21170" y="70239"/>
                  </a:lnTo>
                  <a:lnTo>
                    <a:pt x="14376" y="42395"/>
                  </a:lnTo>
                  <a:lnTo>
                    <a:pt x="7157" y="14427"/>
                  </a:lnTo>
                  <a:lnTo>
                    <a:pt x="3073" y="0"/>
                  </a:lnTo>
                </a:path>
                <a:path w="553084" h="683260">
                  <a:moveTo>
                    <a:pt x="0" y="0"/>
                  </a:moveTo>
                  <a:lnTo>
                    <a:pt x="11534" y="43254"/>
                  </a:lnTo>
                  <a:lnTo>
                    <a:pt x="24856" y="98942"/>
                  </a:lnTo>
                  <a:lnTo>
                    <a:pt x="34298" y="140062"/>
                  </a:lnTo>
                  <a:lnTo>
                    <a:pt x="37454" y="153757"/>
                  </a:lnTo>
                  <a:lnTo>
                    <a:pt x="40632" y="167412"/>
                  </a:lnTo>
                  <a:lnTo>
                    <a:pt x="43847" y="181026"/>
                  </a:lnTo>
                  <a:lnTo>
                    <a:pt x="45827" y="189413"/>
                  </a:lnTo>
                  <a:lnTo>
                    <a:pt x="47732" y="197669"/>
                  </a:lnTo>
                  <a:lnTo>
                    <a:pt x="49568" y="205811"/>
                  </a:lnTo>
                  <a:lnTo>
                    <a:pt x="51340" y="213855"/>
                  </a:lnTo>
                  <a:lnTo>
                    <a:pt x="52737" y="220091"/>
                  </a:lnTo>
                  <a:lnTo>
                    <a:pt x="65849" y="277854"/>
                  </a:lnTo>
                  <a:lnTo>
                    <a:pt x="79002" y="321502"/>
                  </a:lnTo>
                  <a:lnTo>
                    <a:pt x="98245" y="364505"/>
                  </a:lnTo>
                  <a:lnTo>
                    <a:pt x="126969" y="408140"/>
                  </a:lnTo>
                  <a:lnTo>
                    <a:pt x="160327" y="450299"/>
                  </a:lnTo>
                  <a:lnTo>
                    <a:pt x="195522" y="492119"/>
                  </a:lnTo>
                  <a:lnTo>
                    <a:pt x="232791" y="532366"/>
                  </a:lnTo>
                  <a:lnTo>
                    <a:pt x="272371" y="569811"/>
                  </a:lnTo>
                  <a:lnTo>
                    <a:pt x="315275" y="603799"/>
                  </a:lnTo>
                  <a:lnTo>
                    <a:pt x="358731" y="631253"/>
                  </a:lnTo>
                  <a:lnTo>
                    <a:pt x="406980" y="654090"/>
                  </a:lnTo>
                  <a:lnTo>
                    <a:pt x="457258" y="670115"/>
                  </a:lnTo>
                  <a:lnTo>
                    <a:pt x="509393" y="679801"/>
                  </a:lnTo>
                  <a:lnTo>
                    <a:pt x="536598" y="682337"/>
                  </a:lnTo>
                  <a:lnTo>
                    <a:pt x="553041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708393" y="0"/>
              <a:ext cx="571601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710457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569537" y="680473"/>
                  </a:moveTo>
                  <a:lnTo>
                    <a:pt x="511271" y="676932"/>
                  </a:lnTo>
                  <a:lnTo>
                    <a:pt x="459428" y="667131"/>
                  </a:lnTo>
                  <a:lnTo>
                    <a:pt x="410066" y="651224"/>
                  </a:lnTo>
                  <a:lnTo>
                    <a:pt x="362667" y="628726"/>
                  </a:lnTo>
                  <a:lnTo>
                    <a:pt x="319153" y="601232"/>
                  </a:lnTo>
                  <a:lnTo>
                    <a:pt x="276154" y="567156"/>
                  </a:lnTo>
                  <a:lnTo>
                    <a:pt x="236769" y="529954"/>
                  </a:lnTo>
                  <a:lnTo>
                    <a:pt x="199557" y="489909"/>
                  </a:lnTo>
                  <a:lnTo>
                    <a:pt x="164322" y="448263"/>
                  </a:lnTo>
                  <a:lnTo>
                    <a:pt x="130866" y="406260"/>
                  </a:lnTo>
                  <a:lnTo>
                    <a:pt x="102284" y="363143"/>
                  </a:lnTo>
                  <a:lnTo>
                    <a:pt x="83119" y="320621"/>
                  </a:lnTo>
                  <a:lnTo>
                    <a:pt x="70000" y="277437"/>
                  </a:lnTo>
                  <a:lnTo>
                    <a:pt x="59556" y="232334"/>
                  </a:lnTo>
                  <a:lnTo>
                    <a:pt x="58197" y="226136"/>
                  </a:lnTo>
                  <a:lnTo>
                    <a:pt x="56800" y="219837"/>
                  </a:lnTo>
                  <a:lnTo>
                    <a:pt x="55365" y="213436"/>
                  </a:lnTo>
                  <a:lnTo>
                    <a:pt x="53572" y="205402"/>
                  </a:lnTo>
                  <a:lnTo>
                    <a:pt x="51713" y="197258"/>
                  </a:lnTo>
                  <a:lnTo>
                    <a:pt x="49778" y="188992"/>
                  </a:lnTo>
                  <a:lnTo>
                    <a:pt x="47757" y="180594"/>
                  </a:lnTo>
                  <a:lnTo>
                    <a:pt x="44922" y="168783"/>
                  </a:lnTo>
                  <a:lnTo>
                    <a:pt x="42106" y="156935"/>
                  </a:lnTo>
                  <a:lnTo>
                    <a:pt x="39299" y="145052"/>
                  </a:lnTo>
                  <a:lnTo>
                    <a:pt x="36492" y="133134"/>
                  </a:lnTo>
                  <a:lnTo>
                    <a:pt x="29626" y="104026"/>
                  </a:lnTo>
                  <a:lnTo>
                    <a:pt x="22543" y="74539"/>
                  </a:lnTo>
                  <a:lnTo>
                    <a:pt x="15149" y="44791"/>
                  </a:lnTo>
                  <a:lnTo>
                    <a:pt x="7346" y="14897"/>
                  </a:lnTo>
                  <a:lnTo>
                    <a:pt x="3053" y="0"/>
                  </a:lnTo>
                </a:path>
                <a:path w="569595" h="683895">
                  <a:moveTo>
                    <a:pt x="0" y="0"/>
                  </a:moveTo>
                  <a:lnTo>
                    <a:pt x="12293" y="45536"/>
                  </a:lnTo>
                  <a:lnTo>
                    <a:pt x="26751" y="104752"/>
                  </a:lnTo>
                  <a:lnTo>
                    <a:pt x="36427" y="145766"/>
                  </a:lnTo>
                  <a:lnTo>
                    <a:pt x="39229" y="157642"/>
                  </a:lnTo>
                  <a:lnTo>
                    <a:pt x="42041" y="169484"/>
                  </a:lnTo>
                  <a:lnTo>
                    <a:pt x="44874" y="181292"/>
                  </a:lnTo>
                  <a:lnTo>
                    <a:pt x="46883" y="189668"/>
                  </a:lnTo>
                  <a:lnTo>
                    <a:pt x="48816" y="197923"/>
                  </a:lnTo>
                  <a:lnTo>
                    <a:pt x="50681" y="206063"/>
                  </a:lnTo>
                  <a:lnTo>
                    <a:pt x="52482" y="214096"/>
                  </a:lnTo>
                  <a:lnTo>
                    <a:pt x="53917" y="220472"/>
                  </a:lnTo>
                  <a:lnTo>
                    <a:pt x="67152" y="278284"/>
                  </a:lnTo>
                  <a:lnTo>
                    <a:pt x="80363" y="321757"/>
                  </a:lnTo>
                  <a:lnTo>
                    <a:pt x="99687" y="364607"/>
                  </a:lnTo>
                  <a:lnTo>
                    <a:pt x="128529" y="408114"/>
                  </a:lnTo>
                  <a:lnTo>
                    <a:pt x="162022" y="450161"/>
                  </a:lnTo>
                  <a:lnTo>
                    <a:pt x="197322" y="491872"/>
                  </a:lnTo>
                  <a:lnTo>
                    <a:pt x="234646" y="532024"/>
                  </a:lnTo>
                  <a:lnTo>
                    <a:pt x="274211" y="569392"/>
                  </a:lnTo>
                  <a:lnTo>
                    <a:pt x="317526" y="603713"/>
                  </a:lnTo>
                  <a:lnTo>
                    <a:pt x="361346" y="631406"/>
                  </a:lnTo>
                  <a:lnTo>
                    <a:pt x="409037" y="654047"/>
                  </a:lnTo>
                  <a:lnTo>
                    <a:pt x="458691" y="670039"/>
                  </a:lnTo>
                  <a:lnTo>
                    <a:pt x="510979" y="679889"/>
                  </a:lnTo>
                  <a:lnTo>
                    <a:pt x="565790" y="683539"/>
                  </a:lnTo>
                  <a:lnTo>
                    <a:pt x="569537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691482" y="0"/>
              <a:ext cx="516021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9469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585305" y="680374"/>
                  </a:moveTo>
                  <a:lnTo>
                    <a:pt x="539599" y="679728"/>
                  </a:lnTo>
                  <a:lnTo>
                    <a:pt x="486634" y="672878"/>
                  </a:lnTo>
                  <a:lnTo>
                    <a:pt x="436178" y="659933"/>
                  </a:lnTo>
                  <a:lnTo>
                    <a:pt x="388516" y="640913"/>
                  </a:lnTo>
                  <a:lnTo>
                    <a:pt x="343162" y="615837"/>
                  </a:lnTo>
                  <a:lnTo>
                    <a:pt x="299686" y="584883"/>
                  </a:lnTo>
                  <a:lnTo>
                    <a:pt x="238747" y="529778"/>
                  </a:lnTo>
                  <a:lnTo>
                    <a:pt x="201518" y="489830"/>
                  </a:lnTo>
                  <a:lnTo>
                    <a:pt x="166131" y="448209"/>
                  </a:lnTo>
                  <a:lnTo>
                    <a:pt x="132435" y="406184"/>
                  </a:lnTo>
                  <a:lnTo>
                    <a:pt x="103734" y="363209"/>
                  </a:lnTo>
                  <a:lnTo>
                    <a:pt x="84486" y="320831"/>
                  </a:lnTo>
                  <a:lnTo>
                    <a:pt x="71306" y="277800"/>
                  </a:lnTo>
                  <a:lnTo>
                    <a:pt x="60807" y="232867"/>
                  </a:lnTo>
                  <a:lnTo>
                    <a:pt x="58000" y="220193"/>
                  </a:lnTo>
                  <a:lnTo>
                    <a:pt x="56515" y="213690"/>
                  </a:lnTo>
                  <a:lnTo>
                    <a:pt x="46001" y="169473"/>
                  </a:lnTo>
                  <a:lnTo>
                    <a:pt x="43221" y="158021"/>
                  </a:lnTo>
                  <a:lnTo>
                    <a:pt x="40445" y="146534"/>
                  </a:lnTo>
                  <a:lnTo>
                    <a:pt x="37668" y="135014"/>
                  </a:lnTo>
                  <a:lnTo>
                    <a:pt x="30563" y="105542"/>
                  </a:lnTo>
                  <a:lnTo>
                    <a:pt x="23245" y="75692"/>
                  </a:lnTo>
                  <a:lnTo>
                    <a:pt x="15620" y="45585"/>
                  </a:lnTo>
                  <a:lnTo>
                    <a:pt x="7594" y="15342"/>
                  </a:lnTo>
                  <a:lnTo>
                    <a:pt x="3116" y="0"/>
                  </a:lnTo>
                </a:path>
                <a:path w="585470" h="683895">
                  <a:moveTo>
                    <a:pt x="0" y="0"/>
                  </a:moveTo>
                  <a:lnTo>
                    <a:pt x="12872" y="46835"/>
                  </a:lnTo>
                  <a:lnTo>
                    <a:pt x="28044" y="107664"/>
                  </a:lnTo>
                  <a:lnTo>
                    <a:pt x="37913" y="148620"/>
                  </a:lnTo>
                  <a:lnTo>
                    <a:pt x="40574" y="159645"/>
                  </a:lnTo>
                  <a:lnTo>
                    <a:pt x="43243" y="170642"/>
                  </a:lnTo>
                  <a:lnTo>
                    <a:pt x="45923" y="181610"/>
                  </a:lnTo>
                  <a:lnTo>
                    <a:pt x="47965" y="189976"/>
                  </a:lnTo>
                  <a:lnTo>
                    <a:pt x="49914" y="198220"/>
                  </a:lnTo>
                  <a:lnTo>
                    <a:pt x="51791" y="206347"/>
                  </a:lnTo>
                  <a:lnTo>
                    <a:pt x="53619" y="214363"/>
                  </a:lnTo>
                  <a:lnTo>
                    <a:pt x="55092" y="220802"/>
                  </a:lnTo>
                  <a:lnTo>
                    <a:pt x="68428" y="278592"/>
                  </a:lnTo>
                  <a:lnTo>
                    <a:pt x="81702" y="321923"/>
                  </a:lnTo>
                  <a:lnTo>
                    <a:pt x="101115" y="364640"/>
                  </a:lnTo>
                  <a:lnTo>
                    <a:pt x="130086" y="408026"/>
                  </a:lnTo>
                  <a:lnTo>
                    <a:pt x="163862" y="450130"/>
                  </a:lnTo>
                  <a:lnTo>
                    <a:pt x="199342" y="491839"/>
                  </a:lnTo>
                  <a:lnTo>
                    <a:pt x="236674" y="531891"/>
                  </a:lnTo>
                  <a:lnTo>
                    <a:pt x="276009" y="569024"/>
                  </a:lnTo>
                  <a:lnTo>
                    <a:pt x="319638" y="603595"/>
                  </a:lnTo>
                  <a:lnTo>
                    <a:pt x="363753" y="631469"/>
                  </a:lnTo>
                  <a:lnTo>
                    <a:pt x="410992" y="653953"/>
                  </a:lnTo>
                  <a:lnTo>
                    <a:pt x="460146" y="669950"/>
                  </a:lnTo>
                  <a:lnTo>
                    <a:pt x="512370" y="679985"/>
                  </a:lnTo>
                  <a:lnTo>
                    <a:pt x="567156" y="683781"/>
                  </a:lnTo>
                  <a:lnTo>
                    <a:pt x="585305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679134" y="0"/>
              <a:ext cx="541612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79743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09" h="684530">
                  <a:moveTo>
                    <a:pt x="600251" y="680382"/>
                  </a:moveTo>
                  <a:lnTo>
                    <a:pt x="540998" y="679866"/>
                  </a:lnTo>
                  <a:lnTo>
                    <a:pt x="487813" y="672807"/>
                  </a:lnTo>
                  <a:lnTo>
                    <a:pt x="437870" y="659810"/>
                  </a:lnTo>
                  <a:lnTo>
                    <a:pt x="390647" y="640857"/>
                  </a:lnTo>
                  <a:lnTo>
                    <a:pt x="345367" y="615794"/>
                  </a:lnTo>
                  <a:lnTo>
                    <a:pt x="301612" y="584644"/>
                  </a:lnTo>
                  <a:lnTo>
                    <a:pt x="240660" y="529570"/>
                  </a:lnTo>
                  <a:lnTo>
                    <a:pt x="203396" y="489715"/>
                  </a:lnTo>
                  <a:lnTo>
                    <a:pt x="167859" y="448150"/>
                  </a:lnTo>
                  <a:lnTo>
                    <a:pt x="133945" y="406158"/>
                  </a:lnTo>
                  <a:lnTo>
                    <a:pt x="105163" y="363327"/>
                  </a:lnTo>
                  <a:lnTo>
                    <a:pt x="85842" y="321127"/>
                  </a:lnTo>
                  <a:lnTo>
                    <a:pt x="72596" y="278301"/>
                  </a:lnTo>
                  <a:lnTo>
                    <a:pt x="62037" y="233591"/>
                  </a:lnTo>
                  <a:lnTo>
                    <a:pt x="59142" y="220624"/>
                  </a:lnTo>
                  <a:lnTo>
                    <a:pt x="57605" y="213982"/>
                  </a:lnTo>
                  <a:lnTo>
                    <a:pt x="47213" y="170782"/>
                  </a:lnTo>
                  <a:lnTo>
                    <a:pt x="44627" y="160342"/>
                  </a:lnTo>
                  <a:lnTo>
                    <a:pt x="42044" y="149871"/>
                  </a:lnTo>
                  <a:lnTo>
                    <a:pt x="39457" y="139369"/>
                  </a:lnTo>
                  <a:lnTo>
                    <a:pt x="31958" y="108948"/>
                  </a:lnTo>
                  <a:lnTo>
                    <a:pt x="24239" y="78136"/>
                  </a:lnTo>
                  <a:lnTo>
                    <a:pt x="16211" y="47058"/>
                  </a:lnTo>
                  <a:lnTo>
                    <a:pt x="7783" y="15837"/>
                  </a:lnTo>
                  <a:lnTo>
                    <a:pt x="3114" y="0"/>
                  </a:lnTo>
                </a:path>
                <a:path w="600709" h="684530">
                  <a:moveTo>
                    <a:pt x="0" y="0"/>
                  </a:moveTo>
                  <a:lnTo>
                    <a:pt x="13296" y="47689"/>
                  </a:lnTo>
                  <a:lnTo>
                    <a:pt x="28967" y="109254"/>
                  </a:lnTo>
                  <a:lnTo>
                    <a:pt x="39057" y="150166"/>
                  </a:lnTo>
                  <a:lnTo>
                    <a:pt x="41675" y="160780"/>
                  </a:lnTo>
                  <a:lnTo>
                    <a:pt x="44294" y="171363"/>
                  </a:lnTo>
                  <a:lnTo>
                    <a:pt x="46924" y="181914"/>
                  </a:lnTo>
                  <a:lnTo>
                    <a:pt x="48996" y="190284"/>
                  </a:lnTo>
                  <a:lnTo>
                    <a:pt x="50973" y="198521"/>
                  </a:lnTo>
                  <a:lnTo>
                    <a:pt x="52868" y="206637"/>
                  </a:lnTo>
                  <a:lnTo>
                    <a:pt x="54697" y="214642"/>
                  </a:lnTo>
                  <a:lnTo>
                    <a:pt x="56221" y="221259"/>
                  </a:lnTo>
                  <a:lnTo>
                    <a:pt x="57681" y="227761"/>
                  </a:lnTo>
                  <a:lnTo>
                    <a:pt x="59116" y="234162"/>
                  </a:lnTo>
                  <a:lnTo>
                    <a:pt x="69745" y="279153"/>
                  </a:lnTo>
                  <a:lnTo>
                    <a:pt x="83088" y="322267"/>
                  </a:lnTo>
                  <a:lnTo>
                    <a:pt x="102565" y="364787"/>
                  </a:lnTo>
                  <a:lnTo>
                    <a:pt x="131595" y="408000"/>
                  </a:lnTo>
                  <a:lnTo>
                    <a:pt x="165555" y="450044"/>
                  </a:lnTo>
                  <a:lnTo>
                    <a:pt x="201164" y="491682"/>
                  </a:lnTo>
                  <a:lnTo>
                    <a:pt x="238543" y="531646"/>
                  </a:lnTo>
                  <a:lnTo>
                    <a:pt x="277810" y="568668"/>
                  </a:lnTo>
                  <a:lnTo>
                    <a:pt x="321764" y="603516"/>
                  </a:lnTo>
                  <a:lnTo>
                    <a:pt x="366164" y="631583"/>
                  </a:lnTo>
                  <a:lnTo>
                    <a:pt x="412956" y="653894"/>
                  </a:lnTo>
                  <a:lnTo>
                    <a:pt x="461605" y="669861"/>
                  </a:lnTo>
                  <a:lnTo>
                    <a:pt x="513722" y="680053"/>
                  </a:lnTo>
                  <a:lnTo>
                    <a:pt x="568488" y="684072"/>
                  </a:lnTo>
                  <a:lnTo>
                    <a:pt x="600251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3777" y="0"/>
              <a:ext cx="616217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65597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79" h="684530">
                  <a:moveTo>
                    <a:pt x="614397" y="680534"/>
                  </a:moveTo>
                  <a:lnTo>
                    <a:pt x="569909" y="681393"/>
                  </a:lnTo>
                  <a:lnTo>
                    <a:pt x="515464" y="677221"/>
                  </a:lnTo>
                  <a:lnTo>
                    <a:pt x="463800" y="666953"/>
                  </a:lnTo>
                  <a:lnTo>
                    <a:pt x="416090" y="651127"/>
                  </a:lnTo>
                  <a:lnTo>
                    <a:pt x="370151" y="629158"/>
                  </a:lnTo>
                  <a:lnTo>
                    <a:pt x="325669" y="601042"/>
                  </a:lnTo>
                  <a:lnTo>
                    <a:pt x="281568" y="566077"/>
                  </a:lnTo>
                  <a:lnTo>
                    <a:pt x="242576" y="529352"/>
                  </a:lnTo>
                  <a:lnTo>
                    <a:pt x="205279" y="489590"/>
                  </a:lnTo>
                  <a:lnTo>
                    <a:pt x="169611" y="448082"/>
                  </a:lnTo>
                  <a:lnTo>
                    <a:pt x="135505" y="406121"/>
                  </a:lnTo>
                  <a:lnTo>
                    <a:pt x="106621" y="363439"/>
                  </a:lnTo>
                  <a:lnTo>
                    <a:pt x="87233" y="321404"/>
                  </a:lnTo>
                  <a:lnTo>
                    <a:pt x="73940" y="278756"/>
                  </a:lnTo>
                  <a:lnTo>
                    <a:pt x="63344" y="234239"/>
                  </a:lnTo>
                  <a:lnTo>
                    <a:pt x="60347" y="221043"/>
                  </a:lnTo>
                  <a:lnTo>
                    <a:pt x="58772" y="214249"/>
                  </a:lnTo>
                  <a:lnTo>
                    <a:pt x="48474" y="172187"/>
                  </a:lnTo>
                  <a:lnTo>
                    <a:pt x="46118" y="162854"/>
                  </a:lnTo>
                  <a:lnTo>
                    <a:pt x="43764" y="153494"/>
                  </a:lnTo>
                  <a:lnTo>
                    <a:pt x="41411" y="144107"/>
                  </a:lnTo>
                  <a:lnTo>
                    <a:pt x="33474" y="112639"/>
                  </a:lnTo>
                  <a:lnTo>
                    <a:pt x="25319" y="80767"/>
                  </a:lnTo>
                  <a:lnTo>
                    <a:pt x="16856" y="48622"/>
                  </a:lnTo>
                  <a:lnTo>
                    <a:pt x="7997" y="16332"/>
                  </a:lnTo>
                  <a:lnTo>
                    <a:pt x="3130" y="0"/>
                  </a:lnTo>
                </a:path>
                <a:path w="614679" h="684530">
                  <a:moveTo>
                    <a:pt x="0" y="0"/>
                  </a:moveTo>
                  <a:lnTo>
                    <a:pt x="13944" y="49260"/>
                  </a:lnTo>
                  <a:lnTo>
                    <a:pt x="30496" y="112962"/>
                  </a:lnTo>
                  <a:lnTo>
                    <a:pt x="40779" y="153807"/>
                  </a:lnTo>
                  <a:lnTo>
                    <a:pt x="43172" y="163304"/>
                  </a:lnTo>
                  <a:lnTo>
                    <a:pt x="45566" y="172776"/>
                  </a:lnTo>
                  <a:lnTo>
                    <a:pt x="47964" y="182220"/>
                  </a:lnTo>
                  <a:lnTo>
                    <a:pt x="50070" y="190583"/>
                  </a:lnTo>
                  <a:lnTo>
                    <a:pt x="58950" y="228295"/>
                  </a:lnTo>
                  <a:lnTo>
                    <a:pt x="60423" y="234810"/>
                  </a:lnTo>
                  <a:lnTo>
                    <a:pt x="71086" y="279617"/>
                  </a:lnTo>
                  <a:lnTo>
                    <a:pt x="84475" y="322558"/>
                  </a:lnTo>
                  <a:lnTo>
                    <a:pt x="104034" y="364912"/>
                  </a:lnTo>
                  <a:lnTo>
                    <a:pt x="133207" y="407962"/>
                  </a:lnTo>
                  <a:lnTo>
                    <a:pt x="167293" y="449930"/>
                  </a:lnTo>
                  <a:lnTo>
                    <a:pt x="202996" y="491490"/>
                  </a:lnTo>
                  <a:lnTo>
                    <a:pt x="240409" y="531374"/>
                  </a:lnTo>
                  <a:lnTo>
                    <a:pt x="279625" y="568312"/>
                  </a:lnTo>
                  <a:lnTo>
                    <a:pt x="323992" y="603493"/>
                  </a:lnTo>
                  <a:lnTo>
                    <a:pt x="368741" y="631787"/>
                  </a:lnTo>
                  <a:lnTo>
                    <a:pt x="415005" y="653901"/>
                  </a:lnTo>
                  <a:lnTo>
                    <a:pt x="463051" y="669823"/>
                  </a:lnTo>
                  <a:lnTo>
                    <a:pt x="515146" y="680180"/>
                  </a:lnTo>
                  <a:lnTo>
                    <a:pt x="569833" y="684365"/>
                  </a:lnTo>
                  <a:lnTo>
                    <a:pt x="614397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649302" y="0"/>
              <a:ext cx="520040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652344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627650" y="680521"/>
                  </a:moveTo>
                  <a:lnTo>
                    <a:pt x="624116" y="680822"/>
                  </a:lnTo>
                  <a:lnTo>
                    <a:pt x="571224" y="681672"/>
                  </a:lnTo>
                  <a:lnTo>
                    <a:pt x="543850" y="680293"/>
                  </a:lnTo>
                  <a:lnTo>
                    <a:pt x="490761" y="672901"/>
                  </a:lnTo>
                  <a:lnTo>
                    <a:pt x="441376" y="659736"/>
                  </a:lnTo>
                  <a:lnTo>
                    <a:pt x="395273" y="641020"/>
                  </a:lnTo>
                  <a:lnTo>
                    <a:pt x="350164" y="615990"/>
                  </a:lnTo>
                  <a:lnTo>
                    <a:pt x="305663" y="584287"/>
                  </a:lnTo>
                  <a:lnTo>
                    <a:pt x="244521" y="529163"/>
                  </a:lnTo>
                  <a:lnTo>
                    <a:pt x="207187" y="489497"/>
                  </a:lnTo>
                  <a:lnTo>
                    <a:pt x="171359" y="448033"/>
                  </a:lnTo>
                  <a:lnTo>
                    <a:pt x="137024" y="406082"/>
                  </a:lnTo>
                  <a:lnTo>
                    <a:pt x="108016" y="363527"/>
                  </a:lnTo>
                  <a:lnTo>
                    <a:pt x="88537" y="321624"/>
                  </a:lnTo>
                  <a:lnTo>
                    <a:pt x="75175" y="279116"/>
                  </a:lnTo>
                  <a:lnTo>
                    <a:pt x="64520" y="234746"/>
                  </a:lnTo>
                  <a:lnTo>
                    <a:pt x="61472" y="221398"/>
                  </a:lnTo>
                  <a:lnTo>
                    <a:pt x="59859" y="214528"/>
                  </a:lnTo>
                  <a:lnTo>
                    <a:pt x="49615" y="173261"/>
                  </a:lnTo>
                  <a:lnTo>
                    <a:pt x="47400" y="164658"/>
                  </a:lnTo>
                  <a:lnTo>
                    <a:pt x="45185" y="156031"/>
                  </a:lnTo>
                  <a:lnTo>
                    <a:pt x="42968" y="147383"/>
                  </a:lnTo>
                  <a:lnTo>
                    <a:pt x="34702" y="115225"/>
                  </a:lnTo>
                  <a:lnTo>
                    <a:pt x="26210" y="82657"/>
                  </a:lnTo>
                  <a:lnTo>
                    <a:pt x="17404" y="49814"/>
                  </a:lnTo>
                  <a:lnTo>
                    <a:pt x="8195" y="16827"/>
                  </a:lnTo>
                  <a:lnTo>
                    <a:pt x="3123" y="0"/>
                  </a:lnTo>
                </a:path>
                <a:path w="628015" h="685165">
                  <a:moveTo>
                    <a:pt x="0" y="0"/>
                  </a:moveTo>
                  <a:lnTo>
                    <a:pt x="14580" y="50831"/>
                  </a:lnTo>
                  <a:lnTo>
                    <a:pt x="32001" y="116629"/>
                  </a:lnTo>
                  <a:lnTo>
                    <a:pt x="42486" y="157405"/>
                  </a:lnTo>
                  <a:lnTo>
                    <a:pt x="44644" y="165814"/>
                  </a:lnTo>
                  <a:lnTo>
                    <a:pt x="46802" y="174198"/>
                  </a:lnTo>
                  <a:lnTo>
                    <a:pt x="48962" y="182562"/>
                  </a:lnTo>
                  <a:lnTo>
                    <a:pt x="51089" y="190936"/>
                  </a:lnTo>
                  <a:lnTo>
                    <a:pt x="60100" y="228739"/>
                  </a:lnTo>
                  <a:lnTo>
                    <a:pt x="61611" y="235343"/>
                  </a:lnTo>
                  <a:lnTo>
                    <a:pt x="72333" y="280001"/>
                  </a:lnTo>
                  <a:lnTo>
                    <a:pt x="85787" y="322798"/>
                  </a:lnTo>
                  <a:lnTo>
                    <a:pt x="105426" y="365020"/>
                  </a:lnTo>
                  <a:lnTo>
                    <a:pt x="134700" y="407949"/>
                  </a:lnTo>
                  <a:lnTo>
                    <a:pt x="169087" y="449955"/>
                  </a:lnTo>
                  <a:lnTo>
                    <a:pt x="204985" y="491494"/>
                  </a:lnTo>
                  <a:lnTo>
                    <a:pt x="242420" y="531259"/>
                  </a:lnTo>
                  <a:lnTo>
                    <a:pt x="281423" y="567943"/>
                  </a:lnTo>
                  <a:lnTo>
                    <a:pt x="326094" y="603411"/>
                  </a:lnTo>
                  <a:lnTo>
                    <a:pt x="371174" y="631926"/>
                  </a:lnTo>
                  <a:lnTo>
                    <a:pt x="416943" y="653856"/>
                  </a:lnTo>
                  <a:lnTo>
                    <a:pt x="464455" y="669747"/>
                  </a:lnTo>
                  <a:lnTo>
                    <a:pt x="516449" y="680302"/>
                  </a:lnTo>
                  <a:lnTo>
                    <a:pt x="571148" y="684656"/>
                  </a:lnTo>
                  <a:lnTo>
                    <a:pt x="624224" y="683804"/>
                  </a:lnTo>
                  <a:lnTo>
                    <a:pt x="627650" y="6835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639647" y="0"/>
              <a:ext cx="640346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639926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79" h="685165">
                  <a:moveTo>
                    <a:pt x="640068" y="680096"/>
                  </a:moveTo>
                  <a:lnTo>
                    <a:pt x="625451" y="681291"/>
                  </a:lnTo>
                  <a:lnTo>
                    <a:pt x="572606" y="681964"/>
                  </a:lnTo>
                  <a:lnTo>
                    <a:pt x="545118" y="680492"/>
                  </a:lnTo>
                  <a:lnTo>
                    <a:pt x="492080" y="672929"/>
                  </a:lnTo>
                  <a:lnTo>
                    <a:pt x="443143" y="659705"/>
                  </a:lnTo>
                  <a:lnTo>
                    <a:pt x="397546" y="641111"/>
                  </a:lnTo>
                  <a:lnTo>
                    <a:pt x="352518" y="616104"/>
                  </a:lnTo>
                  <a:lnTo>
                    <a:pt x="307660" y="584144"/>
                  </a:lnTo>
                  <a:lnTo>
                    <a:pt x="248585" y="531215"/>
                  </a:lnTo>
                  <a:lnTo>
                    <a:pt x="212720" y="493531"/>
                  </a:lnTo>
                  <a:lnTo>
                    <a:pt x="176435" y="451946"/>
                  </a:lnTo>
                  <a:lnTo>
                    <a:pt x="138596" y="406057"/>
                  </a:lnTo>
                  <a:lnTo>
                    <a:pt x="109461" y="363627"/>
                  </a:lnTo>
                  <a:lnTo>
                    <a:pt x="89893" y="321871"/>
                  </a:lnTo>
                  <a:lnTo>
                    <a:pt x="76462" y="279530"/>
                  </a:lnTo>
                  <a:lnTo>
                    <a:pt x="65736" y="235343"/>
                  </a:lnTo>
                  <a:lnTo>
                    <a:pt x="64200" y="228650"/>
                  </a:lnTo>
                  <a:lnTo>
                    <a:pt x="62625" y="221830"/>
                  </a:lnTo>
                  <a:lnTo>
                    <a:pt x="60974" y="214871"/>
                  </a:lnTo>
                  <a:lnTo>
                    <a:pt x="58967" y="206382"/>
                  </a:lnTo>
                  <a:lnTo>
                    <a:pt x="56956" y="198140"/>
                  </a:lnTo>
                  <a:lnTo>
                    <a:pt x="45569" y="154304"/>
                  </a:lnTo>
                  <a:lnTo>
                    <a:pt x="27628" y="86421"/>
                  </a:lnTo>
                  <a:lnTo>
                    <a:pt x="8383" y="17348"/>
                  </a:lnTo>
                  <a:lnTo>
                    <a:pt x="3099" y="0"/>
                  </a:lnTo>
                </a:path>
                <a:path w="640079" h="685165">
                  <a:moveTo>
                    <a:pt x="0" y="0"/>
                  </a:moveTo>
                  <a:lnTo>
                    <a:pt x="15456" y="53131"/>
                  </a:lnTo>
                  <a:lnTo>
                    <a:pt x="34140" y="122415"/>
                  </a:lnTo>
                  <a:lnTo>
                    <a:pt x="50014" y="182930"/>
                  </a:lnTo>
                  <a:lnTo>
                    <a:pt x="58091" y="215569"/>
                  </a:lnTo>
                  <a:lnTo>
                    <a:pt x="59755" y="222580"/>
                  </a:lnTo>
                  <a:lnTo>
                    <a:pt x="61342" y="229450"/>
                  </a:lnTo>
                  <a:lnTo>
                    <a:pt x="62904" y="236219"/>
                  </a:lnTo>
                  <a:lnTo>
                    <a:pt x="73682" y="280622"/>
                  </a:lnTo>
                  <a:lnTo>
                    <a:pt x="87198" y="323188"/>
                  </a:lnTo>
                  <a:lnTo>
                    <a:pt x="106911" y="365198"/>
                  </a:lnTo>
                  <a:lnTo>
                    <a:pt x="136285" y="407936"/>
                  </a:lnTo>
                  <a:lnTo>
                    <a:pt x="174328" y="454021"/>
                  </a:lnTo>
                  <a:lnTo>
                    <a:pt x="210758" y="495742"/>
                  </a:lnTo>
                  <a:lnTo>
                    <a:pt x="246691" y="533489"/>
                  </a:lnTo>
                  <a:lnTo>
                    <a:pt x="283249" y="567651"/>
                  </a:lnTo>
                  <a:lnTo>
                    <a:pt x="328323" y="603396"/>
                  </a:lnTo>
                  <a:lnTo>
                    <a:pt x="373711" y="632091"/>
                  </a:lnTo>
                  <a:lnTo>
                    <a:pt x="419003" y="653854"/>
                  </a:lnTo>
                  <a:lnTo>
                    <a:pt x="465951" y="669721"/>
                  </a:lnTo>
                  <a:lnTo>
                    <a:pt x="517885" y="680421"/>
                  </a:lnTo>
                  <a:lnTo>
                    <a:pt x="572542" y="684949"/>
                  </a:lnTo>
                  <a:lnTo>
                    <a:pt x="625578" y="684271"/>
                  </a:lnTo>
                  <a:lnTo>
                    <a:pt x="640068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26873" y="0"/>
              <a:ext cx="653121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28443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651551" y="679849"/>
                  </a:moveTo>
                  <a:lnTo>
                    <a:pt x="626791" y="681788"/>
                  </a:lnTo>
                  <a:lnTo>
                    <a:pt x="574004" y="682295"/>
                  </a:lnTo>
                  <a:lnTo>
                    <a:pt x="546605" y="680737"/>
                  </a:lnTo>
                  <a:lnTo>
                    <a:pt x="493596" y="673002"/>
                  </a:lnTo>
                  <a:lnTo>
                    <a:pt x="444896" y="659680"/>
                  </a:lnTo>
                  <a:lnTo>
                    <a:pt x="399856" y="641204"/>
                  </a:lnTo>
                  <a:lnTo>
                    <a:pt x="354933" y="616216"/>
                  </a:lnTo>
                  <a:lnTo>
                    <a:pt x="309722" y="583989"/>
                  </a:lnTo>
                  <a:lnTo>
                    <a:pt x="250646" y="531123"/>
                  </a:lnTo>
                  <a:lnTo>
                    <a:pt x="214759" y="493558"/>
                  </a:lnTo>
                  <a:lnTo>
                    <a:pt x="178282" y="452010"/>
                  </a:lnTo>
                  <a:lnTo>
                    <a:pt x="140122" y="406095"/>
                  </a:lnTo>
                  <a:lnTo>
                    <a:pt x="110945" y="363875"/>
                  </a:lnTo>
                  <a:lnTo>
                    <a:pt x="91330" y="322350"/>
                  </a:lnTo>
                  <a:lnTo>
                    <a:pt x="77851" y="280260"/>
                  </a:lnTo>
                  <a:lnTo>
                    <a:pt x="67084" y="236347"/>
                  </a:lnTo>
                  <a:lnTo>
                    <a:pt x="65471" y="229425"/>
                  </a:lnTo>
                  <a:lnTo>
                    <a:pt x="63820" y="222390"/>
                  </a:lnTo>
                  <a:lnTo>
                    <a:pt x="53876" y="182524"/>
                  </a:lnTo>
                  <a:lnTo>
                    <a:pt x="39781" y="129665"/>
                  </a:lnTo>
                  <a:lnTo>
                    <a:pt x="29779" y="92680"/>
                  </a:lnTo>
                  <a:lnTo>
                    <a:pt x="19418" y="55364"/>
                  </a:lnTo>
                  <a:lnTo>
                    <a:pt x="8600" y="17856"/>
                  </a:lnTo>
                  <a:lnTo>
                    <a:pt x="3108" y="0"/>
                  </a:lnTo>
                </a:path>
                <a:path w="652145" h="685800">
                  <a:moveTo>
                    <a:pt x="0" y="0"/>
                  </a:moveTo>
                  <a:lnTo>
                    <a:pt x="16121" y="54650"/>
                  </a:lnTo>
                  <a:lnTo>
                    <a:pt x="35690" y="125905"/>
                  </a:lnTo>
                  <a:lnTo>
                    <a:pt x="51044" y="183299"/>
                  </a:lnTo>
                  <a:lnTo>
                    <a:pt x="60975" y="222999"/>
                  </a:lnTo>
                  <a:lnTo>
                    <a:pt x="64188" y="236842"/>
                  </a:lnTo>
                  <a:lnTo>
                    <a:pt x="75005" y="281073"/>
                  </a:lnTo>
                  <a:lnTo>
                    <a:pt x="88571" y="323480"/>
                  </a:lnTo>
                  <a:lnTo>
                    <a:pt x="108363" y="365342"/>
                  </a:lnTo>
                  <a:lnTo>
                    <a:pt x="137861" y="407937"/>
                  </a:lnTo>
                  <a:lnTo>
                    <a:pt x="175985" y="453859"/>
                  </a:lnTo>
                  <a:lnTo>
                    <a:pt x="212485" y="495462"/>
                  </a:lnTo>
                  <a:lnTo>
                    <a:pt x="248477" y="533145"/>
                  </a:lnTo>
                  <a:lnTo>
                    <a:pt x="285079" y="567309"/>
                  </a:lnTo>
                  <a:lnTo>
                    <a:pt x="330576" y="603393"/>
                  </a:lnTo>
                  <a:lnTo>
                    <a:pt x="376329" y="632333"/>
                  </a:lnTo>
                  <a:lnTo>
                    <a:pt x="421060" y="653882"/>
                  </a:lnTo>
                  <a:lnTo>
                    <a:pt x="467401" y="669696"/>
                  </a:lnTo>
                  <a:lnTo>
                    <a:pt x="519320" y="680615"/>
                  </a:lnTo>
                  <a:lnTo>
                    <a:pt x="573915" y="685267"/>
                  </a:lnTo>
                  <a:lnTo>
                    <a:pt x="626881" y="684757"/>
                  </a:lnTo>
                  <a:lnTo>
                    <a:pt x="651551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615090" y="0"/>
              <a:ext cx="52405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17906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4" h="685800">
                  <a:moveTo>
                    <a:pt x="662088" y="679745"/>
                  </a:moveTo>
                  <a:lnTo>
                    <a:pt x="628146" y="682285"/>
                  </a:lnTo>
                  <a:lnTo>
                    <a:pt x="575410" y="682625"/>
                  </a:lnTo>
                  <a:lnTo>
                    <a:pt x="548046" y="680989"/>
                  </a:lnTo>
                  <a:lnTo>
                    <a:pt x="495089" y="673093"/>
                  </a:lnTo>
                  <a:lnTo>
                    <a:pt x="446676" y="659683"/>
                  </a:lnTo>
                  <a:lnTo>
                    <a:pt x="402129" y="641307"/>
                  </a:lnTo>
                  <a:lnTo>
                    <a:pt x="357279" y="616335"/>
                  </a:lnTo>
                  <a:lnTo>
                    <a:pt x="311720" y="583856"/>
                  </a:lnTo>
                  <a:lnTo>
                    <a:pt x="252712" y="531097"/>
                  </a:lnTo>
                  <a:lnTo>
                    <a:pt x="216851" y="493644"/>
                  </a:lnTo>
                  <a:lnTo>
                    <a:pt x="180209" y="452098"/>
                  </a:lnTo>
                  <a:lnTo>
                    <a:pt x="141730" y="406108"/>
                  </a:lnTo>
                  <a:lnTo>
                    <a:pt x="112429" y="364019"/>
                  </a:lnTo>
                  <a:lnTo>
                    <a:pt x="92732" y="322637"/>
                  </a:lnTo>
                  <a:lnTo>
                    <a:pt x="79196" y="280703"/>
                  </a:lnTo>
                  <a:lnTo>
                    <a:pt x="68375" y="236956"/>
                  </a:lnTo>
                  <a:lnTo>
                    <a:pt x="65048" y="222821"/>
                  </a:lnTo>
                  <a:lnTo>
                    <a:pt x="63270" y="215531"/>
                  </a:lnTo>
                  <a:lnTo>
                    <a:pt x="52005" y="171907"/>
                  </a:lnTo>
                  <a:lnTo>
                    <a:pt x="41708" y="134133"/>
                  </a:lnTo>
                  <a:lnTo>
                    <a:pt x="31140" y="95869"/>
                  </a:lnTo>
                  <a:lnTo>
                    <a:pt x="20213" y="57257"/>
                  </a:lnTo>
                  <a:lnTo>
                    <a:pt x="8838" y="18440"/>
                  </a:lnTo>
                  <a:lnTo>
                    <a:pt x="3103" y="0"/>
                  </a:lnTo>
                </a:path>
                <a:path w="662304" h="685800">
                  <a:moveTo>
                    <a:pt x="0" y="0"/>
                  </a:moveTo>
                  <a:lnTo>
                    <a:pt x="17144" y="57301"/>
                  </a:lnTo>
                  <a:lnTo>
                    <a:pt x="27854" y="95143"/>
                  </a:lnTo>
                  <a:lnTo>
                    <a:pt x="38209" y="132664"/>
                  </a:lnTo>
                  <a:lnTo>
                    <a:pt x="48296" y="169710"/>
                  </a:lnTo>
                  <a:lnTo>
                    <a:pt x="52106" y="183693"/>
                  </a:lnTo>
                  <a:lnTo>
                    <a:pt x="62152" y="223494"/>
                  </a:lnTo>
                  <a:lnTo>
                    <a:pt x="65467" y="237579"/>
                  </a:lnTo>
                  <a:lnTo>
                    <a:pt x="76359" y="281621"/>
                  </a:lnTo>
                  <a:lnTo>
                    <a:pt x="89999" y="323848"/>
                  </a:lnTo>
                  <a:lnTo>
                    <a:pt x="109860" y="365539"/>
                  </a:lnTo>
                  <a:lnTo>
                    <a:pt x="139419" y="407975"/>
                  </a:lnTo>
                  <a:lnTo>
                    <a:pt x="177944" y="454024"/>
                  </a:lnTo>
                  <a:lnTo>
                    <a:pt x="214655" y="495639"/>
                  </a:lnTo>
                  <a:lnTo>
                    <a:pt x="250617" y="533183"/>
                  </a:lnTo>
                  <a:lnTo>
                    <a:pt x="286891" y="567017"/>
                  </a:lnTo>
                  <a:lnTo>
                    <a:pt x="332808" y="603450"/>
                  </a:lnTo>
                  <a:lnTo>
                    <a:pt x="378916" y="632625"/>
                  </a:lnTo>
                  <a:lnTo>
                    <a:pt x="423126" y="653964"/>
                  </a:lnTo>
                  <a:lnTo>
                    <a:pt x="468870" y="669722"/>
                  </a:lnTo>
                  <a:lnTo>
                    <a:pt x="520684" y="680731"/>
                  </a:lnTo>
                  <a:lnTo>
                    <a:pt x="575308" y="685597"/>
                  </a:lnTo>
                  <a:lnTo>
                    <a:pt x="628254" y="685257"/>
                  </a:lnTo>
                  <a:lnTo>
                    <a:pt x="662088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608111" y="0"/>
              <a:ext cx="671883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60844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29" h="686435">
                  <a:moveTo>
                    <a:pt x="671554" y="679791"/>
                  </a:moveTo>
                  <a:lnTo>
                    <a:pt x="629414" y="682799"/>
                  </a:lnTo>
                  <a:lnTo>
                    <a:pt x="576736" y="682968"/>
                  </a:lnTo>
                  <a:lnTo>
                    <a:pt x="524925" y="678347"/>
                  </a:lnTo>
                  <a:lnTo>
                    <a:pt x="475563" y="668080"/>
                  </a:lnTo>
                  <a:lnTo>
                    <a:pt x="428308" y="652075"/>
                  </a:lnTo>
                  <a:lnTo>
                    <a:pt x="382820" y="630238"/>
                  </a:lnTo>
                  <a:lnTo>
                    <a:pt x="336660" y="601024"/>
                  </a:lnTo>
                  <a:lnTo>
                    <a:pt x="290605" y="564477"/>
                  </a:lnTo>
                  <a:lnTo>
                    <a:pt x="254403" y="530745"/>
                  </a:lnTo>
                  <a:lnTo>
                    <a:pt x="218477" y="493352"/>
                  </a:lnTo>
                  <a:lnTo>
                    <a:pt x="181772" y="451933"/>
                  </a:lnTo>
                  <a:lnTo>
                    <a:pt x="143234" y="406121"/>
                  </a:lnTo>
                  <a:lnTo>
                    <a:pt x="113802" y="364151"/>
                  </a:lnTo>
                  <a:lnTo>
                    <a:pt x="94012" y="322883"/>
                  </a:lnTo>
                  <a:lnTo>
                    <a:pt x="80408" y="281060"/>
                  </a:lnTo>
                  <a:lnTo>
                    <a:pt x="69536" y="237427"/>
                  </a:lnTo>
                  <a:lnTo>
                    <a:pt x="66429" y="224381"/>
                  </a:lnTo>
                  <a:lnTo>
                    <a:pt x="63184" y="211049"/>
                  </a:lnTo>
                  <a:lnTo>
                    <a:pt x="42962" y="136425"/>
                  </a:lnTo>
                  <a:lnTo>
                    <a:pt x="29488" y="88654"/>
                  </a:lnTo>
                  <a:lnTo>
                    <a:pt x="15379" y="40247"/>
                  </a:lnTo>
                  <a:lnTo>
                    <a:pt x="3082" y="0"/>
                  </a:lnTo>
                </a:path>
                <a:path w="671829" h="686435">
                  <a:moveTo>
                    <a:pt x="0" y="0"/>
                  </a:moveTo>
                  <a:lnTo>
                    <a:pt x="12585" y="41223"/>
                  </a:lnTo>
                  <a:lnTo>
                    <a:pt x="26665" y="89577"/>
                  </a:lnTo>
                  <a:lnTo>
                    <a:pt x="40109" y="137298"/>
                  </a:lnTo>
                  <a:lnTo>
                    <a:pt x="53064" y="184087"/>
                  </a:lnTo>
                  <a:lnTo>
                    <a:pt x="63523" y="225058"/>
                  </a:lnTo>
                  <a:lnTo>
                    <a:pt x="66628" y="238074"/>
                  </a:lnTo>
                  <a:lnTo>
                    <a:pt x="77571" y="281972"/>
                  </a:lnTo>
                  <a:lnTo>
                    <a:pt x="91277" y="324074"/>
                  </a:lnTo>
                  <a:lnTo>
                    <a:pt x="111239" y="365663"/>
                  </a:lnTo>
                  <a:lnTo>
                    <a:pt x="140948" y="408026"/>
                  </a:lnTo>
                  <a:lnTo>
                    <a:pt x="180414" y="454899"/>
                  </a:lnTo>
                  <a:lnTo>
                    <a:pt x="217188" y="496384"/>
                  </a:lnTo>
                  <a:lnTo>
                    <a:pt x="252764" y="533372"/>
                  </a:lnTo>
                  <a:lnTo>
                    <a:pt x="288636" y="566750"/>
                  </a:lnTo>
                  <a:lnTo>
                    <a:pt x="334922" y="603469"/>
                  </a:lnTo>
                  <a:lnTo>
                    <a:pt x="381359" y="632854"/>
                  </a:lnTo>
                  <a:lnTo>
                    <a:pt x="427196" y="654863"/>
                  </a:lnTo>
                  <a:lnTo>
                    <a:pt x="474790" y="670984"/>
                  </a:lnTo>
                  <a:lnTo>
                    <a:pt x="524484" y="681312"/>
                  </a:lnTo>
                  <a:lnTo>
                    <a:pt x="576622" y="685940"/>
                  </a:lnTo>
                  <a:lnTo>
                    <a:pt x="629521" y="685767"/>
                  </a:lnTo>
                  <a:lnTo>
                    <a:pt x="671554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7946949" y="9902910"/>
            <a:ext cx="336550" cy="360680"/>
            <a:chOff x="7946949" y="9902910"/>
            <a:chExt cx="336550" cy="360680"/>
          </a:xfrm>
        </p:grpSpPr>
        <p:sp>
          <p:nvSpPr>
            <p:cNvPr id="108" name="object 108"/>
            <p:cNvSpPr/>
            <p:nvPr/>
          </p:nvSpPr>
          <p:spPr>
            <a:xfrm>
              <a:off x="8279280" y="10255598"/>
              <a:ext cx="1270" cy="4445"/>
            </a:xfrm>
            <a:custGeom>
              <a:avLst/>
              <a:gdLst/>
              <a:ahLst/>
              <a:cxnLst/>
              <a:rect l="l" t="t" r="r" b="b"/>
              <a:pathLst>
                <a:path w="1270" h="4445">
                  <a:moveTo>
                    <a:pt x="714" y="0"/>
                  </a:moveTo>
                  <a:lnTo>
                    <a:pt x="0" y="44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261143" y="10185929"/>
              <a:ext cx="18851" cy="7407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259709" y="10179542"/>
              <a:ext cx="20320" cy="80645"/>
            </a:xfrm>
            <a:custGeom>
              <a:avLst/>
              <a:gdLst/>
              <a:ahLst/>
              <a:cxnLst/>
              <a:rect l="l" t="t" r="r" b="b"/>
              <a:pathLst>
                <a:path w="20320" h="80645">
                  <a:moveTo>
                    <a:pt x="20285" y="0"/>
                  </a:moveTo>
                  <a:lnTo>
                    <a:pt x="19712" y="1605"/>
                  </a:lnTo>
                  <a:lnTo>
                    <a:pt x="13433" y="21643"/>
                  </a:lnTo>
                  <a:lnTo>
                    <a:pt x="7878" y="42062"/>
                  </a:lnTo>
                  <a:lnTo>
                    <a:pt x="3064" y="62791"/>
                  </a:lnTo>
                  <a:lnTo>
                    <a:pt x="0" y="80458"/>
                  </a:lnTo>
                </a:path>
                <a:path w="20320" h="80645">
                  <a:moveTo>
                    <a:pt x="3185" y="80458"/>
                  </a:moveTo>
                  <a:lnTo>
                    <a:pt x="5959" y="63375"/>
                  </a:lnTo>
                  <a:lnTo>
                    <a:pt x="10747" y="42753"/>
                  </a:lnTo>
                  <a:lnTo>
                    <a:pt x="16276" y="22443"/>
                  </a:lnTo>
                  <a:lnTo>
                    <a:pt x="20285" y="96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241609" y="10138136"/>
              <a:ext cx="38384" cy="121864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240256" y="10132378"/>
              <a:ext cx="40005" cy="127635"/>
            </a:xfrm>
            <a:custGeom>
              <a:avLst/>
              <a:gdLst/>
              <a:ahLst/>
              <a:cxnLst/>
              <a:rect l="l" t="t" r="r" b="b"/>
              <a:pathLst>
                <a:path w="40004" h="127634">
                  <a:moveTo>
                    <a:pt x="39739" y="0"/>
                  </a:moveTo>
                  <a:lnTo>
                    <a:pt x="20454" y="45893"/>
                  </a:lnTo>
                  <a:lnTo>
                    <a:pt x="8255" y="87293"/>
                  </a:lnTo>
                  <a:lnTo>
                    <a:pt x="3315" y="108533"/>
                  </a:lnTo>
                  <a:lnTo>
                    <a:pt x="0" y="127623"/>
                  </a:lnTo>
                </a:path>
                <a:path w="40004" h="127634">
                  <a:moveTo>
                    <a:pt x="2978" y="127623"/>
                  </a:moveTo>
                  <a:lnTo>
                    <a:pt x="11103" y="88031"/>
                  </a:lnTo>
                  <a:lnTo>
                    <a:pt x="23241" y="46855"/>
                  </a:lnTo>
                  <a:lnTo>
                    <a:pt x="36563" y="12166"/>
                  </a:lnTo>
                  <a:lnTo>
                    <a:pt x="39739" y="62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21927" y="10105122"/>
              <a:ext cx="58067" cy="15487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220627" y="10095744"/>
              <a:ext cx="59690" cy="164465"/>
            </a:xfrm>
            <a:custGeom>
              <a:avLst/>
              <a:gdLst/>
              <a:ahLst/>
              <a:cxnLst/>
              <a:rect l="l" t="t" r="r" b="b"/>
              <a:pathLst>
                <a:path w="59690" h="164465">
                  <a:moveTo>
                    <a:pt x="59366" y="0"/>
                  </a:moveTo>
                  <a:lnTo>
                    <a:pt x="34437" y="45408"/>
                  </a:lnTo>
                  <a:lnTo>
                    <a:pt x="14525" y="100610"/>
                  </a:lnTo>
                  <a:lnTo>
                    <a:pt x="3576" y="143681"/>
                  </a:lnTo>
                  <a:lnTo>
                    <a:pt x="0" y="164256"/>
                  </a:lnTo>
                </a:path>
                <a:path w="59690" h="164465">
                  <a:moveTo>
                    <a:pt x="3002" y="164256"/>
                  </a:moveTo>
                  <a:lnTo>
                    <a:pt x="11506" y="122695"/>
                  </a:lnTo>
                  <a:lnTo>
                    <a:pt x="24000" y="80623"/>
                  </a:lnTo>
                  <a:lnTo>
                    <a:pt x="37129" y="46615"/>
                  </a:lnTo>
                  <a:lnTo>
                    <a:pt x="59366" y="512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202318" y="10078311"/>
              <a:ext cx="77676" cy="181690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201111" y="10067038"/>
              <a:ext cx="79375" cy="193040"/>
            </a:xfrm>
            <a:custGeom>
              <a:avLst/>
              <a:gdLst/>
              <a:ahLst/>
              <a:cxnLst/>
              <a:rect l="l" t="t" r="r" b="b"/>
              <a:pathLst>
                <a:path w="79375" h="193040">
                  <a:moveTo>
                    <a:pt x="78883" y="0"/>
                  </a:moveTo>
                  <a:lnTo>
                    <a:pt x="34979" y="72032"/>
                  </a:lnTo>
                  <a:lnTo>
                    <a:pt x="15038" y="127051"/>
                  </a:lnTo>
                  <a:lnTo>
                    <a:pt x="3800" y="171117"/>
                  </a:lnTo>
                  <a:lnTo>
                    <a:pt x="0" y="192962"/>
                  </a:lnTo>
                </a:path>
                <a:path w="79375" h="193040">
                  <a:moveTo>
                    <a:pt x="3005" y="192962"/>
                  </a:moveTo>
                  <a:lnTo>
                    <a:pt x="11867" y="149602"/>
                  </a:lnTo>
                  <a:lnTo>
                    <a:pt x="24718" y="106621"/>
                  </a:lnTo>
                  <a:lnTo>
                    <a:pt x="60137" y="31309"/>
                  </a:lnTo>
                  <a:lnTo>
                    <a:pt x="78883" y="50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182867" y="10054087"/>
              <a:ext cx="97127" cy="205913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81927" y="10041916"/>
              <a:ext cx="98425" cy="218440"/>
            </a:xfrm>
            <a:custGeom>
              <a:avLst/>
              <a:gdLst/>
              <a:ahLst/>
              <a:cxnLst/>
              <a:rect l="l" t="t" r="r" b="b"/>
              <a:pathLst>
                <a:path w="98425" h="218440">
                  <a:moveTo>
                    <a:pt x="98067" y="0"/>
                  </a:moveTo>
                  <a:lnTo>
                    <a:pt x="57878" y="52970"/>
                  </a:lnTo>
                  <a:lnTo>
                    <a:pt x="35228" y="95160"/>
                  </a:lnTo>
                  <a:lnTo>
                    <a:pt x="15293" y="149946"/>
                  </a:lnTo>
                  <a:lnTo>
                    <a:pt x="3782" y="194918"/>
                  </a:lnTo>
                  <a:lnTo>
                    <a:pt x="0" y="218084"/>
                  </a:lnTo>
                </a:path>
                <a:path w="98425" h="218440">
                  <a:moveTo>
                    <a:pt x="2773" y="218084"/>
                  </a:moveTo>
                  <a:lnTo>
                    <a:pt x="11970" y="173074"/>
                  </a:lnTo>
                  <a:lnTo>
                    <a:pt x="25202" y="129136"/>
                  </a:lnTo>
                  <a:lnTo>
                    <a:pt x="60407" y="54511"/>
                  </a:lnTo>
                  <a:lnTo>
                    <a:pt x="89069" y="14340"/>
                  </a:lnTo>
                  <a:lnTo>
                    <a:pt x="98067" y="435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163555" y="10031707"/>
              <a:ext cx="116438" cy="228293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162713" y="10019327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117281" y="0"/>
                  </a:moveTo>
                  <a:lnTo>
                    <a:pt x="87285" y="33277"/>
                  </a:lnTo>
                  <a:lnTo>
                    <a:pt x="58361" y="73783"/>
                  </a:lnTo>
                  <a:lnTo>
                    <a:pt x="35722" y="115983"/>
                  </a:lnTo>
                  <a:lnTo>
                    <a:pt x="15762" y="170576"/>
                  </a:lnTo>
                  <a:lnTo>
                    <a:pt x="3946" y="216542"/>
                  </a:lnTo>
                  <a:lnTo>
                    <a:pt x="0" y="240673"/>
                  </a:lnTo>
                </a:path>
                <a:path w="117475" h="241300">
                  <a:moveTo>
                    <a:pt x="2973" y="240673"/>
                  </a:moveTo>
                  <a:lnTo>
                    <a:pt x="12235" y="194093"/>
                  </a:lnTo>
                  <a:lnTo>
                    <a:pt x="25847" y="149250"/>
                  </a:lnTo>
                  <a:lnTo>
                    <a:pt x="60890" y="75304"/>
                  </a:lnTo>
                  <a:lnTo>
                    <a:pt x="89602" y="35087"/>
                  </a:lnTo>
                  <a:lnTo>
                    <a:pt x="117281" y="43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144552" y="10003662"/>
              <a:ext cx="135442" cy="25633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143789" y="10000332"/>
              <a:ext cx="136525" cy="259715"/>
            </a:xfrm>
            <a:custGeom>
              <a:avLst/>
              <a:gdLst/>
              <a:ahLst/>
              <a:cxnLst/>
              <a:rect l="l" t="t" r="r" b="b"/>
              <a:pathLst>
                <a:path w="136525" h="259715">
                  <a:moveTo>
                    <a:pt x="136205" y="0"/>
                  </a:moveTo>
                  <a:lnTo>
                    <a:pt x="87754" y="50722"/>
                  </a:lnTo>
                  <a:lnTo>
                    <a:pt x="58804" y="91267"/>
                  </a:lnTo>
                  <a:lnTo>
                    <a:pt x="36167" y="133455"/>
                  </a:lnTo>
                  <a:lnTo>
                    <a:pt x="16215" y="187768"/>
                  </a:lnTo>
                  <a:lnTo>
                    <a:pt x="4087" y="234724"/>
                  </a:lnTo>
                  <a:lnTo>
                    <a:pt x="0" y="259669"/>
                  </a:lnTo>
                </a:path>
                <a:path w="136525" h="259715">
                  <a:moveTo>
                    <a:pt x="2993" y="259669"/>
                  </a:moveTo>
                  <a:lnTo>
                    <a:pt x="12524" y="211757"/>
                  </a:lnTo>
                  <a:lnTo>
                    <a:pt x="26504" y="166002"/>
                  </a:lnTo>
                  <a:lnTo>
                    <a:pt x="61373" y="92743"/>
                  </a:lnTo>
                  <a:lnTo>
                    <a:pt x="90122" y="52468"/>
                  </a:lnTo>
                  <a:lnTo>
                    <a:pt x="123991" y="14859"/>
                  </a:lnTo>
                  <a:lnTo>
                    <a:pt x="136205" y="39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125923" y="9990729"/>
              <a:ext cx="154071" cy="269272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125189" y="9982646"/>
              <a:ext cx="154940" cy="277495"/>
            </a:xfrm>
            <a:custGeom>
              <a:avLst/>
              <a:gdLst/>
              <a:ahLst/>
              <a:cxnLst/>
              <a:rect l="l" t="t" r="r" b="b"/>
              <a:pathLst>
                <a:path w="154940" h="277495">
                  <a:moveTo>
                    <a:pt x="154805" y="0"/>
                  </a:moveTo>
                  <a:lnTo>
                    <a:pt x="122416" y="29061"/>
                  </a:lnTo>
                  <a:lnTo>
                    <a:pt x="88243" y="67017"/>
                  </a:lnTo>
                  <a:lnTo>
                    <a:pt x="59261" y="107610"/>
                  </a:lnTo>
                  <a:lnTo>
                    <a:pt x="36619" y="149807"/>
                  </a:lnTo>
                  <a:lnTo>
                    <a:pt x="34295" y="155090"/>
                  </a:lnTo>
                  <a:lnTo>
                    <a:pt x="33164" y="157719"/>
                  </a:lnTo>
                  <a:lnTo>
                    <a:pt x="24391" y="180517"/>
                  </a:lnTo>
                  <a:lnTo>
                    <a:pt x="16632" y="203823"/>
                  </a:lnTo>
                  <a:lnTo>
                    <a:pt x="9897" y="227592"/>
                  </a:lnTo>
                  <a:lnTo>
                    <a:pt x="4196" y="251775"/>
                  </a:lnTo>
                  <a:lnTo>
                    <a:pt x="0" y="277355"/>
                  </a:lnTo>
                </a:path>
                <a:path w="154940" h="277495">
                  <a:moveTo>
                    <a:pt x="3030" y="277355"/>
                  </a:moveTo>
                  <a:lnTo>
                    <a:pt x="12792" y="228375"/>
                  </a:lnTo>
                  <a:lnTo>
                    <a:pt x="27159" y="181691"/>
                  </a:lnTo>
                  <a:lnTo>
                    <a:pt x="61795" y="109114"/>
                  </a:lnTo>
                  <a:lnTo>
                    <a:pt x="90570" y="68809"/>
                  </a:lnTo>
                  <a:lnTo>
                    <a:pt x="124494" y="31125"/>
                  </a:lnTo>
                  <a:lnTo>
                    <a:pt x="154805" y="392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108328" y="9975301"/>
              <a:ext cx="171667" cy="284699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107169" y="9967704"/>
              <a:ext cx="173355" cy="292735"/>
            </a:xfrm>
            <a:custGeom>
              <a:avLst/>
              <a:gdLst/>
              <a:ahLst/>
              <a:cxnLst/>
              <a:rect l="l" t="t" r="r" b="b"/>
              <a:pathLst>
                <a:path w="173354" h="292734">
                  <a:moveTo>
                    <a:pt x="172825" y="0"/>
                  </a:moveTo>
                  <a:lnTo>
                    <a:pt x="122810" y="42858"/>
                  </a:lnTo>
                  <a:lnTo>
                    <a:pt x="88565" y="80898"/>
                  </a:lnTo>
                  <a:lnTo>
                    <a:pt x="59530" y="121535"/>
                  </a:lnTo>
                  <a:lnTo>
                    <a:pt x="36859" y="163733"/>
                  </a:lnTo>
                  <a:lnTo>
                    <a:pt x="16917" y="217476"/>
                  </a:lnTo>
                  <a:lnTo>
                    <a:pt x="4169" y="266413"/>
                  </a:lnTo>
                  <a:lnTo>
                    <a:pt x="0" y="292296"/>
                  </a:lnTo>
                </a:path>
                <a:path w="173354" h="292734">
                  <a:moveTo>
                    <a:pt x="3031" y="292296"/>
                  </a:moveTo>
                  <a:lnTo>
                    <a:pt x="12889" y="242537"/>
                  </a:lnTo>
                  <a:lnTo>
                    <a:pt x="27643" y="194930"/>
                  </a:lnTo>
                  <a:lnTo>
                    <a:pt x="38548" y="167314"/>
                  </a:lnTo>
                  <a:lnTo>
                    <a:pt x="39602" y="164940"/>
                  </a:lnTo>
                  <a:lnTo>
                    <a:pt x="62072" y="123042"/>
                  </a:lnTo>
                  <a:lnTo>
                    <a:pt x="90867" y="82696"/>
                  </a:lnTo>
                  <a:lnTo>
                    <a:pt x="124844" y="44928"/>
                  </a:lnTo>
                  <a:lnTo>
                    <a:pt x="162859" y="10770"/>
                  </a:lnTo>
                  <a:lnTo>
                    <a:pt x="172825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090714" y="9959186"/>
              <a:ext cx="189280" cy="30081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089597" y="9954407"/>
              <a:ext cx="190500" cy="306070"/>
            </a:xfrm>
            <a:custGeom>
              <a:avLst/>
              <a:gdLst/>
              <a:ahLst/>
              <a:cxnLst/>
              <a:rect l="l" t="t" r="r" b="b"/>
              <a:pathLst>
                <a:path w="190500" h="306070">
                  <a:moveTo>
                    <a:pt x="190397" y="0"/>
                  </a:moveTo>
                  <a:lnTo>
                    <a:pt x="123184" y="55391"/>
                  </a:lnTo>
                  <a:lnTo>
                    <a:pt x="88888" y="93514"/>
                  </a:lnTo>
                  <a:lnTo>
                    <a:pt x="59836" y="134192"/>
                  </a:lnTo>
                  <a:lnTo>
                    <a:pt x="37184" y="176382"/>
                  </a:lnTo>
                  <a:lnTo>
                    <a:pt x="36041" y="178935"/>
                  </a:lnTo>
                  <a:lnTo>
                    <a:pt x="35279" y="180650"/>
                  </a:lnTo>
                  <a:lnTo>
                    <a:pt x="17192" y="229919"/>
                  </a:lnTo>
                  <a:lnTo>
                    <a:pt x="4164" y="279786"/>
                  </a:lnTo>
                  <a:lnTo>
                    <a:pt x="0" y="305593"/>
                  </a:lnTo>
                </a:path>
                <a:path w="190500" h="306070">
                  <a:moveTo>
                    <a:pt x="2990" y="305593"/>
                  </a:moveTo>
                  <a:lnTo>
                    <a:pt x="12984" y="255325"/>
                  </a:lnTo>
                  <a:lnTo>
                    <a:pt x="28125" y="206828"/>
                  </a:lnTo>
                  <a:lnTo>
                    <a:pt x="62387" y="135656"/>
                  </a:lnTo>
                  <a:lnTo>
                    <a:pt x="91236" y="95258"/>
                  </a:lnTo>
                  <a:lnTo>
                    <a:pt x="125286" y="57402"/>
                  </a:lnTo>
                  <a:lnTo>
                    <a:pt x="163391" y="23119"/>
                  </a:lnTo>
                  <a:lnTo>
                    <a:pt x="190397" y="35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076867" y="9945451"/>
              <a:ext cx="203126" cy="314549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075498" y="9941794"/>
              <a:ext cx="205104" cy="318770"/>
            </a:xfrm>
            <a:custGeom>
              <a:avLst/>
              <a:gdLst/>
              <a:ahLst/>
              <a:cxnLst/>
              <a:rect l="l" t="t" r="r" b="b"/>
              <a:pathLst>
                <a:path w="205104" h="318770">
                  <a:moveTo>
                    <a:pt x="204496" y="0"/>
                  </a:moveTo>
                  <a:lnTo>
                    <a:pt x="159690" y="31161"/>
                  </a:lnTo>
                  <a:lnTo>
                    <a:pt x="121759" y="64503"/>
                  </a:lnTo>
                  <a:lnTo>
                    <a:pt x="88087" y="101102"/>
                  </a:lnTo>
                  <a:lnTo>
                    <a:pt x="59815" y="139953"/>
                  </a:lnTo>
                  <a:lnTo>
                    <a:pt x="38087" y="180055"/>
                  </a:lnTo>
                  <a:lnTo>
                    <a:pt x="17728" y="237062"/>
                  </a:lnTo>
                  <a:lnTo>
                    <a:pt x="6287" y="282264"/>
                  </a:lnTo>
                  <a:lnTo>
                    <a:pt x="0" y="318207"/>
                  </a:lnTo>
                </a:path>
                <a:path w="205104" h="318770">
                  <a:moveTo>
                    <a:pt x="2992" y="318207"/>
                  </a:moveTo>
                  <a:lnTo>
                    <a:pt x="14443" y="260218"/>
                  </a:lnTo>
                  <a:lnTo>
                    <a:pt x="27481" y="216028"/>
                  </a:lnTo>
                  <a:lnTo>
                    <a:pt x="62345" y="141452"/>
                  </a:lnTo>
                  <a:lnTo>
                    <a:pt x="90402" y="102883"/>
                  </a:lnTo>
                  <a:lnTo>
                    <a:pt x="123827" y="66552"/>
                  </a:lnTo>
                  <a:lnTo>
                    <a:pt x="161488" y="33455"/>
                  </a:lnTo>
                  <a:lnTo>
                    <a:pt x="202250" y="4588"/>
                  </a:lnTo>
                  <a:lnTo>
                    <a:pt x="204496" y="33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60682" y="9936575"/>
              <a:ext cx="219312" cy="323425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059355" y="9932712"/>
              <a:ext cx="220979" cy="327660"/>
            </a:xfrm>
            <a:custGeom>
              <a:avLst/>
              <a:gdLst/>
              <a:ahLst/>
              <a:cxnLst/>
              <a:rect l="l" t="t" r="r" b="b"/>
              <a:pathLst>
                <a:path w="220979" h="327659">
                  <a:moveTo>
                    <a:pt x="220639" y="0"/>
                  </a:moveTo>
                  <a:lnTo>
                    <a:pt x="160041" y="40012"/>
                  </a:lnTo>
                  <a:lnTo>
                    <a:pt x="122043" y="73422"/>
                  </a:lnTo>
                  <a:lnTo>
                    <a:pt x="88328" y="110041"/>
                  </a:lnTo>
                  <a:lnTo>
                    <a:pt x="60038" y="148863"/>
                  </a:lnTo>
                  <a:lnTo>
                    <a:pt x="38318" y="188882"/>
                  </a:lnTo>
                  <a:lnTo>
                    <a:pt x="17887" y="245972"/>
                  </a:lnTo>
                  <a:lnTo>
                    <a:pt x="6162" y="292133"/>
                  </a:lnTo>
                  <a:lnTo>
                    <a:pt x="0" y="327288"/>
                  </a:lnTo>
                </a:path>
                <a:path w="220979" h="327659">
                  <a:moveTo>
                    <a:pt x="3011" y="327288"/>
                  </a:moveTo>
                  <a:lnTo>
                    <a:pt x="14467" y="269560"/>
                  </a:lnTo>
                  <a:lnTo>
                    <a:pt x="27851" y="224482"/>
                  </a:lnTo>
                  <a:lnTo>
                    <a:pt x="62591" y="150380"/>
                  </a:lnTo>
                  <a:lnTo>
                    <a:pt x="90654" y="111827"/>
                  </a:lnTo>
                  <a:lnTo>
                    <a:pt x="124113" y="75466"/>
                  </a:lnTo>
                  <a:lnTo>
                    <a:pt x="161834" y="42296"/>
                  </a:lnTo>
                  <a:lnTo>
                    <a:pt x="202680" y="13318"/>
                  </a:lnTo>
                  <a:lnTo>
                    <a:pt x="220639" y="334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045296" y="9928667"/>
              <a:ext cx="234698" cy="33133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044014" y="9924408"/>
              <a:ext cx="236220" cy="335915"/>
            </a:xfrm>
            <a:custGeom>
              <a:avLst/>
              <a:gdLst/>
              <a:ahLst/>
              <a:cxnLst/>
              <a:rect l="l" t="t" r="r" b="b"/>
              <a:pathLst>
                <a:path w="236220" h="335915">
                  <a:moveTo>
                    <a:pt x="235980" y="0"/>
                  </a:moveTo>
                  <a:lnTo>
                    <a:pt x="201513" y="19246"/>
                  </a:lnTo>
                  <a:lnTo>
                    <a:pt x="160290" y="48569"/>
                  </a:lnTo>
                  <a:lnTo>
                    <a:pt x="122232" y="82057"/>
                  </a:lnTo>
                  <a:lnTo>
                    <a:pt x="88485" y="118704"/>
                  </a:lnTo>
                  <a:lnTo>
                    <a:pt x="60195" y="157501"/>
                  </a:lnTo>
                  <a:lnTo>
                    <a:pt x="38508" y="197440"/>
                  </a:lnTo>
                  <a:lnTo>
                    <a:pt x="17961" y="254584"/>
                  </a:lnTo>
                  <a:lnTo>
                    <a:pt x="5945" y="301720"/>
                  </a:lnTo>
                  <a:lnTo>
                    <a:pt x="0" y="335592"/>
                  </a:lnTo>
                </a:path>
                <a:path w="236220" h="335915">
                  <a:moveTo>
                    <a:pt x="3001" y="335592"/>
                  </a:moveTo>
                  <a:lnTo>
                    <a:pt x="14363" y="278676"/>
                  </a:lnTo>
                  <a:lnTo>
                    <a:pt x="28112" y="232654"/>
                  </a:lnTo>
                  <a:lnTo>
                    <a:pt x="62726" y="158986"/>
                  </a:lnTo>
                  <a:lnTo>
                    <a:pt x="90802" y="120463"/>
                  </a:lnTo>
                  <a:lnTo>
                    <a:pt x="124304" y="84079"/>
                  </a:lnTo>
                  <a:lnTo>
                    <a:pt x="162092" y="50834"/>
                  </a:lnTo>
                  <a:lnTo>
                    <a:pt x="203030" y="21731"/>
                  </a:lnTo>
                  <a:lnTo>
                    <a:pt x="235980" y="33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030766" y="9923347"/>
              <a:ext cx="249229" cy="336653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029567" y="9917780"/>
              <a:ext cx="250825" cy="342265"/>
            </a:xfrm>
            <a:custGeom>
              <a:avLst/>
              <a:gdLst/>
              <a:ahLst/>
              <a:cxnLst/>
              <a:rect l="l" t="t" r="r" b="b"/>
              <a:pathLst>
                <a:path w="250825" h="342265">
                  <a:moveTo>
                    <a:pt x="250427" y="0"/>
                  </a:moveTo>
                  <a:lnTo>
                    <a:pt x="201739" y="26511"/>
                  </a:lnTo>
                  <a:lnTo>
                    <a:pt x="160418" y="55965"/>
                  </a:lnTo>
                  <a:lnTo>
                    <a:pt x="122298" y="89534"/>
                  </a:lnTo>
                  <a:lnTo>
                    <a:pt x="88526" y="126208"/>
                  </a:lnTo>
                  <a:lnTo>
                    <a:pt x="60249" y="164977"/>
                  </a:lnTo>
                  <a:lnTo>
                    <a:pt x="38616" y="204831"/>
                  </a:lnTo>
                  <a:lnTo>
                    <a:pt x="17947" y="262043"/>
                  </a:lnTo>
                  <a:lnTo>
                    <a:pt x="5634" y="310164"/>
                  </a:lnTo>
                  <a:lnTo>
                    <a:pt x="0" y="342221"/>
                  </a:lnTo>
                </a:path>
                <a:path w="250825" h="342265">
                  <a:moveTo>
                    <a:pt x="3016" y="342221"/>
                  </a:moveTo>
                  <a:lnTo>
                    <a:pt x="14198" y="286573"/>
                  </a:lnTo>
                  <a:lnTo>
                    <a:pt x="28292" y="239625"/>
                  </a:lnTo>
                  <a:lnTo>
                    <a:pt x="62795" y="166445"/>
                  </a:lnTo>
                  <a:lnTo>
                    <a:pt x="90877" y="127949"/>
                  </a:lnTo>
                  <a:lnTo>
                    <a:pt x="124414" y="91539"/>
                  </a:lnTo>
                  <a:lnTo>
                    <a:pt x="162267" y="58219"/>
                  </a:lnTo>
                  <a:lnTo>
                    <a:pt x="203295" y="28991"/>
                  </a:lnTo>
                  <a:lnTo>
                    <a:pt x="246358" y="4858"/>
                  </a:lnTo>
                  <a:lnTo>
                    <a:pt x="250427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017221" y="9921458"/>
              <a:ext cx="262773" cy="338542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16097" y="9913286"/>
              <a:ext cx="264160" cy="346710"/>
            </a:xfrm>
            <a:custGeom>
              <a:avLst/>
              <a:gdLst/>
              <a:ahLst/>
              <a:cxnLst/>
              <a:rect l="l" t="t" r="r" b="b"/>
              <a:pathLst>
                <a:path w="264159" h="346709">
                  <a:moveTo>
                    <a:pt x="263898" y="0"/>
                  </a:moveTo>
                  <a:lnTo>
                    <a:pt x="201900" y="32161"/>
                  </a:lnTo>
                  <a:lnTo>
                    <a:pt x="160487" y="61735"/>
                  </a:lnTo>
                  <a:lnTo>
                    <a:pt x="122296" y="95379"/>
                  </a:lnTo>
                  <a:lnTo>
                    <a:pt x="88478" y="132079"/>
                  </a:lnTo>
                  <a:lnTo>
                    <a:pt x="60183" y="170822"/>
                  </a:lnTo>
                  <a:lnTo>
                    <a:pt x="38561" y="210595"/>
                  </a:lnTo>
                  <a:lnTo>
                    <a:pt x="17844" y="267835"/>
                  </a:lnTo>
                  <a:lnTo>
                    <a:pt x="5249" y="316894"/>
                  </a:lnTo>
                  <a:lnTo>
                    <a:pt x="0" y="346715"/>
                  </a:lnTo>
                </a:path>
                <a:path w="264159" h="346709">
                  <a:moveTo>
                    <a:pt x="3003" y="346715"/>
                  </a:moveTo>
                  <a:lnTo>
                    <a:pt x="13902" y="292943"/>
                  </a:lnTo>
                  <a:lnTo>
                    <a:pt x="28381" y="245031"/>
                  </a:lnTo>
                  <a:lnTo>
                    <a:pt x="62732" y="172333"/>
                  </a:lnTo>
                  <a:lnTo>
                    <a:pt x="90797" y="133873"/>
                  </a:lnTo>
                  <a:lnTo>
                    <a:pt x="124359" y="97440"/>
                  </a:lnTo>
                  <a:lnTo>
                    <a:pt x="162275" y="64039"/>
                  </a:lnTo>
                  <a:lnTo>
                    <a:pt x="203404" y="34677"/>
                  </a:lnTo>
                  <a:lnTo>
                    <a:pt x="246604" y="10359"/>
                  </a:lnTo>
                  <a:lnTo>
                    <a:pt x="263898" y="32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04649" y="9920435"/>
              <a:ext cx="275345" cy="339566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003670" y="9909666"/>
              <a:ext cx="276860" cy="350520"/>
            </a:xfrm>
            <a:custGeom>
              <a:avLst/>
              <a:gdLst/>
              <a:ahLst/>
              <a:cxnLst/>
              <a:rect l="l" t="t" r="r" b="b"/>
              <a:pathLst>
                <a:path w="276859" h="350520">
                  <a:moveTo>
                    <a:pt x="276324" y="0"/>
                  </a:moveTo>
                  <a:lnTo>
                    <a:pt x="201968" y="37513"/>
                  </a:lnTo>
                  <a:lnTo>
                    <a:pt x="160465" y="67216"/>
                  </a:lnTo>
                  <a:lnTo>
                    <a:pt x="122213" y="100941"/>
                  </a:lnTo>
                  <a:lnTo>
                    <a:pt x="88363" y="137673"/>
                  </a:lnTo>
                  <a:lnTo>
                    <a:pt x="60068" y="176396"/>
                  </a:lnTo>
                  <a:lnTo>
                    <a:pt x="38478" y="216094"/>
                  </a:lnTo>
                  <a:lnTo>
                    <a:pt x="17638" y="273383"/>
                  </a:lnTo>
                  <a:lnTo>
                    <a:pt x="4734" y="323485"/>
                  </a:lnTo>
                  <a:lnTo>
                    <a:pt x="0" y="350334"/>
                  </a:lnTo>
                </a:path>
                <a:path w="276859" h="350520">
                  <a:moveTo>
                    <a:pt x="3070" y="350334"/>
                  </a:moveTo>
                  <a:lnTo>
                    <a:pt x="13539" y="298923"/>
                  </a:lnTo>
                  <a:lnTo>
                    <a:pt x="28390" y="250074"/>
                  </a:lnTo>
                  <a:lnTo>
                    <a:pt x="62597" y="177881"/>
                  </a:lnTo>
                  <a:lnTo>
                    <a:pt x="90690" y="139433"/>
                  </a:lnTo>
                  <a:lnTo>
                    <a:pt x="124306" y="102966"/>
                  </a:lnTo>
                  <a:lnTo>
                    <a:pt x="162301" y="69487"/>
                  </a:lnTo>
                  <a:lnTo>
                    <a:pt x="203531" y="40004"/>
                  </a:lnTo>
                  <a:lnTo>
                    <a:pt x="246852" y="15524"/>
                  </a:lnTo>
                  <a:lnTo>
                    <a:pt x="276324" y="3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992995" y="9908424"/>
              <a:ext cx="286998" cy="35157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92438" y="9907020"/>
              <a:ext cx="287655" cy="353060"/>
            </a:xfrm>
            <a:custGeom>
              <a:avLst/>
              <a:gdLst/>
              <a:ahLst/>
              <a:cxnLst/>
              <a:rect l="l" t="t" r="r" b="b"/>
              <a:pathLst>
                <a:path w="287654" h="353059">
                  <a:moveTo>
                    <a:pt x="287556" y="0"/>
                  </a:moveTo>
                  <a:lnTo>
                    <a:pt x="245121" y="17779"/>
                  </a:lnTo>
                  <a:lnTo>
                    <a:pt x="201265" y="42511"/>
                  </a:lnTo>
                  <a:lnTo>
                    <a:pt x="159789" y="72125"/>
                  </a:lnTo>
                  <a:lnTo>
                    <a:pt x="121721" y="105713"/>
                  </a:lnTo>
                  <a:lnTo>
                    <a:pt x="88091" y="142366"/>
                  </a:lnTo>
                  <a:lnTo>
                    <a:pt x="59930" y="181174"/>
                  </a:lnTo>
                  <a:lnTo>
                    <a:pt x="38268" y="221229"/>
                  </a:lnTo>
                  <a:lnTo>
                    <a:pt x="17262" y="278538"/>
                  </a:lnTo>
                  <a:lnTo>
                    <a:pt x="4067" y="329598"/>
                  </a:lnTo>
                  <a:lnTo>
                    <a:pt x="0" y="352980"/>
                  </a:lnTo>
                </a:path>
                <a:path w="287654" h="353059">
                  <a:moveTo>
                    <a:pt x="3026" y="352980"/>
                  </a:moveTo>
                  <a:lnTo>
                    <a:pt x="13011" y="304621"/>
                  </a:lnTo>
                  <a:lnTo>
                    <a:pt x="28247" y="254792"/>
                  </a:lnTo>
                  <a:lnTo>
                    <a:pt x="62333" y="183114"/>
                  </a:lnTo>
                  <a:lnTo>
                    <a:pt x="90402" y="144700"/>
                  </a:lnTo>
                  <a:lnTo>
                    <a:pt x="124034" y="108206"/>
                  </a:lnTo>
                  <a:lnTo>
                    <a:pt x="162082" y="74641"/>
                  </a:lnTo>
                  <a:lnTo>
                    <a:pt x="203401" y="45017"/>
                  </a:lnTo>
                  <a:lnTo>
                    <a:pt x="246843" y="20344"/>
                  </a:lnTo>
                  <a:lnTo>
                    <a:pt x="287556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84393" y="9910584"/>
              <a:ext cx="295601" cy="34941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82592" y="9906161"/>
              <a:ext cx="297815" cy="354330"/>
            </a:xfrm>
            <a:custGeom>
              <a:avLst/>
              <a:gdLst/>
              <a:ahLst/>
              <a:cxnLst/>
              <a:rect l="l" t="t" r="r" b="b"/>
              <a:pathLst>
                <a:path w="297815" h="354329">
                  <a:moveTo>
                    <a:pt x="297402" y="0"/>
                  </a:moveTo>
                  <a:lnTo>
                    <a:pt x="244885" y="21471"/>
                  </a:lnTo>
                  <a:lnTo>
                    <a:pt x="200911" y="46386"/>
                  </a:lnTo>
                  <a:lnTo>
                    <a:pt x="159337" y="76137"/>
                  </a:lnTo>
                  <a:lnTo>
                    <a:pt x="121196" y="109810"/>
                  </a:lnTo>
                  <a:lnTo>
                    <a:pt x="87519" y="146495"/>
                  </a:lnTo>
                  <a:lnTo>
                    <a:pt x="59339" y="185279"/>
                  </a:lnTo>
                  <a:lnTo>
                    <a:pt x="37687" y="225250"/>
                  </a:lnTo>
                  <a:lnTo>
                    <a:pt x="16622" y="282670"/>
                  </a:lnTo>
                  <a:lnTo>
                    <a:pt x="3105" y="334826"/>
                  </a:lnTo>
                  <a:lnTo>
                    <a:pt x="0" y="353839"/>
                  </a:lnTo>
                </a:path>
                <a:path w="297815" h="354329">
                  <a:moveTo>
                    <a:pt x="2788" y="353839"/>
                  </a:moveTo>
                  <a:lnTo>
                    <a:pt x="12167" y="309218"/>
                  </a:lnTo>
                  <a:lnTo>
                    <a:pt x="27801" y="258402"/>
                  </a:lnTo>
                  <a:lnTo>
                    <a:pt x="61759" y="187124"/>
                  </a:lnTo>
                  <a:lnTo>
                    <a:pt x="89783" y="148462"/>
                  </a:lnTo>
                  <a:lnTo>
                    <a:pt x="123256" y="111939"/>
                  </a:lnTo>
                  <a:lnTo>
                    <a:pt x="161155" y="78450"/>
                  </a:lnTo>
                  <a:lnTo>
                    <a:pt x="202462" y="48889"/>
                  </a:lnTo>
                  <a:lnTo>
                    <a:pt x="246156" y="24152"/>
                  </a:lnTo>
                  <a:lnTo>
                    <a:pt x="291217" y="5134"/>
                  </a:lnTo>
                  <a:lnTo>
                    <a:pt x="297402" y="314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75615" y="9915004"/>
              <a:ext cx="289456" cy="34499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973738" y="9906594"/>
              <a:ext cx="306705" cy="353695"/>
            </a:xfrm>
            <a:custGeom>
              <a:avLst/>
              <a:gdLst/>
              <a:ahLst/>
              <a:cxnLst/>
              <a:rect l="l" t="t" r="r" b="b"/>
              <a:pathLst>
                <a:path w="306704" h="353695">
                  <a:moveTo>
                    <a:pt x="306256" y="0"/>
                  </a:moveTo>
                  <a:lnTo>
                    <a:pt x="244825" y="24578"/>
                  </a:lnTo>
                  <a:lnTo>
                    <a:pt x="200720" y="49670"/>
                  </a:lnTo>
                  <a:lnTo>
                    <a:pt x="159049" y="79548"/>
                  </a:lnTo>
                  <a:lnTo>
                    <a:pt x="120847" y="113298"/>
                  </a:lnTo>
                  <a:lnTo>
                    <a:pt x="87146" y="150007"/>
                  </a:lnTo>
                  <a:lnTo>
                    <a:pt x="58981" y="188763"/>
                  </a:lnTo>
                  <a:lnTo>
                    <a:pt x="37385" y="228652"/>
                  </a:lnTo>
                  <a:lnTo>
                    <a:pt x="36394" y="230888"/>
                  </a:lnTo>
                  <a:lnTo>
                    <a:pt x="35403" y="233110"/>
                  </a:lnTo>
                  <a:lnTo>
                    <a:pt x="16145" y="286166"/>
                  </a:lnTo>
                  <a:lnTo>
                    <a:pt x="2294" y="339384"/>
                  </a:lnTo>
                  <a:lnTo>
                    <a:pt x="0" y="353406"/>
                  </a:lnTo>
                </a:path>
                <a:path w="306704" h="353695">
                  <a:moveTo>
                    <a:pt x="3010" y="353406"/>
                  </a:moveTo>
                  <a:lnTo>
                    <a:pt x="11526" y="313215"/>
                  </a:lnTo>
                  <a:lnTo>
                    <a:pt x="27570" y="261397"/>
                  </a:lnTo>
                  <a:lnTo>
                    <a:pt x="38388" y="233783"/>
                  </a:lnTo>
                  <a:lnTo>
                    <a:pt x="39213" y="231827"/>
                  </a:lnTo>
                  <a:lnTo>
                    <a:pt x="61537" y="190238"/>
                  </a:lnTo>
                  <a:lnTo>
                    <a:pt x="89513" y="151756"/>
                  </a:lnTo>
                  <a:lnTo>
                    <a:pt x="122988" y="115306"/>
                  </a:lnTo>
                  <a:lnTo>
                    <a:pt x="160936" y="81795"/>
                  </a:lnTo>
                  <a:lnTo>
                    <a:pt x="202330" y="52130"/>
                  </a:lnTo>
                  <a:lnTo>
                    <a:pt x="246143" y="27218"/>
                  </a:lnTo>
                  <a:lnTo>
                    <a:pt x="291346" y="7964"/>
                  </a:lnTo>
                  <a:lnTo>
                    <a:pt x="306256" y="310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68178" y="9919896"/>
              <a:ext cx="311816" cy="34010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66299" y="9908125"/>
              <a:ext cx="313690" cy="352425"/>
            </a:xfrm>
            <a:custGeom>
              <a:avLst/>
              <a:gdLst/>
              <a:ahLst/>
              <a:cxnLst/>
              <a:rect l="l" t="t" r="r" b="b"/>
              <a:pathLst>
                <a:path w="313690" h="352425">
                  <a:moveTo>
                    <a:pt x="313696" y="0"/>
                  </a:moveTo>
                  <a:lnTo>
                    <a:pt x="244665" y="27328"/>
                  </a:lnTo>
                  <a:lnTo>
                    <a:pt x="200428" y="52607"/>
                  </a:lnTo>
                  <a:lnTo>
                    <a:pt x="158654" y="82625"/>
                  </a:lnTo>
                  <a:lnTo>
                    <a:pt x="120376" y="116466"/>
                  </a:lnTo>
                  <a:lnTo>
                    <a:pt x="86632" y="153214"/>
                  </a:lnTo>
                  <a:lnTo>
                    <a:pt x="58457" y="191954"/>
                  </a:lnTo>
                  <a:lnTo>
                    <a:pt x="36886" y="231770"/>
                  </a:lnTo>
                  <a:lnTo>
                    <a:pt x="15539" y="289248"/>
                  </a:lnTo>
                  <a:lnTo>
                    <a:pt x="1377" y="343479"/>
                  </a:lnTo>
                  <a:lnTo>
                    <a:pt x="0" y="351875"/>
                  </a:lnTo>
                </a:path>
                <a:path w="313690" h="352425">
                  <a:moveTo>
                    <a:pt x="3035" y="351875"/>
                  </a:moveTo>
                  <a:lnTo>
                    <a:pt x="18393" y="290176"/>
                  </a:lnTo>
                  <a:lnTo>
                    <a:pt x="37165" y="238641"/>
                  </a:lnTo>
                  <a:lnTo>
                    <a:pt x="61008" y="193446"/>
                  </a:lnTo>
                  <a:lnTo>
                    <a:pt x="88988" y="154980"/>
                  </a:lnTo>
                  <a:lnTo>
                    <a:pt x="122503" y="118490"/>
                  </a:lnTo>
                  <a:lnTo>
                    <a:pt x="160522" y="84884"/>
                  </a:lnTo>
                  <a:lnTo>
                    <a:pt x="202016" y="55073"/>
                  </a:lnTo>
                  <a:lnTo>
                    <a:pt x="245958" y="29966"/>
                  </a:lnTo>
                  <a:lnTo>
                    <a:pt x="291318" y="10472"/>
                  </a:lnTo>
                  <a:lnTo>
                    <a:pt x="313696" y="30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56985" y="9913340"/>
              <a:ext cx="323009" cy="34666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56611" y="9911047"/>
              <a:ext cx="323850" cy="349250"/>
            </a:xfrm>
            <a:custGeom>
              <a:avLst/>
              <a:gdLst/>
              <a:ahLst/>
              <a:cxnLst/>
              <a:rect l="l" t="t" r="r" b="b"/>
              <a:pathLst>
                <a:path w="323850" h="349250">
                  <a:moveTo>
                    <a:pt x="323384" y="0"/>
                  </a:moveTo>
                  <a:lnTo>
                    <a:pt x="249408" y="29060"/>
                  </a:lnTo>
                  <a:lnTo>
                    <a:pt x="205809" y="54542"/>
                  </a:lnTo>
                  <a:lnTo>
                    <a:pt x="164154" y="85076"/>
                  </a:lnTo>
                  <a:lnTo>
                    <a:pt x="125491" y="119726"/>
                  </a:lnTo>
                  <a:lnTo>
                    <a:pt x="90865" y="157552"/>
                  </a:lnTo>
                  <a:lnTo>
                    <a:pt x="61324" y="197617"/>
                  </a:lnTo>
                  <a:lnTo>
                    <a:pt x="37913" y="238983"/>
                  </a:lnTo>
                  <a:lnTo>
                    <a:pt x="21891" y="276253"/>
                  </a:lnTo>
                  <a:lnTo>
                    <a:pt x="4657" y="329504"/>
                  </a:lnTo>
                  <a:lnTo>
                    <a:pt x="0" y="348954"/>
                  </a:lnTo>
                </a:path>
                <a:path w="323850" h="349250">
                  <a:moveTo>
                    <a:pt x="3041" y="348954"/>
                  </a:moveTo>
                  <a:lnTo>
                    <a:pt x="15430" y="303429"/>
                  </a:lnTo>
                  <a:lnTo>
                    <a:pt x="35157" y="252000"/>
                  </a:lnTo>
                  <a:lnTo>
                    <a:pt x="63868" y="199165"/>
                  </a:lnTo>
                  <a:lnTo>
                    <a:pt x="93193" y="159352"/>
                  </a:lnTo>
                  <a:lnTo>
                    <a:pt x="127579" y="121769"/>
                  </a:lnTo>
                  <a:lnTo>
                    <a:pt x="165987" y="87349"/>
                  </a:lnTo>
                  <a:lnTo>
                    <a:pt x="207377" y="57023"/>
                  </a:lnTo>
                  <a:lnTo>
                    <a:pt x="250711" y="31722"/>
                  </a:lnTo>
                  <a:lnTo>
                    <a:pt x="294948" y="12377"/>
                  </a:lnTo>
                  <a:lnTo>
                    <a:pt x="317700" y="4751"/>
                  </a:lnTo>
                  <a:lnTo>
                    <a:pt x="323384" y="31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3058" y="9920071"/>
              <a:ext cx="326936" cy="33992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2665" y="9915175"/>
              <a:ext cx="327660" cy="345440"/>
            </a:xfrm>
            <a:custGeom>
              <a:avLst/>
              <a:gdLst/>
              <a:ahLst/>
              <a:cxnLst/>
              <a:rect l="l" t="t" r="r" b="b"/>
              <a:pathLst>
                <a:path w="327659" h="345440">
                  <a:moveTo>
                    <a:pt x="327329" y="0"/>
                  </a:moveTo>
                  <a:lnTo>
                    <a:pt x="248753" y="30697"/>
                  </a:lnTo>
                  <a:lnTo>
                    <a:pt x="205197" y="56243"/>
                  </a:lnTo>
                  <a:lnTo>
                    <a:pt x="163558" y="86781"/>
                  </a:lnTo>
                  <a:lnTo>
                    <a:pt x="124882" y="121377"/>
                  </a:lnTo>
                  <a:lnTo>
                    <a:pt x="90218" y="159092"/>
                  </a:lnTo>
                  <a:lnTo>
                    <a:pt x="60611" y="198991"/>
                  </a:lnTo>
                  <a:lnTo>
                    <a:pt x="37109" y="240138"/>
                  </a:lnTo>
                  <a:lnTo>
                    <a:pt x="20143" y="279408"/>
                  </a:lnTo>
                  <a:lnTo>
                    <a:pt x="2919" y="332626"/>
                  </a:lnTo>
                  <a:lnTo>
                    <a:pt x="0" y="344826"/>
                  </a:lnTo>
                </a:path>
                <a:path w="327659" h="345440">
                  <a:moveTo>
                    <a:pt x="3028" y="344826"/>
                  </a:moveTo>
                  <a:lnTo>
                    <a:pt x="13685" y="306553"/>
                  </a:lnTo>
                  <a:lnTo>
                    <a:pt x="33400" y="255162"/>
                  </a:lnTo>
                  <a:lnTo>
                    <a:pt x="63158" y="200549"/>
                  </a:lnTo>
                  <a:lnTo>
                    <a:pt x="92570" y="160888"/>
                  </a:lnTo>
                  <a:lnTo>
                    <a:pt x="127007" y="123407"/>
                  </a:lnTo>
                  <a:lnTo>
                    <a:pt x="165431" y="89034"/>
                  </a:lnTo>
                  <a:lnTo>
                    <a:pt x="206802" y="58701"/>
                  </a:lnTo>
                  <a:lnTo>
                    <a:pt x="250078" y="33338"/>
                  </a:lnTo>
                  <a:lnTo>
                    <a:pt x="294220" y="13875"/>
                  </a:lnTo>
                  <a:lnTo>
                    <a:pt x="316943" y="6155"/>
                  </a:lnTo>
                  <a:lnTo>
                    <a:pt x="327329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951021" y="9927666"/>
              <a:ext cx="328973" cy="33233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950409" y="9920538"/>
              <a:ext cx="330200" cy="339725"/>
            </a:xfrm>
            <a:custGeom>
              <a:avLst/>
              <a:gdLst/>
              <a:ahLst/>
              <a:cxnLst/>
              <a:rect l="l" t="t" r="r" b="b"/>
              <a:pathLst>
                <a:path w="330200" h="339725">
                  <a:moveTo>
                    <a:pt x="329585" y="0"/>
                  </a:moveTo>
                  <a:lnTo>
                    <a:pt x="292247" y="12194"/>
                  </a:lnTo>
                  <a:lnTo>
                    <a:pt x="247915" y="31928"/>
                  </a:lnTo>
                  <a:lnTo>
                    <a:pt x="204421" y="57534"/>
                  </a:lnTo>
                  <a:lnTo>
                    <a:pt x="162812" y="88078"/>
                  </a:lnTo>
                  <a:lnTo>
                    <a:pt x="124135" y="122624"/>
                  </a:lnTo>
                  <a:lnTo>
                    <a:pt x="89437" y="160239"/>
                  </a:lnTo>
                  <a:lnTo>
                    <a:pt x="59764" y="199987"/>
                  </a:lnTo>
                  <a:lnTo>
                    <a:pt x="36164" y="240934"/>
                  </a:lnTo>
                  <a:lnTo>
                    <a:pt x="18199" y="282154"/>
                  </a:lnTo>
                  <a:lnTo>
                    <a:pt x="987" y="335339"/>
                  </a:lnTo>
                  <a:lnTo>
                    <a:pt x="0" y="339462"/>
                  </a:lnTo>
                </a:path>
                <a:path w="330200" h="339725">
                  <a:moveTo>
                    <a:pt x="3029" y="339462"/>
                  </a:moveTo>
                  <a:lnTo>
                    <a:pt x="20953" y="283200"/>
                  </a:lnTo>
                  <a:lnTo>
                    <a:pt x="36253" y="247436"/>
                  </a:lnTo>
                  <a:lnTo>
                    <a:pt x="62245" y="201539"/>
                  </a:lnTo>
                  <a:lnTo>
                    <a:pt x="91724" y="162049"/>
                  </a:lnTo>
                  <a:lnTo>
                    <a:pt x="126202" y="124678"/>
                  </a:lnTo>
                  <a:lnTo>
                    <a:pt x="164640" y="90355"/>
                  </a:lnTo>
                  <a:lnTo>
                    <a:pt x="205997" y="60008"/>
                  </a:lnTo>
                  <a:lnTo>
                    <a:pt x="249235" y="34568"/>
                  </a:lnTo>
                  <a:lnTo>
                    <a:pt x="293314" y="14963"/>
                  </a:lnTo>
                  <a:lnTo>
                    <a:pt x="315986" y="7161"/>
                  </a:lnTo>
                  <a:lnTo>
                    <a:pt x="329585" y="309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50741" y="9936137"/>
              <a:ext cx="314051" cy="32386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50200" y="9927268"/>
              <a:ext cx="330200" cy="332740"/>
            </a:xfrm>
            <a:custGeom>
              <a:avLst/>
              <a:gdLst/>
              <a:ahLst/>
              <a:cxnLst/>
              <a:rect l="l" t="t" r="r" b="b"/>
              <a:pathLst>
                <a:path w="330200" h="332740">
                  <a:moveTo>
                    <a:pt x="329795" y="0"/>
                  </a:moveTo>
                  <a:lnTo>
                    <a:pt x="290907" y="12843"/>
                  </a:lnTo>
                  <a:lnTo>
                    <a:pt x="246637" y="32713"/>
                  </a:lnTo>
                  <a:lnTo>
                    <a:pt x="203180" y="58390"/>
                  </a:lnTo>
                  <a:lnTo>
                    <a:pt x="161583" y="88940"/>
                  </a:lnTo>
                  <a:lnTo>
                    <a:pt x="122892" y="123432"/>
                  </a:lnTo>
                  <a:lnTo>
                    <a:pt x="88156" y="160933"/>
                  </a:lnTo>
                  <a:lnTo>
                    <a:pt x="58421" y="200509"/>
                  </a:lnTo>
                  <a:lnTo>
                    <a:pt x="34735" y="241228"/>
                  </a:lnTo>
                  <a:lnTo>
                    <a:pt x="15761" y="284462"/>
                  </a:lnTo>
                  <a:lnTo>
                    <a:pt x="6503" y="310682"/>
                  </a:lnTo>
                  <a:lnTo>
                    <a:pt x="0" y="332732"/>
                  </a:lnTo>
                </a:path>
                <a:path w="330200" h="332740">
                  <a:moveTo>
                    <a:pt x="3111" y="332732"/>
                  </a:moveTo>
                  <a:lnTo>
                    <a:pt x="18557" y="285541"/>
                  </a:lnTo>
                  <a:lnTo>
                    <a:pt x="34456" y="248416"/>
                  </a:lnTo>
                  <a:lnTo>
                    <a:pt x="60907" y="202090"/>
                  </a:lnTo>
                  <a:lnTo>
                    <a:pt x="90451" y="162749"/>
                  </a:lnTo>
                  <a:lnTo>
                    <a:pt x="124968" y="125476"/>
                  </a:lnTo>
                  <a:lnTo>
                    <a:pt x="163418" y="91198"/>
                  </a:lnTo>
                  <a:lnTo>
                    <a:pt x="204760" y="60844"/>
                  </a:lnTo>
                  <a:lnTo>
                    <a:pt x="247955" y="35340"/>
                  </a:lnTo>
                  <a:lnTo>
                    <a:pt x="291961" y="15612"/>
                  </a:lnTo>
                  <a:lnTo>
                    <a:pt x="314603" y="7717"/>
                  </a:lnTo>
                  <a:lnTo>
                    <a:pt x="329795" y="30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52714" y="9945547"/>
              <a:ext cx="312147" cy="314453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52143" y="9935424"/>
              <a:ext cx="328295" cy="325120"/>
            </a:xfrm>
            <a:custGeom>
              <a:avLst/>
              <a:gdLst/>
              <a:ahLst/>
              <a:cxnLst/>
              <a:rect l="l" t="t" r="r" b="b"/>
              <a:pathLst>
                <a:path w="328295" h="325120">
                  <a:moveTo>
                    <a:pt x="327851" y="0"/>
                  </a:moveTo>
                  <a:lnTo>
                    <a:pt x="289053" y="13005"/>
                  </a:lnTo>
                  <a:lnTo>
                    <a:pt x="244869" y="32979"/>
                  </a:lnTo>
                  <a:lnTo>
                    <a:pt x="201464" y="58708"/>
                  </a:lnTo>
                  <a:lnTo>
                    <a:pt x="159884" y="89259"/>
                  </a:lnTo>
                  <a:lnTo>
                    <a:pt x="121176" y="123701"/>
                  </a:lnTo>
                  <a:lnTo>
                    <a:pt x="86387" y="161101"/>
                  </a:lnTo>
                  <a:lnTo>
                    <a:pt x="56564" y="200527"/>
                  </a:lnTo>
                  <a:lnTo>
                    <a:pt x="32754" y="241047"/>
                  </a:lnTo>
                  <a:lnTo>
                    <a:pt x="12829" y="286245"/>
                  </a:lnTo>
                  <a:lnTo>
                    <a:pt x="3576" y="312451"/>
                  </a:lnTo>
                  <a:lnTo>
                    <a:pt x="0" y="324576"/>
                  </a:lnTo>
                </a:path>
                <a:path w="328295" h="325120">
                  <a:moveTo>
                    <a:pt x="3075" y="324576"/>
                  </a:moveTo>
                  <a:lnTo>
                    <a:pt x="15578" y="287316"/>
                  </a:lnTo>
                  <a:lnTo>
                    <a:pt x="32221" y="248705"/>
                  </a:lnTo>
                  <a:lnTo>
                    <a:pt x="59054" y="202090"/>
                  </a:lnTo>
                  <a:lnTo>
                    <a:pt x="88683" y="162912"/>
                  </a:lnTo>
                  <a:lnTo>
                    <a:pt x="123254" y="125748"/>
                  </a:lnTo>
                  <a:lnTo>
                    <a:pt x="161726" y="91524"/>
                  </a:lnTo>
                  <a:lnTo>
                    <a:pt x="203057" y="61166"/>
                  </a:lnTo>
                  <a:lnTo>
                    <a:pt x="246206" y="35598"/>
                  </a:lnTo>
                  <a:lnTo>
                    <a:pt x="290132" y="15749"/>
                  </a:lnTo>
                  <a:lnTo>
                    <a:pt x="312704" y="7782"/>
                  </a:lnTo>
                  <a:lnTo>
                    <a:pt x="327851" y="31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956739" y="9947911"/>
              <a:ext cx="323255" cy="312089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956116" y="9945068"/>
              <a:ext cx="324485" cy="314960"/>
            </a:xfrm>
            <a:custGeom>
              <a:avLst/>
              <a:gdLst/>
              <a:ahLst/>
              <a:cxnLst/>
              <a:rect l="l" t="t" r="r" b="b"/>
              <a:pathLst>
                <a:path w="324484" h="314959">
                  <a:moveTo>
                    <a:pt x="323878" y="0"/>
                  </a:moveTo>
                  <a:lnTo>
                    <a:pt x="286908" y="12608"/>
                  </a:lnTo>
                  <a:lnTo>
                    <a:pt x="242796" y="32719"/>
                  </a:lnTo>
                  <a:lnTo>
                    <a:pt x="199433" y="58522"/>
                  </a:lnTo>
                  <a:lnTo>
                    <a:pt x="157865" y="89086"/>
                  </a:lnTo>
                  <a:lnTo>
                    <a:pt x="119142" y="123480"/>
                  </a:lnTo>
                  <a:lnTo>
                    <a:pt x="84312" y="160773"/>
                  </a:lnTo>
                  <a:lnTo>
                    <a:pt x="54422" y="200034"/>
                  </a:lnTo>
                  <a:lnTo>
                    <a:pt x="30520" y="240331"/>
                  </a:lnTo>
                  <a:lnTo>
                    <a:pt x="9599" y="287556"/>
                  </a:lnTo>
                  <a:lnTo>
                    <a:pt x="350" y="313745"/>
                  </a:lnTo>
                  <a:lnTo>
                    <a:pt x="0" y="314932"/>
                  </a:lnTo>
                </a:path>
                <a:path w="324484" h="314959">
                  <a:moveTo>
                    <a:pt x="3106" y="314932"/>
                  </a:moveTo>
                  <a:lnTo>
                    <a:pt x="22875" y="263382"/>
                  </a:lnTo>
                  <a:lnTo>
                    <a:pt x="56925" y="201660"/>
                  </a:lnTo>
                  <a:lnTo>
                    <a:pt x="86600" y="162647"/>
                  </a:lnTo>
                  <a:lnTo>
                    <a:pt x="121196" y="125590"/>
                  </a:lnTo>
                  <a:lnTo>
                    <a:pt x="159673" y="91412"/>
                  </a:lnTo>
                  <a:lnTo>
                    <a:pt x="200990" y="61038"/>
                  </a:lnTo>
                  <a:lnTo>
                    <a:pt x="244104" y="35393"/>
                  </a:lnTo>
                  <a:lnTo>
                    <a:pt x="287975" y="15402"/>
                  </a:lnTo>
                  <a:lnTo>
                    <a:pt x="310590" y="7311"/>
                  </a:lnTo>
                  <a:lnTo>
                    <a:pt x="323878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963433" y="9961307"/>
              <a:ext cx="316561" cy="298693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962807" y="9956371"/>
              <a:ext cx="317500" cy="304165"/>
            </a:xfrm>
            <a:custGeom>
              <a:avLst/>
              <a:gdLst/>
              <a:ahLst/>
              <a:cxnLst/>
              <a:rect l="l" t="t" r="r" b="b"/>
              <a:pathLst>
                <a:path w="317500" h="304165">
                  <a:moveTo>
                    <a:pt x="317188" y="0"/>
                  </a:moveTo>
                  <a:lnTo>
                    <a:pt x="239349" y="31982"/>
                  </a:lnTo>
                  <a:lnTo>
                    <a:pt x="195926" y="57758"/>
                  </a:lnTo>
                  <a:lnTo>
                    <a:pt x="154516" y="88115"/>
                  </a:lnTo>
                  <a:lnTo>
                    <a:pt x="116040" y="122237"/>
                  </a:lnTo>
                  <a:lnTo>
                    <a:pt x="81423" y="159304"/>
                  </a:lnTo>
                  <a:lnTo>
                    <a:pt x="51585" y="198501"/>
                  </a:lnTo>
                  <a:lnTo>
                    <a:pt x="27450" y="239010"/>
                  </a:lnTo>
                  <a:lnTo>
                    <a:pt x="5446" y="288199"/>
                  </a:lnTo>
                  <a:lnTo>
                    <a:pt x="0" y="303629"/>
                  </a:lnTo>
                </a:path>
                <a:path w="317500" h="304165">
                  <a:moveTo>
                    <a:pt x="3172" y="303629"/>
                  </a:moveTo>
                  <a:lnTo>
                    <a:pt x="18712" y="264067"/>
                  </a:lnTo>
                  <a:lnTo>
                    <a:pt x="53908" y="200526"/>
                  </a:lnTo>
                  <a:lnTo>
                    <a:pt x="83658" y="161672"/>
                  </a:lnTo>
                  <a:lnTo>
                    <a:pt x="118299" y="124717"/>
                  </a:lnTo>
                  <a:lnTo>
                    <a:pt x="156790" y="90586"/>
                  </a:lnTo>
                  <a:lnTo>
                    <a:pt x="198088" y="60200"/>
                  </a:lnTo>
                  <a:lnTo>
                    <a:pt x="241153" y="34483"/>
                  </a:lnTo>
                  <a:lnTo>
                    <a:pt x="284942" y="14360"/>
                  </a:lnTo>
                  <a:lnTo>
                    <a:pt x="307503" y="6192"/>
                  </a:lnTo>
                  <a:lnTo>
                    <a:pt x="317188" y="310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970914" y="9976089"/>
              <a:ext cx="309080" cy="283911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970346" y="9968856"/>
              <a:ext cx="309880" cy="291465"/>
            </a:xfrm>
            <a:custGeom>
              <a:avLst/>
              <a:gdLst/>
              <a:ahLst/>
              <a:cxnLst/>
              <a:rect l="l" t="t" r="r" b="b"/>
              <a:pathLst>
                <a:path w="309879" h="291465">
                  <a:moveTo>
                    <a:pt x="309648" y="0"/>
                  </a:moveTo>
                  <a:lnTo>
                    <a:pt x="235969" y="30948"/>
                  </a:lnTo>
                  <a:lnTo>
                    <a:pt x="192578" y="56789"/>
                  </a:lnTo>
                  <a:lnTo>
                    <a:pt x="151174" y="87152"/>
                  </a:lnTo>
                  <a:lnTo>
                    <a:pt x="112679" y="121222"/>
                  </a:lnTo>
                  <a:lnTo>
                    <a:pt x="78018" y="158181"/>
                  </a:lnTo>
                  <a:lnTo>
                    <a:pt x="48112" y="197212"/>
                  </a:lnTo>
                  <a:lnTo>
                    <a:pt x="23885" y="237498"/>
                  </a:lnTo>
                  <a:lnTo>
                    <a:pt x="868" y="288684"/>
                  </a:lnTo>
                  <a:lnTo>
                    <a:pt x="0" y="291144"/>
                  </a:lnTo>
                </a:path>
                <a:path w="309879" h="291465">
                  <a:moveTo>
                    <a:pt x="3185" y="291144"/>
                  </a:moveTo>
                  <a:lnTo>
                    <a:pt x="20169" y="251571"/>
                  </a:lnTo>
                  <a:lnTo>
                    <a:pt x="50565" y="198819"/>
                  </a:lnTo>
                  <a:lnTo>
                    <a:pt x="80280" y="160030"/>
                  </a:lnTo>
                  <a:lnTo>
                    <a:pt x="114727" y="123300"/>
                  </a:lnTo>
                  <a:lnTo>
                    <a:pt x="152990" y="89441"/>
                  </a:lnTo>
                  <a:lnTo>
                    <a:pt x="194152" y="59264"/>
                  </a:lnTo>
                  <a:lnTo>
                    <a:pt x="237296" y="33581"/>
                  </a:lnTo>
                  <a:lnTo>
                    <a:pt x="281505" y="13203"/>
                  </a:lnTo>
                  <a:lnTo>
                    <a:pt x="304012" y="4956"/>
                  </a:lnTo>
                  <a:lnTo>
                    <a:pt x="309648" y="31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978184" y="9991023"/>
              <a:ext cx="301811" cy="268977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977765" y="9981873"/>
              <a:ext cx="302260" cy="278130"/>
            </a:xfrm>
            <a:custGeom>
              <a:avLst/>
              <a:gdLst/>
              <a:ahLst/>
              <a:cxnLst/>
              <a:rect l="l" t="t" r="r" b="b"/>
              <a:pathLst>
                <a:path w="302259" h="278129">
                  <a:moveTo>
                    <a:pt x="302230" y="0"/>
                  </a:moveTo>
                  <a:lnTo>
                    <a:pt x="231546" y="30255"/>
                  </a:lnTo>
                  <a:lnTo>
                    <a:pt x="188207" y="56165"/>
                  </a:lnTo>
                  <a:lnTo>
                    <a:pt x="146823" y="86537"/>
                  </a:lnTo>
                  <a:lnTo>
                    <a:pt x="108316" y="120554"/>
                  </a:lnTo>
                  <a:lnTo>
                    <a:pt x="73611" y="157403"/>
                  </a:lnTo>
                  <a:lnTo>
                    <a:pt x="43631" y="196267"/>
                  </a:lnTo>
                  <a:lnTo>
                    <a:pt x="19299" y="236330"/>
                  </a:lnTo>
                  <a:lnTo>
                    <a:pt x="5773" y="264220"/>
                  </a:lnTo>
                  <a:lnTo>
                    <a:pt x="0" y="278127"/>
                  </a:lnTo>
                </a:path>
                <a:path w="302259" h="278129">
                  <a:moveTo>
                    <a:pt x="3191" y="278127"/>
                  </a:moveTo>
                  <a:lnTo>
                    <a:pt x="21915" y="237702"/>
                  </a:lnTo>
                  <a:lnTo>
                    <a:pt x="46089" y="197887"/>
                  </a:lnTo>
                  <a:lnTo>
                    <a:pt x="75880" y="159265"/>
                  </a:lnTo>
                  <a:lnTo>
                    <a:pt x="110373" y="122646"/>
                  </a:lnTo>
                  <a:lnTo>
                    <a:pt x="148648" y="88840"/>
                  </a:lnTo>
                  <a:lnTo>
                    <a:pt x="189789" y="58658"/>
                  </a:lnTo>
                  <a:lnTo>
                    <a:pt x="232877" y="32909"/>
                  </a:lnTo>
                  <a:lnTo>
                    <a:pt x="276995" y="12404"/>
                  </a:lnTo>
                  <a:lnTo>
                    <a:pt x="299512" y="4033"/>
                  </a:lnTo>
                  <a:lnTo>
                    <a:pt x="30223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989363" y="10006873"/>
              <a:ext cx="290631" cy="253128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985960" y="9995857"/>
              <a:ext cx="294640" cy="264160"/>
            </a:xfrm>
            <a:custGeom>
              <a:avLst/>
              <a:gdLst/>
              <a:ahLst/>
              <a:cxnLst/>
              <a:rect l="l" t="t" r="r" b="b"/>
              <a:pathLst>
                <a:path w="294640" h="264159">
                  <a:moveTo>
                    <a:pt x="294034" y="0"/>
                  </a:moveTo>
                  <a:lnTo>
                    <a:pt x="226582" y="29454"/>
                  </a:lnTo>
                  <a:lnTo>
                    <a:pt x="183290" y="55438"/>
                  </a:lnTo>
                  <a:lnTo>
                    <a:pt x="141928" y="85818"/>
                  </a:lnTo>
                  <a:lnTo>
                    <a:pt x="103420" y="119782"/>
                  </a:lnTo>
                  <a:lnTo>
                    <a:pt x="68689" y="156514"/>
                  </a:lnTo>
                  <a:lnTo>
                    <a:pt x="38659" y="195203"/>
                  </a:lnTo>
                  <a:lnTo>
                    <a:pt x="14253" y="235034"/>
                  </a:lnTo>
                  <a:lnTo>
                    <a:pt x="3049" y="257483"/>
                  </a:lnTo>
                  <a:lnTo>
                    <a:pt x="0" y="264143"/>
                  </a:lnTo>
                </a:path>
                <a:path w="294640" h="264159">
                  <a:moveTo>
                    <a:pt x="3263" y="264143"/>
                  </a:moveTo>
                  <a:lnTo>
                    <a:pt x="41120" y="196829"/>
                  </a:lnTo>
                  <a:lnTo>
                    <a:pt x="70976" y="158365"/>
                  </a:lnTo>
                  <a:lnTo>
                    <a:pt x="105507" y="121849"/>
                  </a:lnTo>
                  <a:lnTo>
                    <a:pt x="143796" y="88090"/>
                  </a:lnTo>
                  <a:lnTo>
                    <a:pt x="184926" y="57895"/>
                  </a:lnTo>
                  <a:lnTo>
                    <a:pt x="227978" y="32075"/>
                  </a:lnTo>
                  <a:lnTo>
                    <a:pt x="272037" y="11437"/>
                  </a:lnTo>
                  <a:lnTo>
                    <a:pt x="294034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000618" y="10022154"/>
              <a:ext cx="260885" cy="23784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995608" y="10010868"/>
              <a:ext cx="284480" cy="249554"/>
            </a:xfrm>
            <a:custGeom>
              <a:avLst/>
              <a:gdLst/>
              <a:ahLst/>
              <a:cxnLst/>
              <a:rect l="l" t="t" r="r" b="b"/>
              <a:pathLst>
                <a:path w="284479" h="249554">
                  <a:moveTo>
                    <a:pt x="284386" y="0"/>
                  </a:moveTo>
                  <a:lnTo>
                    <a:pt x="220498" y="28393"/>
                  </a:lnTo>
                  <a:lnTo>
                    <a:pt x="177242" y="54448"/>
                  </a:lnTo>
                  <a:lnTo>
                    <a:pt x="135893" y="84839"/>
                  </a:lnTo>
                  <a:lnTo>
                    <a:pt x="97374" y="118755"/>
                  </a:lnTo>
                  <a:lnTo>
                    <a:pt x="62609" y="155383"/>
                  </a:lnTo>
                  <a:lnTo>
                    <a:pt x="32521" y="193910"/>
                  </a:lnTo>
                  <a:lnTo>
                    <a:pt x="8034" y="233523"/>
                  </a:lnTo>
                  <a:lnTo>
                    <a:pt x="3873" y="241433"/>
                  </a:lnTo>
                  <a:lnTo>
                    <a:pt x="0" y="249132"/>
                  </a:lnTo>
                </a:path>
                <a:path w="284479" h="249554">
                  <a:moveTo>
                    <a:pt x="3307" y="249132"/>
                  </a:moveTo>
                  <a:lnTo>
                    <a:pt x="34979" y="195523"/>
                  </a:lnTo>
                  <a:lnTo>
                    <a:pt x="64901" y="157224"/>
                  </a:lnTo>
                  <a:lnTo>
                    <a:pt x="99472" y="120816"/>
                  </a:lnTo>
                  <a:lnTo>
                    <a:pt x="137774" y="87108"/>
                  </a:lnTo>
                  <a:lnTo>
                    <a:pt x="178891" y="56907"/>
                  </a:lnTo>
                  <a:lnTo>
                    <a:pt x="221903" y="31021"/>
                  </a:lnTo>
                  <a:lnTo>
                    <a:pt x="265894" y="10257"/>
                  </a:lnTo>
                  <a:lnTo>
                    <a:pt x="284386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011457" y="10028923"/>
              <a:ext cx="268537" cy="23107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006586" y="10026831"/>
              <a:ext cx="273685" cy="233679"/>
            </a:xfrm>
            <a:custGeom>
              <a:avLst/>
              <a:gdLst/>
              <a:ahLst/>
              <a:cxnLst/>
              <a:rect l="l" t="t" r="r" b="b"/>
              <a:pathLst>
                <a:path w="273684" h="233679">
                  <a:moveTo>
                    <a:pt x="273408" y="0"/>
                  </a:moveTo>
                  <a:lnTo>
                    <a:pt x="213406" y="27154"/>
                  </a:lnTo>
                  <a:lnTo>
                    <a:pt x="170192" y="53278"/>
                  </a:lnTo>
                  <a:lnTo>
                    <a:pt x="128852" y="83677"/>
                  </a:lnTo>
                  <a:lnTo>
                    <a:pt x="90312" y="117540"/>
                  </a:lnTo>
                  <a:lnTo>
                    <a:pt x="55494" y="154055"/>
                  </a:lnTo>
                  <a:lnTo>
                    <a:pt x="25324" y="192411"/>
                  </a:lnTo>
                  <a:lnTo>
                    <a:pt x="726" y="231796"/>
                  </a:lnTo>
                  <a:lnTo>
                    <a:pt x="0" y="233169"/>
                  </a:lnTo>
                </a:path>
                <a:path w="273684" h="233679">
                  <a:moveTo>
                    <a:pt x="3349" y="233169"/>
                  </a:moveTo>
                  <a:lnTo>
                    <a:pt x="27788" y="194024"/>
                  </a:lnTo>
                  <a:lnTo>
                    <a:pt x="57777" y="155893"/>
                  </a:lnTo>
                  <a:lnTo>
                    <a:pt x="92389" y="119595"/>
                  </a:lnTo>
                  <a:lnTo>
                    <a:pt x="130705" y="85936"/>
                  </a:lnTo>
                  <a:lnTo>
                    <a:pt x="171806" y="55723"/>
                  </a:lnTo>
                  <a:lnTo>
                    <a:pt x="214774" y="29762"/>
                  </a:lnTo>
                  <a:lnTo>
                    <a:pt x="258688" y="8861"/>
                  </a:lnTo>
                  <a:lnTo>
                    <a:pt x="273408" y="318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026113" y="10047606"/>
              <a:ext cx="253881" cy="212394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019866" y="10043669"/>
              <a:ext cx="260350" cy="216535"/>
            </a:xfrm>
            <a:custGeom>
              <a:avLst/>
              <a:gdLst/>
              <a:ahLst/>
              <a:cxnLst/>
              <a:rect l="l" t="t" r="r" b="b"/>
              <a:pathLst>
                <a:path w="260350" h="216534">
                  <a:moveTo>
                    <a:pt x="260128" y="0"/>
                  </a:moveTo>
                  <a:lnTo>
                    <a:pt x="204197" y="25780"/>
                  </a:lnTo>
                  <a:lnTo>
                    <a:pt x="161030" y="51966"/>
                  </a:lnTo>
                  <a:lnTo>
                    <a:pt x="119715" y="82369"/>
                  </a:lnTo>
                  <a:lnTo>
                    <a:pt x="81173" y="116179"/>
                  </a:lnTo>
                  <a:lnTo>
                    <a:pt x="46328" y="152585"/>
                  </a:lnTo>
                  <a:lnTo>
                    <a:pt x="16103" y="190777"/>
                  </a:lnTo>
                  <a:lnTo>
                    <a:pt x="0" y="216331"/>
                  </a:lnTo>
                </a:path>
                <a:path w="260350" h="216534">
                  <a:moveTo>
                    <a:pt x="3495" y="216331"/>
                  </a:moveTo>
                  <a:lnTo>
                    <a:pt x="48614" y="154456"/>
                  </a:lnTo>
                  <a:lnTo>
                    <a:pt x="83265" y="118260"/>
                  </a:lnTo>
                  <a:lnTo>
                    <a:pt x="121592" y="84650"/>
                  </a:lnTo>
                  <a:lnTo>
                    <a:pt x="162677" y="54431"/>
                  </a:lnTo>
                  <a:lnTo>
                    <a:pt x="205601" y="28409"/>
                  </a:lnTo>
                  <a:lnTo>
                    <a:pt x="249447" y="7389"/>
                  </a:lnTo>
                  <a:lnTo>
                    <a:pt x="260128" y="3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041785" y="10067173"/>
              <a:ext cx="238209" cy="19282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34127" y="10061325"/>
              <a:ext cx="246379" cy="198755"/>
            </a:xfrm>
            <a:custGeom>
              <a:avLst/>
              <a:gdLst/>
              <a:ahLst/>
              <a:cxnLst/>
              <a:rect l="l" t="t" r="r" b="b"/>
              <a:pathLst>
                <a:path w="246379" h="198754">
                  <a:moveTo>
                    <a:pt x="245868" y="0"/>
                  </a:moveTo>
                  <a:lnTo>
                    <a:pt x="194324" y="24281"/>
                  </a:lnTo>
                  <a:lnTo>
                    <a:pt x="151188" y="50552"/>
                  </a:lnTo>
                  <a:lnTo>
                    <a:pt x="109877" y="80972"/>
                  </a:lnTo>
                  <a:lnTo>
                    <a:pt x="71314" y="114732"/>
                  </a:lnTo>
                  <a:lnTo>
                    <a:pt x="36425" y="151022"/>
                  </a:lnTo>
                  <a:lnTo>
                    <a:pt x="6134" y="189035"/>
                  </a:lnTo>
                  <a:lnTo>
                    <a:pt x="0" y="198675"/>
                  </a:lnTo>
                </a:path>
                <a:path w="246379" h="198754">
                  <a:moveTo>
                    <a:pt x="3488" y="198675"/>
                  </a:moveTo>
                  <a:lnTo>
                    <a:pt x="38688" y="152887"/>
                  </a:lnTo>
                  <a:lnTo>
                    <a:pt x="73379" y="116802"/>
                  </a:lnTo>
                  <a:lnTo>
                    <a:pt x="111722" y="83235"/>
                  </a:lnTo>
                  <a:lnTo>
                    <a:pt x="152799" y="52992"/>
                  </a:lnTo>
                  <a:lnTo>
                    <a:pt x="195692" y="26878"/>
                  </a:lnTo>
                  <a:lnTo>
                    <a:pt x="239479" y="5697"/>
                  </a:lnTo>
                  <a:lnTo>
                    <a:pt x="245868" y="31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50526" y="10087587"/>
              <a:ext cx="229468" cy="172413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50175" y="10079792"/>
              <a:ext cx="229870" cy="180340"/>
            </a:xfrm>
            <a:custGeom>
              <a:avLst/>
              <a:gdLst/>
              <a:ahLst/>
              <a:cxnLst/>
              <a:rect l="l" t="t" r="r" b="b"/>
              <a:pathLst>
                <a:path w="229870" h="180340">
                  <a:moveTo>
                    <a:pt x="229819" y="0"/>
                  </a:moveTo>
                  <a:lnTo>
                    <a:pt x="182363" y="22792"/>
                  </a:lnTo>
                  <a:lnTo>
                    <a:pt x="139180" y="49039"/>
                  </a:lnTo>
                  <a:lnTo>
                    <a:pt x="98032" y="79255"/>
                  </a:lnTo>
                  <a:lnTo>
                    <a:pt x="59719" y="112743"/>
                  </a:lnTo>
                  <a:lnTo>
                    <a:pt x="25039" y="148804"/>
                  </a:lnTo>
                  <a:lnTo>
                    <a:pt x="0" y="180208"/>
                  </a:lnTo>
                </a:path>
                <a:path w="229870" h="180340">
                  <a:moveTo>
                    <a:pt x="3969" y="180208"/>
                  </a:moveTo>
                  <a:lnTo>
                    <a:pt x="61968" y="115206"/>
                  </a:lnTo>
                  <a:lnTo>
                    <a:pt x="100323" y="81687"/>
                  </a:lnTo>
                  <a:lnTo>
                    <a:pt x="141387" y="51434"/>
                  </a:lnTo>
                  <a:lnTo>
                    <a:pt x="184241" y="25252"/>
                  </a:lnTo>
                  <a:lnTo>
                    <a:pt x="227965" y="3943"/>
                  </a:lnTo>
                  <a:lnTo>
                    <a:pt x="229819" y="320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070004" y="10108131"/>
              <a:ext cx="209990" cy="15187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068799" y="10099180"/>
              <a:ext cx="211454" cy="161290"/>
            </a:xfrm>
            <a:custGeom>
              <a:avLst/>
              <a:gdLst/>
              <a:ahLst/>
              <a:cxnLst/>
              <a:rect l="l" t="t" r="r" b="b"/>
              <a:pathLst>
                <a:path w="211454" h="161290">
                  <a:moveTo>
                    <a:pt x="211195" y="0"/>
                  </a:moveTo>
                  <a:lnTo>
                    <a:pt x="168634" y="20831"/>
                  </a:lnTo>
                  <a:lnTo>
                    <a:pt x="125507" y="47137"/>
                  </a:lnTo>
                  <a:lnTo>
                    <a:pt x="84377" y="77356"/>
                  </a:lnTo>
                  <a:lnTo>
                    <a:pt x="46042" y="110792"/>
                  </a:lnTo>
                  <a:lnTo>
                    <a:pt x="11301" y="146750"/>
                  </a:lnTo>
                  <a:lnTo>
                    <a:pt x="0" y="160821"/>
                  </a:lnTo>
                </a:path>
                <a:path w="211454" h="161290">
                  <a:moveTo>
                    <a:pt x="3780" y="160821"/>
                  </a:moveTo>
                  <a:lnTo>
                    <a:pt x="48105" y="112885"/>
                  </a:lnTo>
                  <a:lnTo>
                    <a:pt x="86222" y="79638"/>
                  </a:lnTo>
                  <a:lnTo>
                    <a:pt x="127121" y="49590"/>
                  </a:lnTo>
                  <a:lnTo>
                    <a:pt x="170009" y="23435"/>
                  </a:lnTo>
                  <a:lnTo>
                    <a:pt x="211195" y="328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90910" y="10128557"/>
              <a:ext cx="189084" cy="131443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88930" y="10119537"/>
              <a:ext cx="191135" cy="140970"/>
            </a:xfrm>
            <a:custGeom>
              <a:avLst/>
              <a:gdLst/>
              <a:ahLst/>
              <a:cxnLst/>
              <a:rect l="l" t="t" r="r" b="b"/>
              <a:pathLst>
                <a:path w="191134" h="140970">
                  <a:moveTo>
                    <a:pt x="191065" y="0"/>
                  </a:moveTo>
                  <a:lnTo>
                    <a:pt x="153492" y="18536"/>
                  </a:lnTo>
                  <a:lnTo>
                    <a:pt x="110405" y="44920"/>
                  </a:lnTo>
                  <a:lnTo>
                    <a:pt x="69295" y="75153"/>
                  </a:lnTo>
                  <a:lnTo>
                    <a:pt x="30960" y="108539"/>
                  </a:lnTo>
                  <a:lnTo>
                    <a:pt x="0" y="140463"/>
                  </a:lnTo>
                </a:path>
                <a:path w="191134" h="140970">
                  <a:moveTo>
                    <a:pt x="4117" y="140463"/>
                  </a:moveTo>
                  <a:lnTo>
                    <a:pt x="33044" y="110638"/>
                  </a:lnTo>
                  <a:lnTo>
                    <a:pt x="71173" y="77435"/>
                  </a:lnTo>
                  <a:lnTo>
                    <a:pt x="112066" y="47369"/>
                  </a:lnTo>
                  <a:lnTo>
                    <a:pt x="154927" y="21131"/>
                  </a:lnTo>
                  <a:lnTo>
                    <a:pt x="191065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114119" y="10149663"/>
              <a:ext cx="165875" cy="1103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112275" y="10140635"/>
              <a:ext cx="168275" cy="119380"/>
            </a:xfrm>
            <a:custGeom>
              <a:avLst/>
              <a:gdLst/>
              <a:ahLst/>
              <a:cxnLst/>
              <a:rect l="l" t="t" r="r" b="b"/>
              <a:pathLst>
                <a:path w="168275" h="119379">
                  <a:moveTo>
                    <a:pt x="167718" y="0"/>
                  </a:moveTo>
                  <a:lnTo>
                    <a:pt x="135427" y="16050"/>
                  </a:lnTo>
                  <a:lnTo>
                    <a:pt x="92393" y="42496"/>
                  </a:lnTo>
                  <a:lnTo>
                    <a:pt x="51302" y="72732"/>
                  </a:lnTo>
                  <a:lnTo>
                    <a:pt x="12953" y="106065"/>
                  </a:lnTo>
                  <a:lnTo>
                    <a:pt x="0" y="119365"/>
                  </a:lnTo>
                </a:path>
                <a:path w="168275" h="119379">
                  <a:moveTo>
                    <a:pt x="4115" y="119365"/>
                  </a:moveTo>
                  <a:lnTo>
                    <a:pt x="15013" y="108176"/>
                  </a:lnTo>
                  <a:lnTo>
                    <a:pt x="53157" y="75025"/>
                  </a:lnTo>
                  <a:lnTo>
                    <a:pt x="94036" y="44953"/>
                  </a:lnTo>
                  <a:lnTo>
                    <a:pt x="136852" y="18651"/>
                  </a:lnTo>
                  <a:lnTo>
                    <a:pt x="167718" y="331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142774" y="10171357"/>
              <a:ext cx="137220" cy="88643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137522" y="10162414"/>
              <a:ext cx="142875" cy="97790"/>
            </a:xfrm>
            <a:custGeom>
              <a:avLst/>
              <a:gdLst/>
              <a:ahLst/>
              <a:cxnLst/>
              <a:rect l="l" t="t" r="r" b="b"/>
              <a:pathLst>
                <a:path w="142875" h="97790">
                  <a:moveTo>
                    <a:pt x="142472" y="0"/>
                  </a:moveTo>
                  <a:lnTo>
                    <a:pt x="115673" y="13421"/>
                  </a:lnTo>
                  <a:lnTo>
                    <a:pt x="72670" y="39940"/>
                  </a:lnTo>
                  <a:lnTo>
                    <a:pt x="31585" y="70188"/>
                  </a:lnTo>
                  <a:lnTo>
                    <a:pt x="0" y="97586"/>
                  </a:lnTo>
                </a:path>
                <a:path w="142875" h="97790">
                  <a:moveTo>
                    <a:pt x="4495" y="97586"/>
                  </a:moveTo>
                  <a:lnTo>
                    <a:pt x="33446" y="72475"/>
                  </a:lnTo>
                  <a:lnTo>
                    <a:pt x="74316" y="42395"/>
                  </a:lnTo>
                  <a:lnTo>
                    <a:pt x="117095" y="16024"/>
                  </a:lnTo>
                  <a:lnTo>
                    <a:pt x="142472" y="332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178236" y="10187503"/>
              <a:ext cx="101757" cy="72497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165951" y="10184806"/>
              <a:ext cx="114300" cy="75565"/>
            </a:xfrm>
            <a:custGeom>
              <a:avLst/>
              <a:gdLst/>
              <a:ahLst/>
              <a:cxnLst/>
              <a:rect l="l" t="t" r="r" b="b"/>
              <a:pathLst>
                <a:path w="114300" h="75565">
                  <a:moveTo>
                    <a:pt x="114042" y="0"/>
                  </a:moveTo>
                  <a:lnTo>
                    <a:pt x="92849" y="10699"/>
                  </a:lnTo>
                  <a:lnTo>
                    <a:pt x="49882" y="37300"/>
                  </a:lnTo>
                  <a:lnTo>
                    <a:pt x="8813" y="67562"/>
                  </a:lnTo>
                  <a:lnTo>
                    <a:pt x="0" y="75194"/>
                  </a:lnTo>
                </a:path>
                <a:path w="114300" h="75565">
                  <a:moveTo>
                    <a:pt x="4502" y="75194"/>
                  </a:moveTo>
                  <a:lnTo>
                    <a:pt x="10700" y="69829"/>
                  </a:lnTo>
                  <a:lnTo>
                    <a:pt x="51557" y="39731"/>
                  </a:lnTo>
                  <a:lnTo>
                    <a:pt x="94296" y="13278"/>
                  </a:lnTo>
                  <a:lnTo>
                    <a:pt x="114042" y="33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206774" y="10211886"/>
              <a:ext cx="73220" cy="48114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197698" y="10207794"/>
              <a:ext cx="82550" cy="52705"/>
            </a:xfrm>
            <a:custGeom>
              <a:avLst/>
              <a:gdLst/>
              <a:ahLst/>
              <a:cxnLst/>
              <a:rect l="l" t="t" r="r" b="b"/>
              <a:pathLst>
                <a:path w="82550" h="52704">
                  <a:moveTo>
                    <a:pt x="82297" y="0"/>
                  </a:moveTo>
                  <a:lnTo>
                    <a:pt x="66920" y="7827"/>
                  </a:lnTo>
                  <a:lnTo>
                    <a:pt x="23991" y="34512"/>
                  </a:lnTo>
                  <a:lnTo>
                    <a:pt x="0" y="52206"/>
                  </a:lnTo>
                </a:path>
                <a:path w="82550" h="52704">
                  <a:moveTo>
                    <a:pt x="4986" y="52206"/>
                  </a:moveTo>
                  <a:lnTo>
                    <a:pt x="25631" y="36984"/>
                  </a:lnTo>
                  <a:lnTo>
                    <a:pt x="68344" y="10440"/>
                  </a:lnTo>
                  <a:lnTo>
                    <a:pt x="82297" y="3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240698" y="10236889"/>
              <a:ext cx="39296" cy="23112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232404" y="10231349"/>
              <a:ext cx="47625" cy="29209"/>
            </a:xfrm>
            <a:custGeom>
              <a:avLst/>
              <a:gdLst/>
              <a:ahLst/>
              <a:cxnLst/>
              <a:rect l="l" t="t" r="r" b="b"/>
              <a:pathLst>
                <a:path w="47625" h="29209">
                  <a:moveTo>
                    <a:pt x="47590" y="0"/>
                  </a:moveTo>
                  <a:lnTo>
                    <a:pt x="38173" y="4831"/>
                  </a:lnTo>
                  <a:lnTo>
                    <a:pt x="0" y="28651"/>
                  </a:lnTo>
                </a:path>
                <a:path w="47625" h="29209">
                  <a:moveTo>
                    <a:pt x="5578" y="28651"/>
                  </a:moveTo>
                  <a:lnTo>
                    <a:pt x="39670" y="7405"/>
                  </a:lnTo>
                  <a:lnTo>
                    <a:pt x="4759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271976" y="10255409"/>
              <a:ext cx="8255" cy="5080"/>
            </a:xfrm>
            <a:custGeom>
              <a:avLst/>
              <a:gdLst/>
              <a:ahLst/>
              <a:cxnLst/>
              <a:rect l="l" t="t" r="r" b="b"/>
              <a:pathLst>
                <a:path w="8254" h="5079">
                  <a:moveTo>
                    <a:pt x="8018" y="0"/>
                  </a:moveTo>
                  <a:lnTo>
                    <a:pt x="4321" y="1901"/>
                  </a:lnTo>
                  <a:lnTo>
                    <a:pt x="0" y="4592"/>
                  </a:lnTo>
                </a:path>
                <a:path w="8254" h="5079">
                  <a:moveTo>
                    <a:pt x="5764" y="4592"/>
                  </a:moveTo>
                  <a:lnTo>
                    <a:pt x="6239" y="4294"/>
                  </a:lnTo>
                  <a:lnTo>
                    <a:pt x="8018" y="33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707302" y="1025385"/>
            <a:ext cx="11747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Gestión </a:t>
            </a:r>
            <a:r>
              <a:rPr sz="1100" b="1" spc="-75" dirty="0">
                <a:solidFill>
                  <a:srgbClr val="D63044"/>
                </a:solidFill>
                <a:latin typeface="Arial"/>
                <a:cs typeface="Arial"/>
              </a:rPr>
              <a:t>del</a:t>
            </a:r>
            <a:r>
              <a:rPr sz="1100" b="1" spc="-19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35" dirty="0">
                <a:solidFill>
                  <a:srgbClr val="D63044"/>
                </a:solidFill>
                <a:latin typeface="Arial"/>
                <a:cs typeface="Arial"/>
              </a:rPr>
              <a:t>surtido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1299173" y="1226490"/>
            <a:ext cx="29260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000" b="1" spc="-160" dirty="0">
                <a:latin typeface="Arial"/>
                <a:cs typeface="Arial"/>
              </a:rPr>
              <a:t>1.   </a:t>
            </a:r>
            <a:r>
              <a:rPr sz="1000" spc="-45" dirty="0">
                <a:latin typeface="Arial"/>
                <a:cs typeface="Arial"/>
              </a:rPr>
              <a:t>Índices </a:t>
            </a:r>
            <a:r>
              <a:rPr sz="1000" spc="-25" dirty="0">
                <a:latin typeface="Arial"/>
                <a:cs typeface="Arial"/>
              </a:rPr>
              <a:t>del </a:t>
            </a:r>
            <a:r>
              <a:rPr sz="1000" spc="-10" dirty="0">
                <a:latin typeface="Arial"/>
                <a:cs typeface="Arial"/>
              </a:rPr>
              <a:t>surtido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 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178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000" b="1" spc="-60" dirty="0">
                <a:latin typeface="Arial"/>
                <a:cs typeface="Arial"/>
              </a:rPr>
              <a:t>2.  </a:t>
            </a:r>
            <a:r>
              <a:rPr sz="1000" spc="-45" dirty="0">
                <a:latin typeface="Arial"/>
                <a:cs typeface="Arial"/>
              </a:rPr>
              <a:t>Análisis </a:t>
            </a:r>
            <a:r>
              <a:rPr sz="1000" spc="-25" dirty="0">
                <a:latin typeface="Arial"/>
                <a:cs typeface="Arial"/>
              </a:rPr>
              <a:t>del </a:t>
            </a:r>
            <a:r>
              <a:rPr sz="1000" spc="-10" dirty="0">
                <a:latin typeface="Arial"/>
                <a:cs typeface="Arial"/>
              </a:rPr>
              <a:t>surtido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180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000" b="1" spc="-60" dirty="0">
                <a:latin typeface="Arial"/>
                <a:cs typeface="Arial"/>
              </a:rPr>
              <a:t>3.  </a:t>
            </a:r>
            <a:r>
              <a:rPr sz="1000" spc="-20" dirty="0">
                <a:latin typeface="Arial"/>
                <a:cs typeface="Arial"/>
              </a:rPr>
              <a:t>Modificación </a:t>
            </a:r>
            <a:r>
              <a:rPr sz="1000" spc="-25" dirty="0">
                <a:latin typeface="Arial"/>
                <a:cs typeface="Arial"/>
              </a:rPr>
              <a:t>del </a:t>
            </a:r>
            <a:r>
              <a:rPr sz="1000" spc="-10" dirty="0">
                <a:latin typeface="Arial"/>
                <a:cs typeface="Arial"/>
              </a:rPr>
              <a:t>surtido </a:t>
            </a:r>
            <a:r>
              <a:rPr sz="1000" spc="-75" dirty="0">
                <a:latin typeface="Arial"/>
                <a:cs typeface="Arial"/>
              </a:rPr>
              <a:t>...............................................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85" dirty="0">
                <a:latin typeface="Arial"/>
                <a:cs typeface="Arial"/>
              </a:rPr>
              <a:t>182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000" b="1" spc="-55" dirty="0">
                <a:latin typeface="Arial"/>
                <a:cs typeface="Arial"/>
              </a:rPr>
              <a:t>4.  </a:t>
            </a:r>
            <a:r>
              <a:rPr sz="1000" spc="-85" dirty="0">
                <a:latin typeface="Arial"/>
                <a:cs typeface="Arial"/>
              </a:rPr>
              <a:t>El  </a:t>
            </a:r>
            <a:r>
              <a:rPr sz="1000" spc="-10" dirty="0">
                <a:latin typeface="Arial"/>
                <a:cs typeface="Arial"/>
              </a:rPr>
              <a:t>surtido y </a:t>
            </a:r>
            <a:r>
              <a:rPr sz="1000" spc="-25" dirty="0">
                <a:latin typeface="Arial"/>
                <a:cs typeface="Arial"/>
              </a:rPr>
              <a:t>el </a:t>
            </a:r>
            <a:r>
              <a:rPr sz="1000" spc="-65" dirty="0">
                <a:latin typeface="Arial"/>
                <a:cs typeface="Arial"/>
              </a:rPr>
              <a:t>consumidor............................................</a:t>
            </a:r>
            <a:r>
              <a:rPr sz="1000" spc="-140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184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000" b="1" spc="-50" dirty="0">
                <a:latin typeface="Arial"/>
                <a:cs typeface="Arial"/>
              </a:rPr>
              <a:t>Síntesis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............................................................................... 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185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000" b="1" spc="-45" dirty="0">
                <a:latin typeface="Arial"/>
                <a:cs typeface="Arial"/>
              </a:rPr>
              <a:t>Test </a:t>
            </a:r>
            <a:r>
              <a:rPr sz="1000" b="1" spc="-65" dirty="0">
                <a:latin typeface="Arial"/>
                <a:cs typeface="Arial"/>
              </a:rPr>
              <a:t>de </a:t>
            </a:r>
            <a:r>
              <a:rPr sz="1000" b="1" spc="-70" dirty="0">
                <a:latin typeface="Arial"/>
                <a:cs typeface="Arial"/>
              </a:rPr>
              <a:t>repaso</a:t>
            </a:r>
            <a:r>
              <a:rPr sz="1000" spc="-70" dirty="0">
                <a:latin typeface="Arial"/>
                <a:cs typeface="Arial"/>
              </a:rPr>
              <a:t>..................................................................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186</a:t>
            </a:r>
            <a:endParaRPr sz="10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</a:pPr>
            <a:r>
              <a:rPr sz="1000" b="1" spc="-55" dirty="0">
                <a:latin typeface="Arial"/>
                <a:cs typeface="Arial"/>
              </a:rPr>
              <a:t>Comprueba </a:t>
            </a:r>
            <a:r>
              <a:rPr sz="1000" b="1" spc="-75" dirty="0">
                <a:latin typeface="Arial"/>
                <a:cs typeface="Arial"/>
              </a:rPr>
              <a:t>su </a:t>
            </a:r>
            <a:r>
              <a:rPr sz="1000" b="1" spc="-40" dirty="0">
                <a:latin typeface="Arial"/>
                <a:cs typeface="Arial"/>
              </a:rPr>
              <a:t>aprendizaje </a:t>
            </a:r>
            <a:r>
              <a:rPr sz="1000" spc="-75" dirty="0">
                <a:latin typeface="Arial"/>
                <a:cs typeface="Arial"/>
              </a:rPr>
              <a:t>........................................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187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000" b="1" spc="-35" dirty="0">
                <a:latin typeface="Arial"/>
                <a:cs typeface="Arial"/>
              </a:rPr>
              <a:t>Práctica </a:t>
            </a:r>
            <a:r>
              <a:rPr sz="1000" b="1" spc="-25" dirty="0">
                <a:latin typeface="Arial"/>
                <a:cs typeface="Arial"/>
              </a:rPr>
              <a:t>final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 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188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4397300" y="1025385"/>
            <a:ext cx="33635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b="1" spc="-80" dirty="0">
                <a:solidFill>
                  <a:srgbClr val="D63044"/>
                </a:solidFill>
                <a:latin typeface="Arial"/>
                <a:cs typeface="Arial"/>
              </a:rPr>
              <a:t>Empleo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75" dirty="0">
                <a:solidFill>
                  <a:srgbClr val="D63044"/>
                </a:solidFill>
                <a:latin typeface="Arial"/>
                <a:cs typeface="Arial"/>
              </a:rPr>
              <a:t>del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D63044"/>
                </a:solidFill>
                <a:latin typeface="Arial"/>
                <a:cs typeface="Arial"/>
              </a:rPr>
              <a:t>Terminal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30" dirty="0">
                <a:solidFill>
                  <a:srgbClr val="D63044"/>
                </a:solidFill>
                <a:latin typeface="Arial"/>
                <a:cs typeface="Arial"/>
              </a:rPr>
              <a:t>Punto</a:t>
            </a:r>
            <a:r>
              <a:rPr sz="1100" b="1" spc="-9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D63044"/>
                </a:solidFill>
                <a:latin typeface="Arial"/>
                <a:cs typeface="Arial"/>
              </a:rPr>
              <a:t>Venta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D63044"/>
                </a:solidFill>
                <a:latin typeface="Arial"/>
                <a:cs typeface="Arial"/>
              </a:rPr>
              <a:t>(TPV)</a:t>
            </a:r>
            <a:r>
              <a:rPr sz="1100" b="1" spc="-9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en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D63044"/>
                </a:solidFill>
                <a:latin typeface="Arial"/>
                <a:cs typeface="Arial"/>
              </a:rPr>
              <a:t>la</a:t>
            </a:r>
            <a:r>
              <a:rPr sz="1100" b="1" spc="-95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D63044"/>
                </a:solidFill>
                <a:latin typeface="Arial"/>
                <a:cs typeface="Arial"/>
              </a:rPr>
              <a:t>gestión  </a:t>
            </a:r>
            <a:r>
              <a:rPr sz="1100" b="1" spc="-85" dirty="0">
                <a:solidFill>
                  <a:srgbClr val="D63044"/>
                </a:solidFill>
                <a:latin typeface="Arial"/>
                <a:cs typeface="Arial"/>
              </a:rPr>
              <a:t>de</a:t>
            </a:r>
            <a:r>
              <a:rPr sz="1100" b="1" spc="-100" dirty="0">
                <a:solidFill>
                  <a:srgbClr val="D63044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D63044"/>
                </a:solidFill>
                <a:latin typeface="Arial"/>
                <a:cs typeface="Arial"/>
              </a:rPr>
              <a:t>compraventa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4489882" y="1203629"/>
            <a:ext cx="3453129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5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3750" b="1" spc="-825" baseline="-26666" dirty="0">
                <a:solidFill>
                  <a:srgbClr val="D63044"/>
                </a:solidFill>
                <a:latin typeface="Arial"/>
                <a:cs typeface="Arial"/>
              </a:rPr>
              <a:t>11	</a:t>
            </a:r>
            <a:r>
              <a:rPr sz="1000" b="1" spc="-160" dirty="0">
                <a:latin typeface="Arial"/>
                <a:cs typeface="Arial"/>
              </a:rPr>
              <a:t>1.   </a:t>
            </a:r>
            <a:r>
              <a:rPr sz="1000" spc="-85" dirty="0">
                <a:latin typeface="Arial"/>
                <a:cs typeface="Arial"/>
              </a:rPr>
              <a:t>El  </a:t>
            </a:r>
            <a:r>
              <a:rPr sz="1000" spc="-40" dirty="0">
                <a:latin typeface="Arial"/>
                <a:cs typeface="Arial"/>
              </a:rPr>
              <a:t>Terminal </a:t>
            </a:r>
            <a:r>
              <a:rPr sz="1000" spc="-30" dirty="0">
                <a:latin typeface="Arial"/>
                <a:cs typeface="Arial"/>
              </a:rPr>
              <a:t>Punto de </a:t>
            </a:r>
            <a:r>
              <a:rPr sz="1000" spc="-50" dirty="0">
                <a:latin typeface="Arial"/>
                <a:cs typeface="Arial"/>
              </a:rPr>
              <a:t>Venta  </a:t>
            </a:r>
            <a:r>
              <a:rPr sz="1000" spc="-75" dirty="0">
                <a:latin typeface="Arial"/>
                <a:cs typeface="Arial"/>
              </a:rPr>
              <a:t>........................................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90" dirty="0">
                <a:latin typeface="Arial"/>
                <a:cs typeface="Arial"/>
              </a:rPr>
              <a:t>192</a:t>
            </a:r>
            <a:endParaRPr sz="1000">
              <a:latin typeface="Arial"/>
              <a:cs typeface="Arial"/>
            </a:endParaRPr>
          </a:p>
          <a:p>
            <a:pPr marL="511809">
              <a:lnSpc>
                <a:spcPts val="1050"/>
              </a:lnSpc>
            </a:pPr>
            <a:r>
              <a:rPr sz="1000" b="1" spc="-60" dirty="0">
                <a:latin typeface="Arial"/>
                <a:cs typeface="Arial"/>
              </a:rPr>
              <a:t>2.  </a:t>
            </a:r>
            <a:r>
              <a:rPr sz="1000" spc="-30" dirty="0">
                <a:latin typeface="Arial"/>
                <a:cs typeface="Arial"/>
              </a:rPr>
              <a:t>Software de </a:t>
            </a:r>
            <a:r>
              <a:rPr sz="1000" spc="-20" dirty="0">
                <a:latin typeface="Arial"/>
                <a:cs typeface="Arial"/>
              </a:rPr>
              <a:t>gestión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95" dirty="0">
                <a:latin typeface="Arial"/>
                <a:cs typeface="Arial"/>
              </a:rPr>
              <a:t>TPV.  </a:t>
            </a:r>
            <a:r>
              <a:rPr sz="1000" spc="-75" dirty="0">
                <a:latin typeface="Arial"/>
                <a:cs typeface="Arial"/>
              </a:rPr>
              <a:t>......................................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80" dirty="0">
                <a:latin typeface="Arial"/>
                <a:cs typeface="Arial"/>
              </a:rPr>
              <a:t>194</a:t>
            </a:r>
            <a:endParaRPr sz="1000">
              <a:latin typeface="Arial"/>
              <a:cs typeface="Arial"/>
            </a:endParaRPr>
          </a:p>
          <a:p>
            <a:pPr marL="512445">
              <a:lnSpc>
                <a:spcPct val="100000"/>
              </a:lnSpc>
            </a:pPr>
            <a:r>
              <a:rPr sz="1000" b="1" spc="-60" dirty="0">
                <a:latin typeface="Arial"/>
                <a:cs typeface="Arial"/>
              </a:rPr>
              <a:t>3. </a:t>
            </a:r>
            <a:r>
              <a:rPr sz="1000" spc="-35" dirty="0">
                <a:latin typeface="Arial"/>
                <a:cs typeface="Arial"/>
              </a:rPr>
              <a:t>Gestión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45" dirty="0">
                <a:latin typeface="Arial"/>
                <a:cs typeface="Arial"/>
              </a:rPr>
              <a:t>los </a:t>
            </a:r>
            <a:r>
              <a:rPr sz="1000" spc="-25" dirty="0">
                <a:latin typeface="Arial"/>
                <a:cs typeface="Arial"/>
              </a:rPr>
              <a:t>documentos </a:t>
            </a:r>
            <a:r>
              <a:rPr sz="1000" spc="-30" dirty="0">
                <a:latin typeface="Arial"/>
                <a:cs typeface="Arial"/>
              </a:rPr>
              <a:t>de compraventa </a:t>
            </a:r>
            <a:r>
              <a:rPr sz="1000" spc="-75" dirty="0">
                <a:latin typeface="Arial"/>
                <a:cs typeface="Arial"/>
              </a:rPr>
              <a:t>.......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204</a:t>
            </a:r>
            <a:endParaRPr sz="1000">
              <a:latin typeface="Arial"/>
              <a:cs typeface="Arial"/>
            </a:endParaRPr>
          </a:p>
          <a:p>
            <a:pPr marL="511809">
              <a:lnSpc>
                <a:spcPct val="100000"/>
              </a:lnSpc>
            </a:pPr>
            <a:r>
              <a:rPr sz="1000" b="1" spc="-55" dirty="0">
                <a:latin typeface="Arial"/>
                <a:cs typeface="Arial"/>
              </a:rPr>
              <a:t>4. </a:t>
            </a:r>
            <a:r>
              <a:rPr sz="1000" spc="-45" dirty="0">
                <a:latin typeface="Arial"/>
                <a:cs typeface="Arial"/>
              </a:rPr>
              <a:t>Operaciones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70" dirty="0">
                <a:latin typeface="Arial"/>
                <a:cs typeface="Arial"/>
              </a:rPr>
              <a:t>cajas......................................................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205</a:t>
            </a:r>
            <a:endParaRPr sz="1000">
              <a:latin typeface="Arial"/>
              <a:cs typeface="Arial"/>
            </a:endParaRPr>
          </a:p>
          <a:p>
            <a:pPr marL="640080" marR="32384" indent="-125730" algn="just">
              <a:lnSpc>
                <a:spcPct val="100000"/>
              </a:lnSpc>
            </a:pPr>
            <a:r>
              <a:rPr sz="1000" b="1" spc="-65" dirty="0">
                <a:latin typeface="Arial"/>
                <a:cs typeface="Arial"/>
              </a:rPr>
              <a:t>5. </a:t>
            </a:r>
            <a:r>
              <a:rPr sz="1000" spc="-25" dirty="0">
                <a:latin typeface="Arial"/>
                <a:cs typeface="Arial"/>
              </a:rPr>
              <a:t>Informes </a:t>
            </a:r>
            <a:r>
              <a:rPr sz="1000" spc="-30" dirty="0">
                <a:latin typeface="Arial"/>
                <a:cs typeface="Arial"/>
              </a:rPr>
              <a:t>de </a:t>
            </a:r>
            <a:r>
              <a:rPr sz="1000" spc="-45" dirty="0">
                <a:latin typeface="Arial"/>
                <a:cs typeface="Arial"/>
              </a:rPr>
              <a:t>compras, </a:t>
            </a:r>
            <a:r>
              <a:rPr sz="1000" spc="-35" dirty="0">
                <a:latin typeface="Arial"/>
                <a:cs typeface="Arial"/>
              </a:rPr>
              <a:t>ventas </a:t>
            </a:r>
            <a:r>
              <a:rPr sz="1000" spc="-10" dirty="0">
                <a:latin typeface="Arial"/>
                <a:cs typeface="Arial"/>
              </a:rPr>
              <a:t>y </a:t>
            </a:r>
            <a:r>
              <a:rPr sz="1000" spc="-40" dirty="0">
                <a:latin typeface="Arial"/>
                <a:cs typeface="Arial"/>
              </a:rPr>
              <a:t>almacén </a:t>
            </a:r>
            <a:r>
              <a:rPr sz="1000" spc="-75" dirty="0">
                <a:latin typeface="Arial"/>
                <a:cs typeface="Arial"/>
              </a:rPr>
              <a:t>................ </a:t>
            </a:r>
            <a:r>
              <a:rPr sz="1000" spc="-95" dirty="0">
                <a:latin typeface="Arial"/>
                <a:cs typeface="Arial"/>
              </a:rPr>
              <a:t>216  </a:t>
            </a:r>
            <a:r>
              <a:rPr sz="1000" b="1" spc="-50" dirty="0">
                <a:latin typeface="Arial"/>
                <a:cs typeface="Arial"/>
              </a:rPr>
              <a:t>Síntesis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............................................................................... </a:t>
            </a:r>
            <a:r>
              <a:rPr sz="1000" spc="-100" dirty="0">
                <a:latin typeface="Arial"/>
                <a:cs typeface="Arial"/>
              </a:rPr>
              <a:t>217  </a:t>
            </a:r>
            <a:r>
              <a:rPr sz="1000" b="1" spc="-45" dirty="0">
                <a:latin typeface="Arial"/>
                <a:cs typeface="Arial"/>
              </a:rPr>
              <a:t>Test </a:t>
            </a:r>
            <a:r>
              <a:rPr sz="1000" b="1" spc="-65" dirty="0">
                <a:latin typeface="Arial"/>
                <a:cs typeface="Arial"/>
              </a:rPr>
              <a:t>de </a:t>
            </a:r>
            <a:r>
              <a:rPr sz="1000" b="1" spc="-70" dirty="0">
                <a:latin typeface="Arial"/>
                <a:cs typeface="Arial"/>
              </a:rPr>
              <a:t>repaso</a:t>
            </a:r>
            <a:r>
              <a:rPr sz="1000" spc="-70" dirty="0">
                <a:latin typeface="Arial"/>
                <a:cs typeface="Arial"/>
              </a:rPr>
              <a:t>.................................................................. </a:t>
            </a:r>
            <a:r>
              <a:rPr sz="1000" spc="-95" dirty="0">
                <a:latin typeface="Arial"/>
                <a:cs typeface="Arial"/>
              </a:rPr>
              <a:t>218  </a:t>
            </a:r>
            <a:r>
              <a:rPr sz="1000" b="1" spc="-55" dirty="0">
                <a:latin typeface="Arial"/>
                <a:cs typeface="Arial"/>
              </a:rPr>
              <a:t>Comprueba </a:t>
            </a:r>
            <a:r>
              <a:rPr sz="1000" b="1" spc="-75" dirty="0">
                <a:latin typeface="Arial"/>
                <a:cs typeface="Arial"/>
              </a:rPr>
              <a:t>su </a:t>
            </a:r>
            <a:r>
              <a:rPr sz="1000" b="1" spc="-40" dirty="0">
                <a:latin typeface="Arial"/>
                <a:cs typeface="Arial"/>
              </a:rPr>
              <a:t>aprendizaje </a:t>
            </a:r>
            <a:r>
              <a:rPr sz="1000" spc="-75" dirty="0">
                <a:latin typeface="Arial"/>
                <a:cs typeface="Arial"/>
              </a:rPr>
              <a:t>........................................ </a:t>
            </a:r>
            <a:r>
              <a:rPr sz="1000" spc="-95" dirty="0">
                <a:latin typeface="Arial"/>
                <a:cs typeface="Arial"/>
              </a:rPr>
              <a:t>219  </a:t>
            </a:r>
            <a:r>
              <a:rPr sz="1000" b="1" spc="-35" dirty="0">
                <a:latin typeface="Arial"/>
                <a:cs typeface="Arial"/>
              </a:rPr>
              <a:t>Práctica </a:t>
            </a:r>
            <a:r>
              <a:rPr sz="1000" b="1" spc="-25" dirty="0">
                <a:latin typeface="Arial"/>
                <a:cs typeface="Arial"/>
              </a:rPr>
              <a:t>final </a:t>
            </a:r>
            <a:r>
              <a:rPr sz="1000" spc="-75" dirty="0">
                <a:latin typeface="Arial"/>
                <a:cs typeface="Arial"/>
              </a:rPr>
              <a:t>....................................................................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220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774307" y="1173924"/>
            <a:ext cx="3422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25" dirty="0">
                <a:solidFill>
                  <a:srgbClr val="D63044"/>
                </a:solidFill>
                <a:latin typeface="Arial"/>
                <a:cs typeface="Arial"/>
              </a:rPr>
              <a:t>1</a:t>
            </a:r>
            <a:r>
              <a:rPr sz="2500" b="1" spc="229" dirty="0">
                <a:solidFill>
                  <a:srgbClr val="D63044"/>
                </a:solidFill>
                <a:latin typeface="Arial"/>
                <a:cs typeface="Arial"/>
              </a:rPr>
              <a:t>0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1238340" y="1281874"/>
            <a:ext cx="0" cy="550545"/>
          </a:xfrm>
          <a:custGeom>
            <a:avLst/>
            <a:gdLst/>
            <a:ahLst/>
            <a:cxnLst/>
            <a:rect l="l" t="t" r="r" b="b"/>
            <a:pathLst>
              <a:path h="550544">
                <a:moveTo>
                  <a:pt x="0" y="0"/>
                </a:moveTo>
                <a:lnTo>
                  <a:pt x="0" y="550519"/>
                </a:lnTo>
              </a:path>
            </a:pathLst>
          </a:custGeom>
          <a:ln w="127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928337" y="1461960"/>
            <a:ext cx="0" cy="694690"/>
          </a:xfrm>
          <a:custGeom>
            <a:avLst/>
            <a:gdLst/>
            <a:ahLst/>
            <a:cxnLst/>
            <a:rect l="l" t="t" r="r" b="b"/>
            <a:pathLst>
              <a:path h="694689">
                <a:moveTo>
                  <a:pt x="0" y="0"/>
                </a:moveTo>
                <a:lnTo>
                  <a:pt x="0" y="694436"/>
                </a:lnTo>
              </a:path>
            </a:pathLst>
          </a:custGeom>
          <a:ln w="127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800" y="9902079"/>
            <a:ext cx="831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3251" y="0"/>
            <a:ext cx="1965325" cy="699135"/>
            <a:chOff x="-3251" y="0"/>
            <a:chExt cx="1965325" cy="69913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961984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10" h="209550">
                  <a:moveTo>
                    <a:pt x="0" y="141257"/>
                  </a:moveTo>
                  <a:lnTo>
                    <a:pt x="46739" y="127290"/>
                  </a:lnTo>
                  <a:lnTo>
                    <a:pt x="103253" y="114824"/>
                  </a:lnTo>
                  <a:lnTo>
                    <a:pt x="160184" y="106158"/>
                  </a:lnTo>
                  <a:lnTo>
                    <a:pt x="217101" y="100921"/>
                  </a:lnTo>
                  <a:lnTo>
                    <a:pt x="273574" y="98745"/>
                  </a:lnTo>
                  <a:lnTo>
                    <a:pt x="329173" y="99259"/>
                  </a:lnTo>
                  <a:lnTo>
                    <a:pt x="383469" y="102095"/>
                  </a:lnTo>
                  <a:lnTo>
                    <a:pt x="436033" y="106881"/>
                  </a:lnTo>
                  <a:lnTo>
                    <a:pt x="486433" y="113249"/>
                  </a:lnTo>
                  <a:lnTo>
                    <a:pt x="534241" y="120828"/>
                  </a:lnTo>
                  <a:lnTo>
                    <a:pt x="579027" y="129249"/>
                  </a:lnTo>
                  <a:lnTo>
                    <a:pt x="620361" y="138143"/>
                  </a:lnTo>
                  <a:lnTo>
                    <a:pt x="657813" y="147138"/>
                  </a:lnTo>
                  <a:lnTo>
                    <a:pt x="719354" y="163958"/>
                  </a:lnTo>
                  <a:lnTo>
                    <a:pt x="742583" y="171043"/>
                  </a:lnTo>
                  <a:lnTo>
                    <a:pt x="795806" y="185729"/>
                  </a:lnTo>
                  <a:lnTo>
                    <a:pt x="848005" y="196165"/>
                  </a:lnTo>
                  <a:lnTo>
                    <a:pt x="899304" y="202774"/>
                  </a:lnTo>
                  <a:lnTo>
                    <a:pt x="949828" y="205976"/>
                  </a:lnTo>
                  <a:lnTo>
                    <a:pt x="999704" y="206192"/>
                  </a:lnTo>
                  <a:lnTo>
                    <a:pt x="1049056" y="203843"/>
                  </a:lnTo>
                  <a:lnTo>
                    <a:pt x="1098010" y="199352"/>
                  </a:lnTo>
                  <a:lnTo>
                    <a:pt x="1146691" y="193138"/>
                  </a:lnTo>
                  <a:lnTo>
                    <a:pt x="1195225" y="185623"/>
                  </a:lnTo>
                  <a:lnTo>
                    <a:pt x="1243737" y="177228"/>
                  </a:lnTo>
                  <a:lnTo>
                    <a:pt x="1303147" y="166564"/>
                  </a:lnTo>
                  <a:lnTo>
                    <a:pt x="1350918" y="157877"/>
                  </a:lnTo>
                  <a:lnTo>
                    <a:pt x="1399186" y="148883"/>
                  </a:lnTo>
                  <a:lnTo>
                    <a:pt x="1447833" y="139492"/>
                  </a:lnTo>
                  <a:lnTo>
                    <a:pt x="1496742" y="129616"/>
                  </a:lnTo>
                  <a:lnTo>
                    <a:pt x="1545794" y="119166"/>
                  </a:lnTo>
                  <a:lnTo>
                    <a:pt x="1594871" y="108055"/>
                  </a:lnTo>
                  <a:lnTo>
                    <a:pt x="1643853" y="96194"/>
                  </a:lnTo>
                  <a:lnTo>
                    <a:pt x="1692624" y="83495"/>
                  </a:lnTo>
                  <a:lnTo>
                    <a:pt x="1741065" y="69869"/>
                  </a:lnTo>
                  <a:lnTo>
                    <a:pt x="1789057" y="55227"/>
                  </a:lnTo>
                  <a:lnTo>
                    <a:pt x="1836483" y="39482"/>
                  </a:lnTo>
                  <a:lnTo>
                    <a:pt x="1883223" y="22545"/>
                  </a:lnTo>
                  <a:lnTo>
                    <a:pt x="1929161" y="4328"/>
                  </a:lnTo>
                  <a:lnTo>
                    <a:pt x="1939109" y="0"/>
                  </a:lnTo>
                </a:path>
                <a:path w="1946910" h="209550">
                  <a:moveTo>
                    <a:pt x="1946554" y="0"/>
                  </a:moveTo>
                  <a:lnTo>
                    <a:pt x="1884400" y="25278"/>
                  </a:lnTo>
                  <a:lnTo>
                    <a:pt x="1837606" y="42240"/>
                  </a:lnTo>
                  <a:lnTo>
                    <a:pt x="1790132" y="58007"/>
                  </a:lnTo>
                  <a:lnTo>
                    <a:pt x="1742097" y="72667"/>
                  </a:lnTo>
                  <a:lnTo>
                    <a:pt x="1693617" y="86308"/>
                  </a:lnTo>
                  <a:lnTo>
                    <a:pt x="1644811" y="99020"/>
                  </a:lnTo>
                  <a:lnTo>
                    <a:pt x="1595798" y="110890"/>
                  </a:lnTo>
                  <a:lnTo>
                    <a:pt x="1546694" y="122009"/>
                  </a:lnTo>
                  <a:lnTo>
                    <a:pt x="1497617" y="132464"/>
                  </a:lnTo>
                  <a:lnTo>
                    <a:pt x="1448687" y="142344"/>
                  </a:lnTo>
                  <a:lnTo>
                    <a:pt x="1400020" y="151738"/>
                  </a:lnTo>
                  <a:lnTo>
                    <a:pt x="1351734" y="160734"/>
                  </a:lnTo>
                  <a:lnTo>
                    <a:pt x="1303949" y="169421"/>
                  </a:lnTo>
                  <a:lnTo>
                    <a:pt x="1256780" y="177888"/>
                  </a:lnTo>
                  <a:lnTo>
                    <a:pt x="1195654" y="188547"/>
                  </a:lnTo>
                  <a:lnTo>
                    <a:pt x="1147013" y="196088"/>
                  </a:lnTo>
                  <a:lnTo>
                    <a:pt x="1098219" y="202322"/>
                  </a:lnTo>
                  <a:lnTo>
                    <a:pt x="1049146" y="206827"/>
                  </a:lnTo>
                  <a:lnTo>
                    <a:pt x="999665" y="209181"/>
                  </a:lnTo>
                  <a:lnTo>
                    <a:pt x="949651" y="208961"/>
                  </a:lnTo>
                  <a:lnTo>
                    <a:pt x="898975" y="205744"/>
                  </a:lnTo>
                  <a:lnTo>
                    <a:pt x="847510" y="199108"/>
                  </a:lnTo>
                  <a:lnTo>
                    <a:pt x="795130" y="188630"/>
                  </a:lnTo>
                  <a:lnTo>
                    <a:pt x="741706" y="173888"/>
                  </a:lnTo>
                  <a:lnTo>
                    <a:pt x="718531" y="166819"/>
                  </a:lnTo>
                  <a:lnTo>
                    <a:pt x="690198" y="158746"/>
                  </a:lnTo>
                  <a:lnTo>
                    <a:pt x="619775" y="141058"/>
                  </a:lnTo>
                  <a:lnTo>
                    <a:pt x="578542" y="132181"/>
                  </a:lnTo>
                  <a:lnTo>
                    <a:pt x="533868" y="123774"/>
                  </a:lnTo>
                  <a:lnTo>
                    <a:pt x="486182" y="116206"/>
                  </a:lnTo>
                  <a:lnTo>
                    <a:pt x="435912" y="109844"/>
                  </a:lnTo>
                  <a:lnTo>
                    <a:pt x="383487" y="105059"/>
                  </a:lnTo>
                  <a:lnTo>
                    <a:pt x="329337" y="102217"/>
                  </a:lnTo>
                  <a:lnTo>
                    <a:pt x="273890" y="101689"/>
                  </a:lnTo>
                  <a:lnTo>
                    <a:pt x="217575" y="103842"/>
                  </a:lnTo>
                  <a:lnTo>
                    <a:pt x="160823" y="109046"/>
                  </a:lnTo>
                  <a:lnTo>
                    <a:pt x="104060" y="117669"/>
                  </a:lnTo>
                  <a:lnTo>
                    <a:pt x="47718" y="130080"/>
                  </a:lnTo>
                  <a:lnTo>
                    <a:pt x="0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36418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0" y="136640"/>
                  </a:moveTo>
                  <a:lnTo>
                    <a:pt x="48631" y="122062"/>
                  </a:lnTo>
                  <a:lnTo>
                    <a:pt x="104757" y="109613"/>
                  </a:lnTo>
                  <a:lnTo>
                    <a:pt x="161290" y="100926"/>
                  </a:lnTo>
                  <a:lnTo>
                    <a:pt x="217804" y="95634"/>
                  </a:lnTo>
                  <a:lnTo>
                    <a:pt x="273873" y="93372"/>
                  </a:lnTo>
                  <a:lnTo>
                    <a:pt x="329070" y="93775"/>
                  </a:lnTo>
                  <a:lnTo>
                    <a:pt x="382971" y="96478"/>
                  </a:lnTo>
                  <a:lnTo>
                    <a:pt x="435148" y="101117"/>
                  </a:lnTo>
                  <a:lnTo>
                    <a:pt x="485176" y="107325"/>
                  </a:lnTo>
                  <a:lnTo>
                    <a:pt x="532628" y="114737"/>
                  </a:lnTo>
                  <a:lnTo>
                    <a:pt x="577079" y="122989"/>
                  </a:lnTo>
                  <a:lnTo>
                    <a:pt x="618102" y="131715"/>
                  </a:lnTo>
                  <a:lnTo>
                    <a:pt x="655271" y="140550"/>
                  </a:lnTo>
                  <a:lnTo>
                    <a:pt x="716343" y="157087"/>
                  </a:lnTo>
                  <a:lnTo>
                    <a:pt x="739395" y="164058"/>
                  </a:lnTo>
                  <a:lnTo>
                    <a:pt x="786166" y="177140"/>
                  </a:lnTo>
                  <a:lnTo>
                    <a:pt x="832260" y="186966"/>
                  </a:lnTo>
                  <a:lnTo>
                    <a:pt x="877989" y="193756"/>
                  </a:lnTo>
                  <a:lnTo>
                    <a:pt x="923663" y="197731"/>
                  </a:lnTo>
                  <a:lnTo>
                    <a:pt x="969595" y="199109"/>
                  </a:lnTo>
                  <a:lnTo>
                    <a:pt x="1016095" y="198111"/>
                  </a:lnTo>
                  <a:lnTo>
                    <a:pt x="1063475" y="194956"/>
                  </a:lnTo>
                  <a:lnTo>
                    <a:pt x="1112046" y="189865"/>
                  </a:lnTo>
                  <a:lnTo>
                    <a:pt x="1162119" y="183057"/>
                  </a:lnTo>
                  <a:lnTo>
                    <a:pt x="1214006" y="174752"/>
                  </a:lnTo>
                  <a:lnTo>
                    <a:pt x="1225525" y="172758"/>
                  </a:lnTo>
                  <a:lnTo>
                    <a:pt x="1231913" y="171653"/>
                  </a:lnTo>
                  <a:lnTo>
                    <a:pt x="1238289" y="170510"/>
                  </a:lnTo>
                  <a:lnTo>
                    <a:pt x="1253999" y="167741"/>
                  </a:lnTo>
                  <a:lnTo>
                    <a:pt x="1300846" y="159477"/>
                  </a:lnTo>
                  <a:lnTo>
                    <a:pt x="1348306" y="150996"/>
                  </a:lnTo>
                  <a:lnTo>
                    <a:pt x="1396261" y="142208"/>
                  </a:lnTo>
                  <a:lnTo>
                    <a:pt x="1444594" y="133025"/>
                  </a:lnTo>
                  <a:lnTo>
                    <a:pt x="1493186" y="123357"/>
                  </a:lnTo>
                  <a:lnTo>
                    <a:pt x="1541920" y="113115"/>
                  </a:lnTo>
                  <a:lnTo>
                    <a:pt x="1590678" y="102211"/>
                  </a:lnTo>
                  <a:lnTo>
                    <a:pt x="1639343" y="90554"/>
                  </a:lnTo>
                  <a:lnTo>
                    <a:pt x="1687797" y="78057"/>
                  </a:lnTo>
                  <a:lnTo>
                    <a:pt x="1735923" y="64630"/>
                  </a:lnTo>
                  <a:lnTo>
                    <a:pt x="1783603" y="50184"/>
                  </a:lnTo>
                  <a:lnTo>
                    <a:pt x="1830720" y="34630"/>
                  </a:lnTo>
                  <a:lnTo>
                    <a:pt x="1877155" y="17879"/>
                  </a:lnTo>
                  <a:lnTo>
                    <a:pt x="1922391" y="0"/>
                  </a:lnTo>
                </a:path>
                <a:path w="1930400" h="202565">
                  <a:moveTo>
                    <a:pt x="1929925" y="0"/>
                  </a:moveTo>
                  <a:lnTo>
                    <a:pt x="1878338" y="20623"/>
                  </a:lnTo>
                  <a:lnTo>
                    <a:pt x="1831849" y="37399"/>
                  </a:lnTo>
                  <a:lnTo>
                    <a:pt x="1784684" y="52973"/>
                  </a:lnTo>
                  <a:lnTo>
                    <a:pt x="1736960" y="67437"/>
                  </a:lnTo>
                  <a:lnTo>
                    <a:pt x="1688795" y="80878"/>
                  </a:lnTo>
                  <a:lnTo>
                    <a:pt x="1640305" y="93387"/>
                  </a:lnTo>
                  <a:lnTo>
                    <a:pt x="1591608" y="105053"/>
                  </a:lnTo>
                  <a:lnTo>
                    <a:pt x="1542822" y="115965"/>
                  </a:lnTo>
                  <a:lnTo>
                    <a:pt x="1494062" y="126212"/>
                  </a:lnTo>
                  <a:lnTo>
                    <a:pt x="1445447" y="135885"/>
                  </a:lnTo>
                  <a:lnTo>
                    <a:pt x="1397093" y="145072"/>
                  </a:lnTo>
                  <a:lnTo>
                    <a:pt x="1349118" y="153862"/>
                  </a:lnTo>
                  <a:lnTo>
                    <a:pt x="1301639" y="162345"/>
                  </a:lnTo>
                  <a:lnTo>
                    <a:pt x="1254773" y="170611"/>
                  </a:lnTo>
                  <a:lnTo>
                    <a:pt x="1238797" y="173418"/>
                  </a:lnTo>
                  <a:lnTo>
                    <a:pt x="1232460" y="174561"/>
                  </a:lnTo>
                  <a:lnTo>
                    <a:pt x="1226110" y="175666"/>
                  </a:lnTo>
                  <a:lnTo>
                    <a:pt x="1219785" y="176758"/>
                  </a:lnTo>
                  <a:lnTo>
                    <a:pt x="1214489" y="177685"/>
                  </a:lnTo>
                  <a:lnTo>
                    <a:pt x="1162492" y="186011"/>
                  </a:lnTo>
                  <a:lnTo>
                    <a:pt x="1112308" y="192835"/>
                  </a:lnTo>
                  <a:lnTo>
                    <a:pt x="1063623" y="197938"/>
                  </a:lnTo>
                  <a:lnTo>
                    <a:pt x="1016126" y="201097"/>
                  </a:lnTo>
                  <a:lnTo>
                    <a:pt x="969501" y="202093"/>
                  </a:lnTo>
                  <a:lnTo>
                    <a:pt x="923436" y="200705"/>
                  </a:lnTo>
                  <a:lnTo>
                    <a:pt x="877618" y="196713"/>
                  </a:lnTo>
                  <a:lnTo>
                    <a:pt x="831732" y="189896"/>
                  </a:lnTo>
                  <a:lnTo>
                    <a:pt x="785466" y="180033"/>
                  </a:lnTo>
                  <a:lnTo>
                    <a:pt x="738506" y="166903"/>
                  </a:lnTo>
                  <a:lnTo>
                    <a:pt x="715510" y="159948"/>
                  </a:lnTo>
                  <a:lnTo>
                    <a:pt x="687394" y="152007"/>
                  </a:lnTo>
                  <a:lnTo>
                    <a:pt x="617507" y="134628"/>
                  </a:lnTo>
                  <a:lnTo>
                    <a:pt x="576586" y="125918"/>
                  </a:lnTo>
                  <a:lnTo>
                    <a:pt x="532246" y="117679"/>
                  </a:lnTo>
                  <a:lnTo>
                    <a:pt x="484915" y="110277"/>
                  </a:lnTo>
                  <a:lnTo>
                    <a:pt x="435016" y="104075"/>
                  </a:lnTo>
                  <a:lnTo>
                    <a:pt x="382976" y="99438"/>
                  </a:lnTo>
                  <a:lnTo>
                    <a:pt x="329219" y="96729"/>
                  </a:lnTo>
                  <a:lnTo>
                    <a:pt x="274171" y="96313"/>
                  </a:lnTo>
                  <a:lnTo>
                    <a:pt x="218257" y="98555"/>
                  </a:lnTo>
                  <a:lnTo>
                    <a:pt x="161904" y="103817"/>
                  </a:lnTo>
                  <a:lnTo>
                    <a:pt x="105535" y="112466"/>
                  </a:lnTo>
                  <a:lnTo>
                    <a:pt x="49577" y="124864"/>
                  </a:lnTo>
                  <a:lnTo>
                    <a:pt x="0" y="1397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911062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0" y="130463"/>
                  </a:moveTo>
                  <a:lnTo>
                    <a:pt x="49347" y="115620"/>
                  </a:lnTo>
                  <a:lnTo>
                    <a:pt x="105084" y="103185"/>
                  </a:lnTo>
                  <a:lnTo>
                    <a:pt x="161221" y="94473"/>
                  </a:lnTo>
                  <a:lnTo>
                    <a:pt x="217335" y="89122"/>
                  </a:lnTo>
                  <a:lnTo>
                    <a:pt x="273005" y="86773"/>
                  </a:lnTo>
                  <a:lnTo>
                    <a:pt x="327806" y="87064"/>
                  </a:lnTo>
                  <a:lnTo>
                    <a:pt x="381317" y="89635"/>
                  </a:lnTo>
                  <a:lnTo>
                    <a:pt x="433114" y="94124"/>
                  </a:lnTo>
                  <a:lnTo>
                    <a:pt x="482776" y="100172"/>
                  </a:lnTo>
                  <a:lnTo>
                    <a:pt x="529879" y="107418"/>
                  </a:lnTo>
                  <a:lnTo>
                    <a:pt x="574001" y="115501"/>
                  </a:lnTo>
                  <a:lnTo>
                    <a:pt x="614720" y="124059"/>
                  </a:lnTo>
                  <a:lnTo>
                    <a:pt x="684254" y="141162"/>
                  </a:lnTo>
                  <a:lnTo>
                    <a:pt x="735102" y="155841"/>
                  </a:lnTo>
                  <a:lnTo>
                    <a:pt x="786775" y="169995"/>
                  </a:lnTo>
                  <a:lnTo>
                    <a:pt x="837664" y="180219"/>
                  </a:lnTo>
                  <a:lnTo>
                    <a:pt x="888194" y="186810"/>
                  </a:lnTo>
                  <a:lnTo>
                    <a:pt x="938791" y="190066"/>
                  </a:lnTo>
                  <a:lnTo>
                    <a:pt x="989878" y="190284"/>
                  </a:lnTo>
                  <a:lnTo>
                    <a:pt x="1041882" y="187763"/>
                  </a:lnTo>
                  <a:lnTo>
                    <a:pt x="1095225" y="182800"/>
                  </a:lnTo>
                  <a:lnTo>
                    <a:pt x="1150333" y="175693"/>
                  </a:lnTo>
                  <a:lnTo>
                    <a:pt x="1207631" y="166738"/>
                  </a:lnTo>
                  <a:lnTo>
                    <a:pt x="1221766" y="164325"/>
                  </a:lnTo>
                  <a:lnTo>
                    <a:pt x="1228904" y="163093"/>
                  </a:lnTo>
                  <a:lnTo>
                    <a:pt x="1300164" y="150763"/>
                  </a:lnTo>
                  <a:lnTo>
                    <a:pt x="1350323" y="141943"/>
                  </a:lnTo>
                  <a:lnTo>
                    <a:pt x="1401020" y="132767"/>
                  </a:lnTo>
                  <a:lnTo>
                    <a:pt x="1452115" y="123126"/>
                  </a:lnTo>
                  <a:lnTo>
                    <a:pt x="1503468" y="112912"/>
                  </a:lnTo>
                  <a:lnTo>
                    <a:pt x="1554938" y="102019"/>
                  </a:lnTo>
                  <a:lnTo>
                    <a:pt x="1606387" y="90338"/>
                  </a:lnTo>
                  <a:lnTo>
                    <a:pt x="1657673" y="77762"/>
                  </a:lnTo>
                  <a:lnTo>
                    <a:pt x="1708657" y="64182"/>
                  </a:lnTo>
                  <a:lnTo>
                    <a:pt x="1759197" y="49492"/>
                  </a:lnTo>
                  <a:lnTo>
                    <a:pt x="1809155" y="33583"/>
                  </a:lnTo>
                  <a:lnTo>
                    <a:pt x="1858390" y="16348"/>
                  </a:lnTo>
                  <a:lnTo>
                    <a:pt x="1900750" y="0"/>
                  </a:lnTo>
                </a:path>
                <a:path w="1909445" h="193675">
                  <a:moveTo>
                    <a:pt x="1908872" y="0"/>
                  </a:moveTo>
                  <a:lnTo>
                    <a:pt x="1859740" y="19004"/>
                  </a:lnTo>
                  <a:lnTo>
                    <a:pt x="1810494" y="36255"/>
                  </a:lnTo>
                  <a:lnTo>
                    <a:pt x="1760533" y="52177"/>
                  </a:lnTo>
                  <a:lnTo>
                    <a:pt x="1709996" y="66879"/>
                  </a:lnTo>
                  <a:lnTo>
                    <a:pt x="1659021" y="80468"/>
                  </a:lnTo>
                  <a:lnTo>
                    <a:pt x="1607748" y="93053"/>
                  </a:lnTo>
                  <a:lnTo>
                    <a:pt x="1556318" y="104741"/>
                  </a:lnTo>
                  <a:lnTo>
                    <a:pt x="1504868" y="115639"/>
                  </a:lnTo>
                  <a:lnTo>
                    <a:pt x="1453540" y="125857"/>
                  </a:lnTo>
                  <a:lnTo>
                    <a:pt x="1402471" y="135502"/>
                  </a:lnTo>
                  <a:lnTo>
                    <a:pt x="1351802" y="144682"/>
                  </a:lnTo>
                  <a:lnTo>
                    <a:pt x="1301672" y="153504"/>
                  </a:lnTo>
                  <a:lnTo>
                    <a:pt x="1252221" y="162077"/>
                  </a:lnTo>
                  <a:lnTo>
                    <a:pt x="1232307" y="165519"/>
                  </a:lnTo>
                  <a:lnTo>
                    <a:pt x="1224205" y="166954"/>
                  </a:lnTo>
                  <a:lnTo>
                    <a:pt x="1156267" y="177799"/>
                  </a:lnTo>
                  <a:lnTo>
                    <a:pt x="1106271" y="184486"/>
                  </a:lnTo>
                  <a:lnTo>
                    <a:pt x="1057776" y="189478"/>
                  </a:lnTo>
                  <a:lnTo>
                    <a:pt x="1010471" y="192557"/>
                  </a:lnTo>
                  <a:lnTo>
                    <a:pt x="964045" y="193506"/>
                  </a:lnTo>
                  <a:lnTo>
                    <a:pt x="918188" y="192108"/>
                  </a:lnTo>
                  <a:lnTo>
                    <a:pt x="872588" y="188144"/>
                  </a:lnTo>
                  <a:lnTo>
                    <a:pt x="826935" y="181397"/>
                  </a:lnTo>
                  <a:lnTo>
                    <a:pt x="780918" y="171650"/>
                  </a:lnTo>
                  <a:lnTo>
                    <a:pt x="734226" y="158686"/>
                  </a:lnTo>
                  <a:lnTo>
                    <a:pt x="711409" y="151846"/>
                  </a:lnTo>
                  <a:lnTo>
                    <a:pt x="683512" y="144039"/>
                  </a:lnTo>
                  <a:lnTo>
                    <a:pt x="614161" y="126969"/>
                  </a:lnTo>
                  <a:lnTo>
                    <a:pt x="573551" y="118425"/>
                  </a:lnTo>
                  <a:lnTo>
                    <a:pt x="529547" y="110355"/>
                  </a:lnTo>
                  <a:lnTo>
                    <a:pt x="482571" y="103118"/>
                  </a:lnTo>
                  <a:lnTo>
                    <a:pt x="433043" y="97074"/>
                  </a:lnTo>
                  <a:lnTo>
                    <a:pt x="381387" y="92584"/>
                  </a:lnTo>
                  <a:lnTo>
                    <a:pt x="328022" y="90007"/>
                  </a:lnTo>
                  <a:lnTo>
                    <a:pt x="273372" y="89703"/>
                  </a:lnTo>
                  <a:lnTo>
                    <a:pt x="217858" y="92032"/>
                  </a:lnTo>
                  <a:lnTo>
                    <a:pt x="161901" y="97353"/>
                  </a:lnTo>
                  <a:lnTo>
                    <a:pt x="105923" y="106027"/>
                  </a:lnTo>
                  <a:lnTo>
                    <a:pt x="50346" y="118413"/>
                  </a:lnTo>
                  <a:lnTo>
                    <a:pt x="0" y="133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893753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0" y="122584"/>
                  </a:moveTo>
                  <a:lnTo>
                    <a:pt x="49579" y="107651"/>
                  </a:lnTo>
                  <a:lnTo>
                    <a:pt x="104834" y="95291"/>
                  </a:lnTo>
                  <a:lnTo>
                    <a:pt x="160491" y="86609"/>
                  </a:lnTo>
                  <a:lnTo>
                    <a:pt x="216133" y="81248"/>
                  </a:lnTo>
                  <a:lnTo>
                    <a:pt x="271339" y="78854"/>
                  </a:lnTo>
                  <a:lnTo>
                    <a:pt x="325689" y="79070"/>
                  </a:lnTo>
                  <a:lnTo>
                    <a:pt x="378764" y="81540"/>
                  </a:lnTo>
                  <a:lnTo>
                    <a:pt x="430143" y="85909"/>
                  </a:lnTo>
                  <a:lnTo>
                    <a:pt x="479408" y="91820"/>
                  </a:lnTo>
                  <a:lnTo>
                    <a:pt x="526137" y="98918"/>
                  </a:lnTo>
                  <a:lnTo>
                    <a:pt x="569911" y="106847"/>
                  </a:lnTo>
                  <a:lnTo>
                    <a:pt x="610311" y="115250"/>
                  </a:lnTo>
                  <a:lnTo>
                    <a:pt x="679308" y="132058"/>
                  </a:lnTo>
                  <a:lnTo>
                    <a:pt x="729768" y="146495"/>
                  </a:lnTo>
                  <a:lnTo>
                    <a:pt x="781111" y="160457"/>
                  </a:lnTo>
                  <a:lnTo>
                    <a:pt x="831702" y="170554"/>
                  </a:lnTo>
                  <a:lnTo>
                    <a:pt x="881962" y="177078"/>
                  </a:lnTo>
                  <a:lnTo>
                    <a:pt x="932313" y="180321"/>
                  </a:lnTo>
                  <a:lnTo>
                    <a:pt x="983175" y="180576"/>
                  </a:lnTo>
                  <a:lnTo>
                    <a:pt x="1034969" y="178137"/>
                  </a:lnTo>
                  <a:lnTo>
                    <a:pt x="1088116" y="173297"/>
                  </a:lnTo>
                  <a:lnTo>
                    <a:pt x="1143036" y="166347"/>
                  </a:lnTo>
                  <a:lnTo>
                    <a:pt x="1200151" y="157582"/>
                  </a:lnTo>
                  <a:lnTo>
                    <a:pt x="1246696" y="149758"/>
                  </a:lnTo>
                  <a:lnTo>
                    <a:pt x="1295838" y="141399"/>
                  </a:lnTo>
                  <a:lnTo>
                    <a:pt x="1345654" y="132793"/>
                  </a:lnTo>
                  <a:lnTo>
                    <a:pt x="1396005" y="123831"/>
                  </a:lnTo>
                  <a:lnTo>
                    <a:pt x="1446751" y="114407"/>
                  </a:lnTo>
                  <a:lnTo>
                    <a:pt x="1497754" y="104410"/>
                  </a:lnTo>
                  <a:lnTo>
                    <a:pt x="1548874" y="93733"/>
                  </a:lnTo>
                  <a:lnTo>
                    <a:pt x="1599972" y="82267"/>
                  </a:lnTo>
                  <a:lnTo>
                    <a:pt x="1650909" y="69904"/>
                  </a:lnTo>
                  <a:lnTo>
                    <a:pt x="1701545" y="56535"/>
                  </a:lnTo>
                  <a:lnTo>
                    <a:pt x="1751742" y="42052"/>
                  </a:lnTo>
                  <a:lnTo>
                    <a:pt x="1801361" y="26346"/>
                  </a:lnTo>
                  <a:lnTo>
                    <a:pt x="1850261" y="9309"/>
                  </a:lnTo>
                  <a:lnTo>
                    <a:pt x="1874467" y="0"/>
                  </a:lnTo>
                </a:path>
                <a:path w="1882775" h="184150">
                  <a:moveTo>
                    <a:pt x="1882707" y="0"/>
                  </a:moveTo>
                  <a:lnTo>
                    <a:pt x="1802714" y="29013"/>
                  </a:lnTo>
                  <a:lnTo>
                    <a:pt x="1753099" y="44731"/>
                  </a:lnTo>
                  <a:lnTo>
                    <a:pt x="1702911" y="59225"/>
                  </a:lnTo>
                  <a:lnTo>
                    <a:pt x="1652290" y="72603"/>
                  </a:lnTo>
                  <a:lnTo>
                    <a:pt x="1601373" y="84974"/>
                  </a:lnTo>
                  <a:lnTo>
                    <a:pt x="1550300" y="96446"/>
                  </a:lnTo>
                  <a:lnTo>
                    <a:pt x="1499208" y="107129"/>
                  </a:lnTo>
                  <a:lnTo>
                    <a:pt x="1448237" y="117131"/>
                  </a:lnTo>
                  <a:lnTo>
                    <a:pt x="1397524" y="126561"/>
                  </a:lnTo>
                  <a:lnTo>
                    <a:pt x="1347208" y="135527"/>
                  </a:lnTo>
                  <a:lnTo>
                    <a:pt x="1297428" y="144137"/>
                  </a:lnTo>
                  <a:lnTo>
                    <a:pt x="1248322" y="152502"/>
                  </a:lnTo>
                  <a:lnTo>
                    <a:pt x="1206526" y="159563"/>
                  </a:lnTo>
                  <a:lnTo>
                    <a:pt x="1143396" y="169298"/>
                  </a:lnTo>
                  <a:lnTo>
                    <a:pt x="1088351" y="176269"/>
                  </a:lnTo>
                  <a:lnTo>
                    <a:pt x="1035076" y="181121"/>
                  </a:lnTo>
                  <a:lnTo>
                    <a:pt x="983147" y="183561"/>
                  </a:lnTo>
                  <a:lnTo>
                    <a:pt x="932141" y="183295"/>
                  </a:lnTo>
                  <a:lnTo>
                    <a:pt x="881635" y="180029"/>
                  </a:lnTo>
                  <a:lnTo>
                    <a:pt x="831205" y="173468"/>
                  </a:lnTo>
                  <a:lnTo>
                    <a:pt x="780427" y="163319"/>
                  </a:lnTo>
                  <a:lnTo>
                    <a:pt x="728879" y="149289"/>
                  </a:lnTo>
                  <a:lnTo>
                    <a:pt x="706233" y="142561"/>
                  </a:lnTo>
                  <a:lnTo>
                    <a:pt x="678546" y="134886"/>
                  </a:lnTo>
                  <a:lnTo>
                    <a:pt x="609724" y="118115"/>
                  </a:lnTo>
                  <a:lnTo>
                    <a:pt x="569428" y="109728"/>
                  </a:lnTo>
                  <a:lnTo>
                    <a:pt x="525767" y="101814"/>
                  </a:lnTo>
                  <a:lnTo>
                    <a:pt x="479161" y="94728"/>
                  </a:lnTo>
                  <a:lnTo>
                    <a:pt x="430029" y="88824"/>
                  </a:lnTo>
                  <a:lnTo>
                    <a:pt x="378789" y="84457"/>
                  </a:lnTo>
                  <a:lnTo>
                    <a:pt x="325862" y="81981"/>
                  </a:lnTo>
                  <a:lnTo>
                    <a:pt x="271667" y="81753"/>
                  </a:lnTo>
                  <a:lnTo>
                    <a:pt x="216621" y="84126"/>
                  </a:lnTo>
                  <a:lnTo>
                    <a:pt x="161146" y="89456"/>
                  </a:lnTo>
                  <a:lnTo>
                    <a:pt x="105660" y="98097"/>
                  </a:lnTo>
                  <a:lnTo>
                    <a:pt x="50581" y="110404"/>
                  </a:lnTo>
                  <a:lnTo>
                    <a:pt x="0" y="1256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59449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30" h="173355">
                  <a:moveTo>
                    <a:pt x="0" y="113474"/>
                  </a:moveTo>
                  <a:lnTo>
                    <a:pt x="48506" y="98822"/>
                  </a:lnTo>
                  <a:lnTo>
                    <a:pt x="103335" y="86496"/>
                  </a:lnTo>
                  <a:lnTo>
                    <a:pt x="158564" y="77808"/>
                  </a:lnTo>
                  <a:lnTo>
                    <a:pt x="213777" y="72405"/>
                  </a:lnTo>
                  <a:lnTo>
                    <a:pt x="268558" y="69937"/>
                  </a:lnTo>
                  <a:lnTo>
                    <a:pt x="322490" y="70053"/>
                  </a:lnTo>
                  <a:lnTo>
                    <a:pt x="375156" y="72401"/>
                  </a:lnTo>
                  <a:lnTo>
                    <a:pt x="426139" y="76630"/>
                  </a:lnTo>
                  <a:lnTo>
                    <a:pt x="475024" y="82388"/>
                  </a:lnTo>
                  <a:lnTo>
                    <a:pt x="521394" y="89325"/>
                  </a:lnTo>
                  <a:lnTo>
                    <a:pt x="564831" y="97089"/>
                  </a:lnTo>
                  <a:lnTo>
                    <a:pt x="604920" y="105328"/>
                  </a:lnTo>
                  <a:lnTo>
                    <a:pt x="673385" y="121829"/>
                  </a:lnTo>
                  <a:lnTo>
                    <a:pt x="723456" y="136017"/>
                  </a:lnTo>
                  <a:lnTo>
                    <a:pt x="774546" y="149818"/>
                  </a:lnTo>
                  <a:lnTo>
                    <a:pt x="824895" y="159809"/>
                  </a:lnTo>
                  <a:lnTo>
                    <a:pt x="874920" y="166278"/>
                  </a:lnTo>
                  <a:lnTo>
                    <a:pt x="925041" y="169515"/>
                  </a:lnTo>
                  <a:lnTo>
                    <a:pt x="975677" y="169809"/>
                  </a:lnTo>
                  <a:lnTo>
                    <a:pt x="1027245" y="167448"/>
                  </a:lnTo>
                  <a:lnTo>
                    <a:pt x="1080164" y="162722"/>
                  </a:lnTo>
                  <a:lnTo>
                    <a:pt x="1134853" y="155921"/>
                  </a:lnTo>
                  <a:lnTo>
                    <a:pt x="1191731" y="147333"/>
                  </a:lnTo>
                  <a:lnTo>
                    <a:pt x="1215734" y="143383"/>
                  </a:lnTo>
                  <a:lnTo>
                    <a:pt x="1241946" y="139027"/>
                  </a:lnTo>
                  <a:lnTo>
                    <a:pt x="1290731" y="130881"/>
                  </a:lnTo>
                  <a:lnTo>
                    <a:pt x="1340184" y="122492"/>
                  </a:lnTo>
                  <a:lnTo>
                    <a:pt x="1390169" y="113750"/>
                  </a:lnTo>
                  <a:lnTo>
                    <a:pt x="1440546" y="104546"/>
                  </a:lnTo>
                  <a:lnTo>
                    <a:pt x="1491178" y="94770"/>
                  </a:lnTo>
                  <a:lnTo>
                    <a:pt x="1541927" y="84315"/>
                  </a:lnTo>
                  <a:lnTo>
                    <a:pt x="1592654" y="73069"/>
                  </a:lnTo>
                  <a:lnTo>
                    <a:pt x="1643222" y="60925"/>
                  </a:lnTo>
                  <a:lnTo>
                    <a:pt x="1693492" y="47773"/>
                  </a:lnTo>
                  <a:lnTo>
                    <a:pt x="1743327" y="33503"/>
                  </a:lnTo>
                  <a:lnTo>
                    <a:pt x="1792587" y="18006"/>
                  </a:lnTo>
                  <a:lnTo>
                    <a:pt x="1841136" y="1174"/>
                  </a:lnTo>
                  <a:lnTo>
                    <a:pt x="1844201" y="0"/>
                  </a:lnTo>
                </a:path>
                <a:path w="1852930" h="173355">
                  <a:moveTo>
                    <a:pt x="1852541" y="0"/>
                  </a:moveTo>
                  <a:lnTo>
                    <a:pt x="1793671" y="20793"/>
                  </a:lnTo>
                  <a:lnTo>
                    <a:pt x="1744359" y="36313"/>
                  </a:lnTo>
                  <a:lnTo>
                    <a:pt x="1694478" y="50602"/>
                  </a:lnTo>
                  <a:lnTo>
                    <a:pt x="1644167" y="63770"/>
                  </a:lnTo>
                  <a:lnTo>
                    <a:pt x="1593562" y="75927"/>
                  </a:lnTo>
                  <a:lnTo>
                    <a:pt x="1542803" y="87183"/>
                  </a:lnTo>
                  <a:lnTo>
                    <a:pt x="1492025" y="97646"/>
                  </a:lnTo>
                  <a:lnTo>
                    <a:pt x="1441367" y="107428"/>
                  </a:lnTo>
                  <a:lnTo>
                    <a:pt x="1390966" y="116636"/>
                  </a:lnTo>
                  <a:lnTo>
                    <a:pt x="1340960" y="125382"/>
                  </a:lnTo>
                  <a:lnTo>
                    <a:pt x="1291487" y="133774"/>
                  </a:lnTo>
                  <a:lnTo>
                    <a:pt x="1242683" y="141923"/>
                  </a:lnTo>
                  <a:lnTo>
                    <a:pt x="1212457" y="146952"/>
                  </a:lnTo>
                  <a:lnTo>
                    <a:pt x="1205675" y="148082"/>
                  </a:lnTo>
                  <a:lnTo>
                    <a:pt x="1135174" y="158864"/>
                  </a:lnTo>
                  <a:lnTo>
                    <a:pt x="1080330" y="165681"/>
                  </a:lnTo>
                  <a:lnTo>
                    <a:pt x="1027260" y="170414"/>
                  </a:lnTo>
                  <a:lnTo>
                    <a:pt x="975545" y="172775"/>
                  </a:lnTo>
                  <a:lnTo>
                    <a:pt x="924764" y="172474"/>
                  </a:lnTo>
                  <a:lnTo>
                    <a:pt x="874499" y="169222"/>
                  </a:lnTo>
                  <a:lnTo>
                    <a:pt x="824328" y="162729"/>
                  </a:lnTo>
                  <a:lnTo>
                    <a:pt x="773833" y="152705"/>
                  </a:lnTo>
                  <a:lnTo>
                    <a:pt x="722593" y="138862"/>
                  </a:lnTo>
                  <a:lnTo>
                    <a:pt x="700122" y="132246"/>
                  </a:lnTo>
                  <a:lnTo>
                    <a:pt x="672649" y="124703"/>
                  </a:lnTo>
                  <a:lnTo>
                    <a:pt x="604358" y="108235"/>
                  </a:lnTo>
                  <a:lnTo>
                    <a:pt x="564373" y="100010"/>
                  </a:lnTo>
                  <a:lnTo>
                    <a:pt x="521048" y="92258"/>
                  </a:lnTo>
                  <a:lnTo>
                    <a:pt x="474801" y="85331"/>
                  </a:lnTo>
                  <a:lnTo>
                    <a:pt x="426045" y="79578"/>
                  </a:lnTo>
                  <a:lnTo>
                    <a:pt x="375198" y="75349"/>
                  </a:lnTo>
                  <a:lnTo>
                    <a:pt x="322676" y="72995"/>
                  </a:lnTo>
                  <a:lnTo>
                    <a:pt x="268893" y="72867"/>
                  </a:lnTo>
                  <a:lnTo>
                    <a:pt x="214266" y="75314"/>
                  </a:lnTo>
                  <a:lnTo>
                    <a:pt x="159211" y="80687"/>
                  </a:lnTo>
                  <a:lnTo>
                    <a:pt x="104143" y="89336"/>
                  </a:lnTo>
                  <a:lnTo>
                    <a:pt x="49479" y="101612"/>
                  </a:lnTo>
                  <a:lnTo>
                    <a:pt x="0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29269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0" y="102845"/>
                  </a:moveTo>
                  <a:lnTo>
                    <a:pt x="56077" y="86531"/>
                  </a:lnTo>
                  <a:lnTo>
                    <a:pt x="113802" y="74329"/>
                  </a:lnTo>
                  <a:lnTo>
                    <a:pt x="171863" y="66068"/>
                  </a:lnTo>
                  <a:lnTo>
                    <a:pt x="229770" y="61335"/>
                  </a:lnTo>
                  <a:lnTo>
                    <a:pt x="287032" y="59719"/>
                  </a:lnTo>
                  <a:lnTo>
                    <a:pt x="343158" y="60810"/>
                  </a:lnTo>
                  <a:lnTo>
                    <a:pt x="397658" y="64194"/>
                  </a:lnTo>
                  <a:lnTo>
                    <a:pt x="450042" y="69461"/>
                  </a:lnTo>
                  <a:lnTo>
                    <a:pt x="499817" y="76200"/>
                  </a:lnTo>
                  <a:lnTo>
                    <a:pt x="546494" y="83999"/>
                  </a:lnTo>
                  <a:lnTo>
                    <a:pt x="589582" y="92447"/>
                  </a:lnTo>
                  <a:lnTo>
                    <a:pt x="628590" y="101132"/>
                  </a:lnTo>
                  <a:lnTo>
                    <a:pt x="692405" y="117569"/>
                  </a:lnTo>
                  <a:lnTo>
                    <a:pt x="716230" y="124498"/>
                  </a:lnTo>
                  <a:lnTo>
                    <a:pt x="767006" y="138128"/>
                  </a:lnTo>
                  <a:lnTo>
                    <a:pt x="817071" y="148007"/>
                  </a:lnTo>
                  <a:lnTo>
                    <a:pt x="866839" y="154422"/>
                  </a:lnTo>
                  <a:lnTo>
                    <a:pt x="916725" y="157657"/>
                  </a:lnTo>
                  <a:lnTo>
                    <a:pt x="967145" y="157995"/>
                  </a:lnTo>
                  <a:lnTo>
                    <a:pt x="1018512" y="155724"/>
                  </a:lnTo>
                  <a:lnTo>
                    <a:pt x="1071241" y="151126"/>
                  </a:lnTo>
                  <a:lnTo>
                    <a:pt x="1125748" y="144487"/>
                  </a:lnTo>
                  <a:lnTo>
                    <a:pt x="1182447" y="136093"/>
                  </a:lnTo>
                  <a:lnTo>
                    <a:pt x="1235597" y="127444"/>
                  </a:lnTo>
                  <a:lnTo>
                    <a:pt x="1284064" y="119514"/>
                  </a:lnTo>
                  <a:lnTo>
                    <a:pt x="1333197" y="111343"/>
                  </a:lnTo>
                  <a:lnTo>
                    <a:pt x="1382857" y="102820"/>
                  </a:lnTo>
                  <a:lnTo>
                    <a:pt x="1432908" y="93836"/>
                  </a:lnTo>
                  <a:lnTo>
                    <a:pt x="1483213" y="84281"/>
                  </a:lnTo>
                  <a:lnTo>
                    <a:pt x="1533634" y="74044"/>
                  </a:lnTo>
                  <a:lnTo>
                    <a:pt x="1584034" y="63015"/>
                  </a:lnTo>
                  <a:lnTo>
                    <a:pt x="1634277" y="51084"/>
                  </a:lnTo>
                  <a:lnTo>
                    <a:pt x="1684224" y="38140"/>
                  </a:lnTo>
                  <a:lnTo>
                    <a:pt x="1733739" y="24075"/>
                  </a:lnTo>
                  <a:lnTo>
                    <a:pt x="1782684" y="8777"/>
                  </a:lnTo>
                  <a:lnTo>
                    <a:pt x="1808128" y="0"/>
                  </a:lnTo>
                </a:path>
                <a:path w="1817370" h="161290">
                  <a:moveTo>
                    <a:pt x="1817239" y="0"/>
                  </a:moveTo>
                  <a:lnTo>
                    <a:pt x="1734769" y="26872"/>
                  </a:lnTo>
                  <a:lnTo>
                    <a:pt x="1685207" y="40957"/>
                  </a:lnTo>
                  <a:lnTo>
                    <a:pt x="1635218" y="53916"/>
                  </a:lnTo>
                  <a:lnTo>
                    <a:pt x="1584938" y="65860"/>
                  </a:lnTo>
                  <a:lnTo>
                    <a:pt x="1534503" y="76899"/>
                  </a:lnTo>
                  <a:lnTo>
                    <a:pt x="1484052" y="87144"/>
                  </a:lnTo>
                  <a:lnTo>
                    <a:pt x="1433719" y="96706"/>
                  </a:lnTo>
                  <a:lnTo>
                    <a:pt x="1383641" y="105694"/>
                  </a:lnTo>
                  <a:lnTo>
                    <a:pt x="1333956" y="114220"/>
                  </a:lnTo>
                  <a:lnTo>
                    <a:pt x="1284799" y="122394"/>
                  </a:lnTo>
                  <a:lnTo>
                    <a:pt x="1236308" y="130327"/>
                  </a:lnTo>
                  <a:lnTo>
                    <a:pt x="1197979" y="136588"/>
                  </a:lnTo>
                  <a:lnTo>
                    <a:pt x="1190410" y="137833"/>
                  </a:lnTo>
                  <a:lnTo>
                    <a:pt x="1126068" y="147440"/>
                  </a:lnTo>
                  <a:lnTo>
                    <a:pt x="1071414" y="154092"/>
                  </a:lnTo>
                  <a:lnTo>
                    <a:pt x="1018540" y="158697"/>
                  </a:lnTo>
                  <a:lnTo>
                    <a:pt x="967029" y="160971"/>
                  </a:lnTo>
                  <a:lnTo>
                    <a:pt x="916466" y="160626"/>
                  </a:lnTo>
                  <a:lnTo>
                    <a:pt x="866434" y="157379"/>
                  </a:lnTo>
                  <a:lnTo>
                    <a:pt x="816517" y="150944"/>
                  </a:lnTo>
                  <a:lnTo>
                    <a:pt x="766300" y="141035"/>
                  </a:lnTo>
                  <a:lnTo>
                    <a:pt x="715366" y="127368"/>
                  </a:lnTo>
                  <a:lnTo>
                    <a:pt x="691606" y="120449"/>
                  </a:lnTo>
                  <a:lnTo>
                    <a:pt x="662308" y="112534"/>
                  </a:lnTo>
                  <a:lnTo>
                    <a:pt x="589063" y="95358"/>
                  </a:lnTo>
                  <a:lnTo>
                    <a:pt x="546093" y="86918"/>
                  </a:lnTo>
                  <a:lnTo>
                    <a:pt x="499545" y="79124"/>
                  </a:lnTo>
                  <a:lnTo>
                    <a:pt x="449908" y="72387"/>
                  </a:lnTo>
                  <a:lnTo>
                    <a:pt x="397671" y="67117"/>
                  </a:lnTo>
                  <a:lnTo>
                    <a:pt x="343325" y="63724"/>
                  </a:lnTo>
                  <a:lnTo>
                    <a:pt x="287358" y="62619"/>
                  </a:lnTo>
                  <a:lnTo>
                    <a:pt x="230259" y="64213"/>
                  </a:lnTo>
                  <a:lnTo>
                    <a:pt x="172519" y="68915"/>
                  </a:lnTo>
                  <a:lnTo>
                    <a:pt x="114627" y="77137"/>
                  </a:lnTo>
                  <a:lnTo>
                    <a:pt x="57073" y="89289"/>
                  </a:lnTo>
                  <a:lnTo>
                    <a:pt x="345" y="105781"/>
                  </a:lnTo>
                  <a:lnTo>
                    <a:pt x="0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788367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4" h="148590">
                  <a:moveTo>
                    <a:pt x="0" y="91250"/>
                  </a:moveTo>
                  <a:lnTo>
                    <a:pt x="53230" y="75716"/>
                  </a:lnTo>
                  <a:lnTo>
                    <a:pt x="110505" y="63543"/>
                  </a:lnTo>
                  <a:lnTo>
                    <a:pt x="168111" y="55267"/>
                  </a:lnTo>
                  <a:lnTo>
                    <a:pt x="225563" y="50482"/>
                  </a:lnTo>
                  <a:lnTo>
                    <a:pt x="282374" y="48781"/>
                  </a:lnTo>
                  <a:lnTo>
                    <a:pt x="338058" y="49759"/>
                  </a:lnTo>
                  <a:lnTo>
                    <a:pt x="392126" y="53009"/>
                  </a:lnTo>
                  <a:lnTo>
                    <a:pt x="444094" y="58126"/>
                  </a:lnTo>
                  <a:lnTo>
                    <a:pt x="493474" y="64702"/>
                  </a:lnTo>
                  <a:lnTo>
                    <a:pt x="539780" y="72333"/>
                  </a:lnTo>
                  <a:lnTo>
                    <a:pt x="582526" y="80613"/>
                  </a:lnTo>
                  <a:lnTo>
                    <a:pt x="621223" y="89134"/>
                  </a:lnTo>
                  <a:lnTo>
                    <a:pt x="684530" y="105279"/>
                  </a:lnTo>
                  <a:lnTo>
                    <a:pt x="708165" y="112090"/>
                  </a:lnTo>
                  <a:lnTo>
                    <a:pt x="758623" y="125529"/>
                  </a:lnTo>
                  <a:lnTo>
                    <a:pt x="808400" y="135282"/>
                  </a:lnTo>
                  <a:lnTo>
                    <a:pt x="857905" y="141630"/>
                  </a:lnTo>
                  <a:lnTo>
                    <a:pt x="907551" y="144852"/>
                  </a:lnTo>
                  <a:lnTo>
                    <a:pt x="957748" y="145229"/>
                  </a:lnTo>
                  <a:lnTo>
                    <a:pt x="1008907" y="143040"/>
                  </a:lnTo>
                  <a:lnTo>
                    <a:pt x="1061438" y="138568"/>
                  </a:lnTo>
                  <a:lnTo>
                    <a:pt x="1115753" y="132090"/>
                  </a:lnTo>
                  <a:lnTo>
                    <a:pt x="1172262" y="123888"/>
                  </a:lnTo>
                  <a:lnTo>
                    <a:pt x="1180186" y="122644"/>
                  </a:lnTo>
                  <a:lnTo>
                    <a:pt x="1188086" y="121425"/>
                  </a:lnTo>
                  <a:lnTo>
                    <a:pt x="1195998" y="120104"/>
                  </a:lnTo>
                  <a:lnTo>
                    <a:pt x="1228319" y="114935"/>
                  </a:lnTo>
                  <a:lnTo>
                    <a:pt x="1276477" y="107216"/>
                  </a:lnTo>
                  <a:lnTo>
                    <a:pt x="1325295" y="99259"/>
                  </a:lnTo>
                  <a:lnTo>
                    <a:pt x="1374638" y="90953"/>
                  </a:lnTo>
                  <a:lnTo>
                    <a:pt x="1424368" y="82186"/>
                  </a:lnTo>
                  <a:lnTo>
                    <a:pt x="1474350" y="72848"/>
                  </a:lnTo>
                  <a:lnTo>
                    <a:pt x="1524449" y="62827"/>
                  </a:lnTo>
                  <a:lnTo>
                    <a:pt x="1574527" y="52013"/>
                  </a:lnTo>
                  <a:lnTo>
                    <a:pt x="1624448" y="40294"/>
                  </a:lnTo>
                  <a:lnTo>
                    <a:pt x="1674077" y="27559"/>
                  </a:lnTo>
                  <a:lnTo>
                    <a:pt x="1723277" y="13697"/>
                  </a:lnTo>
                  <a:lnTo>
                    <a:pt x="1767393" y="0"/>
                  </a:lnTo>
                </a:path>
                <a:path w="1777364" h="148590">
                  <a:moveTo>
                    <a:pt x="1777007" y="0"/>
                  </a:moveTo>
                  <a:lnTo>
                    <a:pt x="1724571" y="16417"/>
                  </a:lnTo>
                  <a:lnTo>
                    <a:pt x="1675375" y="30290"/>
                  </a:lnTo>
                  <a:lnTo>
                    <a:pt x="1625755" y="43034"/>
                  </a:lnTo>
                  <a:lnTo>
                    <a:pt x="1575847" y="54761"/>
                  </a:lnTo>
                  <a:lnTo>
                    <a:pt x="1525786" y="65581"/>
                  </a:lnTo>
                  <a:lnTo>
                    <a:pt x="1475709" y="75607"/>
                  </a:lnTo>
                  <a:lnTo>
                    <a:pt x="1425751" y="84949"/>
                  </a:lnTo>
                  <a:lnTo>
                    <a:pt x="1376047" y="93718"/>
                  </a:lnTo>
                  <a:lnTo>
                    <a:pt x="1326733" y="102026"/>
                  </a:lnTo>
                  <a:lnTo>
                    <a:pt x="1277945" y="109984"/>
                  </a:lnTo>
                  <a:lnTo>
                    <a:pt x="1229818" y="117703"/>
                  </a:lnTo>
                  <a:lnTo>
                    <a:pt x="1196480" y="123050"/>
                  </a:lnTo>
                  <a:lnTo>
                    <a:pt x="1188543" y="124333"/>
                  </a:lnTo>
                  <a:lnTo>
                    <a:pt x="1116069" y="135030"/>
                  </a:lnTo>
                  <a:lnTo>
                    <a:pt x="1061606" y="141522"/>
                  </a:lnTo>
                  <a:lnTo>
                    <a:pt x="1008930" y="146004"/>
                  </a:lnTo>
                  <a:lnTo>
                    <a:pt x="957628" y="148194"/>
                  </a:lnTo>
                  <a:lnTo>
                    <a:pt x="907288" y="147812"/>
                  </a:lnTo>
                  <a:lnTo>
                    <a:pt x="857498" y="144576"/>
                  </a:lnTo>
                  <a:lnTo>
                    <a:pt x="807845" y="138206"/>
                  </a:lnTo>
                  <a:lnTo>
                    <a:pt x="757917" y="128419"/>
                  </a:lnTo>
                  <a:lnTo>
                    <a:pt x="707302" y="114935"/>
                  </a:lnTo>
                  <a:lnTo>
                    <a:pt x="683725" y="108138"/>
                  </a:lnTo>
                  <a:lnTo>
                    <a:pt x="654655" y="100367"/>
                  </a:lnTo>
                  <a:lnTo>
                    <a:pt x="581979" y="83522"/>
                  </a:lnTo>
                  <a:lnTo>
                    <a:pt x="539345" y="75258"/>
                  </a:lnTo>
                  <a:lnTo>
                    <a:pt x="493160" y="67639"/>
                  </a:lnTo>
                  <a:lnTo>
                    <a:pt x="443911" y="61070"/>
                  </a:lnTo>
                  <a:lnTo>
                    <a:pt x="392083" y="55956"/>
                  </a:lnTo>
                  <a:lnTo>
                    <a:pt x="338163" y="52703"/>
                  </a:lnTo>
                  <a:lnTo>
                    <a:pt x="282635" y="51714"/>
                  </a:lnTo>
                  <a:lnTo>
                    <a:pt x="225987" y="53396"/>
                  </a:lnTo>
                  <a:lnTo>
                    <a:pt x="168703" y="58152"/>
                  </a:lnTo>
                  <a:lnTo>
                    <a:pt x="111269" y="66388"/>
                  </a:lnTo>
                  <a:lnTo>
                    <a:pt x="54171" y="78508"/>
                  </a:lnTo>
                  <a:lnTo>
                    <a:pt x="0" y="943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1745608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0" y="78479"/>
                  </a:moveTo>
                  <a:lnTo>
                    <a:pt x="49519" y="63984"/>
                  </a:lnTo>
                  <a:lnTo>
                    <a:pt x="106344" y="51842"/>
                  </a:lnTo>
                  <a:lnTo>
                    <a:pt x="163498" y="43553"/>
                  </a:lnTo>
                  <a:lnTo>
                    <a:pt x="220499" y="38716"/>
                  </a:lnTo>
                  <a:lnTo>
                    <a:pt x="276865" y="36931"/>
                  </a:lnTo>
                  <a:lnTo>
                    <a:pt x="332112" y="37797"/>
                  </a:lnTo>
                  <a:lnTo>
                    <a:pt x="385757" y="40913"/>
                  </a:lnTo>
                  <a:lnTo>
                    <a:pt x="437318" y="45878"/>
                  </a:lnTo>
                  <a:lnTo>
                    <a:pt x="486312" y="52293"/>
                  </a:lnTo>
                  <a:lnTo>
                    <a:pt x="532256" y="59755"/>
                  </a:lnTo>
                  <a:lnTo>
                    <a:pt x="574667" y="67865"/>
                  </a:lnTo>
                  <a:lnTo>
                    <a:pt x="613063" y="76222"/>
                  </a:lnTo>
                  <a:lnTo>
                    <a:pt x="675875" y="92074"/>
                  </a:lnTo>
                  <a:lnTo>
                    <a:pt x="699326" y="98768"/>
                  </a:lnTo>
                  <a:lnTo>
                    <a:pt x="749473" y="112020"/>
                  </a:lnTo>
                  <a:lnTo>
                    <a:pt x="798966" y="121649"/>
                  </a:lnTo>
                  <a:lnTo>
                    <a:pt x="848212" y="127932"/>
                  </a:lnTo>
                  <a:lnTo>
                    <a:pt x="897619" y="131143"/>
                  </a:lnTo>
                  <a:lnTo>
                    <a:pt x="947593" y="131559"/>
                  </a:lnTo>
                  <a:lnTo>
                    <a:pt x="998543" y="129455"/>
                  </a:lnTo>
                  <a:lnTo>
                    <a:pt x="1050875" y="125107"/>
                  </a:lnTo>
                  <a:lnTo>
                    <a:pt x="1104996" y="118791"/>
                  </a:lnTo>
                  <a:lnTo>
                    <a:pt x="1161314" y="110782"/>
                  </a:lnTo>
                  <a:lnTo>
                    <a:pt x="1220890" y="101473"/>
                  </a:lnTo>
                  <a:lnTo>
                    <a:pt x="1268688" y="93968"/>
                  </a:lnTo>
                  <a:lnTo>
                    <a:pt x="1317143" y="86227"/>
                  </a:lnTo>
                  <a:lnTo>
                    <a:pt x="1366118" y="78138"/>
                  </a:lnTo>
                  <a:lnTo>
                    <a:pt x="1415480" y="69591"/>
                  </a:lnTo>
                  <a:lnTo>
                    <a:pt x="1465092" y="60472"/>
                  </a:lnTo>
                  <a:lnTo>
                    <a:pt x="1514821" y="50671"/>
                  </a:lnTo>
                  <a:lnTo>
                    <a:pt x="1564529" y="40074"/>
                  </a:lnTo>
                  <a:lnTo>
                    <a:pt x="1614084" y="28572"/>
                  </a:lnTo>
                  <a:lnTo>
                    <a:pt x="1663348" y="16051"/>
                  </a:lnTo>
                  <a:lnTo>
                    <a:pt x="1712187" y="2400"/>
                  </a:lnTo>
                  <a:lnTo>
                    <a:pt x="1719969" y="0"/>
                  </a:lnTo>
                </a:path>
                <a:path w="1730375" h="134620">
                  <a:moveTo>
                    <a:pt x="1730090" y="0"/>
                  </a:moveTo>
                  <a:lnTo>
                    <a:pt x="1664144" y="18928"/>
                  </a:lnTo>
                  <a:lnTo>
                    <a:pt x="1614811" y="31466"/>
                  </a:lnTo>
                  <a:lnTo>
                    <a:pt x="1565192" y="42981"/>
                  </a:lnTo>
                  <a:lnTo>
                    <a:pt x="1515423" y="53587"/>
                  </a:lnTo>
                  <a:lnTo>
                    <a:pt x="1465637" y="63394"/>
                  </a:lnTo>
                  <a:lnTo>
                    <a:pt x="1415970" y="72516"/>
                  </a:lnTo>
                  <a:lnTo>
                    <a:pt x="1366557" y="81064"/>
                  </a:lnTo>
                  <a:lnTo>
                    <a:pt x="1317531" y="89152"/>
                  </a:lnTo>
                  <a:lnTo>
                    <a:pt x="1269028" y="96891"/>
                  </a:lnTo>
                  <a:lnTo>
                    <a:pt x="1221182" y="104394"/>
                  </a:lnTo>
                  <a:lnTo>
                    <a:pt x="1185381" y="110007"/>
                  </a:lnTo>
                  <a:lnTo>
                    <a:pt x="1177469" y="111277"/>
                  </a:lnTo>
                  <a:lnTo>
                    <a:pt x="1105295" y="121757"/>
                  </a:lnTo>
                  <a:lnTo>
                    <a:pt x="1051030" y="128078"/>
                  </a:lnTo>
                  <a:lnTo>
                    <a:pt x="998558" y="132427"/>
                  </a:lnTo>
                  <a:lnTo>
                    <a:pt x="947467" y="134528"/>
                  </a:lnTo>
                  <a:lnTo>
                    <a:pt x="897351" y="134104"/>
                  </a:lnTo>
                  <a:lnTo>
                    <a:pt x="847800" y="130878"/>
                  </a:lnTo>
                  <a:lnTo>
                    <a:pt x="798405" y="124574"/>
                  </a:lnTo>
                  <a:lnTo>
                    <a:pt x="748758" y="114915"/>
                  </a:lnTo>
                  <a:lnTo>
                    <a:pt x="698450" y="101625"/>
                  </a:lnTo>
                  <a:lnTo>
                    <a:pt x="675063" y="94944"/>
                  </a:lnTo>
                  <a:lnTo>
                    <a:pt x="646226" y="87309"/>
                  </a:lnTo>
                  <a:lnTo>
                    <a:pt x="574132" y="70776"/>
                  </a:lnTo>
                  <a:lnTo>
                    <a:pt x="531838" y="62677"/>
                  </a:lnTo>
                  <a:lnTo>
                    <a:pt x="486021" y="55223"/>
                  </a:lnTo>
                  <a:lnTo>
                    <a:pt x="437164" y="48814"/>
                  </a:lnTo>
                  <a:lnTo>
                    <a:pt x="385748" y="43848"/>
                  </a:lnTo>
                  <a:lnTo>
                    <a:pt x="332255" y="40727"/>
                  </a:lnTo>
                  <a:lnTo>
                    <a:pt x="277167" y="39849"/>
                  </a:lnTo>
                  <a:lnTo>
                    <a:pt x="220965" y="41614"/>
                  </a:lnTo>
                  <a:lnTo>
                    <a:pt x="164130" y="46421"/>
                  </a:lnTo>
                  <a:lnTo>
                    <a:pt x="107146" y="54671"/>
                  </a:lnTo>
                  <a:lnTo>
                    <a:pt x="50493" y="66763"/>
                  </a:lnTo>
                  <a:lnTo>
                    <a:pt x="0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700206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0" y="64687"/>
                  </a:moveTo>
                  <a:lnTo>
                    <a:pt x="45063" y="51454"/>
                  </a:lnTo>
                  <a:lnTo>
                    <a:pt x="101448" y="39337"/>
                  </a:lnTo>
                  <a:lnTo>
                    <a:pt x="158158" y="31030"/>
                  </a:lnTo>
                  <a:lnTo>
                    <a:pt x="214714" y="26138"/>
                  </a:lnTo>
                  <a:lnTo>
                    <a:pt x="270636" y="24265"/>
                  </a:lnTo>
                  <a:lnTo>
                    <a:pt x="325447" y="25016"/>
                  </a:lnTo>
                  <a:lnTo>
                    <a:pt x="378667" y="27995"/>
                  </a:lnTo>
                  <a:lnTo>
                    <a:pt x="429819" y="32808"/>
                  </a:lnTo>
                  <a:lnTo>
                    <a:pt x="478422" y="39059"/>
                  </a:lnTo>
                  <a:lnTo>
                    <a:pt x="523998" y="46352"/>
                  </a:lnTo>
                  <a:lnTo>
                    <a:pt x="566069" y="54292"/>
                  </a:lnTo>
                  <a:lnTo>
                    <a:pt x="604156" y="62484"/>
                  </a:lnTo>
                  <a:lnTo>
                    <a:pt x="666463" y="78043"/>
                  </a:lnTo>
                  <a:lnTo>
                    <a:pt x="689725" y="84619"/>
                  </a:lnTo>
                  <a:lnTo>
                    <a:pt x="739576" y="97688"/>
                  </a:lnTo>
                  <a:lnTo>
                    <a:pt x="788797" y="107197"/>
                  </a:lnTo>
                  <a:lnTo>
                    <a:pt x="837791" y="113416"/>
                  </a:lnTo>
                  <a:lnTo>
                    <a:pt x="886964" y="116617"/>
                  </a:lnTo>
                  <a:lnTo>
                    <a:pt x="936718" y="117072"/>
                  </a:lnTo>
                  <a:lnTo>
                    <a:pt x="987458" y="115051"/>
                  </a:lnTo>
                  <a:lnTo>
                    <a:pt x="1039587" y="110827"/>
                  </a:lnTo>
                  <a:lnTo>
                    <a:pt x="1093510" y="104669"/>
                  </a:lnTo>
                  <a:lnTo>
                    <a:pt x="1149630" y="96850"/>
                  </a:lnTo>
                  <a:lnTo>
                    <a:pt x="1173112" y="93230"/>
                  </a:lnTo>
                  <a:lnTo>
                    <a:pt x="1211593" y="87325"/>
                  </a:lnTo>
                  <a:lnTo>
                    <a:pt x="1259108" y="80035"/>
                  </a:lnTo>
                  <a:lnTo>
                    <a:pt x="1307275" y="72512"/>
                  </a:lnTo>
                  <a:lnTo>
                    <a:pt x="1355960" y="64643"/>
                  </a:lnTo>
                  <a:lnTo>
                    <a:pt x="1405029" y="56315"/>
                  </a:lnTo>
                  <a:lnTo>
                    <a:pt x="1454348" y="47414"/>
                  </a:lnTo>
                  <a:lnTo>
                    <a:pt x="1503782" y="37829"/>
                  </a:lnTo>
                  <a:lnTo>
                    <a:pt x="1553197" y="27446"/>
                  </a:lnTo>
                  <a:lnTo>
                    <a:pt x="1602460" y="16152"/>
                  </a:lnTo>
                  <a:lnTo>
                    <a:pt x="1651435" y="3835"/>
                  </a:lnTo>
                  <a:lnTo>
                    <a:pt x="1665278" y="0"/>
                  </a:lnTo>
                </a:path>
                <a:path w="1676400" h="120650">
                  <a:moveTo>
                    <a:pt x="1676395" y="0"/>
                  </a:moveTo>
                  <a:lnTo>
                    <a:pt x="1603487" y="18960"/>
                  </a:lnTo>
                  <a:lnTo>
                    <a:pt x="1554199" y="30268"/>
                  </a:lnTo>
                  <a:lnTo>
                    <a:pt x="1504763" y="40662"/>
                  </a:lnTo>
                  <a:lnTo>
                    <a:pt x="1455312" y="50256"/>
                  </a:lnTo>
                  <a:lnTo>
                    <a:pt x="1405979" y="59164"/>
                  </a:lnTo>
                  <a:lnTo>
                    <a:pt x="1356899" y="67498"/>
                  </a:lnTo>
                  <a:lnTo>
                    <a:pt x="1308205" y="75373"/>
                  </a:lnTo>
                  <a:lnTo>
                    <a:pt x="1260030" y="82901"/>
                  </a:lnTo>
                  <a:lnTo>
                    <a:pt x="1212508" y="90195"/>
                  </a:lnTo>
                  <a:lnTo>
                    <a:pt x="1173582" y="96164"/>
                  </a:lnTo>
                  <a:lnTo>
                    <a:pt x="1165708" y="97421"/>
                  </a:lnTo>
                  <a:lnTo>
                    <a:pt x="1093801" y="107623"/>
                  </a:lnTo>
                  <a:lnTo>
                    <a:pt x="1039729" y="113785"/>
                  </a:lnTo>
                  <a:lnTo>
                    <a:pt x="987454" y="118012"/>
                  </a:lnTo>
                  <a:lnTo>
                    <a:pt x="936571" y="120030"/>
                  </a:lnTo>
                  <a:lnTo>
                    <a:pt x="886676" y="119567"/>
                  </a:lnTo>
                  <a:lnTo>
                    <a:pt x="837364" y="116353"/>
                  </a:lnTo>
                  <a:lnTo>
                    <a:pt x="788229" y="110114"/>
                  </a:lnTo>
                  <a:lnTo>
                    <a:pt x="738868" y="100580"/>
                  </a:lnTo>
                  <a:lnTo>
                    <a:pt x="688874" y="87477"/>
                  </a:lnTo>
                  <a:lnTo>
                    <a:pt x="665675" y="80915"/>
                  </a:lnTo>
                  <a:lnTo>
                    <a:pt x="637071" y="73420"/>
                  </a:lnTo>
                  <a:lnTo>
                    <a:pt x="565554" y="57208"/>
                  </a:lnTo>
                  <a:lnTo>
                    <a:pt x="523598" y="49279"/>
                  </a:lnTo>
                  <a:lnTo>
                    <a:pt x="478147" y="41994"/>
                  </a:lnTo>
                  <a:lnTo>
                    <a:pt x="429679" y="35748"/>
                  </a:lnTo>
                  <a:lnTo>
                    <a:pt x="378671" y="30935"/>
                  </a:lnTo>
                  <a:lnTo>
                    <a:pt x="325601" y="27949"/>
                  </a:lnTo>
                  <a:lnTo>
                    <a:pt x="270947" y="27184"/>
                  </a:lnTo>
                  <a:lnTo>
                    <a:pt x="215188" y="29035"/>
                  </a:lnTo>
                  <a:lnTo>
                    <a:pt x="158799" y="33896"/>
                  </a:lnTo>
                  <a:lnTo>
                    <a:pt x="102260" y="42162"/>
                  </a:lnTo>
                  <a:lnTo>
                    <a:pt x="46048" y="54227"/>
                  </a:lnTo>
                  <a:lnTo>
                    <a:pt x="0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653228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5" h="104775">
                  <a:moveTo>
                    <a:pt x="0" y="49766"/>
                  </a:moveTo>
                  <a:lnTo>
                    <a:pt x="40495" y="37817"/>
                  </a:lnTo>
                  <a:lnTo>
                    <a:pt x="96503" y="25690"/>
                  </a:lnTo>
                  <a:lnTo>
                    <a:pt x="152802" y="17346"/>
                  </a:lnTo>
                  <a:lnTo>
                    <a:pt x="208921" y="12393"/>
                  </a:lnTo>
                  <a:lnTo>
                    <a:pt x="264387" y="10439"/>
                  </a:lnTo>
                  <a:lnTo>
                    <a:pt x="318730" y="11092"/>
                  </a:lnTo>
                  <a:lnTo>
                    <a:pt x="371478" y="13962"/>
                  </a:lnTo>
                  <a:lnTo>
                    <a:pt x="422159" y="18655"/>
                  </a:lnTo>
                  <a:lnTo>
                    <a:pt x="470302" y="24780"/>
                  </a:lnTo>
                  <a:lnTo>
                    <a:pt x="515435" y="31945"/>
                  </a:lnTo>
                  <a:lnTo>
                    <a:pt x="557087" y="39758"/>
                  </a:lnTo>
                  <a:lnTo>
                    <a:pt x="594786" y="47828"/>
                  </a:lnTo>
                  <a:lnTo>
                    <a:pt x="656439" y="63171"/>
                  </a:lnTo>
                  <a:lnTo>
                    <a:pt x="679451" y="69660"/>
                  </a:lnTo>
                  <a:lnTo>
                    <a:pt x="729182" y="82513"/>
                  </a:lnTo>
                  <a:lnTo>
                    <a:pt x="778256" y="91878"/>
                  </a:lnTo>
                  <a:lnTo>
                    <a:pt x="827077" y="98022"/>
                  </a:lnTo>
                  <a:lnTo>
                    <a:pt x="876049" y="101210"/>
                  </a:lnTo>
                  <a:lnTo>
                    <a:pt x="925576" y="101709"/>
                  </a:lnTo>
                  <a:lnTo>
                    <a:pt x="976062" y="99785"/>
                  </a:lnTo>
                  <a:lnTo>
                    <a:pt x="1027910" y="95703"/>
                  </a:lnTo>
                  <a:lnTo>
                    <a:pt x="1081525" y="89730"/>
                  </a:lnTo>
                  <a:lnTo>
                    <a:pt x="1137311" y="82131"/>
                  </a:lnTo>
                  <a:lnTo>
                    <a:pt x="1145071" y="80975"/>
                  </a:lnTo>
                  <a:lnTo>
                    <a:pt x="1152843" y="79820"/>
                  </a:lnTo>
                  <a:lnTo>
                    <a:pt x="1160679" y="78613"/>
                  </a:lnTo>
                  <a:lnTo>
                    <a:pt x="1202386" y="72352"/>
                  </a:lnTo>
                  <a:lnTo>
                    <a:pt x="1249562" y="65274"/>
                  </a:lnTo>
                  <a:lnTo>
                    <a:pt x="1297386" y="57965"/>
                  </a:lnTo>
                  <a:lnTo>
                    <a:pt x="1345725" y="50311"/>
                  </a:lnTo>
                  <a:lnTo>
                    <a:pt x="1394445" y="42200"/>
                  </a:lnTo>
                  <a:lnTo>
                    <a:pt x="1443414" y="33516"/>
                  </a:lnTo>
                  <a:lnTo>
                    <a:pt x="1492498" y="24147"/>
                  </a:lnTo>
                  <a:lnTo>
                    <a:pt x="1541565" y="13979"/>
                  </a:lnTo>
                  <a:lnTo>
                    <a:pt x="1590480" y="2897"/>
                  </a:lnTo>
                  <a:lnTo>
                    <a:pt x="1602119" y="0"/>
                  </a:lnTo>
                </a:path>
                <a:path w="1614805" h="104775">
                  <a:moveTo>
                    <a:pt x="1614459" y="0"/>
                  </a:moveTo>
                  <a:lnTo>
                    <a:pt x="1542637" y="16794"/>
                  </a:lnTo>
                  <a:lnTo>
                    <a:pt x="1493560" y="26970"/>
                  </a:lnTo>
                  <a:lnTo>
                    <a:pt x="1444469" y="36345"/>
                  </a:lnTo>
                  <a:lnTo>
                    <a:pt x="1395497" y="45033"/>
                  </a:lnTo>
                  <a:lnTo>
                    <a:pt x="1346775" y="53149"/>
                  </a:lnTo>
                  <a:lnTo>
                    <a:pt x="1298437" y="60805"/>
                  </a:lnTo>
                  <a:lnTo>
                    <a:pt x="1250614" y="68116"/>
                  </a:lnTo>
                  <a:lnTo>
                    <a:pt x="1203440" y="75197"/>
                  </a:lnTo>
                  <a:lnTo>
                    <a:pt x="1161149" y="81534"/>
                  </a:lnTo>
                  <a:lnTo>
                    <a:pt x="1154583" y="82563"/>
                  </a:lnTo>
                  <a:lnTo>
                    <a:pt x="1148004" y="83528"/>
                  </a:lnTo>
                  <a:lnTo>
                    <a:pt x="1141489" y="84480"/>
                  </a:lnTo>
                  <a:lnTo>
                    <a:pt x="1137705" y="85039"/>
                  </a:lnTo>
                  <a:lnTo>
                    <a:pt x="1081825" y="92669"/>
                  </a:lnTo>
                  <a:lnTo>
                    <a:pt x="1028114" y="98666"/>
                  </a:lnTo>
                  <a:lnTo>
                    <a:pt x="976164" y="102765"/>
                  </a:lnTo>
                  <a:lnTo>
                    <a:pt x="925568" y="104698"/>
                  </a:lnTo>
                  <a:lnTo>
                    <a:pt x="875921" y="104198"/>
                  </a:lnTo>
                  <a:lnTo>
                    <a:pt x="826814" y="100998"/>
                  </a:lnTo>
                  <a:lnTo>
                    <a:pt x="777843" y="94831"/>
                  </a:lnTo>
                  <a:lnTo>
                    <a:pt x="728599" y="85431"/>
                  </a:lnTo>
                  <a:lnTo>
                    <a:pt x="678676" y="72530"/>
                  </a:lnTo>
                  <a:lnTo>
                    <a:pt x="655719" y="66053"/>
                  </a:lnTo>
                  <a:lnTo>
                    <a:pt x="627408" y="58659"/>
                  </a:lnTo>
                  <a:lnTo>
                    <a:pt x="556607" y="42681"/>
                  </a:lnTo>
                  <a:lnTo>
                    <a:pt x="515060" y="34879"/>
                  </a:lnTo>
                  <a:lnTo>
                    <a:pt x="470041" y="27722"/>
                  </a:lnTo>
                  <a:lnTo>
                    <a:pt x="422022" y="21602"/>
                  </a:lnTo>
                  <a:lnTo>
                    <a:pt x="371473" y="16909"/>
                  </a:lnTo>
                  <a:lnTo>
                    <a:pt x="318866" y="14033"/>
                  </a:lnTo>
                  <a:lnTo>
                    <a:pt x="264671" y="13367"/>
                  </a:lnTo>
                  <a:lnTo>
                    <a:pt x="209359" y="15299"/>
                  </a:lnTo>
                  <a:lnTo>
                    <a:pt x="153400" y="20222"/>
                  </a:lnTo>
                  <a:lnTo>
                    <a:pt x="97264" y="28526"/>
                  </a:lnTo>
                  <a:lnTo>
                    <a:pt x="41424" y="40601"/>
                  </a:lnTo>
                  <a:lnTo>
                    <a:pt x="0" y="528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1553164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0" y="34069"/>
                  </a:moveTo>
                  <a:lnTo>
                    <a:pt x="34884" y="23740"/>
                  </a:lnTo>
                  <a:lnTo>
                    <a:pt x="90452" y="11639"/>
                  </a:lnTo>
                  <a:lnTo>
                    <a:pt x="146304" y="3279"/>
                  </a:lnTo>
                  <a:lnTo>
                    <a:pt x="182777" y="0"/>
                  </a:lnTo>
                </a:path>
                <a:path w="1542415" h="88900">
                  <a:moveTo>
                    <a:pt x="368526" y="0"/>
                  </a:moveTo>
                  <a:lnTo>
                    <a:pt x="413483" y="4066"/>
                  </a:lnTo>
                  <a:lnTo>
                    <a:pt x="461232" y="10034"/>
                  </a:lnTo>
                  <a:lnTo>
                    <a:pt x="505994" y="17037"/>
                  </a:lnTo>
                  <a:lnTo>
                    <a:pt x="547302" y="24688"/>
                  </a:lnTo>
                  <a:lnTo>
                    <a:pt x="584690" y="32600"/>
                  </a:lnTo>
                  <a:lnTo>
                    <a:pt x="645834" y="47662"/>
                  </a:lnTo>
                  <a:lnTo>
                    <a:pt x="668656" y="54038"/>
                  </a:lnTo>
                  <a:lnTo>
                    <a:pt x="718152" y="66715"/>
                  </a:lnTo>
                  <a:lnTo>
                    <a:pt x="766994" y="75964"/>
                  </a:lnTo>
                  <a:lnTo>
                    <a:pt x="815584" y="82047"/>
                  </a:lnTo>
                  <a:lnTo>
                    <a:pt x="864324" y="85226"/>
                  </a:lnTo>
                  <a:lnTo>
                    <a:pt x="913615" y="85761"/>
                  </a:lnTo>
                  <a:lnTo>
                    <a:pt x="963861" y="83916"/>
                  </a:lnTo>
                  <a:lnTo>
                    <a:pt x="1015463" y="79952"/>
                  </a:lnTo>
                  <a:lnTo>
                    <a:pt x="1068824" y="74130"/>
                  </a:lnTo>
                  <a:lnTo>
                    <a:pt x="1124344" y="66713"/>
                  </a:lnTo>
                  <a:lnTo>
                    <a:pt x="1147624" y="63271"/>
                  </a:lnTo>
                  <a:lnTo>
                    <a:pt x="1192137" y="56756"/>
                  </a:lnTo>
                  <a:lnTo>
                    <a:pt x="1239004" y="49891"/>
                  </a:lnTo>
                  <a:lnTo>
                    <a:pt x="1286515" y="42799"/>
                  </a:lnTo>
                  <a:lnTo>
                    <a:pt x="1334538" y="35363"/>
                  </a:lnTo>
                  <a:lnTo>
                    <a:pt x="1382941" y="27469"/>
                  </a:lnTo>
                  <a:lnTo>
                    <a:pt x="1431592" y="19003"/>
                  </a:lnTo>
                  <a:lnTo>
                    <a:pt x="1480358" y="9850"/>
                  </a:lnTo>
                  <a:lnTo>
                    <a:pt x="1528599" y="0"/>
                  </a:lnTo>
                </a:path>
                <a:path w="1542415" h="88900">
                  <a:moveTo>
                    <a:pt x="1542304" y="0"/>
                  </a:moveTo>
                  <a:lnTo>
                    <a:pt x="1481487" y="12662"/>
                  </a:lnTo>
                  <a:lnTo>
                    <a:pt x="1432722" y="21821"/>
                  </a:lnTo>
                  <a:lnTo>
                    <a:pt x="1384075" y="30291"/>
                  </a:lnTo>
                  <a:lnTo>
                    <a:pt x="1335679" y="38188"/>
                  </a:lnTo>
                  <a:lnTo>
                    <a:pt x="1287665" y="45626"/>
                  </a:lnTo>
                  <a:lnTo>
                    <a:pt x="1240163" y="52721"/>
                  </a:lnTo>
                  <a:lnTo>
                    <a:pt x="1193305" y="59588"/>
                  </a:lnTo>
                  <a:lnTo>
                    <a:pt x="1148081" y="66205"/>
                  </a:lnTo>
                  <a:lnTo>
                    <a:pt x="1140270" y="67399"/>
                  </a:lnTo>
                  <a:lnTo>
                    <a:pt x="1069139" y="77088"/>
                  </a:lnTo>
                  <a:lnTo>
                    <a:pt x="1015652" y="82919"/>
                  </a:lnTo>
                  <a:lnTo>
                    <a:pt x="963923" y="86887"/>
                  </a:lnTo>
                  <a:lnTo>
                    <a:pt x="913548" y="88731"/>
                  </a:lnTo>
                  <a:lnTo>
                    <a:pt x="864123" y="88188"/>
                  </a:lnTo>
                  <a:lnTo>
                    <a:pt x="815243" y="84994"/>
                  </a:lnTo>
                  <a:lnTo>
                    <a:pt x="766504" y="78888"/>
                  </a:lnTo>
                  <a:lnTo>
                    <a:pt x="717501" y="69605"/>
                  </a:lnTo>
                  <a:lnTo>
                    <a:pt x="667830" y="56883"/>
                  </a:lnTo>
                  <a:lnTo>
                    <a:pt x="645067" y="50522"/>
                  </a:lnTo>
                  <a:lnTo>
                    <a:pt x="616996" y="43263"/>
                  </a:lnTo>
                  <a:lnTo>
                    <a:pt x="546794" y="27597"/>
                  </a:lnTo>
                  <a:lnTo>
                    <a:pt x="505595" y="19960"/>
                  </a:lnTo>
                  <a:lnTo>
                    <a:pt x="460953" y="12969"/>
                  </a:lnTo>
                  <a:lnTo>
                    <a:pt x="413334" y="7009"/>
                  </a:lnTo>
                  <a:lnTo>
                    <a:pt x="363204" y="2466"/>
                  </a:lnTo>
                  <a:lnTo>
                    <a:pt x="316257" y="0"/>
                  </a:lnTo>
                </a:path>
                <a:path w="1542415" h="88900">
                  <a:moveTo>
                    <a:pt x="234790" y="0"/>
                  </a:moveTo>
                  <a:lnTo>
                    <a:pt x="202411" y="1192"/>
                  </a:lnTo>
                  <a:lnTo>
                    <a:pt x="146899" y="6171"/>
                  </a:lnTo>
                  <a:lnTo>
                    <a:pt x="91208" y="14495"/>
                  </a:lnTo>
                  <a:lnTo>
                    <a:pt x="35804" y="26549"/>
                  </a:lnTo>
                  <a:lnTo>
                    <a:pt x="0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471040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0" y="17561"/>
                  </a:moveTo>
                  <a:lnTo>
                    <a:pt x="28686" y="9038"/>
                  </a:lnTo>
                  <a:lnTo>
                    <a:pt x="69943" y="0"/>
                  </a:lnTo>
                </a:path>
                <a:path w="1456690" h="72390">
                  <a:moveTo>
                    <a:pt x="486414" y="0"/>
                  </a:moveTo>
                  <a:lnTo>
                    <a:pt x="536941" y="8957"/>
                  </a:lnTo>
                  <a:lnTo>
                    <a:pt x="606734" y="24344"/>
                  </a:lnTo>
                  <a:lnTo>
                    <a:pt x="657264" y="37744"/>
                  </a:lnTo>
                  <a:lnTo>
                    <a:pt x="706432" y="50234"/>
                  </a:lnTo>
                  <a:lnTo>
                    <a:pt x="754979" y="59359"/>
                  </a:lnTo>
                  <a:lnTo>
                    <a:pt x="803305" y="65378"/>
                  </a:lnTo>
                  <a:lnTo>
                    <a:pt x="851807" y="68548"/>
                  </a:lnTo>
                  <a:lnTo>
                    <a:pt x="900883" y="69126"/>
                  </a:lnTo>
                  <a:lnTo>
                    <a:pt x="950930" y="67370"/>
                  </a:lnTo>
                  <a:lnTo>
                    <a:pt x="1002347" y="63537"/>
                  </a:lnTo>
                  <a:lnTo>
                    <a:pt x="1055532" y="57885"/>
                  </a:lnTo>
                  <a:lnTo>
                    <a:pt x="1110882" y="50672"/>
                  </a:lnTo>
                  <a:lnTo>
                    <a:pt x="1122924" y="48930"/>
                  </a:lnTo>
                  <a:lnTo>
                    <a:pt x="1143150" y="46026"/>
                  </a:lnTo>
                  <a:lnTo>
                    <a:pt x="1164943" y="42905"/>
                  </a:lnTo>
                  <a:lnTo>
                    <a:pt x="1181685" y="40512"/>
                  </a:lnTo>
                  <a:lnTo>
                    <a:pt x="1231349" y="33406"/>
                  </a:lnTo>
                  <a:lnTo>
                    <a:pt x="1281731" y="26035"/>
                  </a:lnTo>
                  <a:lnTo>
                    <a:pt x="1332671" y="18258"/>
                  </a:lnTo>
                  <a:lnTo>
                    <a:pt x="1384011" y="9936"/>
                  </a:lnTo>
                  <a:lnTo>
                    <a:pt x="1435591" y="927"/>
                  </a:lnTo>
                  <a:lnTo>
                    <a:pt x="1440463" y="0"/>
                  </a:lnTo>
                </a:path>
                <a:path w="1456690" h="72390">
                  <a:moveTo>
                    <a:pt x="1456357" y="0"/>
                  </a:moveTo>
                  <a:lnTo>
                    <a:pt x="1385024" y="12771"/>
                  </a:lnTo>
                  <a:lnTo>
                    <a:pt x="1333679" y="21095"/>
                  </a:lnTo>
                  <a:lnTo>
                    <a:pt x="1282736" y="28871"/>
                  </a:lnTo>
                  <a:lnTo>
                    <a:pt x="1232353" y="36241"/>
                  </a:lnTo>
                  <a:lnTo>
                    <a:pt x="1182688" y="43345"/>
                  </a:lnTo>
                  <a:lnTo>
                    <a:pt x="1170549" y="45074"/>
                  </a:lnTo>
                  <a:lnTo>
                    <a:pt x="1158461" y="46797"/>
                  </a:lnTo>
                  <a:lnTo>
                    <a:pt x="1146428" y="48518"/>
                  </a:lnTo>
                  <a:lnTo>
                    <a:pt x="1134454" y="50241"/>
                  </a:lnTo>
                  <a:lnTo>
                    <a:pt x="1126694" y="51396"/>
                  </a:lnTo>
                  <a:lnTo>
                    <a:pt x="1118972" y="52501"/>
                  </a:lnTo>
                  <a:lnTo>
                    <a:pt x="1055825" y="60821"/>
                  </a:lnTo>
                  <a:lnTo>
                    <a:pt x="1002527" y="66494"/>
                  </a:lnTo>
                  <a:lnTo>
                    <a:pt x="950995" y="70342"/>
                  </a:lnTo>
                  <a:lnTo>
                    <a:pt x="900829" y="72106"/>
                  </a:lnTo>
                  <a:lnTo>
                    <a:pt x="851627" y="71528"/>
                  </a:lnTo>
                  <a:lnTo>
                    <a:pt x="802990" y="68349"/>
                  </a:lnTo>
                  <a:lnTo>
                    <a:pt x="754517" y="62312"/>
                  </a:lnTo>
                  <a:lnTo>
                    <a:pt x="705809" y="53157"/>
                  </a:lnTo>
                  <a:lnTo>
                    <a:pt x="656464" y="40627"/>
                  </a:lnTo>
                  <a:lnTo>
                    <a:pt x="633897" y="34378"/>
                  </a:lnTo>
                  <a:lnTo>
                    <a:pt x="606066" y="27251"/>
                  </a:lnTo>
                  <a:lnTo>
                    <a:pt x="573433" y="19629"/>
                  </a:lnTo>
                  <a:lnTo>
                    <a:pt x="536460" y="11890"/>
                  </a:lnTo>
                  <a:lnTo>
                    <a:pt x="495608" y="4416"/>
                  </a:lnTo>
                  <a:lnTo>
                    <a:pt x="466982" y="0"/>
                  </a:lnTo>
                </a:path>
                <a:path w="1456690" h="72390">
                  <a:moveTo>
                    <a:pt x="83725" y="0"/>
                  </a:moveTo>
                  <a:lnTo>
                    <a:pt x="29622" y="11840"/>
                  </a:lnTo>
                  <a:lnTo>
                    <a:pt x="0" y="206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361398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5" h="55244">
                  <a:moveTo>
                    <a:pt x="0" y="388"/>
                  </a:moveTo>
                  <a:lnTo>
                    <a:pt x="1363" y="0"/>
                  </a:lnTo>
                </a:path>
                <a:path w="1353185" h="55244">
                  <a:moveTo>
                    <a:pt x="561440" y="0"/>
                  </a:moveTo>
                  <a:lnTo>
                    <a:pt x="591526" y="6832"/>
                  </a:lnTo>
                  <a:lnTo>
                    <a:pt x="621415" y="14339"/>
                  </a:lnTo>
                  <a:lnTo>
                    <a:pt x="645427" y="20904"/>
                  </a:lnTo>
                  <a:lnTo>
                    <a:pt x="694331" y="33203"/>
                  </a:lnTo>
                  <a:lnTo>
                    <a:pt x="742628" y="42202"/>
                  </a:lnTo>
                  <a:lnTo>
                    <a:pt x="790713" y="48154"/>
                  </a:lnTo>
                  <a:lnTo>
                    <a:pt x="838982" y="51311"/>
                  </a:lnTo>
                  <a:lnTo>
                    <a:pt x="887830" y="51927"/>
                  </a:lnTo>
                  <a:lnTo>
                    <a:pt x="937653" y="50254"/>
                  </a:lnTo>
                  <a:lnTo>
                    <a:pt x="988846" y="46547"/>
                  </a:lnTo>
                  <a:lnTo>
                    <a:pt x="1041805" y="41056"/>
                  </a:lnTo>
                  <a:lnTo>
                    <a:pt x="1096925" y="34036"/>
                  </a:lnTo>
                  <a:lnTo>
                    <a:pt x="1119976" y="30785"/>
                  </a:lnTo>
                  <a:lnTo>
                    <a:pt x="1132475" y="29032"/>
                  </a:lnTo>
                  <a:lnTo>
                    <a:pt x="1145034" y="27278"/>
                  </a:lnTo>
                  <a:lnTo>
                    <a:pt x="1157654" y="25522"/>
                  </a:lnTo>
                  <a:lnTo>
                    <a:pt x="1170331" y="23762"/>
                  </a:lnTo>
                  <a:lnTo>
                    <a:pt x="1219671" y="16881"/>
                  </a:lnTo>
                  <a:lnTo>
                    <a:pt x="1269722" y="9737"/>
                  </a:lnTo>
                  <a:lnTo>
                    <a:pt x="1320329" y="2190"/>
                  </a:lnTo>
                  <a:lnTo>
                    <a:pt x="1334132" y="0"/>
                  </a:lnTo>
                </a:path>
                <a:path w="1353185" h="55244">
                  <a:moveTo>
                    <a:pt x="1353183" y="0"/>
                  </a:moveTo>
                  <a:lnTo>
                    <a:pt x="1270866" y="12589"/>
                  </a:lnTo>
                  <a:lnTo>
                    <a:pt x="1220826" y="19735"/>
                  </a:lnTo>
                  <a:lnTo>
                    <a:pt x="1171500" y="26619"/>
                  </a:lnTo>
                  <a:lnTo>
                    <a:pt x="1158632" y="28408"/>
                  </a:lnTo>
                  <a:lnTo>
                    <a:pt x="1145823" y="30193"/>
                  </a:lnTo>
                  <a:lnTo>
                    <a:pt x="1133077" y="31975"/>
                  </a:lnTo>
                  <a:lnTo>
                    <a:pt x="1120395" y="33757"/>
                  </a:lnTo>
                  <a:lnTo>
                    <a:pt x="1112787" y="34785"/>
                  </a:lnTo>
                  <a:lnTo>
                    <a:pt x="1105218" y="35839"/>
                  </a:lnTo>
                  <a:lnTo>
                    <a:pt x="1097738" y="36906"/>
                  </a:lnTo>
                  <a:lnTo>
                    <a:pt x="1042370" y="43963"/>
                  </a:lnTo>
                  <a:lnTo>
                    <a:pt x="989191" y="49481"/>
                  </a:lnTo>
                  <a:lnTo>
                    <a:pt x="937801" y="53206"/>
                  </a:lnTo>
                  <a:lnTo>
                    <a:pt x="887798" y="54885"/>
                  </a:lnTo>
                  <a:lnTo>
                    <a:pt x="838784" y="54266"/>
                  </a:lnTo>
                  <a:lnTo>
                    <a:pt x="790358" y="51095"/>
                  </a:lnTo>
                  <a:lnTo>
                    <a:pt x="742118" y="45121"/>
                  </a:lnTo>
                  <a:lnTo>
                    <a:pt x="693667" y="36090"/>
                  </a:lnTo>
                  <a:lnTo>
                    <a:pt x="644602" y="23749"/>
                  </a:lnTo>
                  <a:lnTo>
                    <a:pt x="620656" y="17199"/>
                  </a:lnTo>
                  <a:lnTo>
                    <a:pt x="590850" y="9707"/>
                  </a:lnTo>
                  <a:lnTo>
                    <a:pt x="555733" y="1724"/>
                  </a:lnTo>
                  <a:lnTo>
                    <a:pt x="547160" y="0"/>
                  </a:lnTo>
                </a:path>
                <a:path w="1353185" h="55244">
                  <a:moveTo>
                    <a:pt x="12007" y="0"/>
                  </a:moveTo>
                  <a:lnTo>
                    <a:pt x="0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3300" y="0"/>
              <a:ext cx="667960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8807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11266" y="0"/>
                  </a:moveTo>
                  <a:lnTo>
                    <a:pt x="72993" y="15658"/>
                  </a:lnTo>
                  <a:lnTo>
                    <a:pt x="121041" y="24535"/>
                  </a:lnTo>
                  <a:lnTo>
                    <a:pt x="168889" y="30421"/>
                  </a:lnTo>
                  <a:lnTo>
                    <a:pt x="216929" y="33565"/>
                  </a:lnTo>
                  <a:lnTo>
                    <a:pt x="265555" y="34216"/>
                  </a:lnTo>
                  <a:lnTo>
                    <a:pt x="315159" y="32621"/>
                  </a:lnTo>
                  <a:lnTo>
                    <a:pt x="366133" y="29030"/>
                  </a:lnTo>
                  <a:lnTo>
                    <a:pt x="418872" y="23691"/>
                  </a:lnTo>
                  <a:lnTo>
                    <a:pt x="473767" y="16853"/>
                  </a:lnTo>
                  <a:lnTo>
                    <a:pt x="496703" y="13716"/>
                  </a:lnTo>
                  <a:lnTo>
                    <a:pt x="510007" y="11898"/>
                  </a:lnTo>
                  <a:lnTo>
                    <a:pt x="523380" y="10080"/>
                  </a:lnTo>
                  <a:lnTo>
                    <a:pt x="536819" y="8258"/>
                  </a:lnTo>
                  <a:lnTo>
                    <a:pt x="550323" y="6426"/>
                  </a:lnTo>
                  <a:lnTo>
                    <a:pt x="597616" y="0"/>
                  </a:lnTo>
                </a:path>
                <a:path w="619125" h="37465">
                  <a:moveTo>
                    <a:pt x="619042" y="0"/>
                  </a:moveTo>
                  <a:lnTo>
                    <a:pt x="599878" y="2666"/>
                  </a:lnTo>
                  <a:lnTo>
                    <a:pt x="550882" y="9322"/>
                  </a:lnTo>
                  <a:lnTo>
                    <a:pt x="537330" y="11158"/>
                  </a:lnTo>
                  <a:lnTo>
                    <a:pt x="523845" y="12989"/>
                  </a:lnTo>
                  <a:lnTo>
                    <a:pt x="510428" y="14815"/>
                  </a:lnTo>
                  <a:lnTo>
                    <a:pt x="497084" y="16637"/>
                  </a:lnTo>
                  <a:lnTo>
                    <a:pt x="474148" y="19837"/>
                  </a:lnTo>
                  <a:lnTo>
                    <a:pt x="427643" y="25753"/>
                  </a:lnTo>
                  <a:lnTo>
                    <a:pt x="380332" y="30891"/>
                  </a:lnTo>
                  <a:lnTo>
                    <a:pt x="332178" y="34790"/>
                  </a:lnTo>
                  <a:lnTo>
                    <a:pt x="283145" y="36990"/>
                  </a:lnTo>
                  <a:lnTo>
                    <a:pt x="233197" y="37031"/>
                  </a:lnTo>
                  <a:lnTo>
                    <a:pt x="182299" y="34450"/>
                  </a:lnTo>
                  <a:lnTo>
                    <a:pt x="130414" y="28787"/>
                  </a:lnTo>
                  <a:lnTo>
                    <a:pt x="77506" y="19583"/>
                  </a:lnTo>
                  <a:lnTo>
                    <a:pt x="23539" y="6375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5235" y="0"/>
              <a:ext cx="513205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671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14583" y="0"/>
                  </a:moveTo>
                  <a:lnTo>
                    <a:pt x="59893" y="7809"/>
                  </a:lnTo>
                  <a:lnTo>
                    <a:pt x="111377" y="13390"/>
                  </a:lnTo>
                  <a:lnTo>
                    <a:pt x="161897" y="15955"/>
                  </a:lnTo>
                  <a:lnTo>
                    <a:pt x="211487" y="15956"/>
                  </a:lnTo>
                  <a:lnTo>
                    <a:pt x="260179" y="13843"/>
                  </a:lnTo>
                  <a:lnTo>
                    <a:pt x="308007" y="10066"/>
                  </a:lnTo>
                  <a:lnTo>
                    <a:pt x="355005" y="5077"/>
                  </a:lnTo>
                  <a:lnTo>
                    <a:pt x="395799" y="0"/>
                  </a:lnTo>
                </a:path>
                <a:path w="419100" h="19050">
                  <a:moveTo>
                    <a:pt x="418550" y="0"/>
                  </a:moveTo>
                  <a:lnTo>
                    <a:pt x="355258" y="8065"/>
                  </a:lnTo>
                  <a:lnTo>
                    <a:pt x="308131" y="13056"/>
                  </a:lnTo>
                  <a:lnTo>
                    <a:pt x="260172" y="16829"/>
                  </a:lnTo>
                  <a:lnTo>
                    <a:pt x="211348" y="18935"/>
                  </a:lnTo>
                  <a:lnTo>
                    <a:pt x="161626" y="18920"/>
                  </a:lnTo>
                  <a:lnTo>
                    <a:pt x="110973" y="16334"/>
                  </a:lnTo>
                  <a:lnTo>
                    <a:pt x="59357" y="10723"/>
                  </a:lnTo>
                  <a:lnTo>
                    <a:pt x="6743" y="1636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8797" y="0"/>
              <a:ext cx="138943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7757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0"/>
              <a:ext cx="2000" cy="102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222" y="0"/>
                  </a:moveTo>
                  <a:lnTo>
                    <a:pt x="0" y="10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0"/>
              <a:ext cx="24868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30" h="194945">
                  <a:moveTo>
                    <a:pt x="0" y="173342"/>
                  </a:moveTo>
                  <a:lnTo>
                    <a:pt x="1660" y="160754"/>
                  </a:lnTo>
                  <a:lnTo>
                    <a:pt x="3802" y="142089"/>
                  </a:lnTo>
                  <a:lnTo>
                    <a:pt x="5721" y="123540"/>
                  </a:lnTo>
                  <a:lnTo>
                    <a:pt x="7514" y="105206"/>
                  </a:lnTo>
                  <a:lnTo>
                    <a:pt x="9834" y="81710"/>
                  </a:lnTo>
                  <a:lnTo>
                    <a:pt x="12404" y="57861"/>
                  </a:lnTo>
                  <a:lnTo>
                    <a:pt x="15440" y="33697"/>
                  </a:lnTo>
                  <a:lnTo>
                    <a:pt x="19160" y="9258"/>
                  </a:lnTo>
                  <a:lnTo>
                    <a:pt x="21061" y="0"/>
                  </a:lnTo>
                </a:path>
                <a:path w="24130" h="194945">
                  <a:moveTo>
                    <a:pt x="24110" y="0"/>
                  </a:moveTo>
                  <a:lnTo>
                    <a:pt x="15385" y="58078"/>
                  </a:lnTo>
                  <a:lnTo>
                    <a:pt x="10511" y="105219"/>
                  </a:lnTo>
                  <a:lnTo>
                    <a:pt x="8707" y="123641"/>
                  </a:lnTo>
                  <a:lnTo>
                    <a:pt x="6771" y="142284"/>
                  </a:lnTo>
                  <a:lnTo>
                    <a:pt x="4607" y="161051"/>
                  </a:lnTo>
                  <a:lnTo>
                    <a:pt x="2117" y="179844"/>
                  </a:lnTo>
                  <a:lnTo>
                    <a:pt x="894" y="188360"/>
                  </a:lnTo>
                  <a:lnTo>
                    <a:pt x="0" y="1944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48938" cy="3144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60" h="312420">
                  <a:moveTo>
                    <a:pt x="0" y="299447"/>
                  </a:moveTo>
                  <a:lnTo>
                    <a:pt x="17006" y="213613"/>
                  </a:lnTo>
                  <a:lnTo>
                    <a:pt x="24879" y="160595"/>
                  </a:lnTo>
                  <a:lnTo>
                    <a:pt x="31014" y="105194"/>
                  </a:lnTo>
                  <a:lnTo>
                    <a:pt x="33459" y="81688"/>
                  </a:lnTo>
                  <a:lnTo>
                    <a:pt x="36153" y="57830"/>
                  </a:lnTo>
                  <a:lnTo>
                    <a:pt x="39306" y="33661"/>
                  </a:lnTo>
                  <a:lnTo>
                    <a:pt x="43130" y="9220"/>
                  </a:lnTo>
                  <a:lnTo>
                    <a:pt x="45055" y="0"/>
                  </a:lnTo>
                </a:path>
                <a:path w="48260" h="312420">
                  <a:moveTo>
                    <a:pt x="48106" y="0"/>
                  </a:moveTo>
                  <a:lnTo>
                    <a:pt x="39101" y="58173"/>
                  </a:lnTo>
                  <a:lnTo>
                    <a:pt x="33973" y="105435"/>
                  </a:lnTo>
                  <a:lnTo>
                    <a:pt x="32076" y="123757"/>
                  </a:lnTo>
                  <a:lnTo>
                    <a:pt x="30055" y="142293"/>
                  </a:lnTo>
                  <a:lnTo>
                    <a:pt x="24019" y="188153"/>
                  </a:lnTo>
                  <a:lnTo>
                    <a:pt x="20079" y="213359"/>
                  </a:lnTo>
                  <a:lnTo>
                    <a:pt x="19864" y="214693"/>
                  </a:lnTo>
                  <a:lnTo>
                    <a:pt x="10742" y="266944"/>
                  </a:lnTo>
                  <a:lnTo>
                    <a:pt x="0" y="3124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73785" cy="3811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0" y="366524"/>
                  </a:moveTo>
                  <a:lnTo>
                    <a:pt x="18968" y="315855"/>
                  </a:lnTo>
                  <a:lnTo>
                    <a:pt x="30760" y="266471"/>
                  </a:lnTo>
                  <a:lnTo>
                    <a:pt x="39912" y="214744"/>
                  </a:lnTo>
                  <a:lnTo>
                    <a:pt x="40255" y="212661"/>
                  </a:lnTo>
                  <a:lnTo>
                    <a:pt x="41641" y="204334"/>
                  </a:lnTo>
                  <a:lnTo>
                    <a:pt x="48148" y="160517"/>
                  </a:lnTo>
                  <a:lnTo>
                    <a:pt x="54542" y="105435"/>
                  </a:lnTo>
                  <a:lnTo>
                    <a:pt x="57122" y="81861"/>
                  </a:lnTo>
                  <a:lnTo>
                    <a:pt x="59949" y="57937"/>
                  </a:lnTo>
                  <a:lnTo>
                    <a:pt x="63229" y="33708"/>
                  </a:lnTo>
                  <a:lnTo>
                    <a:pt x="67166" y="9220"/>
                  </a:lnTo>
                  <a:lnTo>
                    <a:pt x="69119" y="0"/>
                  </a:lnTo>
                </a:path>
                <a:path w="72390" h="372745">
                  <a:moveTo>
                    <a:pt x="72163" y="0"/>
                  </a:moveTo>
                  <a:lnTo>
                    <a:pt x="62884" y="58361"/>
                  </a:lnTo>
                  <a:lnTo>
                    <a:pt x="57489" y="105829"/>
                  </a:lnTo>
                  <a:lnTo>
                    <a:pt x="55507" y="124024"/>
                  </a:lnTo>
                  <a:lnTo>
                    <a:pt x="53406" y="142428"/>
                  </a:lnTo>
                  <a:lnTo>
                    <a:pt x="47207" y="187985"/>
                  </a:lnTo>
                  <a:lnTo>
                    <a:pt x="33718" y="266952"/>
                  </a:lnTo>
                  <a:lnTo>
                    <a:pt x="21844" y="316660"/>
                  </a:lnTo>
                  <a:lnTo>
                    <a:pt x="4015" y="365365"/>
                  </a:lnTo>
                  <a:lnTo>
                    <a:pt x="0" y="37263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0"/>
              <a:ext cx="98723" cy="4149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0" y="407264"/>
                  </a:moveTo>
                  <a:lnTo>
                    <a:pt x="24094" y="363958"/>
                  </a:lnTo>
                  <a:lnTo>
                    <a:pt x="41845" y="315912"/>
                  </a:lnTo>
                  <a:lnTo>
                    <a:pt x="53705" y="266856"/>
                  </a:lnTo>
                  <a:lnTo>
                    <a:pt x="62924" y="215493"/>
                  </a:lnTo>
                  <a:lnTo>
                    <a:pt x="71484" y="160532"/>
                  </a:lnTo>
                  <a:lnTo>
                    <a:pt x="78101" y="105867"/>
                  </a:lnTo>
                  <a:lnTo>
                    <a:pt x="80821" y="82193"/>
                  </a:lnTo>
                  <a:lnTo>
                    <a:pt x="83784" y="58165"/>
                  </a:lnTo>
                  <a:lnTo>
                    <a:pt x="87195" y="33833"/>
                  </a:lnTo>
                  <a:lnTo>
                    <a:pt x="91258" y="9245"/>
                  </a:lnTo>
                  <a:lnTo>
                    <a:pt x="93246" y="0"/>
                  </a:lnTo>
                </a:path>
                <a:path w="96520" h="413384">
                  <a:moveTo>
                    <a:pt x="96282" y="0"/>
                  </a:moveTo>
                  <a:lnTo>
                    <a:pt x="86776" y="58259"/>
                  </a:lnTo>
                  <a:lnTo>
                    <a:pt x="81136" y="105600"/>
                  </a:lnTo>
                  <a:lnTo>
                    <a:pt x="79053" y="123824"/>
                  </a:lnTo>
                  <a:lnTo>
                    <a:pt x="76847" y="142252"/>
                  </a:lnTo>
                  <a:lnTo>
                    <a:pt x="70420" y="187820"/>
                  </a:lnTo>
                  <a:lnTo>
                    <a:pt x="56603" y="267630"/>
                  </a:lnTo>
                  <a:lnTo>
                    <a:pt x="44671" y="316928"/>
                  </a:lnTo>
                  <a:lnTo>
                    <a:pt x="26791" y="365245"/>
                  </a:lnTo>
                  <a:lnTo>
                    <a:pt x="0" y="413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0"/>
              <a:ext cx="121004" cy="45038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0" y="440192"/>
                  </a:moveTo>
                  <a:lnTo>
                    <a:pt x="46951" y="363645"/>
                  </a:lnTo>
                  <a:lnTo>
                    <a:pt x="64786" y="315807"/>
                  </a:lnTo>
                  <a:lnTo>
                    <a:pt x="76722" y="266964"/>
                  </a:lnTo>
                  <a:lnTo>
                    <a:pt x="86022" y="215823"/>
                  </a:lnTo>
                  <a:lnTo>
                    <a:pt x="94837" y="160451"/>
                  </a:lnTo>
                  <a:lnTo>
                    <a:pt x="101706" y="105905"/>
                  </a:lnTo>
                  <a:lnTo>
                    <a:pt x="104552" y="82208"/>
                  </a:lnTo>
                  <a:lnTo>
                    <a:pt x="107639" y="58166"/>
                  </a:lnTo>
                  <a:lnTo>
                    <a:pt x="111166" y="33828"/>
                  </a:lnTo>
                  <a:lnTo>
                    <a:pt x="115333" y="9245"/>
                  </a:lnTo>
                  <a:lnTo>
                    <a:pt x="117355" y="0"/>
                  </a:lnTo>
                </a:path>
                <a:path w="120650" h="445770">
                  <a:moveTo>
                    <a:pt x="120406" y="0"/>
                  </a:moveTo>
                  <a:lnTo>
                    <a:pt x="110577" y="58608"/>
                  </a:lnTo>
                  <a:lnTo>
                    <a:pt x="104640" y="106286"/>
                  </a:lnTo>
                  <a:lnTo>
                    <a:pt x="102486" y="124307"/>
                  </a:lnTo>
                  <a:lnTo>
                    <a:pt x="100219" y="142530"/>
                  </a:lnTo>
                  <a:lnTo>
                    <a:pt x="93685" y="187690"/>
                  </a:lnTo>
                  <a:lnTo>
                    <a:pt x="79583" y="267876"/>
                  </a:lnTo>
                  <a:lnTo>
                    <a:pt x="67584" y="316922"/>
                  </a:lnTo>
                  <a:lnTo>
                    <a:pt x="49637" y="365005"/>
                  </a:lnTo>
                  <a:lnTo>
                    <a:pt x="22458" y="413448"/>
                  </a:lnTo>
                  <a:lnTo>
                    <a:pt x="0" y="445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0"/>
              <a:ext cx="145943" cy="4830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80" h="476250">
                  <a:moveTo>
                    <a:pt x="0" y="470890"/>
                  </a:moveTo>
                  <a:lnTo>
                    <a:pt x="42718" y="411327"/>
                  </a:lnTo>
                  <a:lnTo>
                    <a:pt x="69768" y="363464"/>
                  </a:lnTo>
                  <a:lnTo>
                    <a:pt x="87654" y="315918"/>
                  </a:lnTo>
                  <a:lnTo>
                    <a:pt x="99640" y="267391"/>
                  </a:lnTo>
                  <a:lnTo>
                    <a:pt x="108987" y="216585"/>
                  </a:lnTo>
                  <a:lnTo>
                    <a:pt x="115337" y="178599"/>
                  </a:lnTo>
                  <a:lnTo>
                    <a:pt x="123040" y="124043"/>
                  </a:lnTo>
                  <a:lnTo>
                    <a:pt x="125281" y="106108"/>
                  </a:lnTo>
                  <a:lnTo>
                    <a:pt x="128263" y="82381"/>
                  </a:lnTo>
                  <a:lnTo>
                    <a:pt x="131487" y="58308"/>
                  </a:lnTo>
                  <a:lnTo>
                    <a:pt x="135141" y="33945"/>
                  </a:lnTo>
                  <a:lnTo>
                    <a:pt x="139416" y="9347"/>
                  </a:lnTo>
                  <a:lnTo>
                    <a:pt x="141488" y="0"/>
                  </a:lnTo>
                </a:path>
                <a:path w="144780" h="476250">
                  <a:moveTo>
                    <a:pt x="144520" y="0"/>
                  </a:moveTo>
                  <a:lnTo>
                    <a:pt x="134419" y="58726"/>
                  </a:lnTo>
                  <a:lnTo>
                    <a:pt x="128228" y="106425"/>
                  </a:lnTo>
                  <a:lnTo>
                    <a:pt x="125979" y="124391"/>
                  </a:lnTo>
                  <a:lnTo>
                    <a:pt x="123621" y="142560"/>
                  </a:lnTo>
                  <a:lnTo>
                    <a:pt x="116903" y="187584"/>
                  </a:lnTo>
                  <a:lnTo>
                    <a:pt x="102446" y="268515"/>
                  </a:lnTo>
                  <a:lnTo>
                    <a:pt x="90388" y="317172"/>
                  </a:lnTo>
                  <a:lnTo>
                    <a:pt x="72386" y="364891"/>
                  </a:lnTo>
                  <a:lnTo>
                    <a:pt x="45157" y="412991"/>
                  </a:lnTo>
                  <a:lnTo>
                    <a:pt x="8252" y="465229"/>
                  </a:lnTo>
                  <a:lnTo>
                    <a:pt x="0" y="4757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0"/>
              <a:ext cx="170865" cy="50959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10" h="503555">
                  <a:moveTo>
                    <a:pt x="0" y="498741"/>
                  </a:moveTo>
                  <a:lnTo>
                    <a:pt x="28322" y="462960"/>
                  </a:lnTo>
                  <a:lnTo>
                    <a:pt x="65385" y="410895"/>
                  </a:lnTo>
                  <a:lnTo>
                    <a:pt x="92499" y="363324"/>
                  </a:lnTo>
                  <a:lnTo>
                    <a:pt x="110447" y="316083"/>
                  </a:lnTo>
                  <a:lnTo>
                    <a:pt x="122491" y="267881"/>
                  </a:lnTo>
                  <a:lnTo>
                    <a:pt x="131895" y="217423"/>
                  </a:lnTo>
                  <a:lnTo>
                    <a:pt x="138461" y="179044"/>
                  </a:lnTo>
                  <a:lnTo>
                    <a:pt x="146426" y="124425"/>
                  </a:lnTo>
                  <a:lnTo>
                    <a:pt x="148748" y="106616"/>
                  </a:lnTo>
                  <a:lnTo>
                    <a:pt x="151878" y="82775"/>
                  </a:lnTo>
                  <a:lnTo>
                    <a:pt x="155239" y="58592"/>
                  </a:lnTo>
                  <a:lnTo>
                    <a:pt x="159023" y="34126"/>
                  </a:lnTo>
                  <a:lnTo>
                    <a:pt x="163417" y="9435"/>
                  </a:lnTo>
                  <a:lnTo>
                    <a:pt x="165533" y="0"/>
                  </a:lnTo>
                </a:path>
                <a:path w="168910" h="503555">
                  <a:moveTo>
                    <a:pt x="168565" y="0"/>
                  </a:moveTo>
                  <a:lnTo>
                    <a:pt x="158186" y="58924"/>
                  </a:lnTo>
                  <a:lnTo>
                    <a:pt x="151733" y="106768"/>
                  </a:lnTo>
                  <a:lnTo>
                    <a:pt x="149404" y="124639"/>
                  </a:lnTo>
                  <a:lnTo>
                    <a:pt x="146964" y="142709"/>
                  </a:lnTo>
                  <a:lnTo>
                    <a:pt x="140069" y="187513"/>
                  </a:lnTo>
                  <a:lnTo>
                    <a:pt x="125295" y="268937"/>
                  </a:lnTo>
                  <a:lnTo>
                    <a:pt x="113188" y="317296"/>
                  </a:lnTo>
                  <a:lnTo>
                    <a:pt x="95128" y="364731"/>
                  </a:lnTo>
                  <a:lnTo>
                    <a:pt x="67824" y="412559"/>
                  </a:lnTo>
                  <a:lnTo>
                    <a:pt x="30731" y="464706"/>
                  </a:lnTo>
                  <a:lnTo>
                    <a:pt x="0" y="5035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0"/>
              <a:ext cx="192888" cy="5397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0" y="523802"/>
                  </a:moveTo>
                  <a:lnTo>
                    <a:pt x="50699" y="462447"/>
                  </a:lnTo>
                  <a:lnTo>
                    <a:pt x="87967" y="410463"/>
                  </a:lnTo>
                  <a:lnTo>
                    <a:pt x="115137" y="363188"/>
                  </a:lnTo>
                  <a:lnTo>
                    <a:pt x="133138" y="316250"/>
                  </a:lnTo>
                  <a:lnTo>
                    <a:pt x="145239" y="268362"/>
                  </a:lnTo>
                  <a:lnTo>
                    <a:pt x="154706" y="218236"/>
                  </a:lnTo>
                  <a:lnTo>
                    <a:pt x="161348" y="180149"/>
                  </a:lnTo>
                  <a:lnTo>
                    <a:pt x="169709" y="124767"/>
                  </a:lnTo>
                  <a:lnTo>
                    <a:pt x="172105" y="107111"/>
                  </a:lnTo>
                  <a:lnTo>
                    <a:pt x="175381" y="83167"/>
                  </a:lnTo>
                  <a:lnTo>
                    <a:pt x="178891" y="58883"/>
                  </a:lnTo>
                  <a:lnTo>
                    <a:pt x="182819" y="34313"/>
                  </a:lnTo>
                  <a:lnTo>
                    <a:pt x="187345" y="9512"/>
                  </a:lnTo>
                  <a:lnTo>
                    <a:pt x="189509" y="0"/>
                  </a:lnTo>
                </a:path>
                <a:path w="193040" h="528320">
                  <a:moveTo>
                    <a:pt x="192521" y="0"/>
                  </a:moveTo>
                  <a:lnTo>
                    <a:pt x="181812" y="59272"/>
                  </a:lnTo>
                  <a:lnTo>
                    <a:pt x="175064" y="107365"/>
                  </a:lnTo>
                  <a:lnTo>
                    <a:pt x="172662" y="125071"/>
                  </a:lnTo>
                  <a:lnTo>
                    <a:pt x="170155" y="142973"/>
                  </a:lnTo>
                  <a:lnTo>
                    <a:pt x="163127" y="187429"/>
                  </a:lnTo>
                  <a:lnTo>
                    <a:pt x="148126" y="269148"/>
                  </a:lnTo>
                  <a:lnTo>
                    <a:pt x="135957" y="317283"/>
                  </a:lnTo>
                  <a:lnTo>
                    <a:pt x="117822" y="364504"/>
                  </a:lnTo>
                  <a:lnTo>
                    <a:pt x="90418" y="412127"/>
                  </a:lnTo>
                  <a:lnTo>
                    <a:pt x="53066" y="464268"/>
                  </a:lnTo>
                  <a:lnTo>
                    <a:pt x="17768" y="508657"/>
                  </a:lnTo>
                  <a:lnTo>
                    <a:pt x="0" y="5282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0"/>
              <a:ext cx="217595" cy="55565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5" h="551815">
                  <a:moveTo>
                    <a:pt x="0" y="547116"/>
                  </a:moveTo>
                  <a:lnTo>
                    <a:pt x="37637" y="506192"/>
                  </a:lnTo>
                  <a:lnTo>
                    <a:pt x="72931" y="461996"/>
                  </a:lnTo>
                  <a:lnTo>
                    <a:pt x="110390" y="410032"/>
                  </a:lnTo>
                  <a:lnTo>
                    <a:pt x="137634" y="363041"/>
                  </a:lnTo>
                  <a:lnTo>
                    <a:pt x="155706" y="316406"/>
                  </a:lnTo>
                  <a:lnTo>
                    <a:pt x="167874" y="268845"/>
                  </a:lnTo>
                  <a:lnTo>
                    <a:pt x="177408" y="219075"/>
                  </a:lnTo>
                  <a:lnTo>
                    <a:pt x="178716" y="211849"/>
                  </a:lnTo>
                  <a:lnTo>
                    <a:pt x="179961" y="205118"/>
                  </a:lnTo>
                  <a:lnTo>
                    <a:pt x="181142" y="198348"/>
                  </a:lnTo>
                  <a:lnTo>
                    <a:pt x="182336" y="191503"/>
                  </a:lnTo>
                  <a:lnTo>
                    <a:pt x="184622" y="178409"/>
                  </a:lnTo>
                  <a:lnTo>
                    <a:pt x="187587" y="160592"/>
                  </a:lnTo>
                  <a:lnTo>
                    <a:pt x="190332" y="142741"/>
                  </a:lnTo>
                  <a:lnTo>
                    <a:pt x="192918" y="124967"/>
                  </a:lnTo>
                  <a:lnTo>
                    <a:pt x="195404" y="107378"/>
                  </a:lnTo>
                  <a:lnTo>
                    <a:pt x="198798" y="83395"/>
                  </a:lnTo>
                  <a:lnTo>
                    <a:pt x="202429" y="59074"/>
                  </a:lnTo>
                  <a:lnTo>
                    <a:pt x="206472" y="34476"/>
                  </a:lnTo>
                  <a:lnTo>
                    <a:pt x="211101" y="9665"/>
                  </a:lnTo>
                  <a:lnTo>
                    <a:pt x="213333" y="0"/>
                  </a:lnTo>
                </a:path>
                <a:path w="216535" h="551815">
                  <a:moveTo>
                    <a:pt x="216372" y="0"/>
                  </a:moveTo>
                  <a:lnTo>
                    <a:pt x="205359" y="59466"/>
                  </a:lnTo>
                  <a:lnTo>
                    <a:pt x="198338" y="107632"/>
                  </a:lnTo>
                  <a:lnTo>
                    <a:pt x="195847" y="125264"/>
                  </a:lnTo>
                  <a:lnTo>
                    <a:pt x="193250" y="143092"/>
                  </a:lnTo>
                  <a:lnTo>
                    <a:pt x="190489" y="161009"/>
                  </a:lnTo>
                  <a:lnTo>
                    <a:pt x="187505" y="178905"/>
                  </a:lnTo>
                  <a:lnTo>
                    <a:pt x="185981" y="187680"/>
                  </a:lnTo>
                  <a:lnTo>
                    <a:pt x="184533" y="195999"/>
                  </a:lnTo>
                  <a:lnTo>
                    <a:pt x="183111" y="204203"/>
                  </a:lnTo>
                  <a:lnTo>
                    <a:pt x="170754" y="269629"/>
                  </a:lnTo>
                  <a:lnTo>
                    <a:pt x="158515" y="317449"/>
                  </a:lnTo>
                  <a:lnTo>
                    <a:pt x="140312" y="364383"/>
                  </a:lnTo>
                  <a:lnTo>
                    <a:pt x="112841" y="411747"/>
                  </a:lnTo>
                  <a:lnTo>
                    <a:pt x="75302" y="463812"/>
                  </a:lnTo>
                  <a:lnTo>
                    <a:pt x="39901" y="508122"/>
                  </a:lnTo>
                  <a:lnTo>
                    <a:pt x="5644" y="545844"/>
                  </a:lnTo>
                  <a:lnTo>
                    <a:pt x="0" y="55119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0"/>
              <a:ext cx="242190" cy="57379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0" y="567269"/>
                  </a:moveTo>
                  <a:lnTo>
                    <a:pt x="59600" y="505658"/>
                  </a:lnTo>
                  <a:lnTo>
                    <a:pt x="95004" y="461544"/>
                  </a:lnTo>
                  <a:lnTo>
                    <a:pt x="132659" y="409663"/>
                  </a:lnTo>
                  <a:lnTo>
                    <a:pt x="160001" y="362901"/>
                  </a:lnTo>
                  <a:lnTo>
                    <a:pt x="178150" y="316512"/>
                  </a:lnTo>
                  <a:lnTo>
                    <a:pt x="190384" y="269214"/>
                  </a:lnTo>
                  <a:lnTo>
                    <a:pt x="199981" y="219722"/>
                  </a:lnTo>
                  <a:lnTo>
                    <a:pt x="201429" y="211785"/>
                  </a:lnTo>
                  <a:lnTo>
                    <a:pt x="202750" y="204597"/>
                  </a:lnTo>
                  <a:lnTo>
                    <a:pt x="204033" y="197319"/>
                  </a:lnTo>
                  <a:lnTo>
                    <a:pt x="205341" y="189979"/>
                  </a:lnTo>
                  <a:lnTo>
                    <a:pt x="207398" y="178371"/>
                  </a:lnTo>
                  <a:lnTo>
                    <a:pt x="210427" y="160668"/>
                  </a:lnTo>
                  <a:lnTo>
                    <a:pt x="213245" y="142930"/>
                  </a:lnTo>
                  <a:lnTo>
                    <a:pt x="215908" y="125266"/>
                  </a:lnTo>
                  <a:lnTo>
                    <a:pt x="218473" y="107784"/>
                  </a:lnTo>
                  <a:lnTo>
                    <a:pt x="222016" y="83733"/>
                  </a:lnTo>
                  <a:lnTo>
                    <a:pt x="225789" y="59342"/>
                  </a:lnTo>
                  <a:lnTo>
                    <a:pt x="229965" y="34677"/>
                  </a:lnTo>
                  <a:lnTo>
                    <a:pt x="234716" y="9804"/>
                  </a:lnTo>
                  <a:lnTo>
                    <a:pt x="237013" y="0"/>
                  </a:lnTo>
                </a:path>
                <a:path w="240665" h="571500">
                  <a:moveTo>
                    <a:pt x="240090" y="0"/>
                  </a:moveTo>
                  <a:lnTo>
                    <a:pt x="228712" y="59948"/>
                  </a:lnTo>
                  <a:lnTo>
                    <a:pt x="221394" y="108394"/>
                  </a:lnTo>
                  <a:lnTo>
                    <a:pt x="218822" y="125848"/>
                  </a:lnTo>
                  <a:lnTo>
                    <a:pt x="210319" y="178892"/>
                  </a:lnTo>
                  <a:lnTo>
                    <a:pt x="207182" y="196596"/>
                  </a:lnTo>
                  <a:lnTo>
                    <a:pt x="205785" y="204495"/>
                  </a:lnTo>
                  <a:lnTo>
                    <a:pt x="193299" y="269833"/>
                  </a:lnTo>
                  <a:lnTo>
                    <a:pt x="180990" y="317450"/>
                  </a:lnTo>
                  <a:lnTo>
                    <a:pt x="162701" y="364193"/>
                  </a:lnTo>
                  <a:lnTo>
                    <a:pt x="135122" y="411378"/>
                  </a:lnTo>
                  <a:lnTo>
                    <a:pt x="97345" y="463393"/>
                  </a:lnTo>
                  <a:lnTo>
                    <a:pt x="61820" y="507630"/>
                  </a:lnTo>
                  <a:lnTo>
                    <a:pt x="27554" y="545254"/>
                  </a:lnTo>
                  <a:lnTo>
                    <a:pt x="0" y="5713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0"/>
              <a:ext cx="264515" cy="59260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60" h="589915">
                  <a:moveTo>
                    <a:pt x="0" y="585711"/>
                  </a:moveTo>
                  <a:lnTo>
                    <a:pt x="47201" y="542587"/>
                  </a:lnTo>
                  <a:lnTo>
                    <a:pt x="81364" y="505158"/>
                  </a:lnTo>
                  <a:lnTo>
                    <a:pt x="116887" y="461114"/>
                  </a:lnTo>
                  <a:lnTo>
                    <a:pt x="154759" y="409295"/>
                  </a:lnTo>
                  <a:lnTo>
                    <a:pt x="182157" y="362819"/>
                  </a:lnTo>
                  <a:lnTo>
                    <a:pt x="200357" y="316723"/>
                  </a:lnTo>
                  <a:lnTo>
                    <a:pt x="212640" y="269729"/>
                  </a:lnTo>
                  <a:lnTo>
                    <a:pt x="222285" y="220560"/>
                  </a:lnTo>
                  <a:lnTo>
                    <a:pt x="223936" y="211721"/>
                  </a:lnTo>
                  <a:lnTo>
                    <a:pt x="225397" y="203936"/>
                  </a:lnTo>
                  <a:lnTo>
                    <a:pt x="226819" y="196075"/>
                  </a:lnTo>
                  <a:lnTo>
                    <a:pt x="228267" y="188125"/>
                  </a:lnTo>
                  <a:lnTo>
                    <a:pt x="230032" y="178396"/>
                  </a:lnTo>
                  <a:lnTo>
                    <a:pt x="233074" y="160958"/>
                  </a:lnTo>
                  <a:lnTo>
                    <a:pt x="235926" y="143481"/>
                  </a:lnTo>
                  <a:lnTo>
                    <a:pt x="238638" y="126076"/>
                  </a:lnTo>
                  <a:lnTo>
                    <a:pt x="241259" y="108851"/>
                  </a:lnTo>
                  <a:lnTo>
                    <a:pt x="244968" y="84571"/>
                  </a:lnTo>
                  <a:lnTo>
                    <a:pt x="248911" y="59951"/>
                  </a:lnTo>
                  <a:lnTo>
                    <a:pt x="253253" y="35058"/>
                  </a:lnTo>
                  <a:lnTo>
                    <a:pt x="258163" y="9956"/>
                  </a:lnTo>
                  <a:lnTo>
                    <a:pt x="260528" y="0"/>
                  </a:lnTo>
                </a:path>
                <a:path w="264160" h="589915">
                  <a:moveTo>
                    <a:pt x="263597" y="0"/>
                  </a:moveTo>
                  <a:lnTo>
                    <a:pt x="251843" y="60536"/>
                  </a:lnTo>
                  <a:lnTo>
                    <a:pt x="244193" y="109423"/>
                  </a:lnTo>
                  <a:lnTo>
                    <a:pt x="241570" y="126628"/>
                  </a:lnTo>
                  <a:lnTo>
                    <a:pt x="238855" y="144017"/>
                  </a:lnTo>
                  <a:lnTo>
                    <a:pt x="236002" y="161483"/>
                  </a:lnTo>
                  <a:lnTo>
                    <a:pt x="232966" y="178917"/>
                  </a:lnTo>
                  <a:lnTo>
                    <a:pt x="230578" y="191922"/>
                  </a:lnTo>
                  <a:lnTo>
                    <a:pt x="229334" y="198767"/>
                  </a:lnTo>
                  <a:lnTo>
                    <a:pt x="228102" y="205549"/>
                  </a:lnTo>
                  <a:lnTo>
                    <a:pt x="226844" y="212255"/>
                  </a:lnTo>
                  <a:lnTo>
                    <a:pt x="225282" y="220649"/>
                  </a:lnTo>
                  <a:lnTo>
                    <a:pt x="215583" y="270182"/>
                  </a:lnTo>
                  <a:lnTo>
                    <a:pt x="203213" y="317547"/>
                  </a:lnTo>
                  <a:lnTo>
                    <a:pt x="184856" y="364060"/>
                  </a:lnTo>
                  <a:lnTo>
                    <a:pt x="157198" y="411035"/>
                  </a:lnTo>
                  <a:lnTo>
                    <a:pt x="119225" y="462974"/>
                  </a:lnTo>
                  <a:lnTo>
                    <a:pt x="83587" y="507134"/>
                  </a:lnTo>
                  <a:lnTo>
                    <a:pt x="49289" y="544682"/>
                  </a:lnTo>
                  <a:lnTo>
                    <a:pt x="15339" y="576783"/>
                  </a:lnTo>
                  <a:lnTo>
                    <a:pt x="0" y="5895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0"/>
              <a:ext cx="287809" cy="610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0" y="601776"/>
                  </a:moveTo>
                  <a:lnTo>
                    <a:pt x="34996" y="573951"/>
                  </a:lnTo>
                  <a:lnTo>
                    <a:pt x="76504" y="533966"/>
                  </a:lnTo>
                  <a:lnTo>
                    <a:pt x="114139" y="491422"/>
                  </a:lnTo>
                  <a:lnTo>
                    <a:pt x="147606" y="448909"/>
                  </a:lnTo>
                  <a:lnTo>
                    <a:pt x="176613" y="409016"/>
                  </a:lnTo>
                  <a:lnTo>
                    <a:pt x="204154" y="362611"/>
                  </a:lnTo>
                  <a:lnTo>
                    <a:pt x="222452" y="316608"/>
                  </a:lnTo>
                  <a:lnTo>
                    <a:pt x="234805" y="269724"/>
                  </a:lnTo>
                  <a:lnTo>
                    <a:pt x="244508" y="220675"/>
                  </a:lnTo>
                  <a:lnTo>
                    <a:pt x="246197" y="211709"/>
                  </a:lnTo>
                  <a:lnTo>
                    <a:pt x="247441" y="205156"/>
                  </a:lnTo>
                  <a:lnTo>
                    <a:pt x="248660" y="198539"/>
                  </a:lnTo>
                  <a:lnTo>
                    <a:pt x="249905" y="191834"/>
                  </a:lnTo>
                  <a:lnTo>
                    <a:pt x="252394" y="178372"/>
                  </a:lnTo>
                  <a:lnTo>
                    <a:pt x="255515" y="161004"/>
                  </a:lnTo>
                  <a:lnTo>
                    <a:pt x="258451" y="143591"/>
                  </a:lnTo>
                  <a:lnTo>
                    <a:pt x="261251" y="126242"/>
                  </a:lnTo>
                  <a:lnTo>
                    <a:pt x="263964" y="109068"/>
                  </a:lnTo>
                  <a:lnTo>
                    <a:pt x="267806" y="84788"/>
                  </a:lnTo>
                  <a:lnTo>
                    <a:pt x="271878" y="60171"/>
                  </a:lnTo>
                  <a:lnTo>
                    <a:pt x="276342" y="35285"/>
                  </a:lnTo>
                  <a:lnTo>
                    <a:pt x="281363" y="10198"/>
                  </a:lnTo>
                  <a:lnTo>
                    <a:pt x="283817" y="0"/>
                  </a:lnTo>
                </a:path>
                <a:path w="287020" h="605790">
                  <a:moveTo>
                    <a:pt x="286844" y="0"/>
                  </a:moveTo>
                  <a:lnTo>
                    <a:pt x="274830" y="60519"/>
                  </a:lnTo>
                  <a:lnTo>
                    <a:pt x="266948" y="109207"/>
                  </a:lnTo>
                  <a:lnTo>
                    <a:pt x="264221" y="126470"/>
                  </a:lnTo>
                  <a:lnTo>
                    <a:pt x="261402" y="143915"/>
                  </a:lnTo>
                  <a:lnTo>
                    <a:pt x="258444" y="161433"/>
                  </a:lnTo>
                  <a:lnTo>
                    <a:pt x="255303" y="178918"/>
                  </a:lnTo>
                  <a:lnTo>
                    <a:pt x="252877" y="192037"/>
                  </a:lnTo>
                  <a:lnTo>
                    <a:pt x="251620" y="198857"/>
                  </a:lnTo>
                  <a:lnTo>
                    <a:pt x="250388" y="205588"/>
                  </a:lnTo>
                  <a:lnTo>
                    <a:pt x="249105" y="212255"/>
                  </a:lnTo>
                  <a:lnTo>
                    <a:pt x="247340" y="221615"/>
                  </a:lnTo>
                  <a:lnTo>
                    <a:pt x="237585" y="270790"/>
                  </a:lnTo>
                  <a:lnTo>
                    <a:pt x="225161" y="317822"/>
                  </a:lnTo>
                  <a:lnTo>
                    <a:pt x="206747" y="364024"/>
                  </a:lnTo>
                  <a:lnTo>
                    <a:pt x="179026" y="410705"/>
                  </a:lnTo>
                  <a:lnTo>
                    <a:pt x="149920" y="450722"/>
                  </a:lnTo>
                  <a:lnTo>
                    <a:pt x="116344" y="493373"/>
                  </a:lnTo>
                  <a:lnTo>
                    <a:pt x="78583" y="536057"/>
                  </a:lnTo>
                  <a:lnTo>
                    <a:pt x="36926" y="576174"/>
                  </a:lnTo>
                  <a:lnTo>
                    <a:pt x="17438" y="592387"/>
                  </a:lnTo>
                  <a:lnTo>
                    <a:pt x="0" y="6054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0"/>
              <a:ext cx="311742" cy="62799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80" h="619760">
                  <a:moveTo>
                    <a:pt x="0" y="615737"/>
                  </a:moveTo>
                  <a:lnTo>
                    <a:pt x="36726" y="589552"/>
                  </a:lnTo>
                  <a:lnTo>
                    <a:pt x="97660" y="533510"/>
                  </a:lnTo>
                  <a:lnTo>
                    <a:pt x="135345" y="491068"/>
                  </a:lnTo>
                  <a:lnTo>
                    <a:pt x="168971" y="448582"/>
                  </a:lnTo>
                  <a:lnTo>
                    <a:pt x="198191" y="408673"/>
                  </a:lnTo>
                  <a:lnTo>
                    <a:pt x="225759" y="362616"/>
                  </a:lnTo>
                  <a:lnTo>
                    <a:pt x="244101" y="316978"/>
                  </a:lnTo>
                  <a:lnTo>
                    <a:pt x="256509" y="270479"/>
                  </a:lnTo>
                  <a:lnTo>
                    <a:pt x="266275" y="221843"/>
                  </a:lnTo>
                  <a:lnTo>
                    <a:pt x="274492" y="178409"/>
                  </a:lnTo>
                  <a:lnTo>
                    <a:pt x="283545" y="126631"/>
                  </a:lnTo>
                  <a:lnTo>
                    <a:pt x="286329" y="109563"/>
                  </a:lnTo>
                  <a:lnTo>
                    <a:pt x="290313" y="85196"/>
                  </a:lnTo>
                  <a:lnTo>
                    <a:pt x="294523" y="60493"/>
                  </a:lnTo>
                  <a:lnTo>
                    <a:pt x="299119" y="35528"/>
                  </a:lnTo>
                  <a:lnTo>
                    <a:pt x="304261" y="10376"/>
                  </a:lnTo>
                  <a:lnTo>
                    <a:pt x="306796" y="0"/>
                  </a:lnTo>
                </a:path>
                <a:path w="309880" h="619760">
                  <a:moveTo>
                    <a:pt x="309875" y="0"/>
                  </a:moveTo>
                  <a:lnTo>
                    <a:pt x="297446" y="61096"/>
                  </a:lnTo>
                  <a:lnTo>
                    <a:pt x="289224" y="110160"/>
                  </a:lnTo>
                  <a:lnTo>
                    <a:pt x="286441" y="127205"/>
                  </a:lnTo>
                  <a:lnTo>
                    <a:pt x="283568" y="144431"/>
                  </a:lnTo>
                  <a:lnTo>
                    <a:pt x="275221" y="190481"/>
                  </a:lnTo>
                  <a:lnTo>
                    <a:pt x="259428" y="270976"/>
                  </a:lnTo>
                  <a:lnTo>
                    <a:pt x="246933" y="317825"/>
                  </a:lnTo>
                  <a:lnTo>
                    <a:pt x="228428" y="363858"/>
                  </a:lnTo>
                  <a:lnTo>
                    <a:pt x="200578" y="410388"/>
                  </a:lnTo>
                  <a:lnTo>
                    <a:pt x="171260" y="450429"/>
                  </a:lnTo>
                  <a:lnTo>
                    <a:pt x="137531" y="493057"/>
                  </a:lnTo>
                  <a:lnTo>
                    <a:pt x="99746" y="535644"/>
                  </a:lnTo>
                  <a:lnTo>
                    <a:pt x="58262" y="575564"/>
                  </a:lnTo>
                  <a:lnTo>
                    <a:pt x="18881" y="606715"/>
                  </a:lnTo>
                  <a:lnTo>
                    <a:pt x="0" y="6193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0"/>
              <a:ext cx="335437" cy="6321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0" y="627901"/>
                  </a:moveTo>
                  <a:lnTo>
                    <a:pt x="37926" y="603896"/>
                  </a:lnTo>
                  <a:lnTo>
                    <a:pt x="77307" y="572732"/>
                  </a:lnTo>
                  <a:lnTo>
                    <a:pt x="118676" y="532971"/>
                  </a:lnTo>
                  <a:lnTo>
                    <a:pt x="156407" y="490579"/>
                  </a:lnTo>
                  <a:lnTo>
                    <a:pt x="190126" y="448163"/>
                  </a:lnTo>
                  <a:lnTo>
                    <a:pt x="219458" y="408330"/>
                  </a:lnTo>
                  <a:lnTo>
                    <a:pt x="247114" y="362498"/>
                  </a:lnTo>
                  <a:lnTo>
                    <a:pt x="265529" y="317095"/>
                  </a:lnTo>
                  <a:lnTo>
                    <a:pt x="278003" y="270847"/>
                  </a:lnTo>
                  <a:lnTo>
                    <a:pt x="287835" y="222479"/>
                  </a:lnTo>
                  <a:lnTo>
                    <a:pt x="296293" y="178460"/>
                  </a:lnTo>
                  <a:lnTo>
                    <a:pt x="305512" y="127127"/>
                  </a:lnTo>
                  <a:lnTo>
                    <a:pt x="312501" y="85739"/>
                  </a:lnTo>
                  <a:lnTo>
                    <a:pt x="316861" y="60933"/>
                  </a:lnTo>
                  <a:lnTo>
                    <a:pt x="321601" y="35867"/>
                  </a:lnTo>
                  <a:lnTo>
                    <a:pt x="326875" y="10617"/>
                  </a:lnTo>
                  <a:lnTo>
                    <a:pt x="329497" y="0"/>
                  </a:lnTo>
                </a:path>
                <a:path w="332740" h="631825">
                  <a:moveTo>
                    <a:pt x="332585" y="0"/>
                  </a:moveTo>
                  <a:lnTo>
                    <a:pt x="319718" y="61947"/>
                  </a:lnTo>
                  <a:lnTo>
                    <a:pt x="311152" y="111620"/>
                  </a:lnTo>
                  <a:lnTo>
                    <a:pt x="308332" y="128326"/>
                  </a:lnTo>
                  <a:lnTo>
                    <a:pt x="305429" y="145204"/>
                  </a:lnTo>
                  <a:lnTo>
                    <a:pt x="302410" y="162146"/>
                  </a:lnTo>
                  <a:lnTo>
                    <a:pt x="299239" y="179045"/>
                  </a:lnTo>
                  <a:lnTo>
                    <a:pt x="297585" y="187483"/>
                  </a:lnTo>
                  <a:lnTo>
                    <a:pt x="295971" y="195829"/>
                  </a:lnTo>
                  <a:lnTo>
                    <a:pt x="294387" y="204092"/>
                  </a:lnTo>
                  <a:lnTo>
                    <a:pt x="292826" y="212280"/>
                  </a:lnTo>
                  <a:lnTo>
                    <a:pt x="290730" y="223139"/>
                  </a:lnTo>
                  <a:lnTo>
                    <a:pt x="280856" y="271732"/>
                  </a:lnTo>
                  <a:lnTo>
                    <a:pt x="268310" y="318216"/>
                  </a:lnTo>
                  <a:lnTo>
                    <a:pt x="249766" y="363898"/>
                  </a:lnTo>
                  <a:lnTo>
                    <a:pt x="221896" y="410083"/>
                  </a:lnTo>
                  <a:lnTo>
                    <a:pt x="192402" y="450071"/>
                  </a:lnTo>
                  <a:lnTo>
                    <a:pt x="158531" y="492633"/>
                  </a:lnTo>
                  <a:lnTo>
                    <a:pt x="120682" y="535138"/>
                  </a:lnTo>
                  <a:lnTo>
                    <a:pt x="79250" y="574954"/>
                  </a:lnTo>
                  <a:lnTo>
                    <a:pt x="39602" y="606330"/>
                  </a:lnTo>
                  <a:lnTo>
                    <a:pt x="19494" y="619796"/>
                  </a:lnTo>
                  <a:lnTo>
                    <a:pt x="0" y="6313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0"/>
              <a:ext cx="355667" cy="64606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0" y="638165"/>
                  </a:moveTo>
                  <a:lnTo>
                    <a:pt x="38171" y="617044"/>
                  </a:lnTo>
                  <a:lnTo>
                    <a:pt x="78170" y="588645"/>
                  </a:lnTo>
                  <a:lnTo>
                    <a:pt x="139287" y="532495"/>
                  </a:lnTo>
                  <a:lnTo>
                    <a:pt x="177065" y="490185"/>
                  </a:lnTo>
                  <a:lnTo>
                    <a:pt x="210907" y="447841"/>
                  </a:lnTo>
                  <a:lnTo>
                    <a:pt x="240402" y="408076"/>
                  </a:lnTo>
                  <a:lnTo>
                    <a:pt x="268139" y="362491"/>
                  </a:lnTo>
                  <a:lnTo>
                    <a:pt x="286614" y="317353"/>
                  </a:lnTo>
                  <a:lnTo>
                    <a:pt x="299130" y="271387"/>
                  </a:lnTo>
                  <a:lnTo>
                    <a:pt x="308994" y="223316"/>
                  </a:lnTo>
                  <a:lnTo>
                    <a:pt x="317757" y="178587"/>
                  </a:lnTo>
                  <a:lnTo>
                    <a:pt x="327083" y="128045"/>
                  </a:lnTo>
                  <a:lnTo>
                    <a:pt x="329987" y="111378"/>
                  </a:lnTo>
                  <a:lnTo>
                    <a:pt x="334298" y="86675"/>
                  </a:lnTo>
                  <a:lnTo>
                    <a:pt x="338835" y="61636"/>
                  </a:lnTo>
                  <a:lnTo>
                    <a:pt x="343745" y="36344"/>
                  </a:lnTo>
                  <a:lnTo>
                    <a:pt x="349177" y="10883"/>
                  </a:lnTo>
                  <a:lnTo>
                    <a:pt x="351901" y="0"/>
                  </a:lnTo>
                </a:path>
                <a:path w="354965" h="641985">
                  <a:moveTo>
                    <a:pt x="354967" y="0"/>
                  </a:moveTo>
                  <a:lnTo>
                    <a:pt x="341700" y="62455"/>
                  </a:lnTo>
                  <a:lnTo>
                    <a:pt x="332820" y="112369"/>
                  </a:lnTo>
                  <a:lnTo>
                    <a:pt x="329935" y="128910"/>
                  </a:lnTo>
                  <a:lnTo>
                    <a:pt x="326974" y="145621"/>
                  </a:lnTo>
                  <a:lnTo>
                    <a:pt x="323904" y="162393"/>
                  </a:lnTo>
                  <a:lnTo>
                    <a:pt x="320691" y="179120"/>
                  </a:lnTo>
                  <a:lnTo>
                    <a:pt x="319218" y="186499"/>
                  </a:lnTo>
                  <a:lnTo>
                    <a:pt x="317808" y="193776"/>
                  </a:lnTo>
                  <a:lnTo>
                    <a:pt x="301997" y="272274"/>
                  </a:lnTo>
                  <a:lnTo>
                    <a:pt x="289393" y="318479"/>
                  </a:lnTo>
                  <a:lnTo>
                    <a:pt x="270782" y="363896"/>
                  </a:lnTo>
                  <a:lnTo>
                    <a:pt x="242827" y="409828"/>
                  </a:lnTo>
                  <a:lnTo>
                    <a:pt x="212152" y="451137"/>
                  </a:lnTo>
                  <a:lnTo>
                    <a:pt x="178178" y="493558"/>
                  </a:lnTo>
                  <a:lnTo>
                    <a:pt x="140804" y="535253"/>
                  </a:lnTo>
                  <a:lnTo>
                    <a:pt x="99927" y="574382"/>
                  </a:lnTo>
                  <a:lnTo>
                    <a:pt x="59963" y="606007"/>
                  </a:lnTo>
                  <a:lnTo>
                    <a:pt x="19104" y="631774"/>
                  </a:lnTo>
                  <a:lnTo>
                    <a:pt x="0" y="6414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0"/>
              <a:ext cx="378655" cy="65983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0" y="647026"/>
                  </a:moveTo>
                  <a:lnTo>
                    <a:pt x="37444" y="629018"/>
                  </a:lnTo>
                  <a:lnTo>
                    <a:pt x="78289" y="603249"/>
                  </a:lnTo>
                  <a:lnTo>
                    <a:pt x="118305" y="571576"/>
                  </a:lnTo>
                  <a:lnTo>
                    <a:pt x="159500" y="532070"/>
                  </a:lnTo>
                  <a:lnTo>
                    <a:pt x="197320" y="489862"/>
                  </a:lnTo>
                  <a:lnTo>
                    <a:pt x="231303" y="447576"/>
                  </a:lnTo>
                  <a:lnTo>
                    <a:pt x="260990" y="407835"/>
                  </a:lnTo>
                  <a:lnTo>
                    <a:pt x="288836" y="362380"/>
                  </a:lnTo>
                  <a:lnTo>
                    <a:pt x="307397" y="317403"/>
                  </a:lnTo>
                  <a:lnTo>
                    <a:pt x="319988" y="271623"/>
                  </a:lnTo>
                  <a:lnTo>
                    <a:pt x="329925" y="223761"/>
                  </a:lnTo>
                  <a:lnTo>
                    <a:pt x="334342" y="201362"/>
                  </a:lnTo>
                  <a:lnTo>
                    <a:pt x="335824" y="193862"/>
                  </a:lnTo>
                  <a:lnTo>
                    <a:pt x="337335" y="186290"/>
                  </a:lnTo>
                  <a:lnTo>
                    <a:pt x="338879" y="178638"/>
                  </a:lnTo>
                  <a:lnTo>
                    <a:pt x="342131" y="162088"/>
                  </a:lnTo>
                  <a:lnTo>
                    <a:pt x="345257" y="145472"/>
                  </a:lnTo>
                  <a:lnTo>
                    <a:pt x="348283" y="128903"/>
                  </a:lnTo>
                  <a:lnTo>
                    <a:pt x="351236" y="112496"/>
                  </a:lnTo>
                  <a:lnTo>
                    <a:pt x="355725" y="87583"/>
                  </a:lnTo>
                  <a:lnTo>
                    <a:pt x="360435" y="62333"/>
                  </a:lnTo>
                  <a:lnTo>
                    <a:pt x="365514" y="36828"/>
                  </a:lnTo>
                  <a:lnTo>
                    <a:pt x="371111" y="11150"/>
                  </a:lnTo>
                  <a:lnTo>
                    <a:pt x="373936" y="0"/>
                  </a:lnTo>
                </a:path>
                <a:path w="377190" h="650240">
                  <a:moveTo>
                    <a:pt x="376991" y="0"/>
                  </a:moveTo>
                  <a:lnTo>
                    <a:pt x="368436" y="37350"/>
                  </a:lnTo>
                  <a:lnTo>
                    <a:pt x="358692" y="87851"/>
                  </a:lnTo>
                  <a:lnTo>
                    <a:pt x="351256" y="129153"/>
                  </a:lnTo>
                  <a:lnTo>
                    <a:pt x="348212" y="145826"/>
                  </a:lnTo>
                  <a:lnTo>
                    <a:pt x="332783" y="224523"/>
                  </a:lnTo>
                  <a:lnTo>
                    <a:pt x="322796" y="272591"/>
                  </a:lnTo>
                  <a:lnTo>
                    <a:pt x="310131" y="318584"/>
                  </a:lnTo>
                  <a:lnTo>
                    <a:pt x="291444" y="363803"/>
                  </a:lnTo>
                  <a:lnTo>
                    <a:pt x="263390" y="409549"/>
                  </a:lnTo>
                  <a:lnTo>
                    <a:pt x="232612" y="450756"/>
                  </a:lnTo>
                  <a:lnTo>
                    <a:pt x="198552" y="493090"/>
                  </a:lnTo>
                  <a:lnTo>
                    <a:pt x="161122" y="534718"/>
                  </a:lnTo>
                  <a:lnTo>
                    <a:pt x="120235" y="573811"/>
                  </a:lnTo>
                  <a:lnTo>
                    <a:pt x="79996" y="605666"/>
                  </a:lnTo>
                  <a:lnTo>
                    <a:pt x="38879" y="631596"/>
                  </a:lnTo>
                  <a:lnTo>
                    <a:pt x="13086" y="644728"/>
                  </a:lnTo>
                  <a:lnTo>
                    <a:pt x="0" y="650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0"/>
              <a:ext cx="401259" cy="66080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80" h="657860">
                  <a:moveTo>
                    <a:pt x="0" y="654585"/>
                  </a:moveTo>
                  <a:lnTo>
                    <a:pt x="56770" y="628865"/>
                  </a:lnTo>
                  <a:lnTo>
                    <a:pt x="97899" y="602926"/>
                  </a:lnTo>
                  <a:lnTo>
                    <a:pt x="138189" y="571042"/>
                  </a:lnTo>
                  <a:lnTo>
                    <a:pt x="178742" y="532295"/>
                  </a:lnTo>
                  <a:lnTo>
                    <a:pt x="216077" y="490901"/>
                  </a:lnTo>
                  <a:lnTo>
                    <a:pt x="250209" y="448718"/>
                  </a:lnTo>
                  <a:lnTo>
                    <a:pt x="281153" y="407606"/>
                  </a:lnTo>
                  <a:lnTo>
                    <a:pt x="309112" y="362284"/>
                  </a:lnTo>
                  <a:lnTo>
                    <a:pt x="327751" y="317455"/>
                  </a:lnTo>
                  <a:lnTo>
                    <a:pt x="340402" y="271835"/>
                  </a:lnTo>
                  <a:lnTo>
                    <a:pt x="350394" y="224142"/>
                  </a:lnTo>
                  <a:lnTo>
                    <a:pt x="352832" y="211924"/>
                  </a:lnTo>
                  <a:lnTo>
                    <a:pt x="354471" y="203759"/>
                  </a:lnTo>
                  <a:lnTo>
                    <a:pt x="356134" y="195521"/>
                  </a:lnTo>
                  <a:lnTo>
                    <a:pt x="357826" y="187195"/>
                  </a:lnTo>
                  <a:lnTo>
                    <a:pt x="359550" y="178765"/>
                  </a:lnTo>
                  <a:lnTo>
                    <a:pt x="362845" y="162394"/>
                  </a:lnTo>
                  <a:lnTo>
                    <a:pt x="366019" y="145953"/>
                  </a:lnTo>
                  <a:lnTo>
                    <a:pt x="369096" y="129557"/>
                  </a:lnTo>
                  <a:lnTo>
                    <a:pt x="372098" y="113322"/>
                  </a:lnTo>
                  <a:lnTo>
                    <a:pt x="376753" y="88273"/>
                  </a:lnTo>
                  <a:lnTo>
                    <a:pt x="381629" y="62887"/>
                  </a:lnTo>
                  <a:lnTo>
                    <a:pt x="386868" y="37248"/>
                  </a:lnTo>
                  <a:lnTo>
                    <a:pt x="392609" y="11442"/>
                  </a:lnTo>
                  <a:lnTo>
                    <a:pt x="395550" y="0"/>
                  </a:lnTo>
                </a:path>
                <a:path w="398780" h="657860">
                  <a:moveTo>
                    <a:pt x="398616" y="0"/>
                  </a:moveTo>
                  <a:lnTo>
                    <a:pt x="389795" y="37792"/>
                  </a:lnTo>
                  <a:lnTo>
                    <a:pt x="379720" y="88588"/>
                  </a:lnTo>
                  <a:lnTo>
                    <a:pt x="372062" y="129859"/>
                  </a:lnTo>
                  <a:lnTo>
                    <a:pt x="368964" y="146342"/>
                  </a:lnTo>
                  <a:lnTo>
                    <a:pt x="365767" y="162872"/>
                  </a:lnTo>
                  <a:lnTo>
                    <a:pt x="362446" y="179336"/>
                  </a:lnTo>
                  <a:lnTo>
                    <a:pt x="360998" y="186397"/>
                  </a:lnTo>
                  <a:lnTo>
                    <a:pt x="359614" y="193332"/>
                  </a:lnTo>
                  <a:lnTo>
                    <a:pt x="343156" y="273164"/>
                  </a:lnTo>
                  <a:lnTo>
                    <a:pt x="330429" y="318874"/>
                  </a:lnTo>
                  <a:lnTo>
                    <a:pt x="311674" y="363827"/>
                  </a:lnTo>
                  <a:lnTo>
                    <a:pt x="283541" y="409320"/>
                  </a:lnTo>
                  <a:lnTo>
                    <a:pt x="252582" y="450498"/>
                  </a:lnTo>
                  <a:lnTo>
                    <a:pt x="218392" y="492774"/>
                  </a:lnTo>
                  <a:lnTo>
                    <a:pt x="180926" y="534309"/>
                  </a:lnTo>
                  <a:lnTo>
                    <a:pt x="140145" y="573265"/>
                  </a:lnTo>
                  <a:lnTo>
                    <a:pt x="99553" y="605386"/>
                  </a:lnTo>
                  <a:lnTo>
                    <a:pt x="58141" y="631507"/>
                  </a:lnTo>
                  <a:lnTo>
                    <a:pt x="6546" y="655521"/>
                  </a:lnTo>
                  <a:lnTo>
                    <a:pt x="0" y="65773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0"/>
              <a:ext cx="420179" cy="67423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0" y="660906"/>
                  </a:moveTo>
                  <a:lnTo>
                    <a:pt x="50499" y="641605"/>
                  </a:lnTo>
                  <a:lnTo>
                    <a:pt x="96541" y="616406"/>
                  </a:lnTo>
                  <a:lnTo>
                    <a:pt x="137369" y="587401"/>
                  </a:lnTo>
                  <a:lnTo>
                    <a:pt x="198155" y="531860"/>
                  </a:lnTo>
                  <a:lnTo>
                    <a:pt x="235544" y="490534"/>
                  </a:lnTo>
                  <a:lnTo>
                    <a:pt x="269789" y="448412"/>
                  </a:lnTo>
                  <a:lnTo>
                    <a:pt x="300879" y="407352"/>
                  </a:lnTo>
                  <a:lnTo>
                    <a:pt x="328878" y="362369"/>
                  </a:lnTo>
                  <a:lnTo>
                    <a:pt x="347561" y="317879"/>
                  </a:lnTo>
                  <a:lnTo>
                    <a:pt x="360258" y="272605"/>
                  </a:lnTo>
                  <a:lnTo>
                    <a:pt x="370297" y="225272"/>
                  </a:lnTo>
                  <a:lnTo>
                    <a:pt x="374387" y="205054"/>
                  </a:lnTo>
                  <a:lnTo>
                    <a:pt x="375707" y="198605"/>
                  </a:lnTo>
                  <a:lnTo>
                    <a:pt x="377042" y="192096"/>
                  </a:lnTo>
                  <a:lnTo>
                    <a:pt x="378400" y="185526"/>
                  </a:lnTo>
                  <a:lnTo>
                    <a:pt x="379784" y="178892"/>
                  </a:lnTo>
                  <a:lnTo>
                    <a:pt x="383124" y="162654"/>
                  </a:lnTo>
                  <a:lnTo>
                    <a:pt x="386355" y="146346"/>
                  </a:lnTo>
                  <a:lnTo>
                    <a:pt x="389498" y="130084"/>
                  </a:lnTo>
                  <a:lnTo>
                    <a:pt x="392573" y="113982"/>
                  </a:lnTo>
                  <a:lnTo>
                    <a:pt x="397382" y="88836"/>
                  </a:lnTo>
                  <a:lnTo>
                    <a:pt x="402409" y="63352"/>
                  </a:lnTo>
                  <a:lnTo>
                    <a:pt x="407789" y="37617"/>
                  </a:lnTo>
                  <a:lnTo>
                    <a:pt x="413655" y="11721"/>
                  </a:lnTo>
                  <a:lnTo>
                    <a:pt x="416708" y="0"/>
                  </a:lnTo>
                </a:path>
                <a:path w="420370" h="664210">
                  <a:moveTo>
                    <a:pt x="419782" y="0"/>
                  </a:moveTo>
                  <a:lnTo>
                    <a:pt x="410677" y="38326"/>
                  </a:lnTo>
                  <a:lnTo>
                    <a:pt x="400259" y="89617"/>
                  </a:lnTo>
                  <a:lnTo>
                    <a:pt x="392390" y="130860"/>
                  </a:lnTo>
                  <a:lnTo>
                    <a:pt x="389260" y="147070"/>
                  </a:lnTo>
                  <a:lnTo>
                    <a:pt x="386037" y="163326"/>
                  </a:lnTo>
                  <a:lnTo>
                    <a:pt x="382705" y="179514"/>
                  </a:lnTo>
                  <a:lnTo>
                    <a:pt x="381003" y="187667"/>
                  </a:lnTo>
                  <a:lnTo>
                    <a:pt x="379365" y="195668"/>
                  </a:lnTo>
                  <a:lnTo>
                    <a:pt x="363090" y="273556"/>
                  </a:lnTo>
                  <a:lnTo>
                    <a:pt x="350304" y="319052"/>
                  </a:lnTo>
                  <a:lnTo>
                    <a:pt x="331484" y="363810"/>
                  </a:lnTo>
                  <a:lnTo>
                    <a:pt x="303279" y="409130"/>
                  </a:lnTo>
                  <a:lnTo>
                    <a:pt x="272148" y="450249"/>
                  </a:lnTo>
                  <a:lnTo>
                    <a:pt x="237823" y="492461"/>
                  </a:lnTo>
                  <a:lnTo>
                    <a:pt x="200299" y="533920"/>
                  </a:lnTo>
                  <a:lnTo>
                    <a:pt x="159566" y="572782"/>
                  </a:lnTo>
                  <a:lnTo>
                    <a:pt x="118753" y="605081"/>
                  </a:lnTo>
                  <a:lnTo>
                    <a:pt x="77130" y="631342"/>
                  </a:lnTo>
                  <a:lnTo>
                    <a:pt x="25924" y="655230"/>
                  </a:lnTo>
                  <a:lnTo>
                    <a:pt x="0" y="6640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0"/>
              <a:ext cx="441847" cy="67468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0" y="665836"/>
                  </a:moveTo>
                  <a:lnTo>
                    <a:pt x="43665" y="652256"/>
                  </a:lnTo>
                  <a:lnTo>
                    <a:pt x="94006" y="628713"/>
                  </a:lnTo>
                  <a:lnTo>
                    <a:pt x="135680" y="602414"/>
                  </a:lnTo>
                  <a:lnTo>
                    <a:pt x="176620" y="570001"/>
                  </a:lnTo>
                  <a:lnTo>
                    <a:pt x="216975" y="531561"/>
                  </a:lnTo>
                  <a:lnTo>
                    <a:pt x="254387" y="490350"/>
                  </a:lnTo>
                  <a:lnTo>
                    <a:pt x="288785" y="448257"/>
                  </a:lnTo>
                  <a:lnTo>
                    <a:pt x="320104" y="407174"/>
                  </a:lnTo>
                  <a:lnTo>
                    <a:pt x="348209" y="362390"/>
                  </a:lnTo>
                  <a:lnTo>
                    <a:pt x="366970" y="318115"/>
                  </a:lnTo>
                  <a:lnTo>
                    <a:pt x="379726" y="273079"/>
                  </a:lnTo>
                  <a:lnTo>
                    <a:pt x="389815" y="226009"/>
                  </a:lnTo>
                  <a:lnTo>
                    <a:pt x="394729" y="202120"/>
                  </a:lnTo>
                  <a:lnTo>
                    <a:pt x="396304" y="194551"/>
                  </a:lnTo>
                  <a:lnTo>
                    <a:pt x="397892" y="186867"/>
                  </a:lnTo>
                  <a:lnTo>
                    <a:pt x="399594" y="179044"/>
                  </a:lnTo>
                  <a:lnTo>
                    <a:pt x="402884" y="163360"/>
                  </a:lnTo>
                  <a:lnTo>
                    <a:pt x="406080" y="147605"/>
                  </a:lnTo>
                  <a:lnTo>
                    <a:pt x="409195" y="131888"/>
                  </a:lnTo>
                  <a:lnTo>
                    <a:pt x="412243" y="116319"/>
                  </a:lnTo>
                  <a:lnTo>
                    <a:pt x="417288" y="90684"/>
                  </a:lnTo>
                  <a:lnTo>
                    <a:pt x="422550" y="64706"/>
                  </a:lnTo>
                  <a:lnTo>
                    <a:pt x="428168" y="38480"/>
                  </a:lnTo>
                  <a:lnTo>
                    <a:pt x="434277" y="12103"/>
                  </a:lnTo>
                  <a:lnTo>
                    <a:pt x="437393" y="0"/>
                  </a:lnTo>
                </a:path>
                <a:path w="440690" h="669290">
                  <a:moveTo>
                    <a:pt x="440447" y="0"/>
                  </a:moveTo>
                  <a:lnTo>
                    <a:pt x="431085" y="39039"/>
                  </a:lnTo>
                  <a:lnTo>
                    <a:pt x="420260" y="90980"/>
                  </a:lnTo>
                  <a:lnTo>
                    <a:pt x="415240" y="116497"/>
                  </a:lnTo>
                  <a:lnTo>
                    <a:pt x="412156" y="132166"/>
                  </a:lnTo>
                  <a:lnTo>
                    <a:pt x="409011" y="147991"/>
                  </a:lnTo>
                  <a:lnTo>
                    <a:pt x="405789" y="163861"/>
                  </a:lnTo>
                  <a:lnTo>
                    <a:pt x="402476" y="179666"/>
                  </a:lnTo>
                  <a:lnTo>
                    <a:pt x="400692" y="188093"/>
                  </a:lnTo>
                  <a:lnTo>
                    <a:pt x="398951" y="196410"/>
                  </a:lnTo>
                  <a:lnTo>
                    <a:pt x="397245" y="204628"/>
                  </a:lnTo>
                  <a:lnTo>
                    <a:pt x="395568" y="212763"/>
                  </a:lnTo>
                  <a:lnTo>
                    <a:pt x="392672" y="226936"/>
                  </a:lnTo>
                  <a:lnTo>
                    <a:pt x="382516" y="274174"/>
                  </a:lnTo>
                  <a:lnTo>
                    <a:pt x="369679" y="319390"/>
                  </a:lnTo>
                  <a:lnTo>
                    <a:pt x="350803" y="363880"/>
                  </a:lnTo>
                  <a:lnTo>
                    <a:pt x="322530" y="408939"/>
                  </a:lnTo>
                  <a:lnTo>
                    <a:pt x="291161" y="450087"/>
                  </a:lnTo>
                  <a:lnTo>
                    <a:pt x="256680" y="492274"/>
                  </a:lnTo>
                  <a:lnTo>
                    <a:pt x="219142" y="533626"/>
                  </a:lnTo>
                  <a:lnTo>
                    <a:pt x="178601" y="572274"/>
                  </a:lnTo>
                  <a:lnTo>
                    <a:pt x="137507" y="604807"/>
                  </a:lnTo>
                  <a:lnTo>
                    <a:pt x="95594" y="631253"/>
                  </a:lnTo>
                  <a:lnTo>
                    <a:pt x="44816" y="654996"/>
                  </a:lnTo>
                  <a:lnTo>
                    <a:pt x="18613" y="663975"/>
                  </a:lnTo>
                  <a:lnTo>
                    <a:pt x="0" y="6689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0" y="0"/>
              <a:ext cx="463076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0" y="669974"/>
                  </a:moveTo>
                  <a:lnTo>
                    <a:pt x="62177" y="652014"/>
                  </a:lnTo>
                  <a:lnTo>
                    <a:pt x="112236" y="628548"/>
                  </a:lnTo>
                  <a:lnTo>
                    <a:pt x="154197" y="602065"/>
                  </a:lnTo>
                  <a:lnTo>
                    <a:pt x="195433" y="569429"/>
                  </a:lnTo>
                  <a:lnTo>
                    <a:pt x="235924" y="530863"/>
                  </a:lnTo>
                  <a:lnTo>
                    <a:pt x="273346" y="489711"/>
                  </a:lnTo>
                  <a:lnTo>
                    <a:pt x="307671" y="447807"/>
                  </a:lnTo>
                  <a:lnTo>
                    <a:pt x="338867" y="406984"/>
                  </a:lnTo>
                  <a:lnTo>
                    <a:pt x="366869" y="362838"/>
                  </a:lnTo>
                  <a:lnTo>
                    <a:pt x="385592" y="319193"/>
                  </a:lnTo>
                  <a:lnTo>
                    <a:pt x="398355" y="274794"/>
                  </a:lnTo>
                  <a:lnTo>
                    <a:pt x="408476" y="228383"/>
                  </a:lnTo>
                  <a:lnTo>
                    <a:pt x="413515" y="204150"/>
                  </a:lnTo>
                  <a:lnTo>
                    <a:pt x="415242" y="195940"/>
                  </a:lnTo>
                  <a:lnTo>
                    <a:pt x="417021" y="187632"/>
                  </a:lnTo>
                  <a:lnTo>
                    <a:pt x="418852" y="179209"/>
                  </a:lnTo>
                  <a:lnTo>
                    <a:pt x="422228" y="163464"/>
                  </a:lnTo>
                  <a:lnTo>
                    <a:pt x="425522" y="147643"/>
                  </a:lnTo>
                  <a:lnTo>
                    <a:pt x="428746" y="131860"/>
                  </a:lnTo>
                  <a:lnTo>
                    <a:pt x="431907" y="116230"/>
                  </a:lnTo>
                  <a:lnTo>
                    <a:pt x="437069" y="90694"/>
                  </a:lnTo>
                  <a:lnTo>
                    <a:pt x="442445" y="64822"/>
                  </a:lnTo>
                  <a:lnTo>
                    <a:pt x="448159" y="38704"/>
                  </a:lnTo>
                  <a:lnTo>
                    <a:pt x="454336" y="12433"/>
                  </a:lnTo>
                  <a:lnTo>
                    <a:pt x="457585" y="0"/>
                  </a:lnTo>
                </a:path>
                <a:path w="461009" h="673100">
                  <a:moveTo>
                    <a:pt x="460659" y="0"/>
                  </a:moveTo>
                  <a:lnTo>
                    <a:pt x="451031" y="39457"/>
                  </a:lnTo>
                  <a:lnTo>
                    <a:pt x="439911" y="91584"/>
                  </a:lnTo>
                  <a:lnTo>
                    <a:pt x="434740" y="117195"/>
                  </a:lnTo>
                  <a:lnTo>
                    <a:pt x="431599" y="132740"/>
                  </a:lnTo>
                  <a:lnTo>
                    <a:pt x="428397" y="148439"/>
                  </a:lnTo>
                  <a:lnTo>
                    <a:pt x="425122" y="164178"/>
                  </a:lnTo>
                  <a:lnTo>
                    <a:pt x="421760" y="179844"/>
                  </a:lnTo>
                  <a:lnTo>
                    <a:pt x="419932" y="188266"/>
                  </a:lnTo>
                  <a:lnTo>
                    <a:pt x="418156" y="196568"/>
                  </a:lnTo>
                  <a:lnTo>
                    <a:pt x="416424" y="204763"/>
                  </a:lnTo>
                  <a:lnTo>
                    <a:pt x="414724" y="212864"/>
                  </a:lnTo>
                  <a:lnTo>
                    <a:pt x="411321" y="229222"/>
                  </a:lnTo>
                  <a:lnTo>
                    <a:pt x="401148" y="275822"/>
                  </a:lnTo>
                  <a:lnTo>
                    <a:pt x="388308" y="320427"/>
                  </a:lnTo>
                  <a:lnTo>
                    <a:pt x="369458" y="364317"/>
                  </a:lnTo>
                  <a:lnTo>
                    <a:pt x="341255" y="408774"/>
                  </a:lnTo>
                  <a:lnTo>
                    <a:pt x="309889" y="449765"/>
                  </a:lnTo>
                  <a:lnTo>
                    <a:pt x="275415" y="491813"/>
                  </a:lnTo>
                  <a:lnTo>
                    <a:pt x="237888" y="533061"/>
                  </a:lnTo>
                  <a:lnTo>
                    <a:pt x="197364" y="571652"/>
                  </a:lnTo>
                  <a:lnTo>
                    <a:pt x="155855" y="604527"/>
                  </a:lnTo>
                  <a:lnTo>
                    <a:pt x="113595" y="631202"/>
                  </a:lnTo>
                  <a:lnTo>
                    <a:pt x="63196" y="654818"/>
                  </a:lnTo>
                  <a:lnTo>
                    <a:pt x="10445" y="670928"/>
                  </a:lnTo>
                  <a:lnTo>
                    <a:pt x="0" y="6729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0"/>
              <a:ext cx="480420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0" y="673362"/>
                  </a:moveTo>
                  <a:lnTo>
                    <a:pt x="54403" y="660683"/>
                  </a:lnTo>
                  <a:lnTo>
                    <a:pt x="105025" y="641071"/>
                  </a:lnTo>
                  <a:lnTo>
                    <a:pt x="150933" y="615857"/>
                  </a:lnTo>
                  <a:lnTo>
                    <a:pt x="192636" y="586218"/>
                  </a:lnTo>
                  <a:lnTo>
                    <a:pt x="253719" y="530565"/>
                  </a:lnTo>
                  <a:lnTo>
                    <a:pt x="291172" y="489499"/>
                  </a:lnTo>
                  <a:lnTo>
                    <a:pt x="325644" y="447629"/>
                  </a:lnTo>
                  <a:lnTo>
                    <a:pt x="357054" y="406806"/>
                  </a:lnTo>
                  <a:lnTo>
                    <a:pt x="385125" y="362889"/>
                  </a:lnTo>
                  <a:lnTo>
                    <a:pt x="403909" y="319494"/>
                  </a:lnTo>
                  <a:lnTo>
                    <a:pt x="416727" y="275365"/>
                  </a:lnTo>
                  <a:lnTo>
                    <a:pt x="426904" y="229248"/>
                  </a:lnTo>
                  <a:lnTo>
                    <a:pt x="432153" y="204310"/>
                  </a:lnTo>
                  <a:lnTo>
                    <a:pt x="433906" y="196109"/>
                  </a:lnTo>
                  <a:lnTo>
                    <a:pt x="435714" y="187805"/>
                  </a:lnTo>
                  <a:lnTo>
                    <a:pt x="437584" y="179387"/>
                  </a:lnTo>
                  <a:lnTo>
                    <a:pt x="440917" y="164123"/>
                  </a:lnTo>
                  <a:lnTo>
                    <a:pt x="444177" y="148785"/>
                  </a:lnTo>
                  <a:lnTo>
                    <a:pt x="447373" y="133483"/>
                  </a:lnTo>
                  <a:lnTo>
                    <a:pt x="450513" y="118326"/>
                  </a:lnTo>
                  <a:lnTo>
                    <a:pt x="455903" y="92358"/>
                  </a:lnTo>
                  <a:lnTo>
                    <a:pt x="461508" y="66048"/>
                  </a:lnTo>
                  <a:lnTo>
                    <a:pt x="467451" y="39493"/>
                  </a:lnTo>
                  <a:lnTo>
                    <a:pt x="473856" y="12789"/>
                  </a:lnTo>
                  <a:lnTo>
                    <a:pt x="477243" y="0"/>
                  </a:lnTo>
                </a:path>
                <a:path w="480695" h="676910">
                  <a:moveTo>
                    <a:pt x="480306" y="0"/>
                  </a:moveTo>
                  <a:lnTo>
                    <a:pt x="470314" y="40303"/>
                  </a:lnTo>
                  <a:lnTo>
                    <a:pt x="458725" y="93381"/>
                  </a:lnTo>
                  <a:lnTo>
                    <a:pt x="450187" y="134498"/>
                  </a:lnTo>
                  <a:lnTo>
                    <a:pt x="447013" y="149682"/>
                  </a:lnTo>
                  <a:lnTo>
                    <a:pt x="443779" y="164905"/>
                  </a:lnTo>
                  <a:lnTo>
                    <a:pt x="440480" y="180061"/>
                  </a:lnTo>
                  <a:lnTo>
                    <a:pt x="438613" y="188459"/>
                  </a:lnTo>
                  <a:lnTo>
                    <a:pt x="436814" y="196748"/>
                  </a:lnTo>
                  <a:lnTo>
                    <a:pt x="435070" y="204942"/>
                  </a:lnTo>
                  <a:lnTo>
                    <a:pt x="433368" y="213055"/>
                  </a:lnTo>
                  <a:lnTo>
                    <a:pt x="429787" y="230022"/>
                  </a:lnTo>
                  <a:lnTo>
                    <a:pt x="419556" y="276348"/>
                  </a:lnTo>
                  <a:lnTo>
                    <a:pt x="406655" y="320700"/>
                  </a:lnTo>
                  <a:lnTo>
                    <a:pt x="387737" y="364357"/>
                  </a:lnTo>
                  <a:lnTo>
                    <a:pt x="359454" y="408597"/>
                  </a:lnTo>
                  <a:lnTo>
                    <a:pt x="327969" y="449502"/>
                  </a:lnTo>
                  <a:lnTo>
                    <a:pt x="293398" y="491469"/>
                  </a:lnTo>
                  <a:lnTo>
                    <a:pt x="255812" y="532654"/>
                  </a:lnTo>
                  <a:lnTo>
                    <a:pt x="215284" y="571208"/>
                  </a:lnTo>
                  <a:lnTo>
                    <a:pt x="173529" y="604279"/>
                  </a:lnTo>
                  <a:lnTo>
                    <a:pt x="131032" y="631101"/>
                  </a:lnTo>
                  <a:lnTo>
                    <a:pt x="81024" y="654585"/>
                  </a:lnTo>
                  <a:lnTo>
                    <a:pt x="28721" y="670725"/>
                  </a:lnTo>
                  <a:lnTo>
                    <a:pt x="2636" y="675998"/>
                  </a:lnTo>
                  <a:lnTo>
                    <a:pt x="0" y="67636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0"/>
              <a:ext cx="500580" cy="6881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0" y="0"/>
              <a:ext cx="499745" cy="679450"/>
            </a:xfrm>
            <a:custGeom>
              <a:avLst/>
              <a:gdLst/>
              <a:ahLst/>
              <a:cxnLst/>
              <a:rect l="l" t="t" r="r" b="b"/>
              <a:pathLst>
                <a:path w="499745" h="679450">
                  <a:moveTo>
                    <a:pt x="0" y="675833"/>
                  </a:moveTo>
                  <a:lnTo>
                    <a:pt x="45755" y="667651"/>
                  </a:lnTo>
                  <a:lnTo>
                    <a:pt x="97187" y="651644"/>
                  </a:lnTo>
                  <a:lnTo>
                    <a:pt x="146390" y="628484"/>
                  </a:lnTo>
                  <a:lnTo>
                    <a:pt x="188882" y="601657"/>
                  </a:lnTo>
                  <a:lnTo>
                    <a:pt x="230680" y="568553"/>
                  </a:lnTo>
                  <a:lnTo>
                    <a:pt x="270949" y="530271"/>
                  </a:lnTo>
                  <a:lnTo>
                    <a:pt x="308462" y="489286"/>
                  </a:lnTo>
                  <a:lnTo>
                    <a:pt x="343092" y="447463"/>
                  </a:lnTo>
                  <a:lnTo>
                    <a:pt x="374710" y="406666"/>
                  </a:lnTo>
                  <a:lnTo>
                    <a:pt x="402854" y="362916"/>
                  </a:lnTo>
                  <a:lnTo>
                    <a:pt x="421702" y="319698"/>
                  </a:lnTo>
                  <a:lnTo>
                    <a:pt x="434580" y="275759"/>
                  </a:lnTo>
                  <a:lnTo>
                    <a:pt x="444814" y="229844"/>
                  </a:lnTo>
                  <a:lnTo>
                    <a:pt x="446008" y="224167"/>
                  </a:lnTo>
                  <a:lnTo>
                    <a:pt x="447227" y="218414"/>
                  </a:lnTo>
                  <a:lnTo>
                    <a:pt x="448497" y="212572"/>
                  </a:lnTo>
                  <a:lnTo>
                    <a:pt x="450214" y="204501"/>
                  </a:lnTo>
                  <a:lnTo>
                    <a:pt x="451988" y="196322"/>
                  </a:lnTo>
                  <a:lnTo>
                    <a:pt x="453818" y="188030"/>
                  </a:lnTo>
                  <a:lnTo>
                    <a:pt x="455698" y="179615"/>
                  </a:lnTo>
                  <a:lnTo>
                    <a:pt x="459027" y="164716"/>
                  </a:lnTo>
                  <a:lnTo>
                    <a:pt x="462286" y="149774"/>
                  </a:lnTo>
                  <a:lnTo>
                    <a:pt x="465503" y="134788"/>
                  </a:lnTo>
                  <a:lnTo>
                    <a:pt x="468703" y="119760"/>
                  </a:lnTo>
                  <a:lnTo>
                    <a:pt x="474297" y="93526"/>
                  </a:lnTo>
                  <a:lnTo>
                    <a:pt x="480106" y="66952"/>
                  </a:lnTo>
                  <a:lnTo>
                    <a:pt x="486246" y="40138"/>
                  </a:lnTo>
                  <a:lnTo>
                    <a:pt x="492833" y="13182"/>
                  </a:lnTo>
                  <a:lnTo>
                    <a:pt x="496376" y="0"/>
                  </a:lnTo>
                </a:path>
                <a:path w="499745" h="679450">
                  <a:moveTo>
                    <a:pt x="499437" y="0"/>
                  </a:moveTo>
                  <a:lnTo>
                    <a:pt x="489107" y="40940"/>
                  </a:lnTo>
                  <a:lnTo>
                    <a:pt x="477133" y="94489"/>
                  </a:lnTo>
                  <a:lnTo>
                    <a:pt x="471523" y="120802"/>
                  </a:lnTo>
                  <a:lnTo>
                    <a:pt x="468336" y="135728"/>
                  </a:lnTo>
                  <a:lnTo>
                    <a:pt x="465141" y="150617"/>
                  </a:lnTo>
                  <a:lnTo>
                    <a:pt x="461907" y="165470"/>
                  </a:lnTo>
                  <a:lnTo>
                    <a:pt x="458607" y="180289"/>
                  </a:lnTo>
                  <a:lnTo>
                    <a:pt x="456715" y="188663"/>
                  </a:lnTo>
                  <a:lnTo>
                    <a:pt x="454897" y="196943"/>
                  </a:lnTo>
                  <a:lnTo>
                    <a:pt x="453133" y="205126"/>
                  </a:lnTo>
                  <a:lnTo>
                    <a:pt x="451406" y="213207"/>
                  </a:lnTo>
                  <a:lnTo>
                    <a:pt x="450136" y="219074"/>
                  </a:lnTo>
                  <a:lnTo>
                    <a:pt x="437424" y="276733"/>
                  </a:lnTo>
                  <a:lnTo>
                    <a:pt x="424459" y="320905"/>
                  </a:lnTo>
                  <a:lnTo>
                    <a:pt x="405451" y="364383"/>
                  </a:lnTo>
                  <a:lnTo>
                    <a:pt x="377035" y="408444"/>
                  </a:lnTo>
                  <a:lnTo>
                    <a:pt x="345285" y="449400"/>
                  </a:lnTo>
                  <a:lnTo>
                    <a:pt x="310539" y="491362"/>
                  </a:lnTo>
                  <a:lnTo>
                    <a:pt x="272938" y="532449"/>
                  </a:lnTo>
                  <a:lnTo>
                    <a:pt x="232623" y="570775"/>
                  </a:lnTo>
                  <a:lnTo>
                    <a:pt x="190591" y="604067"/>
                  </a:lnTo>
                  <a:lnTo>
                    <a:pt x="147825" y="631062"/>
                  </a:lnTo>
                  <a:lnTo>
                    <a:pt x="98252" y="654400"/>
                  </a:lnTo>
                  <a:lnTo>
                    <a:pt x="46441" y="670547"/>
                  </a:lnTo>
                  <a:lnTo>
                    <a:pt x="20384" y="675900"/>
                  </a:lnTo>
                  <a:lnTo>
                    <a:pt x="0" y="6788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7058" y="0"/>
              <a:ext cx="483143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0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0" y="677722"/>
                  </a:moveTo>
                  <a:lnTo>
                    <a:pt x="62854" y="667499"/>
                  </a:lnTo>
                  <a:lnTo>
                    <a:pt x="113730" y="651503"/>
                  </a:lnTo>
                  <a:lnTo>
                    <a:pt x="162473" y="628497"/>
                  </a:lnTo>
                  <a:lnTo>
                    <a:pt x="205271" y="601478"/>
                  </a:lnTo>
                  <a:lnTo>
                    <a:pt x="247411" y="568096"/>
                  </a:lnTo>
                  <a:lnTo>
                    <a:pt x="287613" y="529924"/>
                  </a:lnTo>
                  <a:lnTo>
                    <a:pt x="325166" y="489027"/>
                  </a:lnTo>
                  <a:lnTo>
                    <a:pt x="359910" y="447275"/>
                  </a:lnTo>
                  <a:lnTo>
                    <a:pt x="391683" y="406539"/>
                  </a:lnTo>
                  <a:lnTo>
                    <a:pt x="419967" y="362939"/>
                  </a:lnTo>
                  <a:lnTo>
                    <a:pt x="438908" y="319887"/>
                  </a:lnTo>
                  <a:lnTo>
                    <a:pt x="451847" y="276130"/>
                  </a:lnTo>
                  <a:lnTo>
                    <a:pt x="462130" y="230415"/>
                  </a:lnTo>
                  <a:lnTo>
                    <a:pt x="463361" y="224612"/>
                  </a:lnTo>
                  <a:lnTo>
                    <a:pt x="464619" y="218731"/>
                  </a:lnTo>
                  <a:lnTo>
                    <a:pt x="465927" y="212762"/>
                  </a:lnTo>
                  <a:lnTo>
                    <a:pt x="467668" y="204684"/>
                  </a:lnTo>
                  <a:lnTo>
                    <a:pt x="469464" y="196511"/>
                  </a:lnTo>
                  <a:lnTo>
                    <a:pt x="471317" y="188222"/>
                  </a:lnTo>
                  <a:lnTo>
                    <a:pt x="473229" y="179793"/>
                  </a:lnTo>
                  <a:lnTo>
                    <a:pt x="476591" y="165044"/>
                  </a:lnTo>
                  <a:lnTo>
                    <a:pt x="479892" y="150247"/>
                  </a:lnTo>
                  <a:lnTo>
                    <a:pt x="483157" y="135402"/>
                  </a:lnTo>
                  <a:lnTo>
                    <a:pt x="486412" y="120510"/>
                  </a:lnTo>
                  <a:lnTo>
                    <a:pt x="492182" y="94177"/>
                  </a:lnTo>
                  <a:lnTo>
                    <a:pt x="498155" y="67503"/>
                  </a:lnTo>
                  <a:lnTo>
                    <a:pt x="504445" y="40596"/>
                  </a:lnTo>
                  <a:lnTo>
                    <a:pt x="511164" y="13563"/>
                  </a:lnTo>
                  <a:lnTo>
                    <a:pt x="514921" y="0"/>
                  </a:lnTo>
                </a:path>
                <a:path w="518159" h="680720">
                  <a:moveTo>
                    <a:pt x="517982" y="0"/>
                  </a:moveTo>
                  <a:lnTo>
                    <a:pt x="507291" y="41397"/>
                  </a:lnTo>
                  <a:lnTo>
                    <a:pt x="495000" y="95102"/>
                  </a:lnTo>
                  <a:lnTo>
                    <a:pt x="485989" y="136309"/>
                  </a:lnTo>
                  <a:lnTo>
                    <a:pt x="482742" y="151075"/>
                  </a:lnTo>
                  <a:lnTo>
                    <a:pt x="479457" y="165799"/>
                  </a:lnTo>
                  <a:lnTo>
                    <a:pt x="476112" y="180479"/>
                  </a:lnTo>
                  <a:lnTo>
                    <a:pt x="474198" y="188877"/>
                  </a:lnTo>
                  <a:lnTo>
                    <a:pt x="472353" y="197162"/>
                  </a:lnTo>
                  <a:lnTo>
                    <a:pt x="470565" y="205345"/>
                  </a:lnTo>
                  <a:lnTo>
                    <a:pt x="468822" y="213436"/>
                  </a:lnTo>
                  <a:lnTo>
                    <a:pt x="467527" y="219379"/>
                  </a:lnTo>
                  <a:lnTo>
                    <a:pt x="454695" y="276975"/>
                  </a:lnTo>
                  <a:lnTo>
                    <a:pt x="441667" y="321003"/>
                  </a:lnTo>
                  <a:lnTo>
                    <a:pt x="422575" y="364372"/>
                  </a:lnTo>
                  <a:lnTo>
                    <a:pt x="394045" y="408368"/>
                  </a:lnTo>
                  <a:lnTo>
                    <a:pt x="362082" y="449278"/>
                  </a:lnTo>
                  <a:lnTo>
                    <a:pt x="327187" y="491172"/>
                  </a:lnTo>
                  <a:lnTo>
                    <a:pt x="289551" y="532151"/>
                  </a:lnTo>
                  <a:lnTo>
                    <a:pt x="249366" y="570318"/>
                  </a:lnTo>
                  <a:lnTo>
                    <a:pt x="206929" y="603938"/>
                  </a:lnTo>
                  <a:lnTo>
                    <a:pt x="163845" y="631139"/>
                  </a:lnTo>
                  <a:lnTo>
                    <a:pt x="114775" y="654300"/>
                  </a:lnTo>
                  <a:lnTo>
                    <a:pt x="63553" y="670394"/>
                  </a:lnTo>
                  <a:lnTo>
                    <a:pt x="11080" y="679711"/>
                  </a:lnTo>
                  <a:lnTo>
                    <a:pt x="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7273" y="0"/>
              <a:ext cx="511985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0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0" y="679248"/>
                  </a:moveTo>
                  <a:lnTo>
                    <a:pt x="53642" y="672843"/>
                  </a:lnTo>
                  <a:lnTo>
                    <a:pt x="104852" y="660228"/>
                  </a:lnTo>
                  <a:lnTo>
                    <a:pt x="154044" y="640922"/>
                  </a:lnTo>
                  <a:lnTo>
                    <a:pt x="199629" y="615811"/>
                  </a:lnTo>
                  <a:lnTo>
                    <a:pt x="242103" y="585599"/>
                  </a:lnTo>
                  <a:lnTo>
                    <a:pt x="303229" y="530053"/>
                  </a:lnTo>
                  <a:lnTo>
                    <a:pt x="340841" y="489201"/>
                  </a:lnTo>
                  <a:lnTo>
                    <a:pt x="375859" y="447343"/>
                  </a:lnTo>
                  <a:lnTo>
                    <a:pt x="408028" y="406412"/>
                  </a:lnTo>
                  <a:lnTo>
                    <a:pt x="436439" y="362955"/>
                  </a:lnTo>
                  <a:lnTo>
                    <a:pt x="455464" y="320060"/>
                  </a:lnTo>
                  <a:lnTo>
                    <a:pt x="468462" y="276473"/>
                  </a:lnTo>
                  <a:lnTo>
                    <a:pt x="478792" y="230937"/>
                  </a:lnTo>
                  <a:lnTo>
                    <a:pt x="481357" y="219049"/>
                  </a:lnTo>
                  <a:lnTo>
                    <a:pt x="482691" y="212979"/>
                  </a:lnTo>
                  <a:lnTo>
                    <a:pt x="493364" y="166002"/>
                  </a:lnTo>
                  <a:lnTo>
                    <a:pt x="496572" y="151925"/>
                  </a:lnTo>
                  <a:lnTo>
                    <a:pt x="499752" y="137803"/>
                  </a:lnTo>
                  <a:lnTo>
                    <a:pt x="502922" y="123634"/>
                  </a:lnTo>
                  <a:lnTo>
                    <a:pt x="508983" y="96647"/>
                  </a:lnTo>
                  <a:lnTo>
                    <a:pt x="515257" y="69307"/>
                  </a:lnTo>
                  <a:lnTo>
                    <a:pt x="521849" y="41724"/>
                  </a:lnTo>
                  <a:lnTo>
                    <a:pt x="528868" y="14008"/>
                  </a:lnTo>
                  <a:lnTo>
                    <a:pt x="532784" y="0"/>
                  </a:lnTo>
                </a:path>
                <a:path w="535940" h="682625">
                  <a:moveTo>
                    <a:pt x="535873" y="0"/>
                  </a:moveTo>
                  <a:lnTo>
                    <a:pt x="524796" y="42205"/>
                  </a:lnTo>
                  <a:lnTo>
                    <a:pt x="512040" y="96671"/>
                  </a:lnTo>
                  <a:lnTo>
                    <a:pt x="502801" y="137831"/>
                  </a:lnTo>
                  <a:lnTo>
                    <a:pt x="499569" y="152173"/>
                  </a:lnTo>
                  <a:lnTo>
                    <a:pt x="496309" y="166469"/>
                  </a:lnTo>
                  <a:lnTo>
                    <a:pt x="493003" y="180721"/>
                  </a:lnTo>
                  <a:lnTo>
                    <a:pt x="491061" y="189129"/>
                  </a:lnTo>
                  <a:lnTo>
                    <a:pt x="489187" y="197405"/>
                  </a:lnTo>
                  <a:lnTo>
                    <a:pt x="487370" y="205563"/>
                  </a:lnTo>
                  <a:lnTo>
                    <a:pt x="485599" y="213614"/>
                  </a:lnTo>
                  <a:lnTo>
                    <a:pt x="484240" y="219786"/>
                  </a:lnTo>
                  <a:lnTo>
                    <a:pt x="482920" y="225857"/>
                  </a:lnTo>
                  <a:lnTo>
                    <a:pt x="481637" y="231851"/>
                  </a:lnTo>
                  <a:lnTo>
                    <a:pt x="471232" y="277568"/>
                  </a:lnTo>
                  <a:lnTo>
                    <a:pt x="458145" y="321351"/>
                  </a:lnTo>
                  <a:lnTo>
                    <a:pt x="438996" y="364482"/>
                  </a:lnTo>
                  <a:lnTo>
                    <a:pt x="410403" y="408241"/>
                  </a:lnTo>
                  <a:lnTo>
                    <a:pt x="378193" y="449211"/>
                  </a:lnTo>
                  <a:lnTo>
                    <a:pt x="343105" y="491142"/>
                  </a:lnTo>
                  <a:lnTo>
                    <a:pt x="305379" y="532123"/>
                  </a:lnTo>
                  <a:lnTo>
                    <a:pt x="265254" y="570242"/>
                  </a:lnTo>
                  <a:lnTo>
                    <a:pt x="222712" y="603939"/>
                  </a:lnTo>
                  <a:lnTo>
                    <a:pt x="179580" y="631177"/>
                  </a:lnTo>
                  <a:lnTo>
                    <a:pt x="130837" y="654196"/>
                  </a:lnTo>
                  <a:lnTo>
                    <a:pt x="79999" y="670242"/>
                  </a:lnTo>
                  <a:lnTo>
                    <a:pt x="27632" y="679753"/>
                  </a:lnTo>
                  <a:lnTo>
                    <a:pt x="463" y="682196"/>
                  </a:lnTo>
                  <a:lnTo>
                    <a:pt x="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6197" y="0"/>
              <a:ext cx="537726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0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5" h="683260">
                  <a:moveTo>
                    <a:pt x="0" y="679955"/>
                  </a:moveTo>
                  <a:lnTo>
                    <a:pt x="43200" y="676848"/>
                  </a:lnTo>
                  <a:lnTo>
                    <a:pt x="95064" y="667245"/>
                  </a:lnTo>
                  <a:lnTo>
                    <a:pt x="145005" y="651316"/>
                  </a:lnTo>
                  <a:lnTo>
                    <a:pt x="192918" y="628625"/>
                  </a:lnTo>
                  <a:lnTo>
                    <a:pt x="236101" y="601350"/>
                  </a:lnTo>
                  <a:lnTo>
                    <a:pt x="278731" y="567588"/>
                  </a:lnTo>
                  <a:lnTo>
                    <a:pt x="318155" y="530280"/>
                  </a:lnTo>
                  <a:lnTo>
                    <a:pt x="355308" y="490141"/>
                  </a:lnTo>
                  <a:lnTo>
                    <a:pt x="390415" y="448406"/>
                  </a:lnTo>
                  <a:lnTo>
                    <a:pt x="423702" y="406311"/>
                  </a:lnTo>
                  <a:lnTo>
                    <a:pt x="452183" y="363066"/>
                  </a:lnTo>
                  <a:lnTo>
                    <a:pt x="471270" y="320394"/>
                  </a:lnTo>
                  <a:lnTo>
                    <a:pt x="484327" y="277043"/>
                  </a:lnTo>
                  <a:lnTo>
                    <a:pt x="494720" y="231762"/>
                  </a:lnTo>
                  <a:lnTo>
                    <a:pt x="496041" y="225679"/>
                  </a:lnTo>
                  <a:lnTo>
                    <a:pt x="497387" y="219507"/>
                  </a:lnTo>
                  <a:lnTo>
                    <a:pt x="498784" y="213220"/>
                  </a:lnTo>
                  <a:lnTo>
                    <a:pt x="500568" y="205150"/>
                  </a:lnTo>
                  <a:lnTo>
                    <a:pt x="502413" y="196990"/>
                  </a:lnTo>
                  <a:lnTo>
                    <a:pt x="504321" y="188724"/>
                  </a:lnTo>
                  <a:lnTo>
                    <a:pt x="506290" y="180340"/>
                  </a:lnTo>
                  <a:lnTo>
                    <a:pt x="509548" y="166602"/>
                  </a:lnTo>
                  <a:lnTo>
                    <a:pt x="512762" y="152819"/>
                  </a:lnTo>
                  <a:lnTo>
                    <a:pt x="515950" y="138988"/>
                  </a:lnTo>
                  <a:lnTo>
                    <a:pt x="519130" y="125108"/>
                  </a:lnTo>
                  <a:lnTo>
                    <a:pt x="525399" y="97846"/>
                  </a:lnTo>
                  <a:lnTo>
                    <a:pt x="531876" y="70239"/>
                  </a:lnTo>
                  <a:lnTo>
                    <a:pt x="538670" y="42395"/>
                  </a:lnTo>
                  <a:lnTo>
                    <a:pt x="545889" y="14427"/>
                  </a:lnTo>
                  <a:lnTo>
                    <a:pt x="549973" y="0"/>
                  </a:lnTo>
                </a:path>
                <a:path w="553085" h="683260">
                  <a:moveTo>
                    <a:pt x="553046" y="0"/>
                  </a:moveTo>
                  <a:lnTo>
                    <a:pt x="541512" y="43254"/>
                  </a:lnTo>
                  <a:lnTo>
                    <a:pt x="528190" y="98942"/>
                  </a:lnTo>
                  <a:lnTo>
                    <a:pt x="518748" y="140062"/>
                  </a:lnTo>
                  <a:lnTo>
                    <a:pt x="515590" y="153757"/>
                  </a:lnTo>
                  <a:lnTo>
                    <a:pt x="512408" y="167412"/>
                  </a:lnTo>
                  <a:lnTo>
                    <a:pt x="509186" y="181026"/>
                  </a:lnTo>
                  <a:lnTo>
                    <a:pt x="507213" y="189413"/>
                  </a:lnTo>
                  <a:lnTo>
                    <a:pt x="505312" y="197669"/>
                  </a:lnTo>
                  <a:lnTo>
                    <a:pt x="503478" y="205811"/>
                  </a:lnTo>
                  <a:lnTo>
                    <a:pt x="501705" y="213855"/>
                  </a:lnTo>
                  <a:lnTo>
                    <a:pt x="500308" y="220091"/>
                  </a:lnTo>
                  <a:lnTo>
                    <a:pt x="487197" y="277854"/>
                  </a:lnTo>
                  <a:lnTo>
                    <a:pt x="474043" y="321502"/>
                  </a:lnTo>
                  <a:lnTo>
                    <a:pt x="454800" y="364505"/>
                  </a:lnTo>
                  <a:lnTo>
                    <a:pt x="426077" y="408140"/>
                  </a:lnTo>
                  <a:lnTo>
                    <a:pt x="392719" y="450299"/>
                  </a:lnTo>
                  <a:lnTo>
                    <a:pt x="357524" y="492119"/>
                  </a:lnTo>
                  <a:lnTo>
                    <a:pt x="320255" y="532366"/>
                  </a:lnTo>
                  <a:lnTo>
                    <a:pt x="280675" y="569811"/>
                  </a:lnTo>
                  <a:lnTo>
                    <a:pt x="237771" y="603799"/>
                  </a:lnTo>
                  <a:lnTo>
                    <a:pt x="194315" y="631253"/>
                  </a:lnTo>
                  <a:lnTo>
                    <a:pt x="146066" y="654090"/>
                  </a:lnTo>
                  <a:lnTo>
                    <a:pt x="95788" y="670115"/>
                  </a:lnTo>
                  <a:lnTo>
                    <a:pt x="43653" y="679801"/>
                  </a:lnTo>
                  <a:lnTo>
                    <a:pt x="16448" y="682337"/>
                  </a:lnTo>
                  <a:lnTo>
                    <a:pt x="0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571604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0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0" y="680473"/>
                  </a:moveTo>
                  <a:lnTo>
                    <a:pt x="58276" y="676932"/>
                  </a:lnTo>
                  <a:lnTo>
                    <a:pt x="110119" y="667131"/>
                  </a:lnTo>
                  <a:lnTo>
                    <a:pt x="159480" y="651224"/>
                  </a:lnTo>
                  <a:lnTo>
                    <a:pt x="206880" y="628726"/>
                  </a:lnTo>
                  <a:lnTo>
                    <a:pt x="250384" y="601232"/>
                  </a:lnTo>
                  <a:lnTo>
                    <a:pt x="293392" y="567156"/>
                  </a:lnTo>
                  <a:lnTo>
                    <a:pt x="332776" y="529954"/>
                  </a:lnTo>
                  <a:lnTo>
                    <a:pt x="369984" y="489909"/>
                  </a:lnTo>
                  <a:lnTo>
                    <a:pt x="405219" y="448263"/>
                  </a:lnTo>
                  <a:lnTo>
                    <a:pt x="438680" y="406260"/>
                  </a:lnTo>
                  <a:lnTo>
                    <a:pt x="467262" y="363143"/>
                  </a:lnTo>
                  <a:lnTo>
                    <a:pt x="486428" y="320621"/>
                  </a:lnTo>
                  <a:lnTo>
                    <a:pt x="499547" y="277437"/>
                  </a:lnTo>
                  <a:lnTo>
                    <a:pt x="509991" y="232334"/>
                  </a:lnTo>
                  <a:lnTo>
                    <a:pt x="511350" y="226136"/>
                  </a:lnTo>
                  <a:lnTo>
                    <a:pt x="512747" y="219837"/>
                  </a:lnTo>
                  <a:lnTo>
                    <a:pt x="514182" y="213436"/>
                  </a:lnTo>
                  <a:lnTo>
                    <a:pt x="515969" y="205402"/>
                  </a:lnTo>
                  <a:lnTo>
                    <a:pt x="517828" y="197258"/>
                  </a:lnTo>
                  <a:lnTo>
                    <a:pt x="519766" y="188992"/>
                  </a:lnTo>
                  <a:lnTo>
                    <a:pt x="521789" y="180594"/>
                  </a:lnTo>
                  <a:lnTo>
                    <a:pt x="524624" y="168783"/>
                  </a:lnTo>
                  <a:lnTo>
                    <a:pt x="527441" y="156935"/>
                  </a:lnTo>
                  <a:lnTo>
                    <a:pt x="530247" y="145052"/>
                  </a:lnTo>
                  <a:lnTo>
                    <a:pt x="533054" y="133134"/>
                  </a:lnTo>
                  <a:lnTo>
                    <a:pt x="539921" y="104026"/>
                  </a:lnTo>
                  <a:lnTo>
                    <a:pt x="547003" y="74539"/>
                  </a:lnTo>
                  <a:lnTo>
                    <a:pt x="554398" y="44791"/>
                  </a:lnTo>
                  <a:lnTo>
                    <a:pt x="562201" y="14897"/>
                  </a:lnTo>
                  <a:lnTo>
                    <a:pt x="566493" y="0"/>
                  </a:lnTo>
                </a:path>
                <a:path w="569595" h="683895">
                  <a:moveTo>
                    <a:pt x="569547" y="0"/>
                  </a:moveTo>
                  <a:lnTo>
                    <a:pt x="557254" y="45536"/>
                  </a:lnTo>
                  <a:lnTo>
                    <a:pt x="542796" y="104752"/>
                  </a:lnTo>
                  <a:lnTo>
                    <a:pt x="533120" y="145766"/>
                  </a:lnTo>
                  <a:lnTo>
                    <a:pt x="530317" y="157642"/>
                  </a:lnTo>
                  <a:lnTo>
                    <a:pt x="527505" y="169484"/>
                  </a:lnTo>
                  <a:lnTo>
                    <a:pt x="524672" y="181292"/>
                  </a:lnTo>
                  <a:lnTo>
                    <a:pt x="522664" y="189668"/>
                  </a:lnTo>
                  <a:lnTo>
                    <a:pt x="520730" y="197923"/>
                  </a:lnTo>
                  <a:lnTo>
                    <a:pt x="518866" y="206063"/>
                  </a:lnTo>
                  <a:lnTo>
                    <a:pt x="517065" y="214096"/>
                  </a:lnTo>
                  <a:lnTo>
                    <a:pt x="515630" y="220472"/>
                  </a:lnTo>
                  <a:lnTo>
                    <a:pt x="502394" y="278284"/>
                  </a:lnTo>
                  <a:lnTo>
                    <a:pt x="489183" y="321757"/>
                  </a:lnTo>
                  <a:lnTo>
                    <a:pt x="469860" y="364607"/>
                  </a:lnTo>
                  <a:lnTo>
                    <a:pt x="441017" y="408114"/>
                  </a:lnTo>
                  <a:lnTo>
                    <a:pt x="407524" y="450161"/>
                  </a:lnTo>
                  <a:lnTo>
                    <a:pt x="372224" y="491872"/>
                  </a:lnTo>
                  <a:lnTo>
                    <a:pt x="334900" y="532024"/>
                  </a:lnTo>
                  <a:lnTo>
                    <a:pt x="295335" y="569392"/>
                  </a:lnTo>
                  <a:lnTo>
                    <a:pt x="252021" y="603713"/>
                  </a:lnTo>
                  <a:lnTo>
                    <a:pt x="208201" y="631406"/>
                  </a:lnTo>
                  <a:lnTo>
                    <a:pt x="160509" y="654047"/>
                  </a:lnTo>
                  <a:lnTo>
                    <a:pt x="110855" y="670039"/>
                  </a:lnTo>
                  <a:lnTo>
                    <a:pt x="58568" y="679889"/>
                  </a:lnTo>
                  <a:lnTo>
                    <a:pt x="3756" y="683539"/>
                  </a:lnTo>
                  <a:lnTo>
                    <a:pt x="0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2500" y="0"/>
              <a:ext cx="516013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0" y="680374"/>
                  </a:moveTo>
                  <a:lnTo>
                    <a:pt x="45710" y="679728"/>
                  </a:lnTo>
                  <a:lnTo>
                    <a:pt x="98679" y="672878"/>
                  </a:lnTo>
                  <a:lnTo>
                    <a:pt x="149130" y="659933"/>
                  </a:lnTo>
                  <a:lnTo>
                    <a:pt x="196791" y="640913"/>
                  </a:lnTo>
                  <a:lnTo>
                    <a:pt x="242146" y="615837"/>
                  </a:lnTo>
                  <a:lnTo>
                    <a:pt x="285622" y="584883"/>
                  </a:lnTo>
                  <a:lnTo>
                    <a:pt x="346561" y="529778"/>
                  </a:lnTo>
                  <a:lnTo>
                    <a:pt x="383789" y="489830"/>
                  </a:lnTo>
                  <a:lnTo>
                    <a:pt x="419177" y="448209"/>
                  </a:lnTo>
                  <a:lnTo>
                    <a:pt x="452873" y="406184"/>
                  </a:lnTo>
                  <a:lnTo>
                    <a:pt x="481574" y="363209"/>
                  </a:lnTo>
                  <a:lnTo>
                    <a:pt x="500821" y="320831"/>
                  </a:lnTo>
                  <a:lnTo>
                    <a:pt x="514002" y="277800"/>
                  </a:lnTo>
                  <a:lnTo>
                    <a:pt x="524501" y="232867"/>
                  </a:lnTo>
                  <a:lnTo>
                    <a:pt x="525898" y="226581"/>
                  </a:lnTo>
                  <a:lnTo>
                    <a:pt x="527320" y="220193"/>
                  </a:lnTo>
                  <a:lnTo>
                    <a:pt x="536515" y="180886"/>
                  </a:lnTo>
                  <a:lnTo>
                    <a:pt x="539307" y="169473"/>
                  </a:lnTo>
                  <a:lnTo>
                    <a:pt x="542087" y="158021"/>
                  </a:lnTo>
                  <a:lnTo>
                    <a:pt x="544862" y="146534"/>
                  </a:lnTo>
                  <a:lnTo>
                    <a:pt x="547640" y="135014"/>
                  </a:lnTo>
                  <a:lnTo>
                    <a:pt x="554745" y="105542"/>
                  </a:lnTo>
                  <a:lnTo>
                    <a:pt x="562062" y="75692"/>
                  </a:lnTo>
                  <a:lnTo>
                    <a:pt x="569687" y="45585"/>
                  </a:lnTo>
                  <a:lnTo>
                    <a:pt x="577714" y="15342"/>
                  </a:lnTo>
                  <a:lnTo>
                    <a:pt x="582191" y="0"/>
                  </a:lnTo>
                </a:path>
                <a:path w="585470" h="683895">
                  <a:moveTo>
                    <a:pt x="585309" y="0"/>
                  </a:moveTo>
                  <a:lnTo>
                    <a:pt x="572436" y="46835"/>
                  </a:lnTo>
                  <a:lnTo>
                    <a:pt x="557263" y="107664"/>
                  </a:lnTo>
                  <a:lnTo>
                    <a:pt x="547395" y="148620"/>
                  </a:lnTo>
                  <a:lnTo>
                    <a:pt x="544733" y="159645"/>
                  </a:lnTo>
                  <a:lnTo>
                    <a:pt x="542064" y="170642"/>
                  </a:lnTo>
                  <a:lnTo>
                    <a:pt x="539385" y="181610"/>
                  </a:lnTo>
                  <a:lnTo>
                    <a:pt x="537343" y="189976"/>
                  </a:lnTo>
                  <a:lnTo>
                    <a:pt x="528819" y="227140"/>
                  </a:lnTo>
                  <a:lnTo>
                    <a:pt x="527434" y="233363"/>
                  </a:lnTo>
                  <a:lnTo>
                    <a:pt x="516880" y="278592"/>
                  </a:lnTo>
                  <a:lnTo>
                    <a:pt x="503606" y="321923"/>
                  </a:lnTo>
                  <a:lnTo>
                    <a:pt x="484193" y="364640"/>
                  </a:lnTo>
                  <a:lnTo>
                    <a:pt x="455222" y="408026"/>
                  </a:lnTo>
                  <a:lnTo>
                    <a:pt x="421445" y="450130"/>
                  </a:lnTo>
                  <a:lnTo>
                    <a:pt x="385966" y="491839"/>
                  </a:lnTo>
                  <a:lnTo>
                    <a:pt x="348634" y="531891"/>
                  </a:lnTo>
                  <a:lnTo>
                    <a:pt x="309299" y="569024"/>
                  </a:lnTo>
                  <a:lnTo>
                    <a:pt x="265671" y="603595"/>
                  </a:lnTo>
                  <a:lnTo>
                    <a:pt x="221567" y="631469"/>
                  </a:lnTo>
                  <a:lnTo>
                    <a:pt x="174317" y="653953"/>
                  </a:lnTo>
                  <a:lnTo>
                    <a:pt x="125162" y="669950"/>
                  </a:lnTo>
                  <a:lnTo>
                    <a:pt x="72938" y="679985"/>
                  </a:lnTo>
                  <a:lnTo>
                    <a:pt x="18152" y="683781"/>
                  </a:lnTo>
                  <a:lnTo>
                    <a:pt x="0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9243" y="0"/>
              <a:ext cx="541630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10" h="684530">
                  <a:moveTo>
                    <a:pt x="0" y="680382"/>
                  </a:moveTo>
                  <a:lnTo>
                    <a:pt x="59254" y="679866"/>
                  </a:lnTo>
                  <a:lnTo>
                    <a:pt x="112439" y="672807"/>
                  </a:lnTo>
                  <a:lnTo>
                    <a:pt x="162381" y="659810"/>
                  </a:lnTo>
                  <a:lnTo>
                    <a:pt x="209605" y="640857"/>
                  </a:lnTo>
                  <a:lnTo>
                    <a:pt x="254884" y="615794"/>
                  </a:lnTo>
                  <a:lnTo>
                    <a:pt x="298639" y="584644"/>
                  </a:lnTo>
                  <a:lnTo>
                    <a:pt x="359592" y="529570"/>
                  </a:lnTo>
                  <a:lnTo>
                    <a:pt x="396855" y="489715"/>
                  </a:lnTo>
                  <a:lnTo>
                    <a:pt x="432392" y="448150"/>
                  </a:lnTo>
                  <a:lnTo>
                    <a:pt x="466307" y="406158"/>
                  </a:lnTo>
                  <a:lnTo>
                    <a:pt x="495089" y="363327"/>
                  </a:lnTo>
                  <a:lnTo>
                    <a:pt x="514409" y="321127"/>
                  </a:lnTo>
                  <a:lnTo>
                    <a:pt x="527655" y="278301"/>
                  </a:lnTo>
                  <a:lnTo>
                    <a:pt x="538214" y="233591"/>
                  </a:lnTo>
                  <a:lnTo>
                    <a:pt x="541110" y="220624"/>
                  </a:lnTo>
                  <a:lnTo>
                    <a:pt x="542646" y="213982"/>
                  </a:lnTo>
                  <a:lnTo>
                    <a:pt x="553038" y="170782"/>
                  </a:lnTo>
                  <a:lnTo>
                    <a:pt x="555624" y="160342"/>
                  </a:lnTo>
                  <a:lnTo>
                    <a:pt x="558208" y="149871"/>
                  </a:lnTo>
                  <a:lnTo>
                    <a:pt x="560795" y="139369"/>
                  </a:lnTo>
                  <a:lnTo>
                    <a:pt x="568294" y="108948"/>
                  </a:lnTo>
                  <a:lnTo>
                    <a:pt x="576012" y="78136"/>
                  </a:lnTo>
                  <a:lnTo>
                    <a:pt x="584040" y="47058"/>
                  </a:lnTo>
                  <a:lnTo>
                    <a:pt x="592468" y="15837"/>
                  </a:lnTo>
                  <a:lnTo>
                    <a:pt x="597138" y="0"/>
                  </a:lnTo>
                </a:path>
                <a:path w="600710" h="684530">
                  <a:moveTo>
                    <a:pt x="600252" y="0"/>
                  </a:moveTo>
                  <a:lnTo>
                    <a:pt x="586956" y="47689"/>
                  </a:lnTo>
                  <a:lnTo>
                    <a:pt x="571284" y="109254"/>
                  </a:lnTo>
                  <a:lnTo>
                    <a:pt x="561194" y="150166"/>
                  </a:lnTo>
                  <a:lnTo>
                    <a:pt x="558577" y="160780"/>
                  </a:lnTo>
                  <a:lnTo>
                    <a:pt x="555957" y="171363"/>
                  </a:lnTo>
                  <a:lnTo>
                    <a:pt x="553327" y="181914"/>
                  </a:lnTo>
                  <a:lnTo>
                    <a:pt x="551255" y="190284"/>
                  </a:lnTo>
                  <a:lnTo>
                    <a:pt x="549279" y="198521"/>
                  </a:lnTo>
                  <a:lnTo>
                    <a:pt x="547383" y="206637"/>
                  </a:lnTo>
                  <a:lnTo>
                    <a:pt x="545555" y="214642"/>
                  </a:lnTo>
                  <a:lnTo>
                    <a:pt x="544031" y="221259"/>
                  </a:lnTo>
                  <a:lnTo>
                    <a:pt x="542570" y="227761"/>
                  </a:lnTo>
                  <a:lnTo>
                    <a:pt x="541135" y="234162"/>
                  </a:lnTo>
                  <a:lnTo>
                    <a:pt x="530507" y="279153"/>
                  </a:lnTo>
                  <a:lnTo>
                    <a:pt x="517164" y="322267"/>
                  </a:lnTo>
                  <a:lnTo>
                    <a:pt x="497687" y="364787"/>
                  </a:lnTo>
                  <a:lnTo>
                    <a:pt x="468656" y="408000"/>
                  </a:lnTo>
                  <a:lnTo>
                    <a:pt x="434696" y="450044"/>
                  </a:lnTo>
                  <a:lnTo>
                    <a:pt x="399087" y="491682"/>
                  </a:lnTo>
                  <a:lnTo>
                    <a:pt x="361709" y="531646"/>
                  </a:lnTo>
                  <a:lnTo>
                    <a:pt x="322441" y="568668"/>
                  </a:lnTo>
                  <a:lnTo>
                    <a:pt x="278488" y="603516"/>
                  </a:lnTo>
                  <a:lnTo>
                    <a:pt x="234087" y="631583"/>
                  </a:lnTo>
                  <a:lnTo>
                    <a:pt x="187296" y="653894"/>
                  </a:lnTo>
                  <a:lnTo>
                    <a:pt x="138647" y="669861"/>
                  </a:lnTo>
                  <a:lnTo>
                    <a:pt x="86529" y="680053"/>
                  </a:lnTo>
                  <a:lnTo>
                    <a:pt x="31763" y="684072"/>
                  </a:lnTo>
                  <a:lnTo>
                    <a:pt x="0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0" y="0"/>
              <a:ext cx="616220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0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80" h="684530">
                  <a:moveTo>
                    <a:pt x="0" y="680534"/>
                  </a:moveTo>
                  <a:lnTo>
                    <a:pt x="44498" y="681393"/>
                  </a:lnTo>
                  <a:lnTo>
                    <a:pt x="98943" y="677221"/>
                  </a:lnTo>
                  <a:lnTo>
                    <a:pt x="150606" y="666953"/>
                  </a:lnTo>
                  <a:lnTo>
                    <a:pt x="198317" y="651127"/>
                  </a:lnTo>
                  <a:lnTo>
                    <a:pt x="244256" y="629158"/>
                  </a:lnTo>
                  <a:lnTo>
                    <a:pt x="288738" y="601042"/>
                  </a:lnTo>
                  <a:lnTo>
                    <a:pt x="332839" y="566077"/>
                  </a:lnTo>
                  <a:lnTo>
                    <a:pt x="371831" y="529352"/>
                  </a:lnTo>
                  <a:lnTo>
                    <a:pt x="409127" y="489590"/>
                  </a:lnTo>
                  <a:lnTo>
                    <a:pt x="444795" y="448082"/>
                  </a:lnTo>
                  <a:lnTo>
                    <a:pt x="478901" y="406121"/>
                  </a:lnTo>
                  <a:lnTo>
                    <a:pt x="507786" y="363439"/>
                  </a:lnTo>
                  <a:lnTo>
                    <a:pt x="527174" y="321404"/>
                  </a:lnTo>
                  <a:lnTo>
                    <a:pt x="540466" y="278756"/>
                  </a:lnTo>
                  <a:lnTo>
                    <a:pt x="551063" y="234239"/>
                  </a:lnTo>
                  <a:lnTo>
                    <a:pt x="554060" y="221043"/>
                  </a:lnTo>
                  <a:lnTo>
                    <a:pt x="555635" y="214249"/>
                  </a:lnTo>
                  <a:lnTo>
                    <a:pt x="565932" y="172187"/>
                  </a:lnTo>
                  <a:lnTo>
                    <a:pt x="568289" y="162854"/>
                  </a:lnTo>
                  <a:lnTo>
                    <a:pt x="570643" y="153494"/>
                  </a:lnTo>
                  <a:lnTo>
                    <a:pt x="572996" y="144107"/>
                  </a:lnTo>
                  <a:lnTo>
                    <a:pt x="580933" y="112639"/>
                  </a:lnTo>
                  <a:lnTo>
                    <a:pt x="589088" y="80767"/>
                  </a:lnTo>
                  <a:lnTo>
                    <a:pt x="597550" y="48622"/>
                  </a:lnTo>
                  <a:lnTo>
                    <a:pt x="606409" y="16332"/>
                  </a:lnTo>
                  <a:lnTo>
                    <a:pt x="611277" y="0"/>
                  </a:lnTo>
                </a:path>
                <a:path w="614680" h="684530">
                  <a:moveTo>
                    <a:pt x="614407" y="0"/>
                  </a:moveTo>
                  <a:lnTo>
                    <a:pt x="600462" y="49260"/>
                  </a:lnTo>
                  <a:lnTo>
                    <a:pt x="583911" y="112962"/>
                  </a:lnTo>
                  <a:lnTo>
                    <a:pt x="573627" y="153807"/>
                  </a:lnTo>
                  <a:lnTo>
                    <a:pt x="571235" y="163304"/>
                  </a:lnTo>
                  <a:lnTo>
                    <a:pt x="568840" y="172776"/>
                  </a:lnTo>
                  <a:lnTo>
                    <a:pt x="566442" y="182220"/>
                  </a:lnTo>
                  <a:lnTo>
                    <a:pt x="564336" y="190583"/>
                  </a:lnTo>
                  <a:lnTo>
                    <a:pt x="555457" y="228295"/>
                  </a:lnTo>
                  <a:lnTo>
                    <a:pt x="553984" y="234810"/>
                  </a:lnTo>
                  <a:lnTo>
                    <a:pt x="543320" y="279617"/>
                  </a:lnTo>
                  <a:lnTo>
                    <a:pt x="529931" y="322558"/>
                  </a:lnTo>
                  <a:lnTo>
                    <a:pt x="510373" y="364912"/>
                  </a:lnTo>
                  <a:lnTo>
                    <a:pt x="481200" y="407962"/>
                  </a:lnTo>
                  <a:lnTo>
                    <a:pt x="447114" y="449930"/>
                  </a:lnTo>
                  <a:lnTo>
                    <a:pt x="411410" y="491490"/>
                  </a:lnTo>
                  <a:lnTo>
                    <a:pt x="373997" y="531374"/>
                  </a:lnTo>
                  <a:lnTo>
                    <a:pt x="334782" y="568312"/>
                  </a:lnTo>
                  <a:lnTo>
                    <a:pt x="290414" y="603493"/>
                  </a:lnTo>
                  <a:lnTo>
                    <a:pt x="245666" y="631787"/>
                  </a:lnTo>
                  <a:lnTo>
                    <a:pt x="199401" y="653901"/>
                  </a:lnTo>
                  <a:lnTo>
                    <a:pt x="151356" y="669823"/>
                  </a:lnTo>
                  <a:lnTo>
                    <a:pt x="99260" y="680180"/>
                  </a:lnTo>
                  <a:lnTo>
                    <a:pt x="44574" y="684365"/>
                  </a:lnTo>
                  <a:lnTo>
                    <a:pt x="0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10661" y="0"/>
              <a:ext cx="520044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0" y="680520"/>
                  </a:moveTo>
                  <a:lnTo>
                    <a:pt x="3546" y="680822"/>
                  </a:lnTo>
                  <a:lnTo>
                    <a:pt x="56437" y="681672"/>
                  </a:lnTo>
                  <a:lnTo>
                    <a:pt x="83811" y="680293"/>
                  </a:lnTo>
                  <a:lnTo>
                    <a:pt x="136901" y="672901"/>
                  </a:lnTo>
                  <a:lnTo>
                    <a:pt x="186285" y="659736"/>
                  </a:lnTo>
                  <a:lnTo>
                    <a:pt x="232388" y="641020"/>
                  </a:lnTo>
                  <a:lnTo>
                    <a:pt x="277499" y="615990"/>
                  </a:lnTo>
                  <a:lnTo>
                    <a:pt x="322004" y="584287"/>
                  </a:lnTo>
                  <a:lnTo>
                    <a:pt x="383140" y="529163"/>
                  </a:lnTo>
                  <a:lnTo>
                    <a:pt x="420475" y="489497"/>
                  </a:lnTo>
                  <a:lnTo>
                    <a:pt x="456302" y="448033"/>
                  </a:lnTo>
                  <a:lnTo>
                    <a:pt x="490637" y="406082"/>
                  </a:lnTo>
                  <a:lnTo>
                    <a:pt x="519645" y="363527"/>
                  </a:lnTo>
                  <a:lnTo>
                    <a:pt x="539124" y="321624"/>
                  </a:lnTo>
                  <a:lnTo>
                    <a:pt x="552486" y="279116"/>
                  </a:lnTo>
                  <a:lnTo>
                    <a:pt x="563142" y="234746"/>
                  </a:lnTo>
                  <a:lnTo>
                    <a:pt x="566190" y="221398"/>
                  </a:lnTo>
                  <a:lnTo>
                    <a:pt x="567803" y="214528"/>
                  </a:lnTo>
                  <a:lnTo>
                    <a:pt x="578046" y="173261"/>
                  </a:lnTo>
                  <a:lnTo>
                    <a:pt x="580261" y="164658"/>
                  </a:lnTo>
                  <a:lnTo>
                    <a:pt x="582476" y="156031"/>
                  </a:lnTo>
                  <a:lnTo>
                    <a:pt x="584694" y="147383"/>
                  </a:lnTo>
                  <a:lnTo>
                    <a:pt x="592959" y="115225"/>
                  </a:lnTo>
                  <a:lnTo>
                    <a:pt x="601451" y="82657"/>
                  </a:lnTo>
                  <a:lnTo>
                    <a:pt x="610257" y="49814"/>
                  </a:lnTo>
                  <a:lnTo>
                    <a:pt x="619466" y="16827"/>
                  </a:lnTo>
                  <a:lnTo>
                    <a:pt x="624539" y="0"/>
                  </a:lnTo>
                </a:path>
                <a:path w="628015" h="685165">
                  <a:moveTo>
                    <a:pt x="627662" y="0"/>
                  </a:moveTo>
                  <a:lnTo>
                    <a:pt x="613081" y="50831"/>
                  </a:lnTo>
                  <a:lnTo>
                    <a:pt x="595660" y="116629"/>
                  </a:lnTo>
                  <a:lnTo>
                    <a:pt x="585175" y="157405"/>
                  </a:lnTo>
                  <a:lnTo>
                    <a:pt x="583017" y="165814"/>
                  </a:lnTo>
                  <a:lnTo>
                    <a:pt x="580859" y="174198"/>
                  </a:lnTo>
                  <a:lnTo>
                    <a:pt x="578699" y="182562"/>
                  </a:lnTo>
                  <a:lnTo>
                    <a:pt x="576572" y="190936"/>
                  </a:lnTo>
                  <a:lnTo>
                    <a:pt x="567561" y="228739"/>
                  </a:lnTo>
                  <a:lnTo>
                    <a:pt x="566050" y="235343"/>
                  </a:lnTo>
                  <a:lnTo>
                    <a:pt x="555328" y="280001"/>
                  </a:lnTo>
                  <a:lnTo>
                    <a:pt x="541874" y="322798"/>
                  </a:lnTo>
                  <a:lnTo>
                    <a:pt x="522236" y="365020"/>
                  </a:lnTo>
                  <a:lnTo>
                    <a:pt x="492961" y="407949"/>
                  </a:lnTo>
                  <a:lnTo>
                    <a:pt x="458574" y="449955"/>
                  </a:lnTo>
                  <a:lnTo>
                    <a:pt x="422676" y="491494"/>
                  </a:lnTo>
                  <a:lnTo>
                    <a:pt x="385241" y="531259"/>
                  </a:lnTo>
                  <a:lnTo>
                    <a:pt x="346238" y="567943"/>
                  </a:lnTo>
                  <a:lnTo>
                    <a:pt x="301568" y="603411"/>
                  </a:lnTo>
                  <a:lnTo>
                    <a:pt x="256487" y="631926"/>
                  </a:lnTo>
                  <a:lnTo>
                    <a:pt x="210723" y="653856"/>
                  </a:lnTo>
                  <a:lnTo>
                    <a:pt x="163206" y="669747"/>
                  </a:lnTo>
                  <a:lnTo>
                    <a:pt x="111212" y="680302"/>
                  </a:lnTo>
                  <a:lnTo>
                    <a:pt x="56513" y="684656"/>
                  </a:lnTo>
                  <a:lnTo>
                    <a:pt x="3437" y="683804"/>
                  </a:lnTo>
                  <a:lnTo>
                    <a:pt x="0" y="6835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0"/>
              <a:ext cx="640347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0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80" h="685165">
                  <a:moveTo>
                    <a:pt x="0" y="680096"/>
                  </a:moveTo>
                  <a:lnTo>
                    <a:pt x="14620" y="681291"/>
                  </a:lnTo>
                  <a:lnTo>
                    <a:pt x="67464" y="681964"/>
                  </a:lnTo>
                  <a:lnTo>
                    <a:pt x="94953" y="680492"/>
                  </a:lnTo>
                  <a:lnTo>
                    <a:pt x="147991" y="672929"/>
                  </a:lnTo>
                  <a:lnTo>
                    <a:pt x="196927" y="659705"/>
                  </a:lnTo>
                  <a:lnTo>
                    <a:pt x="242525" y="641111"/>
                  </a:lnTo>
                  <a:lnTo>
                    <a:pt x="287552" y="616104"/>
                  </a:lnTo>
                  <a:lnTo>
                    <a:pt x="332410" y="584144"/>
                  </a:lnTo>
                  <a:lnTo>
                    <a:pt x="391485" y="531215"/>
                  </a:lnTo>
                  <a:lnTo>
                    <a:pt x="427351" y="493531"/>
                  </a:lnTo>
                  <a:lnTo>
                    <a:pt x="463635" y="451946"/>
                  </a:lnTo>
                  <a:lnTo>
                    <a:pt x="501474" y="406057"/>
                  </a:lnTo>
                  <a:lnTo>
                    <a:pt x="530609" y="363627"/>
                  </a:lnTo>
                  <a:lnTo>
                    <a:pt x="550177" y="321871"/>
                  </a:lnTo>
                  <a:lnTo>
                    <a:pt x="563609" y="279530"/>
                  </a:lnTo>
                  <a:lnTo>
                    <a:pt x="574334" y="235343"/>
                  </a:lnTo>
                  <a:lnTo>
                    <a:pt x="575871" y="228650"/>
                  </a:lnTo>
                  <a:lnTo>
                    <a:pt x="577446" y="221830"/>
                  </a:lnTo>
                  <a:lnTo>
                    <a:pt x="579097" y="214871"/>
                  </a:lnTo>
                  <a:lnTo>
                    <a:pt x="581104" y="206382"/>
                  </a:lnTo>
                  <a:lnTo>
                    <a:pt x="583115" y="198140"/>
                  </a:lnTo>
                  <a:lnTo>
                    <a:pt x="594502" y="154304"/>
                  </a:lnTo>
                  <a:lnTo>
                    <a:pt x="612442" y="86421"/>
                  </a:lnTo>
                  <a:lnTo>
                    <a:pt x="631687" y="17348"/>
                  </a:lnTo>
                  <a:lnTo>
                    <a:pt x="636971" y="0"/>
                  </a:lnTo>
                </a:path>
                <a:path w="640080" h="685165">
                  <a:moveTo>
                    <a:pt x="640071" y="0"/>
                  </a:moveTo>
                  <a:lnTo>
                    <a:pt x="624614" y="53131"/>
                  </a:lnTo>
                  <a:lnTo>
                    <a:pt x="605930" y="122415"/>
                  </a:lnTo>
                  <a:lnTo>
                    <a:pt x="590057" y="182930"/>
                  </a:lnTo>
                  <a:lnTo>
                    <a:pt x="581980" y="215569"/>
                  </a:lnTo>
                  <a:lnTo>
                    <a:pt x="580316" y="222580"/>
                  </a:lnTo>
                  <a:lnTo>
                    <a:pt x="578728" y="229450"/>
                  </a:lnTo>
                  <a:lnTo>
                    <a:pt x="577166" y="236219"/>
                  </a:lnTo>
                  <a:lnTo>
                    <a:pt x="566388" y="280622"/>
                  </a:lnTo>
                  <a:lnTo>
                    <a:pt x="552873" y="323188"/>
                  </a:lnTo>
                  <a:lnTo>
                    <a:pt x="533159" y="365198"/>
                  </a:lnTo>
                  <a:lnTo>
                    <a:pt x="503786" y="407936"/>
                  </a:lnTo>
                  <a:lnTo>
                    <a:pt x="465742" y="454021"/>
                  </a:lnTo>
                  <a:lnTo>
                    <a:pt x="429313" y="495742"/>
                  </a:lnTo>
                  <a:lnTo>
                    <a:pt x="393379" y="533489"/>
                  </a:lnTo>
                  <a:lnTo>
                    <a:pt x="356821" y="567651"/>
                  </a:lnTo>
                  <a:lnTo>
                    <a:pt x="311747" y="603396"/>
                  </a:lnTo>
                  <a:lnTo>
                    <a:pt x="266359" y="632091"/>
                  </a:lnTo>
                  <a:lnTo>
                    <a:pt x="221068" y="653854"/>
                  </a:lnTo>
                  <a:lnTo>
                    <a:pt x="174119" y="669721"/>
                  </a:lnTo>
                  <a:lnTo>
                    <a:pt x="122186" y="680421"/>
                  </a:lnTo>
                  <a:lnTo>
                    <a:pt x="67528" y="684949"/>
                  </a:lnTo>
                  <a:lnTo>
                    <a:pt x="14493" y="684271"/>
                  </a:lnTo>
                  <a:lnTo>
                    <a:pt x="0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0"/>
              <a:ext cx="653124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0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0" y="679849"/>
                  </a:moveTo>
                  <a:lnTo>
                    <a:pt x="24758" y="681788"/>
                  </a:lnTo>
                  <a:lnTo>
                    <a:pt x="77544" y="682295"/>
                  </a:lnTo>
                  <a:lnTo>
                    <a:pt x="104944" y="680737"/>
                  </a:lnTo>
                  <a:lnTo>
                    <a:pt x="157953" y="673002"/>
                  </a:lnTo>
                  <a:lnTo>
                    <a:pt x="206653" y="659680"/>
                  </a:lnTo>
                  <a:lnTo>
                    <a:pt x="251693" y="641204"/>
                  </a:lnTo>
                  <a:lnTo>
                    <a:pt x="296616" y="616216"/>
                  </a:lnTo>
                  <a:lnTo>
                    <a:pt x="341827" y="583989"/>
                  </a:lnTo>
                  <a:lnTo>
                    <a:pt x="400903" y="531123"/>
                  </a:lnTo>
                  <a:lnTo>
                    <a:pt x="436789" y="493558"/>
                  </a:lnTo>
                  <a:lnTo>
                    <a:pt x="473266" y="452010"/>
                  </a:lnTo>
                  <a:lnTo>
                    <a:pt x="511427" y="406095"/>
                  </a:lnTo>
                  <a:lnTo>
                    <a:pt x="540604" y="363875"/>
                  </a:lnTo>
                  <a:lnTo>
                    <a:pt x="560219" y="322350"/>
                  </a:lnTo>
                  <a:lnTo>
                    <a:pt x="573697" y="280260"/>
                  </a:lnTo>
                  <a:lnTo>
                    <a:pt x="584465" y="236347"/>
                  </a:lnTo>
                  <a:lnTo>
                    <a:pt x="586078" y="229425"/>
                  </a:lnTo>
                  <a:lnTo>
                    <a:pt x="587729" y="222390"/>
                  </a:lnTo>
                  <a:lnTo>
                    <a:pt x="597673" y="182524"/>
                  </a:lnTo>
                  <a:lnTo>
                    <a:pt x="611768" y="129665"/>
                  </a:lnTo>
                  <a:lnTo>
                    <a:pt x="621770" y="92680"/>
                  </a:lnTo>
                  <a:lnTo>
                    <a:pt x="632131" y="55364"/>
                  </a:lnTo>
                  <a:lnTo>
                    <a:pt x="642948" y="17856"/>
                  </a:lnTo>
                  <a:lnTo>
                    <a:pt x="648441" y="0"/>
                  </a:lnTo>
                </a:path>
                <a:path w="652145" h="685800">
                  <a:moveTo>
                    <a:pt x="651549" y="0"/>
                  </a:moveTo>
                  <a:lnTo>
                    <a:pt x="635430" y="54650"/>
                  </a:lnTo>
                  <a:lnTo>
                    <a:pt x="615864" y="125905"/>
                  </a:lnTo>
                  <a:lnTo>
                    <a:pt x="600505" y="183299"/>
                  </a:lnTo>
                  <a:lnTo>
                    <a:pt x="590574" y="222999"/>
                  </a:lnTo>
                  <a:lnTo>
                    <a:pt x="587360" y="236842"/>
                  </a:lnTo>
                  <a:lnTo>
                    <a:pt x="576544" y="281073"/>
                  </a:lnTo>
                  <a:lnTo>
                    <a:pt x="562978" y="323480"/>
                  </a:lnTo>
                  <a:lnTo>
                    <a:pt x="543185" y="365342"/>
                  </a:lnTo>
                  <a:lnTo>
                    <a:pt x="513688" y="407937"/>
                  </a:lnTo>
                  <a:lnTo>
                    <a:pt x="475563" y="453859"/>
                  </a:lnTo>
                  <a:lnTo>
                    <a:pt x="439064" y="495462"/>
                  </a:lnTo>
                  <a:lnTo>
                    <a:pt x="403072" y="533145"/>
                  </a:lnTo>
                  <a:lnTo>
                    <a:pt x="366469" y="567309"/>
                  </a:lnTo>
                  <a:lnTo>
                    <a:pt x="320973" y="603393"/>
                  </a:lnTo>
                  <a:lnTo>
                    <a:pt x="275220" y="632333"/>
                  </a:lnTo>
                  <a:lnTo>
                    <a:pt x="230489" y="653882"/>
                  </a:lnTo>
                  <a:lnTo>
                    <a:pt x="184148" y="669696"/>
                  </a:lnTo>
                  <a:lnTo>
                    <a:pt x="132229" y="680615"/>
                  </a:lnTo>
                  <a:lnTo>
                    <a:pt x="77633" y="685267"/>
                  </a:lnTo>
                  <a:lnTo>
                    <a:pt x="24667" y="684757"/>
                  </a:lnTo>
                  <a:lnTo>
                    <a:pt x="0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0847" y="0"/>
              <a:ext cx="52406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0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5" h="685800">
                  <a:moveTo>
                    <a:pt x="0" y="679745"/>
                  </a:moveTo>
                  <a:lnTo>
                    <a:pt x="33948" y="682285"/>
                  </a:lnTo>
                  <a:lnTo>
                    <a:pt x="86683" y="682625"/>
                  </a:lnTo>
                  <a:lnTo>
                    <a:pt x="114047" y="680989"/>
                  </a:lnTo>
                  <a:lnTo>
                    <a:pt x="167004" y="673093"/>
                  </a:lnTo>
                  <a:lnTo>
                    <a:pt x="215417" y="659683"/>
                  </a:lnTo>
                  <a:lnTo>
                    <a:pt x="259964" y="641307"/>
                  </a:lnTo>
                  <a:lnTo>
                    <a:pt x="304814" y="616335"/>
                  </a:lnTo>
                  <a:lnTo>
                    <a:pt x="350374" y="583856"/>
                  </a:lnTo>
                  <a:lnTo>
                    <a:pt x="409381" y="531097"/>
                  </a:lnTo>
                  <a:lnTo>
                    <a:pt x="445242" y="493644"/>
                  </a:lnTo>
                  <a:lnTo>
                    <a:pt x="481885" y="452098"/>
                  </a:lnTo>
                  <a:lnTo>
                    <a:pt x="520363" y="406108"/>
                  </a:lnTo>
                  <a:lnTo>
                    <a:pt x="549664" y="364019"/>
                  </a:lnTo>
                  <a:lnTo>
                    <a:pt x="569361" y="322637"/>
                  </a:lnTo>
                  <a:lnTo>
                    <a:pt x="582898" y="280703"/>
                  </a:lnTo>
                  <a:lnTo>
                    <a:pt x="593718" y="236956"/>
                  </a:lnTo>
                  <a:lnTo>
                    <a:pt x="597046" y="222821"/>
                  </a:lnTo>
                  <a:lnTo>
                    <a:pt x="598824" y="215531"/>
                  </a:lnTo>
                  <a:lnTo>
                    <a:pt x="610088" y="171907"/>
                  </a:lnTo>
                  <a:lnTo>
                    <a:pt x="620386" y="134133"/>
                  </a:lnTo>
                  <a:lnTo>
                    <a:pt x="630953" y="95869"/>
                  </a:lnTo>
                  <a:lnTo>
                    <a:pt x="641880" y="57257"/>
                  </a:lnTo>
                  <a:lnTo>
                    <a:pt x="653256" y="18440"/>
                  </a:lnTo>
                  <a:lnTo>
                    <a:pt x="658990" y="0"/>
                  </a:lnTo>
                </a:path>
                <a:path w="662305" h="685800">
                  <a:moveTo>
                    <a:pt x="662094" y="0"/>
                  </a:moveTo>
                  <a:lnTo>
                    <a:pt x="644949" y="57301"/>
                  </a:lnTo>
                  <a:lnTo>
                    <a:pt x="634239" y="95143"/>
                  </a:lnTo>
                  <a:lnTo>
                    <a:pt x="623884" y="132664"/>
                  </a:lnTo>
                  <a:lnTo>
                    <a:pt x="613797" y="169710"/>
                  </a:lnTo>
                  <a:lnTo>
                    <a:pt x="609987" y="183693"/>
                  </a:lnTo>
                  <a:lnTo>
                    <a:pt x="599941" y="223494"/>
                  </a:lnTo>
                  <a:lnTo>
                    <a:pt x="596626" y="237579"/>
                  </a:lnTo>
                  <a:lnTo>
                    <a:pt x="585734" y="281621"/>
                  </a:lnTo>
                  <a:lnTo>
                    <a:pt x="572095" y="323848"/>
                  </a:lnTo>
                  <a:lnTo>
                    <a:pt x="552233" y="365539"/>
                  </a:lnTo>
                  <a:lnTo>
                    <a:pt x="522674" y="407975"/>
                  </a:lnTo>
                  <a:lnTo>
                    <a:pt x="484149" y="454024"/>
                  </a:lnTo>
                  <a:lnTo>
                    <a:pt x="447438" y="495639"/>
                  </a:lnTo>
                  <a:lnTo>
                    <a:pt x="411476" y="533183"/>
                  </a:lnTo>
                  <a:lnTo>
                    <a:pt x="375202" y="567017"/>
                  </a:lnTo>
                  <a:lnTo>
                    <a:pt x="329285" y="603450"/>
                  </a:lnTo>
                  <a:lnTo>
                    <a:pt x="283178" y="632625"/>
                  </a:lnTo>
                  <a:lnTo>
                    <a:pt x="238967" y="653964"/>
                  </a:lnTo>
                  <a:lnTo>
                    <a:pt x="193224" y="669722"/>
                  </a:lnTo>
                  <a:lnTo>
                    <a:pt x="141409" y="680731"/>
                  </a:lnTo>
                  <a:lnTo>
                    <a:pt x="86785" y="685597"/>
                  </a:lnTo>
                  <a:lnTo>
                    <a:pt x="33839" y="685257"/>
                  </a:lnTo>
                  <a:lnTo>
                    <a:pt x="0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0" y="0"/>
              <a:ext cx="671891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30" h="686435">
                  <a:moveTo>
                    <a:pt x="0" y="679791"/>
                  </a:moveTo>
                  <a:lnTo>
                    <a:pt x="42146" y="682799"/>
                  </a:lnTo>
                  <a:lnTo>
                    <a:pt x="94824" y="682968"/>
                  </a:lnTo>
                  <a:lnTo>
                    <a:pt x="146635" y="678347"/>
                  </a:lnTo>
                  <a:lnTo>
                    <a:pt x="195997" y="668080"/>
                  </a:lnTo>
                  <a:lnTo>
                    <a:pt x="243251" y="652075"/>
                  </a:lnTo>
                  <a:lnTo>
                    <a:pt x="288740" y="630238"/>
                  </a:lnTo>
                  <a:lnTo>
                    <a:pt x="334900" y="601024"/>
                  </a:lnTo>
                  <a:lnTo>
                    <a:pt x="380955" y="564477"/>
                  </a:lnTo>
                  <a:lnTo>
                    <a:pt x="417157" y="530745"/>
                  </a:lnTo>
                  <a:lnTo>
                    <a:pt x="453083" y="493352"/>
                  </a:lnTo>
                  <a:lnTo>
                    <a:pt x="489788" y="451933"/>
                  </a:lnTo>
                  <a:lnTo>
                    <a:pt x="528326" y="406121"/>
                  </a:lnTo>
                  <a:lnTo>
                    <a:pt x="557758" y="364151"/>
                  </a:lnTo>
                  <a:lnTo>
                    <a:pt x="577549" y="322883"/>
                  </a:lnTo>
                  <a:lnTo>
                    <a:pt x="591157" y="281060"/>
                  </a:lnTo>
                  <a:lnTo>
                    <a:pt x="602037" y="237427"/>
                  </a:lnTo>
                  <a:lnTo>
                    <a:pt x="605137" y="224381"/>
                  </a:lnTo>
                  <a:lnTo>
                    <a:pt x="608379" y="211049"/>
                  </a:lnTo>
                  <a:lnTo>
                    <a:pt x="628608" y="136425"/>
                  </a:lnTo>
                  <a:lnTo>
                    <a:pt x="642079" y="88654"/>
                  </a:lnTo>
                  <a:lnTo>
                    <a:pt x="656186" y="40247"/>
                  </a:lnTo>
                  <a:lnTo>
                    <a:pt x="668481" y="0"/>
                  </a:lnTo>
                </a:path>
                <a:path w="671830" h="686435">
                  <a:moveTo>
                    <a:pt x="671566" y="0"/>
                  </a:moveTo>
                  <a:lnTo>
                    <a:pt x="658980" y="41223"/>
                  </a:lnTo>
                  <a:lnTo>
                    <a:pt x="644899" y="89577"/>
                  </a:lnTo>
                  <a:lnTo>
                    <a:pt x="631454" y="137298"/>
                  </a:lnTo>
                  <a:lnTo>
                    <a:pt x="618496" y="184087"/>
                  </a:lnTo>
                  <a:lnTo>
                    <a:pt x="608037" y="225058"/>
                  </a:lnTo>
                  <a:lnTo>
                    <a:pt x="604932" y="238074"/>
                  </a:lnTo>
                  <a:lnTo>
                    <a:pt x="593989" y="281972"/>
                  </a:lnTo>
                  <a:lnTo>
                    <a:pt x="580283" y="324074"/>
                  </a:lnTo>
                  <a:lnTo>
                    <a:pt x="560321" y="365663"/>
                  </a:lnTo>
                  <a:lnTo>
                    <a:pt x="530612" y="408026"/>
                  </a:lnTo>
                  <a:lnTo>
                    <a:pt x="491146" y="454899"/>
                  </a:lnTo>
                  <a:lnTo>
                    <a:pt x="454372" y="496384"/>
                  </a:lnTo>
                  <a:lnTo>
                    <a:pt x="418796" y="533372"/>
                  </a:lnTo>
                  <a:lnTo>
                    <a:pt x="382924" y="566750"/>
                  </a:lnTo>
                  <a:lnTo>
                    <a:pt x="336638" y="603469"/>
                  </a:lnTo>
                  <a:lnTo>
                    <a:pt x="290201" y="632854"/>
                  </a:lnTo>
                  <a:lnTo>
                    <a:pt x="244364" y="654863"/>
                  </a:lnTo>
                  <a:lnTo>
                    <a:pt x="196770" y="670984"/>
                  </a:lnTo>
                  <a:lnTo>
                    <a:pt x="147076" y="681312"/>
                  </a:lnTo>
                  <a:lnTo>
                    <a:pt x="94938" y="685940"/>
                  </a:lnTo>
                  <a:lnTo>
                    <a:pt x="42039" y="685767"/>
                  </a:lnTo>
                  <a:lnTo>
                    <a:pt x="0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-3251" y="7731328"/>
            <a:ext cx="2074545" cy="2532380"/>
            <a:chOff x="-3251" y="7731328"/>
            <a:chExt cx="2074545" cy="2532380"/>
          </a:xfrm>
        </p:grpSpPr>
        <p:sp>
          <p:nvSpPr>
            <p:cNvPr id="107" name="object 107"/>
            <p:cNvSpPr/>
            <p:nvPr/>
          </p:nvSpPr>
          <p:spPr>
            <a:xfrm>
              <a:off x="0" y="10205241"/>
              <a:ext cx="13700" cy="5475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0" y="10195920"/>
              <a:ext cx="15240" cy="64135"/>
            </a:xfrm>
            <a:custGeom>
              <a:avLst/>
              <a:gdLst/>
              <a:ahLst/>
              <a:cxnLst/>
              <a:rect l="l" t="t" r="r" b="b"/>
              <a:pathLst>
                <a:path w="15240" h="64134">
                  <a:moveTo>
                    <a:pt x="0" y="0"/>
                  </a:moveTo>
                  <a:lnTo>
                    <a:pt x="2397" y="7713"/>
                  </a:lnTo>
                  <a:lnTo>
                    <a:pt x="7803" y="27677"/>
                  </a:lnTo>
                  <a:lnTo>
                    <a:pt x="12500" y="47937"/>
                  </a:lnTo>
                  <a:lnTo>
                    <a:pt x="15120" y="64080"/>
                  </a:lnTo>
                </a:path>
                <a:path w="15240" h="64134">
                  <a:moveTo>
                    <a:pt x="12128" y="64080"/>
                  </a:moveTo>
                  <a:lnTo>
                    <a:pt x="9604" y="48521"/>
                  </a:lnTo>
                  <a:lnTo>
                    <a:pt x="4938" y="28377"/>
                  </a:lnTo>
                  <a:lnTo>
                    <a:pt x="0" y="101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10147599"/>
              <a:ext cx="33254" cy="11240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0" y="10143038"/>
              <a:ext cx="34925" cy="117475"/>
            </a:xfrm>
            <a:custGeom>
              <a:avLst/>
              <a:gdLst/>
              <a:ahLst/>
              <a:cxnLst/>
              <a:rect l="l" t="t" r="r" b="b"/>
              <a:pathLst>
                <a:path w="34925" h="117475">
                  <a:moveTo>
                    <a:pt x="0" y="0"/>
                  </a:moveTo>
                  <a:lnTo>
                    <a:pt x="14973" y="38109"/>
                  </a:lnTo>
                  <a:lnTo>
                    <a:pt x="26807" y="78566"/>
                  </a:lnTo>
                  <a:lnTo>
                    <a:pt x="31621" y="99295"/>
                  </a:lnTo>
                  <a:lnTo>
                    <a:pt x="34685" y="116962"/>
                  </a:lnTo>
                </a:path>
                <a:path w="34925" h="117475">
                  <a:moveTo>
                    <a:pt x="31500" y="116962"/>
                  </a:moveTo>
                  <a:lnTo>
                    <a:pt x="23938" y="79257"/>
                  </a:lnTo>
                  <a:lnTo>
                    <a:pt x="12157" y="39018"/>
                  </a:lnTo>
                  <a:lnTo>
                    <a:pt x="1014" y="8998"/>
                  </a:lnTo>
                  <a:lnTo>
                    <a:pt x="0" y="673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0" y="10113879"/>
              <a:ext cx="52800" cy="1461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0" y="10105495"/>
              <a:ext cx="54610" cy="154940"/>
            </a:xfrm>
            <a:custGeom>
              <a:avLst/>
              <a:gdLst/>
              <a:ahLst/>
              <a:cxnLst/>
              <a:rect l="l" t="t" r="r" b="b"/>
              <a:pathLst>
                <a:path w="54610" h="154940">
                  <a:moveTo>
                    <a:pt x="0" y="0"/>
                  </a:moveTo>
                  <a:lnTo>
                    <a:pt x="20288" y="37855"/>
                  </a:lnTo>
                  <a:lnTo>
                    <a:pt x="40171" y="93271"/>
                  </a:lnTo>
                  <a:lnTo>
                    <a:pt x="50831" y="135416"/>
                  </a:lnTo>
                  <a:lnTo>
                    <a:pt x="54147" y="154505"/>
                  </a:lnTo>
                </a:path>
                <a:path w="54610" h="154940">
                  <a:moveTo>
                    <a:pt x="51168" y="154505"/>
                  </a:moveTo>
                  <a:lnTo>
                    <a:pt x="43043" y="114914"/>
                  </a:lnTo>
                  <a:lnTo>
                    <a:pt x="30905" y="73737"/>
                  </a:lnTo>
                  <a:lnTo>
                    <a:pt x="17583" y="39048"/>
                  </a:lnTo>
                  <a:lnTo>
                    <a:pt x="0" y="62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0" y="10086087"/>
              <a:ext cx="72470" cy="17391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0" y="10075579"/>
              <a:ext cx="74295" cy="184785"/>
            </a:xfrm>
            <a:custGeom>
              <a:avLst/>
              <a:gdLst/>
              <a:ahLst/>
              <a:cxnLst/>
              <a:rect l="l" t="t" r="r" b="b"/>
              <a:pathLst>
                <a:path w="74295" h="184784">
                  <a:moveTo>
                    <a:pt x="0" y="0"/>
                  </a:moveTo>
                  <a:lnTo>
                    <a:pt x="39330" y="65573"/>
                  </a:lnTo>
                  <a:lnTo>
                    <a:pt x="59241" y="120775"/>
                  </a:lnTo>
                  <a:lnTo>
                    <a:pt x="70178" y="163846"/>
                  </a:lnTo>
                  <a:lnTo>
                    <a:pt x="73756" y="184421"/>
                  </a:lnTo>
                </a:path>
                <a:path w="74295" h="184784">
                  <a:moveTo>
                    <a:pt x="70765" y="184421"/>
                  </a:moveTo>
                  <a:lnTo>
                    <a:pt x="62261" y="142860"/>
                  </a:lnTo>
                  <a:lnTo>
                    <a:pt x="49767" y="100788"/>
                  </a:lnTo>
                  <a:lnTo>
                    <a:pt x="14172" y="24864"/>
                  </a:lnTo>
                  <a:lnTo>
                    <a:pt x="0" y="50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0" y="10060633"/>
              <a:ext cx="92091" cy="19936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0" y="10048850"/>
              <a:ext cx="93345" cy="211454"/>
            </a:xfrm>
            <a:custGeom>
              <a:avLst/>
              <a:gdLst/>
              <a:ahLst/>
              <a:cxnLst/>
              <a:rect l="l" t="t" r="r" b="b"/>
              <a:pathLst>
                <a:path w="93345" h="211454">
                  <a:moveTo>
                    <a:pt x="0" y="0"/>
                  </a:moveTo>
                  <a:lnTo>
                    <a:pt x="35687" y="48009"/>
                  </a:lnTo>
                  <a:lnTo>
                    <a:pt x="58309" y="90219"/>
                  </a:lnTo>
                  <a:lnTo>
                    <a:pt x="78248" y="145238"/>
                  </a:lnTo>
                  <a:lnTo>
                    <a:pt x="89487" y="189304"/>
                  </a:lnTo>
                  <a:lnTo>
                    <a:pt x="93288" y="211149"/>
                  </a:lnTo>
                </a:path>
                <a:path w="93345" h="211454">
                  <a:moveTo>
                    <a:pt x="90282" y="211149"/>
                  </a:moveTo>
                  <a:lnTo>
                    <a:pt x="81421" y="167789"/>
                  </a:lnTo>
                  <a:lnTo>
                    <a:pt x="68570" y="124808"/>
                  </a:lnTo>
                  <a:lnTo>
                    <a:pt x="33151" y="49496"/>
                  </a:lnTo>
                  <a:lnTo>
                    <a:pt x="4495" y="9351"/>
                  </a:lnTo>
                  <a:lnTo>
                    <a:pt x="0" y="436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0" y="10037952"/>
              <a:ext cx="111542" cy="22204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0" y="10025956"/>
              <a:ext cx="113030" cy="234315"/>
            </a:xfrm>
            <a:custGeom>
              <a:avLst/>
              <a:gdLst/>
              <a:ahLst/>
              <a:cxnLst/>
              <a:rect l="l" t="t" r="r" b="b"/>
              <a:pathLst>
                <a:path w="113030" h="234315">
                  <a:moveTo>
                    <a:pt x="0" y="0"/>
                  </a:moveTo>
                  <a:lnTo>
                    <a:pt x="25685" y="28472"/>
                  </a:lnTo>
                  <a:lnTo>
                    <a:pt x="54589" y="68930"/>
                  </a:lnTo>
                  <a:lnTo>
                    <a:pt x="77240" y="111120"/>
                  </a:lnTo>
                  <a:lnTo>
                    <a:pt x="97174" y="165906"/>
                  </a:lnTo>
                  <a:lnTo>
                    <a:pt x="108685" y="210878"/>
                  </a:lnTo>
                  <a:lnTo>
                    <a:pt x="112468" y="234044"/>
                  </a:lnTo>
                </a:path>
                <a:path w="113030" h="234315">
                  <a:moveTo>
                    <a:pt x="109694" y="234044"/>
                  </a:moveTo>
                  <a:lnTo>
                    <a:pt x="100497" y="189034"/>
                  </a:lnTo>
                  <a:lnTo>
                    <a:pt x="87265" y="145096"/>
                  </a:lnTo>
                  <a:lnTo>
                    <a:pt x="52061" y="70471"/>
                  </a:lnTo>
                  <a:lnTo>
                    <a:pt x="23398" y="30299"/>
                  </a:lnTo>
                  <a:lnTo>
                    <a:pt x="0" y="4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0" y="10016812"/>
              <a:ext cx="130841" cy="2431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10005571"/>
              <a:ext cx="132080" cy="254635"/>
            </a:xfrm>
            <a:custGeom>
              <a:avLst/>
              <a:gdLst/>
              <a:ahLst/>
              <a:cxnLst/>
              <a:rect l="l" t="t" r="r" b="b"/>
              <a:pathLst>
                <a:path w="132080" h="254634">
                  <a:moveTo>
                    <a:pt x="0" y="0"/>
                  </a:moveTo>
                  <a:lnTo>
                    <a:pt x="44396" y="47033"/>
                  </a:lnTo>
                  <a:lnTo>
                    <a:pt x="73320" y="87540"/>
                  </a:lnTo>
                  <a:lnTo>
                    <a:pt x="95959" y="129739"/>
                  </a:lnTo>
                  <a:lnTo>
                    <a:pt x="115919" y="184332"/>
                  </a:lnTo>
                  <a:lnTo>
                    <a:pt x="127735" y="230298"/>
                  </a:lnTo>
                  <a:lnTo>
                    <a:pt x="131682" y="254429"/>
                  </a:lnTo>
                </a:path>
                <a:path w="132080" h="254634">
                  <a:moveTo>
                    <a:pt x="128708" y="254429"/>
                  </a:moveTo>
                  <a:lnTo>
                    <a:pt x="119446" y="207849"/>
                  </a:lnTo>
                  <a:lnTo>
                    <a:pt x="105834" y="163006"/>
                  </a:lnTo>
                  <a:lnTo>
                    <a:pt x="70791" y="89060"/>
                  </a:lnTo>
                  <a:lnTo>
                    <a:pt x="42079" y="48844"/>
                  </a:lnTo>
                  <a:lnTo>
                    <a:pt x="8268" y="11327"/>
                  </a:lnTo>
                  <a:lnTo>
                    <a:pt x="0" y="39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0" y="9994066"/>
              <a:ext cx="149846" cy="2659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9987419"/>
              <a:ext cx="151130" cy="273050"/>
            </a:xfrm>
            <a:custGeom>
              <a:avLst/>
              <a:gdLst/>
              <a:ahLst/>
              <a:cxnLst/>
              <a:rect l="l" t="t" r="r" b="b"/>
              <a:pathLst>
                <a:path w="151130" h="273050">
                  <a:moveTo>
                    <a:pt x="0" y="0"/>
                  </a:moveTo>
                  <a:lnTo>
                    <a:pt x="28743" y="25761"/>
                  </a:lnTo>
                  <a:lnTo>
                    <a:pt x="62857" y="63634"/>
                  </a:lnTo>
                  <a:lnTo>
                    <a:pt x="91808" y="104179"/>
                  </a:lnTo>
                  <a:lnTo>
                    <a:pt x="114449" y="146367"/>
                  </a:lnTo>
                  <a:lnTo>
                    <a:pt x="134401" y="200680"/>
                  </a:lnTo>
                  <a:lnTo>
                    <a:pt x="146530" y="247637"/>
                  </a:lnTo>
                  <a:lnTo>
                    <a:pt x="150617" y="272581"/>
                  </a:lnTo>
                </a:path>
                <a:path w="151130" h="273050">
                  <a:moveTo>
                    <a:pt x="147623" y="272581"/>
                  </a:moveTo>
                  <a:lnTo>
                    <a:pt x="138092" y="224669"/>
                  </a:lnTo>
                  <a:lnTo>
                    <a:pt x="124112" y="178914"/>
                  </a:lnTo>
                  <a:lnTo>
                    <a:pt x="89243" y="105655"/>
                  </a:lnTo>
                  <a:lnTo>
                    <a:pt x="60494" y="65380"/>
                  </a:lnTo>
                  <a:lnTo>
                    <a:pt x="26625" y="27772"/>
                  </a:lnTo>
                  <a:lnTo>
                    <a:pt x="0" y="39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0" y="9978912"/>
              <a:ext cx="168473" cy="2810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0" y="9971244"/>
              <a:ext cx="169545" cy="288925"/>
            </a:xfrm>
            <a:custGeom>
              <a:avLst/>
              <a:gdLst/>
              <a:ahLst/>
              <a:cxnLst/>
              <a:rect l="l" t="t" r="r" b="b"/>
              <a:pathLst>
                <a:path w="169545" h="288925">
                  <a:moveTo>
                    <a:pt x="0" y="0"/>
                  </a:moveTo>
                  <a:lnTo>
                    <a:pt x="46793" y="40462"/>
                  </a:lnTo>
                  <a:lnTo>
                    <a:pt x="80966" y="78418"/>
                  </a:lnTo>
                  <a:lnTo>
                    <a:pt x="109948" y="119011"/>
                  </a:lnTo>
                  <a:lnTo>
                    <a:pt x="132590" y="161208"/>
                  </a:lnTo>
                  <a:lnTo>
                    <a:pt x="134914" y="166492"/>
                  </a:lnTo>
                  <a:lnTo>
                    <a:pt x="136044" y="169121"/>
                  </a:lnTo>
                  <a:lnTo>
                    <a:pt x="144818" y="191918"/>
                  </a:lnTo>
                  <a:lnTo>
                    <a:pt x="152577" y="215225"/>
                  </a:lnTo>
                  <a:lnTo>
                    <a:pt x="159312" y="238994"/>
                  </a:lnTo>
                  <a:lnTo>
                    <a:pt x="165013" y="263177"/>
                  </a:lnTo>
                  <a:lnTo>
                    <a:pt x="169209" y="288756"/>
                  </a:lnTo>
                </a:path>
                <a:path w="169545" h="288925">
                  <a:moveTo>
                    <a:pt x="166179" y="288756"/>
                  </a:moveTo>
                  <a:lnTo>
                    <a:pt x="156416" y="239776"/>
                  </a:lnTo>
                  <a:lnTo>
                    <a:pt x="142050" y="193093"/>
                  </a:lnTo>
                  <a:lnTo>
                    <a:pt x="107414" y="120515"/>
                  </a:lnTo>
                  <a:lnTo>
                    <a:pt x="78641" y="80210"/>
                  </a:lnTo>
                  <a:lnTo>
                    <a:pt x="44718" y="42526"/>
                  </a:lnTo>
                  <a:lnTo>
                    <a:pt x="6788" y="8487"/>
                  </a:lnTo>
                  <a:lnTo>
                    <a:pt x="0" y="35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0" y="9961989"/>
              <a:ext cx="186069" cy="29801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9957307"/>
              <a:ext cx="187325" cy="302895"/>
            </a:xfrm>
            <a:custGeom>
              <a:avLst/>
              <a:gdLst/>
              <a:ahLst/>
              <a:cxnLst/>
              <a:rect l="l" t="t" r="r" b="b"/>
              <a:pathLst>
                <a:path w="187325" h="302895">
                  <a:moveTo>
                    <a:pt x="0" y="0"/>
                  </a:moveTo>
                  <a:lnTo>
                    <a:pt x="64422" y="53255"/>
                  </a:lnTo>
                  <a:lnTo>
                    <a:pt x="98667" y="91295"/>
                  </a:lnTo>
                  <a:lnTo>
                    <a:pt x="127702" y="131932"/>
                  </a:lnTo>
                  <a:lnTo>
                    <a:pt x="150373" y="174130"/>
                  </a:lnTo>
                  <a:lnTo>
                    <a:pt x="170315" y="227873"/>
                  </a:lnTo>
                  <a:lnTo>
                    <a:pt x="183062" y="276809"/>
                  </a:lnTo>
                  <a:lnTo>
                    <a:pt x="187232" y="302693"/>
                  </a:lnTo>
                </a:path>
                <a:path w="187325" h="302895">
                  <a:moveTo>
                    <a:pt x="184200" y="302693"/>
                  </a:moveTo>
                  <a:lnTo>
                    <a:pt x="174343" y="252934"/>
                  </a:lnTo>
                  <a:lnTo>
                    <a:pt x="159589" y="205327"/>
                  </a:lnTo>
                  <a:lnTo>
                    <a:pt x="148683" y="177711"/>
                  </a:lnTo>
                  <a:lnTo>
                    <a:pt x="147629" y="175336"/>
                  </a:lnTo>
                  <a:lnTo>
                    <a:pt x="125160" y="133439"/>
                  </a:lnTo>
                  <a:lnTo>
                    <a:pt x="96364" y="93093"/>
                  </a:lnTo>
                  <a:lnTo>
                    <a:pt x="62387" y="55325"/>
                  </a:lnTo>
                  <a:lnTo>
                    <a:pt x="24373" y="21166"/>
                  </a:lnTo>
                  <a:lnTo>
                    <a:pt x="0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0" y="9946536"/>
              <a:ext cx="203671" cy="31346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0" y="9944291"/>
              <a:ext cx="205104" cy="316230"/>
            </a:xfrm>
            <a:custGeom>
              <a:avLst/>
              <a:gdLst/>
              <a:ahLst/>
              <a:cxnLst/>
              <a:rect l="l" t="t" r="r" b="b"/>
              <a:pathLst>
                <a:path w="205104" h="316229">
                  <a:moveTo>
                    <a:pt x="0" y="0"/>
                  </a:moveTo>
                  <a:lnTo>
                    <a:pt x="43233" y="30975"/>
                  </a:lnTo>
                  <a:lnTo>
                    <a:pt x="81619" y="65507"/>
                  </a:lnTo>
                  <a:lnTo>
                    <a:pt x="115915" y="103630"/>
                  </a:lnTo>
                  <a:lnTo>
                    <a:pt x="144967" y="144307"/>
                  </a:lnTo>
                  <a:lnTo>
                    <a:pt x="167619" y="186498"/>
                  </a:lnTo>
                  <a:lnTo>
                    <a:pt x="168762" y="189051"/>
                  </a:lnTo>
                  <a:lnTo>
                    <a:pt x="169524" y="190765"/>
                  </a:lnTo>
                  <a:lnTo>
                    <a:pt x="187611" y="240035"/>
                  </a:lnTo>
                  <a:lnTo>
                    <a:pt x="200639" y="289902"/>
                  </a:lnTo>
                  <a:lnTo>
                    <a:pt x="204804" y="315709"/>
                  </a:lnTo>
                </a:path>
                <a:path w="205104" h="316229">
                  <a:moveTo>
                    <a:pt x="201813" y="315709"/>
                  </a:moveTo>
                  <a:lnTo>
                    <a:pt x="191819" y="265441"/>
                  </a:lnTo>
                  <a:lnTo>
                    <a:pt x="176678" y="216944"/>
                  </a:lnTo>
                  <a:lnTo>
                    <a:pt x="142416" y="145772"/>
                  </a:lnTo>
                  <a:lnTo>
                    <a:pt x="113567" y="105374"/>
                  </a:lnTo>
                  <a:lnTo>
                    <a:pt x="79517" y="67518"/>
                  </a:lnTo>
                  <a:lnTo>
                    <a:pt x="41412" y="33235"/>
                  </a:lnTo>
                  <a:lnTo>
                    <a:pt x="399" y="3559"/>
                  </a:lnTo>
                  <a:lnTo>
                    <a:pt x="0" y="33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0" y="9936943"/>
              <a:ext cx="217529" cy="32305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0" y="9933817"/>
              <a:ext cx="219075" cy="326390"/>
            </a:xfrm>
            <a:custGeom>
              <a:avLst/>
              <a:gdLst/>
              <a:ahLst/>
              <a:cxnLst/>
              <a:rect l="l" t="t" r="r" b="b"/>
              <a:pathLst>
                <a:path w="219075" h="326390">
                  <a:moveTo>
                    <a:pt x="0" y="0"/>
                  </a:moveTo>
                  <a:lnTo>
                    <a:pt x="59213" y="39137"/>
                  </a:lnTo>
                  <a:lnTo>
                    <a:pt x="97144" y="72479"/>
                  </a:lnTo>
                  <a:lnTo>
                    <a:pt x="130816" y="109078"/>
                  </a:lnTo>
                  <a:lnTo>
                    <a:pt x="159088" y="147930"/>
                  </a:lnTo>
                  <a:lnTo>
                    <a:pt x="180816" y="188031"/>
                  </a:lnTo>
                  <a:lnTo>
                    <a:pt x="201174" y="245038"/>
                  </a:lnTo>
                  <a:lnTo>
                    <a:pt x="212617" y="290240"/>
                  </a:lnTo>
                  <a:lnTo>
                    <a:pt x="218904" y="326183"/>
                  </a:lnTo>
                </a:path>
                <a:path w="219075" h="326390">
                  <a:moveTo>
                    <a:pt x="215911" y="326183"/>
                  </a:moveTo>
                  <a:lnTo>
                    <a:pt x="204460" y="268194"/>
                  </a:lnTo>
                  <a:lnTo>
                    <a:pt x="191422" y="224004"/>
                  </a:lnTo>
                  <a:lnTo>
                    <a:pt x="156558" y="149428"/>
                  </a:lnTo>
                  <a:lnTo>
                    <a:pt x="128502" y="110859"/>
                  </a:lnTo>
                  <a:lnTo>
                    <a:pt x="95076" y="74528"/>
                  </a:lnTo>
                  <a:lnTo>
                    <a:pt x="57415" y="41431"/>
                  </a:lnTo>
                  <a:lnTo>
                    <a:pt x="16653" y="12564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0" y="9928089"/>
              <a:ext cx="233715" cy="33191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0" y="9924702"/>
              <a:ext cx="235585" cy="335915"/>
            </a:xfrm>
            <a:custGeom>
              <a:avLst/>
              <a:gdLst/>
              <a:ahLst/>
              <a:cxnLst/>
              <a:rect l="l" t="t" r="r" b="b"/>
              <a:pathLst>
                <a:path w="235585" h="335915">
                  <a:moveTo>
                    <a:pt x="0" y="0"/>
                  </a:moveTo>
                  <a:lnTo>
                    <a:pt x="33872" y="18827"/>
                  </a:lnTo>
                  <a:lnTo>
                    <a:pt x="75008" y="48022"/>
                  </a:lnTo>
                  <a:lnTo>
                    <a:pt x="113006" y="81432"/>
                  </a:lnTo>
                  <a:lnTo>
                    <a:pt x="146722" y="118051"/>
                  </a:lnTo>
                  <a:lnTo>
                    <a:pt x="175011" y="156873"/>
                  </a:lnTo>
                  <a:lnTo>
                    <a:pt x="196731" y="196892"/>
                  </a:lnTo>
                  <a:lnTo>
                    <a:pt x="217167" y="253982"/>
                  </a:lnTo>
                  <a:lnTo>
                    <a:pt x="228888" y="300143"/>
                  </a:lnTo>
                  <a:lnTo>
                    <a:pt x="235050" y="335298"/>
                  </a:lnTo>
                </a:path>
                <a:path w="235585" h="335915">
                  <a:moveTo>
                    <a:pt x="232039" y="335298"/>
                  </a:moveTo>
                  <a:lnTo>
                    <a:pt x="220583" y="277570"/>
                  </a:lnTo>
                  <a:lnTo>
                    <a:pt x="207199" y="232491"/>
                  </a:lnTo>
                  <a:lnTo>
                    <a:pt x="172458" y="158390"/>
                  </a:lnTo>
                  <a:lnTo>
                    <a:pt x="144396" y="119836"/>
                  </a:lnTo>
                  <a:lnTo>
                    <a:pt x="110936" y="83476"/>
                  </a:lnTo>
                  <a:lnTo>
                    <a:pt x="73215" y="50306"/>
                  </a:lnTo>
                  <a:lnTo>
                    <a:pt x="32369" y="21328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0" y="9921891"/>
              <a:ext cx="249101" cy="33810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0" y="9917214"/>
              <a:ext cx="250825" cy="342900"/>
            </a:xfrm>
            <a:custGeom>
              <a:avLst/>
              <a:gdLst/>
              <a:ahLst/>
              <a:cxnLst/>
              <a:rect l="l" t="t" r="r" b="b"/>
              <a:pathLst>
                <a:path w="250825" h="342900">
                  <a:moveTo>
                    <a:pt x="0" y="0"/>
                  </a:moveTo>
                  <a:lnTo>
                    <a:pt x="48873" y="26440"/>
                  </a:lnTo>
                  <a:lnTo>
                    <a:pt x="90097" y="55762"/>
                  </a:lnTo>
                  <a:lnTo>
                    <a:pt x="128154" y="89251"/>
                  </a:lnTo>
                  <a:lnTo>
                    <a:pt x="161901" y="125898"/>
                  </a:lnTo>
                  <a:lnTo>
                    <a:pt x="190191" y="164695"/>
                  </a:lnTo>
                  <a:lnTo>
                    <a:pt x="211879" y="204634"/>
                  </a:lnTo>
                  <a:lnTo>
                    <a:pt x="232426" y="261777"/>
                  </a:lnTo>
                  <a:lnTo>
                    <a:pt x="244441" y="308913"/>
                  </a:lnTo>
                  <a:lnTo>
                    <a:pt x="250387" y="342786"/>
                  </a:lnTo>
                </a:path>
                <a:path w="250825" h="342900">
                  <a:moveTo>
                    <a:pt x="247385" y="342786"/>
                  </a:moveTo>
                  <a:lnTo>
                    <a:pt x="236024" y="285870"/>
                  </a:lnTo>
                  <a:lnTo>
                    <a:pt x="222274" y="239848"/>
                  </a:lnTo>
                  <a:lnTo>
                    <a:pt x="187660" y="166179"/>
                  </a:lnTo>
                  <a:lnTo>
                    <a:pt x="159584" y="127656"/>
                  </a:lnTo>
                  <a:lnTo>
                    <a:pt x="126082" y="91272"/>
                  </a:lnTo>
                  <a:lnTo>
                    <a:pt x="88294" y="58028"/>
                  </a:lnTo>
                  <a:lnTo>
                    <a:pt x="47356" y="28925"/>
                  </a:lnTo>
                  <a:lnTo>
                    <a:pt x="4407" y="4964"/>
                  </a:lnTo>
                  <a:lnTo>
                    <a:pt x="0" y="317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0" y="9919213"/>
              <a:ext cx="263621" cy="34078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0" y="9911862"/>
              <a:ext cx="265430" cy="348615"/>
            </a:xfrm>
            <a:custGeom>
              <a:avLst/>
              <a:gdLst/>
              <a:ahLst/>
              <a:cxnLst/>
              <a:rect l="l" t="t" r="r" b="b"/>
              <a:pathLst>
                <a:path w="265430" h="348615">
                  <a:moveTo>
                    <a:pt x="0" y="0"/>
                  </a:moveTo>
                  <a:lnTo>
                    <a:pt x="63089" y="32429"/>
                  </a:lnTo>
                  <a:lnTo>
                    <a:pt x="104410" y="61882"/>
                  </a:lnTo>
                  <a:lnTo>
                    <a:pt x="142530" y="95451"/>
                  </a:lnTo>
                  <a:lnTo>
                    <a:pt x="176302" y="132125"/>
                  </a:lnTo>
                  <a:lnTo>
                    <a:pt x="204579" y="170894"/>
                  </a:lnTo>
                  <a:lnTo>
                    <a:pt x="226212" y="210748"/>
                  </a:lnTo>
                  <a:lnTo>
                    <a:pt x="246881" y="267960"/>
                  </a:lnTo>
                  <a:lnTo>
                    <a:pt x="259194" y="316082"/>
                  </a:lnTo>
                  <a:lnTo>
                    <a:pt x="264829" y="348138"/>
                  </a:lnTo>
                </a:path>
                <a:path w="265430" h="348615">
                  <a:moveTo>
                    <a:pt x="261812" y="348138"/>
                  </a:moveTo>
                  <a:lnTo>
                    <a:pt x="250631" y="292491"/>
                  </a:lnTo>
                  <a:lnTo>
                    <a:pt x="236536" y="245542"/>
                  </a:lnTo>
                  <a:lnTo>
                    <a:pt x="202033" y="172362"/>
                  </a:lnTo>
                  <a:lnTo>
                    <a:pt x="173951" y="133866"/>
                  </a:lnTo>
                  <a:lnTo>
                    <a:pt x="140414" y="97457"/>
                  </a:lnTo>
                  <a:lnTo>
                    <a:pt x="102562" y="64136"/>
                  </a:lnTo>
                  <a:lnTo>
                    <a:pt x="61534" y="34908"/>
                  </a:lnTo>
                  <a:lnTo>
                    <a:pt x="18470" y="10775"/>
                  </a:lnTo>
                  <a:lnTo>
                    <a:pt x="0" y="31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0" y="9917341"/>
              <a:ext cx="277175" cy="34265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0" y="9907320"/>
              <a:ext cx="278765" cy="353060"/>
            </a:xfrm>
            <a:custGeom>
              <a:avLst/>
              <a:gdLst/>
              <a:ahLst/>
              <a:cxnLst/>
              <a:rect l="l" t="t" r="r" b="b"/>
              <a:pathLst>
                <a:path w="278765" h="353059">
                  <a:moveTo>
                    <a:pt x="0" y="0"/>
                  </a:moveTo>
                  <a:lnTo>
                    <a:pt x="76396" y="38126"/>
                  </a:lnTo>
                  <a:lnTo>
                    <a:pt x="117809" y="67700"/>
                  </a:lnTo>
                  <a:lnTo>
                    <a:pt x="156000" y="101344"/>
                  </a:lnTo>
                  <a:lnTo>
                    <a:pt x="189818" y="138044"/>
                  </a:lnTo>
                  <a:lnTo>
                    <a:pt x="218113" y="176787"/>
                  </a:lnTo>
                  <a:lnTo>
                    <a:pt x="239735" y="216560"/>
                  </a:lnTo>
                  <a:lnTo>
                    <a:pt x="260450" y="273800"/>
                  </a:lnTo>
                  <a:lnTo>
                    <a:pt x="273034" y="322859"/>
                  </a:lnTo>
                  <a:lnTo>
                    <a:pt x="278286" y="352680"/>
                  </a:lnTo>
                </a:path>
                <a:path w="278765" h="353059">
                  <a:moveTo>
                    <a:pt x="275293" y="352680"/>
                  </a:moveTo>
                  <a:lnTo>
                    <a:pt x="264394" y="298908"/>
                  </a:lnTo>
                  <a:lnTo>
                    <a:pt x="249915" y="250996"/>
                  </a:lnTo>
                  <a:lnTo>
                    <a:pt x="215564" y="178298"/>
                  </a:lnTo>
                  <a:lnTo>
                    <a:pt x="187499" y="139838"/>
                  </a:lnTo>
                  <a:lnTo>
                    <a:pt x="153937" y="103405"/>
                  </a:lnTo>
                  <a:lnTo>
                    <a:pt x="116021" y="70004"/>
                  </a:lnTo>
                  <a:lnTo>
                    <a:pt x="74892" y="40642"/>
                  </a:lnTo>
                  <a:lnTo>
                    <a:pt x="31692" y="16324"/>
                  </a:lnTo>
                  <a:lnTo>
                    <a:pt x="0" y="32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0" y="9916165"/>
              <a:ext cx="289760" cy="34383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0" y="9903713"/>
              <a:ext cx="290830" cy="356870"/>
            </a:xfrm>
            <a:custGeom>
              <a:avLst/>
              <a:gdLst/>
              <a:ahLst/>
              <a:cxnLst/>
              <a:rect l="l" t="t" r="r" b="b"/>
              <a:pathLst>
                <a:path w="290830" h="356870">
                  <a:moveTo>
                    <a:pt x="0" y="0"/>
                  </a:moveTo>
                  <a:lnTo>
                    <a:pt x="45158" y="18801"/>
                  </a:lnTo>
                  <a:lnTo>
                    <a:pt x="88759" y="43466"/>
                  </a:lnTo>
                  <a:lnTo>
                    <a:pt x="130261" y="73169"/>
                  </a:lnTo>
                  <a:lnTo>
                    <a:pt x="168513" y="106894"/>
                  </a:lnTo>
                  <a:lnTo>
                    <a:pt x="202363" y="143626"/>
                  </a:lnTo>
                  <a:lnTo>
                    <a:pt x="230659" y="182348"/>
                  </a:lnTo>
                  <a:lnTo>
                    <a:pt x="252248" y="222047"/>
                  </a:lnTo>
                  <a:lnTo>
                    <a:pt x="273089" y="279336"/>
                  </a:lnTo>
                  <a:lnTo>
                    <a:pt x="285992" y="329438"/>
                  </a:lnTo>
                  <a:lnTo>
                    <a:pt x="290727" y="356287"/>
                  </a:lnTo>
                </a:path>
                <a:path w="290830" h="356870">
                  <a:moveTo>
                    <a:pt x="287656" y="356287"/>
                  </a:moveTo>
                  <a:lnTo>
                    <a:pt x="277188" y="304875"/>
                  </a:lnTo>
                  <a:lnTo>
                    <a:pt x="262337" y="256027"/>
                  </a:lnTo>
                  <a:lnTo>
                    <a:pt x="228130" y="183834"/>
                  </a:lnTo>
                  <a:lnTo>
                    <a:pt x="200037" y="145386"/>
                  </a:lnTo>
                  <a:lnTo>
                    <a:pt x="166420" y="108919"/>
                  </a:lnTo>
                  <a:lnTo>
                    <a:pt x="128425" y="75440"/>
                  </a:lnTo>
                  <a:lnTo>
                    <a:pt x="87195" y="45957"/>
                  </a:lnTo>
                  <a:lnTo>
                    <a:pt x="43874" y="21477"/>
                  </a:lnTo>
                  <a:lnTo>
                    <a:pt x="0" y="317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0" y="9906876"/>
              <a:ext cx="301401" cy="35312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0" y="9902170"/>
              <a:ext cx="302260" cy="358140"/>
            </a:xfrm>
            <a:custGeom>
              <a:avLst/>
              <a:gdLst/>
              <a:ahLst/>
              <a:cxnLst/>
              <a:rect l="l" t="t" r="r" b="b"/>
              <a:pathLst>
                <a:path w="302260" h="358140">
                  <a:moveTo>
                    <a:pt x="0" y="0"/>
                  </a:moveTo>
                  <a:lnTo>
                    <a:pt x="56847" y="22629"/>
                  </a:lnTo>
                  <a:lnTo>
                    <a:pt x="100702" y="47360"/>
                  </a:lnTo>
                  <a:lnTo>
                    <a:pt x="142178" y="76975"/>
                  </a:lnTo>
                  <a:lnTo>
                    <a:pt x="180246" y="110563"/>
                  </a:lnTo>
                  <a:lnTo>
                    <a:pt x="213876" y="147216"/>
                  </a:lnTo>
                  <a:lnTo>
                    <a:pt x="242037" y="186024"/>
                  </a:lnTo>
                  <a:lnTo>
                    <a:pt x="263700" y="226079"/>
                  </a:lnTo>
                  <a:lnTo>
                    <a:pt x="284706" y="283388"/>
                  </a:lnTo>
                  <a:lnTo>
                    <a:pt x="297901" y="334448"/>
                  </a:lnTo>
                  <a:lnTo>
                    <a:pt x="301968" y="357830"/>
                  </a:lnTo>
                </a:path>
                <a:path w="302260" h="358140">
                  <a:moveTo>
                    <a:pt x="298941" y="357830"/>
                  </a:moveTo>
                  <a:lnTo>
                    <a:pt x="288956" y="309471"/>
                  </a:lnTo>
                  <a:lnTo>
                    <a:pt x="273720" y="259642"/>
                  </a:lnTo>
                  <a:lnTo>
                    <a:pt x="239634" y="187964"/>
                  </a:lnTo>
                  <a:lnTo>
                    <a:pt x="211565" y="149550"/>
                  </a:lnTo>
                  <a:lnTo>
                    <a:pt x="177933" y="113055"/>
                  </a:lnTo>
                  <a:lnTo>
                    <a:pt x="139885" y="79491"/>
                  </a:lnTo>
                  <a:lnTo>
                    <a:pt x="98567" y="49866"/>
                  </a:lnTo>
                  <a:lnTo>
                    <a:pt x="55124" y="25194"/>
                  </a:lnTo>
                  <a:lnTo>
                    <a:pt x="10703" y="6483"/>
                  </a:lnTo>
                  <a:lnTo>
                    <a:pt x="0" y="30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0" y="9910584"/>
              <a:ext cx="310004" cy="34941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0" y="9901539"/>
              <a:ext cx="312420" cy="358775"/>
            </a:xfrm>
            <a:custGeom>
              <a:avLst/>
              <a:gdLst/>
              <a:ahLst/>
              <a:cxnLst/>
              <a:rect l="l" t="t" r="r" b="b"/>
              <a:pathLst>
                <a:path w="312420" h="358775">
                  <a:moveTo>
                    <a:pt x="0" y="0"/>
                  </a:moveTo>
                  <a:lnTo>
                    <a:pt x="66921" y="26093"/>
                  </a:lnTo>
                  <a:lnTo>
                    <a:pt x="110895" y="51008"/>
                  </a:lnTo>
                  <a:lnTo>
                    <a:pt x="152469" y="80759"/>
                  </a:lnTo>
                  <a:lnTo>
                    <a:pt x="190610" y="114432"/>
                  </a:lnTo>
                  <a:lnTo>
                    <a:pt x="224287" y="151117"/>
                  </a:lnTo>
                  <a:lnTo>
                    <a:pt x="252467" y="189901"/>
                  </a:lnTo>
                  <a:lnTo>
                    <a:pt x="274119" y="229872"/>
                  </a:lnTo>
                  <a:lnTo>
                    <a:pt x="295183" y="287292"/>
                  </a:lnTo>
                  <a:lnTo>
                    <a:pt x="308701" y="339448"/>
                  </a:lnTo>
                  <a:lnTo>
                    <a:pt x="311806" y="358461"/>
                  </a:lnTo>
                </a:path>
                <a:path w="312420" h="358775">
                  <a:moveTo>
                    <a:pt x="309018" y="358461"/>
                  </a:moveTo>
                  <a:lnTo>
                    <a:pt x="299639" y="313840"/>
                  </a:lnTo>
                  <a:lnTo>
                    <a:pt x="284004" y="263024"/>
                  </a:lnTo>
                  <a:lnTo>
                    <a:pt x="250047" y="191746"/>
                  </a:lnTo>
                  <a:lnTo>
                    <a:pt x="222022" y="153084"/>
                  </a:lnTo>
                  <a:lnTo>
                    <a:pt x="188550" y="116561"/>
                  </a:lnTo>
                  <a:lnTo>
                    <a:pt x="150650" y="83072"/>
                  </a:lnTo>
                  <a:lnTo>
                    <a:pt x="109344" y="53511"/>
                  </a:lnTo>
                  <a:lnTo>
                    <a:pt x="65650" y="28774"/>
                  </a:lnTo>
                  <a:lnTo>
                    <a:pt x="20589" y="9756"/>
                  </a:lnTo>
                  <a:lnTo>
                    <a:pt x="0" y="31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0" y="9910903"/>
              <a:ext cx="318769" cy="349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0" y="9902245"/>
              <a:ext cx="320675" cy="358140"/>
            </a:xfrm>
            <a:custGeom>
              <a:avLst/>
              <a:gdLst/>
              <a:ahLst/>
              <a:cxnLst/>
              <a:rect l="l" t="t" r="r" b="b"/>
              <a:pathLst>
                <a:path w="320675" h="358140">
                  <a:moveTo>
                    <a:pt x="0" y="0"/>
                  </a:moveTo>
                  <a:lnTo>
                    <a:pt x="75833" y="28927"/>
                  </a:lnTo>
                  <a:lnTo>
                    <a:pt x="119938" y="54019"/>
                  </a:lnTo>
                  <a:lnTo>
                    <a:pt x="161608" y="83897"/>
                  </a:lnTo>
                  <a:lnTo>
                    <a:pt x="199811" y="117647"/>
                  </a:lnTo>
                  <a:lnTo>
                    <a:pt x="233512" y="154356"/>
                  </a:lnTo>
                  <a:lnTo>
                    <a:pt x="261677" y="193112"/>
                  </a:lnTo>
                  <a:lnTo>
                    <a:pt x="283273" y="233001"/>
                  </a:lnTo>
                  <a:lnTo>
                    <a:pt x="284264" y="235236"/>
                  </a:lnTo>
                  <a:lnTo>
                    <a:pt x="285254" y="237459"/>
                  </a:lnTo>
                  <a:lnTo>
                    <a:pt x="304512" y="290515"/>
                  </a:lnTo>
                  <a:lnTo>
                    <a:pt x="318363" y="343732"/>
                  </a:lnTo>
                  <a:lnTo>
                    <a:pt x="320658" y="357755"/>
                  </a:lnTo>
                </a:path>
                <a:path w="320675" h="358140">
                  <a:moveTo>
                    <a:pt x="317647" y="357755"/>
                  </a:moveTo>
                  <a:lnTo>
                    <a:pt x="309132" y="317564"/>
                  </a:lnTo>
                  <a:lnTo>
                    <a:pt x="293087" y="265746"/>
                  </a:lnTo>
                  <a:lnTo>
                    <a:pt x="282270" y="238132"/>
                  </a:lnTo>
                  <a:lnTo>
                    <a:pt x="281444" y="236176"/>
                  </a:lnTo>
                  <a:lnTo>
                    <a:pt x="259120" y="194587"/>
                  </a:lnTo>
                  <a:lnTo>
                    <a:pt x="231145" y="156104"/>
                  </a:lnTo>
                  <a:lnTo>
                    <a:pt x="197669" y="119655"/>
                  </a:lnTo>
                  <a:lnTo>
                    <a:pt x="159721" y="86144"/>
                  </a:lnTo>
                  <a:lnTo>
                    <a:pt x="118327" y="56479"/>
                  </a:lnTo>
                  <a:lnTo>
                    <a:pt x="74515" y="31567"/>
                  </a:lnTo>
                  <a:lnTo>
                    <a:pt x="29311" y="12313"/>
                  </a:lnTo>
                  <a:lnTo>
                    <a:pt x="6490" y="4873"/>
                  </a:lnTo>
                  <a:lnTo>
                    <a:pt x="0" y="30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0" y="9911872"/>
              <a:ext cx="326207" cy="34812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0" y="9904028"/>
              <a:ext cx="328295" cy="356235"/>
            </a:xfrm>
            <a:custGeom>
              <a:avLst/>
              <a:gdLst/>
              <a:ahLst/>
              <a:cxnLst/>
              <a:rect l="l" t="t" r="r" b="b"/>
              <a:pathLst>
                <a:path w="328295" h="356234">
                  <a:moveTo>
                    <a:pt x="0" y="0"/>
                  </a:moveTo>
                  <a:lnTo>
                    <a:pt x="37777" y="11800"/>
                  </a:lnTo>
                  <a:lnTo>
                    <a:pt x="83439" y="31425"/>
                  </a:lnTo>
                  <a:lnTo>
                    <a:pt x="127676" y="56704"/>
                  </a:lnTo>
                  <a:lnTo>
                    <a:pt x="169450" y="86722"/>
                  </a:lnTo>
                  <a:lnTo>
                    <a:pt x="207728" y="120563"/>
                  </a:lnTo>
                  <a:lnTo>
                    <a:pt x="241472" y="157311"/>
                  </a:lnTo>
                  <a:lnTo>
                    <a:pt x="269647" y="196051"/>
                  </a:lnTo>
                  <a:lnTo>
                    <a:pt x="291218" y="235867"/>
                  </a:lnTo>
                  <a:lnTo>
                    <a:pt x="312565" y="293345"/>
                  </a:lnTo>
                  <a:lnTo>
                    <a:pt x="326727" y="347576"/>
                  </a:lnTo>
                  <a:lnTo>
                    <a:pt x="328105" y="355972"/>
                  </a:lnTo>
                </a:path>
                <a:path w="328295" h="356234">
                  <a:moveTo>
                    <a:pt x="325069" y="355972"/>
                  </a:moveTo>
                  <a:lnTo>
                    <a:pt x="309711" y="294272"/>
                  </a:lnTo>
                  <a:lnTo>
                    <a:pt x="290939" y="242737"/>
                  </a:lnTo>
                  <a:lnTo>
                    <a:pt x="267096" y="197542"/>
                  </a:lnTo>
                  <a:lnTo>
                    <a:pt x="239116" y="159077"/>
                  </a:lnTo>
                  <a:lnTo>
                    <a:pt x="205602" y="122586"/>
                  </a:lnTo>
                  <a:lnTo>
                    <a:pt x="167582" y="88981"/>
                  </a:lnTo>
                  <a:lnTo>
                    <a:pt x="126088" y="59169"/>
                  </a:lnTo>
                  <a:lnTo>
                    <a:pt x="82146" y="34062"/>
                  </a:lnTo>
                  <a:lnTo>
                    <a:pt x="36786" y="14569"/>
                  </a:lnTo>
                  <a:lnTo>
                    <a:pt x="13989" y="7043"/>
                  </a:lnTo>
                  <a:lnTo>
                    <a:pt x="0" y="30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0" y="9913340"/>
              <a:ext cx="337413" cy="3466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0" y="9906880"/>
              <a:ext cx="337820" cy="353695"/>
            </a:xfrm>
            <a:custGeom>
              <a:avLst/>
              <a:gdLst/>
              <a:ahLst/>
              <a:cxnLst/>
              <a:rect l="l" t="t" r="r" b="b"/>
              <a:pathLst>
                <a:path w="337820" h="353695">
                  <a:moveTo>
                    <a:pt x="0" y="0"/>
                  </a:moveTo>
                  <a:lnTo>
                    <a:pt x="43887" y="13736"/>
                  </a:lnTo>
                  <a:lnTo>
                    <a:pt x="88385" y="33226"/>
                  </a:lnTo>
                  <a:lnTo>
                    <a:pt x="131985" y="58708"/>
                  </a:lnTo>
                  <a:lnTo>
                    <a:pt x="173639" y="89242"/>
                  </a:lnTo>
                  <a:lnTo>
                    <a:pt x="212303" y="123892"/>
                  </a:lnTo>
                  <a:lnTo>
                    <a:pt x="246928" y="161718"/>
                  </a:lnTo>
                  <a:lnTo>
                    <a:pt x="276470" y="201783"/>
                  </a:lnTo>
                  <a:lnTo>
                    <a:pt x="299881" y="243149"/>
                  </a:lnTo>
                  <a:lnTo>
                    <a:pt x="315897" y="280419"/>
                  </a:lnTo>
                  <a:lnTo>
                    <a:pt x="333136" y="333670"/>
                  </a:lnTo>
                  <a:lnTo>
                    <a:pt x="337794" y="353120"/>
                  </a:lnTo>
                </a:path>
                <a:path w="337820" h="353695">
                  <a:moveTo>
                    <a:pt x="334752" y="353120"/>
                  </a:moveTo>
                  <a:lnTo>
                    <a:pt x="322363" y="307595"/>
                  </a:lnTo>
                  <a:lnTo>
                    <a:pt x="302637" y="256167"/>
                  </a:lnTo>
                  <a:lnTo>
                    <a:pt x="273925" y="203331"/>
                  </a:lnTo>
                  <a:lnTo>
                    <a:pt x="244600" y="163518"/>
                  </a:lnTo>
                  <a:lnTo>
                    <a:pt x="210214" y="125935"/>
                  </a:lnTo>
                  <a:lnTo>
                    <a:pt x="171806" y="91515"/>
                  </a:lnTo>
                  <a:lnTo>
                    <a:pt x="130416" y="61189"/>
                  </a:lnTo>
                  <a:lnTo>
                    <a:pt x="87083" y="35888"/>
                  </a:lnTo>
                  <a:lnTo>
                    <a:pt x="42845" y="16543"/>
                  </a:lnTo>
                  <a:lnTo>
                    <a:pt x="20094" y="8918"/>
                  </a:lnTo>
                  <a:lnTo>
                    <a:pt x="0" y="310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0" y="9918380"/>
              <a:ext cx="341350" cy="34162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0" y="9911027"/>
              <a:ext cx="342265" cy="349250"/>
            </a:xfrm>
            <a:custGeom>
              <a:avLst/>
              <a:gdLst/>
              <a:ahLst/>
              <a:cxnLst/>
              <a:rect l="l" t="t" r="r" b="b"/>
              <a:pathLst>
                <a:path w="342265" h="349250">
                  <a:moveTo>
                    <a:pt x="0" y="0"/>
                  </a:moveTo>
                  <a:lnTo>
                    <a:pt x="48552" y="15228"/>
                  </a:lnTo>
                  <a:lnTo>
                    <a:pt x="92981" y="34844"/>
                  </a:lnTo>
                  <a:lnTo>
                    <a:pt x="136539" y="60390"/>
                  </a:lnTo>
                  <a:lnTo>
                    <a:pt x="178178" y="90929"/>
                  </a:lnTo>
                  <a:lnTo>
                    <a:pt x="216852" y="125524"/>
                  </a:lnTo>
                  <a:lnTo>
                    <a:pt x="251515" y="163239"/>
                  </a:lnTo>
                  <a:lnTo>
                    <a:pt x="281120" y="203139"/>
                  </a:lnTo>
                  <a:lnTo>
                    <a:pt x="304622" y="244285"/>
                  </a:lnTo>
                  <a:lnTo>
                    <a:pt x="321588" y="283556"/>
                  </a:lnTo>
                  <a:lnTo>
                    <a:pt x="338812" y="336774"/>
                  </a:lnTo>
                  <a:lnTo>
                    <a:pt x="341731" y="348973"/>
                  </a:lnTo>
                </a:path>
                <a:path w="342265" h="349250">
                  <a:moveTo>
                    <a:pt x="338703" y="348973"/>
                  </a:moveTo>
                  <a:lnTo>
                    <a:pt x="328045" y="310700"/>
                  </a:lnTo>
                  <a:lnTo>
                    <a:pt x="308330" y="259309"/>
                  </a:lnTo>
                  <a:lnTo>
                    <a:pt x="278572" y="204696"/>
                  </a:lnTo>
                  <a:lnTo>
                    <a:pt x="249161" y="165036"/>
                  </a:lnTo>
                  <a:lnTo>
                    <a:pt x="214724" y="127554"/>
                  </a:lnTo>
                  <a:lnTo>
                    <a:pt x="176302" y="93182"/>
                  </a:lnTo>
                  <a:lnTo>
                    <a:pt x="134934" y="62849"/>
                  </a:lnTo>
                  <a:lnTo>
                    <a:pt x="91661" y="37486"/>
                  </a:lnTo>
                  <a:lnTo>
                    <a:pt x="47523" y="18022"/>
                  </a:lnTo>
                  <a:lnTo>
                    <a:pt x="2203" y="3652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0" y="9924122"/>
              <a:ext cx="343371" cy="33587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0" y="9916416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0" y="0"/>
                  </a:moveTo>
                  <a:lnTo>
                    <a:pt x="51748" y="16316"/>
                  </a:lnTo>
                  <a:lnTo>
                    <a:pt x="96081" y="36050"/>
                  </a:lnTo>
                  <a:lnTo>
                    <a:pt x="139575" y="61656"/>
                  </a:lnTo>
                  <a:lnTo>
                    <a:pt x="181184" y="92200"/>
                  </a:lnTo>
                  <a:lnTo>
                    <a:pt x="219861" y="126746"/>
                  </a:lnTo>
                  <a:lnTo>
                    <a:pt x="254559" y="164361"/>
                  </a:lnTo>
                  <a:lnTo>
                    <a:pt x="284231" y="204109"/>
                  </a:lnTo>
                  <a:lnTo>
                    <a:pt x="307831" y="245056"/>
                  </a:lnTo>
                  <a:lnTo>
                    <a:pt x="325797" y="286276"/>
                  </a:lnTo>
                  <a:lnTo>
                    <a:pt x="343008" y="339461"/>
                  </a:lnTo>
                  <a:lnTo>
                    <a:pt x="343996" y="343584"/>
                  </a:lnTo>
                </a:path>
                <a:path w="344170" h="344170">
                  <a:moveTo>
                    <a:pt x="340967" y="343584"/>
                  </a:moveTo>
                  <a:lnTo>
                    <a:pt x="323042" y="287322"/>
                  </a:lnTo>
                  <a:lnTo>
                    <a:pt x="307742" y="251558"/>
                  </a:lnTo>
                  <a:lnTo>
                    <a:pt x="281750" y="205660"/>
                  </a:lnTo>
                  <a:lnTo>
                    <a:pt x="252271" y="166171"/>
                  </a:lnTo>
                  <a:lnTo>
                    <a:pt x="217794" y="128800"/>
                  </a:lnTo>
                  <a:lnTo>
                    <a:pt x="179356" y="94477"/>
                  </a:lnTo>
                  <a:lnTo>
                    <a:pt x="137998" y="64130"/>
                  </a:lnTo>
                  <a:lnTo>
                    <a:pt x="94760" y="38690"/>
                  </a:lnTo>
                  <a:lnTo>
                    <a:pt x="50681" y="19085"/>
                  </a:lnTo>
                  <a:lnTo>
                    <a:pt x="5461" y="4539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0" y="9931691"/>
              <a:ext cx="343661" cy="32830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0" y="9923121"/>
              <a:ext cx="344805" cy="337185"/>
            </a:xfrm>
            <a:custGeom>
              <a:avLst/>
              <a:gdLst/>
              <a:ahLst/>
              <a:cxnLst/>
              <a:rect l="l" t="t" r="r" b="b"/>
              <a:pathLst>
                <a:path w="344805" h="337184">
                  <a:moveTo>
                    <a:pt x="0" y="0"/>
                  </a:moveTo>
                  <a:lnTo>
                    <a:pt x="53295" y="16990"/>
                  </a:lnTo>
                  <a:lnTo>
                    <a:pt x="97565" y="36860"/>
                  </a:lnTo>
                  <a:lnTo>
                    <a:pt x="141022" y="62537"/>
                  </a:lnTo>
                  <a:lnTo>
                    <a:pt x="182619" y="93087"/>
                  </a:lnTo>
                  <a:lnTo>
                    <a:pt x="221309" y="127579"/>
                  </a:lnTo>
                  <a:lnTo>
                    <a:pt x="256046" y="165080"/>
                  </a:lnTo>
                  <a:lnTo>
                    <a:pt x="285781" y="204656"/>
                  </a:lnTo>
                  <a:lnTo>
                    <a:pt x="309467" y="245375"/>
                  </a:lnTo>
                  <a:lnTo>
                    <a:pt x="328441" y="288609"/>
                  </a:lnTo>
                  <a:lnTo>
                    <a:pt x="337699" y="314829"/>
                  </a:lnTo>
                  <a:lnTo>
                    <a:pt x="344202" y="336879"/>
                  </a:lnTo>
                </a:path>
                <a:path w="344805" h="337184">
                  <a:moveTo>
                    <a:pt x="341091" y="336879"/>
                  </a:moveTo>
                  <a:lnTo>
                    <a:pt x="325645" y="289688"/>
                  </a:lnTo>
                  <a:lnTo>
                    <a:pt x="309746" y="252563"/>
                  </a:lnTo>
                  <a:lnTo>
                    <a:pt x="283295" y="206237"/>
                  </a:lnTo>
                  <a:lnTo>
                    <a:pt x="253751" y="166896"/>
                  </a:lnTo>
                  <a:lnTo>
                    <a:pt x="219234" y="129623"/>
                  </a:lnTo>
                  <a:lnTo>
                    <a:pt x="180784" y="95345"/>
                  </a:lnTo>
                  <a:lnTo>
                    <a:pt x="139442" y="64991"/>
                  </a:lnTo>
                  <a:lnTo>
                    <a:pt x="96247" y="39487"/>
                  </a:lnTo>
                  <a:lnTo>
                    <a:pt x="52241" y="19759"/>
                  </a:lnTo>
                  <a:lnTo>
                    <a:pt x="7086" y="5018"/>
                  </a:lnTo>
                  <a:lnTo>
                    <a:pt x="0" y="30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0" y="9941133"/>
              <a:ext cx="341696" cy="31886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0" y="9931203"/>
              <a:ext cx="342265" cy="328930"/>
            </a:xfrm>
            <a:custGeom>
              <a:avLst/>
              <a:gdLst/>
              <a:ahLst/>
              <a:cxnLst/>
              <a:rect l="l" t="t" r="r" b="b"/>
              <a:pathLst>
                <a:path w="342265" h="328929">
                  <a:moveTo>
                    <a:pt x="0" y="0"/>
                  </a:moveTo>
                  <a:lnTo>
                    <a:pt x="53197" y="17227"/>
                  </a:lnTo>
                  <a:lnTo>
                    <a:pt x="97380" y="37201"/>
                  </a:lnTo>
                  <a:lnTo>
                    <a:pt x="140786" y="62929"/>
                  </a:lnTo>
                  <a:lnTo>
                    <a:pt x="182366" y="93481"/>
                  </a:lnTo>
                  <a:lnTo>
                    <a:pt x="221074" y="127922"/>
                  </a:lnTo>
                  <a:lnTo>
                    <a:pt x="255863" y="165322"/>
                  </a:lnTo>
                  <a:lnTo>
                    <a:pt x="285686" y="204748"/>
                  </a:lnTo>
                  <a:lnTo>
                    <a:pt x="309496" y="245268"/>
                  </a:lnTo>
                  <a:lnTo>
                    <a:pt x="329421" y="290467"/>
                  </a:lnTo>
                  <a:lnTo>
                    <a:pt x="338674" y="316672"/>
                  </a:lnTo>
                  <a:lnTo>
                    <a:pt x="342250" y="328797"/>
                  </a:lnTo>
                </a:path>
                <a:path w="342265" h="328929">
                  <a:moveTo>
                    <a:pt x="339175" y="328797"/>
                  </a:moveTo>
                  <a:lnTo>
                    <a:pt x="326672" y="291537"/>
                  </a:lnTo>
                  <a:lnTo>
                    <a:pt x="310029" y="252926"/>
                  </a:lnTo>
                  <a:lnTo>
                    <a:pt x="283196" y="206311"/>
                  </a:lnTo>
                  <a:lnTo>
                    <a:pt x="253567" y="167134"/>
                  </a:lnTo>
                  <a:lnTo>
                    <a:pt x="218996" y="129970"/>
                  </a:lnTo>
                  <a:lnTo>
                    <a:pt x="180524" y="95746"/>
                  </a:lnTo>
                  <a:lnTo>
                    <a:pt x="139193" y="65387"/>
                  </a:lnTo>
                  <a:lnTo>
                    <a:pt x="96044" y="39820"/>
                  </a:lnTo>
                  <a:lnTo>
                    <a:pt x="52118" y="19970"/>
                  </a:lnTo>
                  <a:lnTo>
                    <a:pt x="7090" y="5062"/>
                  </a:lnTo>
                  <a:lnTo>
                    <a:pt x="0" y="30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0" y="9943236"/>
              <a:ext cx="337656" cy="31676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0" y="9940719"/>
              <a:ext cx="338455" cy="319405"/>
            </a:xfrm>
            <a:custGeom>
              <a:avLst/>
              <a:gdLst/>
              <a:ahLst/>
              <a:cxnLst/>
              <a:rect l="l" t="t" r="r" b="b"/>
              <a:pathLst>
                <a:path w="338455" h="319404">
                  <a:moveTo>
                    <a:pt x="0" y="0"/>
                  </a:moveTo>
                  <a:lnTo>
                    <a:pt x="51370" y="16956"/>
                  </a:lnTo>
                  <a:lnTo>
                    <a:pt x="95481" y="37067"/>
                  </a:lnTo>
                  <a:lnTo>
                    <a:pt x="138845" y="62870"/>
                  </a:lnTo>
                  <a:lnTo>
                    <a:pt x="180412" y="93434"/>
                  </a:lnTo>
                  <a:lnTo>
                    <a:pt x="219135" y="127828"/>
                  </a:lnTo>
                  <a:lnTo>
                    <a:pt x="253966" y="165121"/>
                  </a:lnTo>
                  <a:lnTo>
                    <a:pt x="283856" y="204382"/>
                  </a:lnTo>
                  <a:lnTo>
                    <a:pt x="307757" y="244680"/>
                  </a:lnTo>
                  <a:lnTo>
                    <a:pt x="328678" y="291904"/>
                  </a:lnTo>
                  <a:lnTo>
                    <a:pt x="337928" y="318094"/>
                  </a:lnTo>
                  <a:lnTo>
                    <a:pt x="338278" y="319281"/>
                  </a:lnTo>
                </a:path>
                <a:path w="338455" h="319404">
                  <a:moveTo>
                    <a:pt x="335171" y="319281"/>
                  </a:moveTo>
                  <a:lnTo>
                    <a:pt x="315403" y="267730"/>
                  </a:lnTo>
                  <a:lnTo>
                    <a:pt x="281353" y="206008"/>
                  </a:lnTo>
                  <a:lnTo>
                    <a:pt x="251678" y="166996"/>
                  </a:lnTo>
                  <a:lnTo>
                    <a:pt x="217081" y="129938"/>
                  </a:lnTo>
                  <a:lnTo>
                    <a:pt x="178604" y="95760"/>
                  </a:lnTo>
                  <a:lnTo>
                    <a:pt x="137288" y="65386"/>
                  </a:lnTo>
                  <a:lnTo>
                    <a:pt x="94174" y="39741"/>
                  </a:lnTo>
                  <a:lnTo>
                    <a:pt x="50303" y="19750"/>
                  </a:lnTo>
                  <a:lnTo>
                    <a:pt x="5197" y="4594"/>
                  </a:lnTo>
                  <a:lnTo>
                    <a:pt x="0" y="31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0" y="9954641"/>
              <a:ext cx="330960" cy="30536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0" y="9951852"/>
              <a:ext cx="332105" cy="308610"/>
            </a:xfrm>
            <a:custGeom>
              <a:avLst/>
              <a:gdLst/>
              <a:ahLst/>
              <a:cxnLst/>
              <a:rect l="l" t="t" r="r" b="b"/>
              <a:pathLst>
                <a:path w="332105" h="308609">
                  <a:moveTo>
                    <a:pt x="0" y="0"/>
                  </a:moveTo>
                  <a:lnTo>
                    <a:pt x="47735" y="16123"/>
                  </a:lnTo>
                  <a:lnTo>
                    <a:pt x="92244" y="36500"/>
                  </a:lnTo>
                  <a:lnTo>
                    <a:pt x="135664" y="62277"/>
                  </a:lnTo>
                  <a:lnTo>
                    <a:pt x="177072" y="92634"/>
                  </a:lnTo>
                  <a:lnTo>
                    <a:pt x="215545" y="126756"/>
                  </a:lnTo>
                  <a:lnTo>
                    <a:pt x="250162" y="163823"/>
                  </a:lnTo>
                  <a:lnTo>
                    <a:pt x="280000" y="203020"/>
                  </a:lnTo>
                  <a:lnTo>
                    <a:pt x="304135" y="243529"/>
                  </a:lnTo>
                  <a:lnTo>
                    <a:pt x="326139" y="292718"/>
                  </a:lnTo>
                  <a:lnTo>
                    <a:pt x="331585" y="308148"/>
                  </a:lnTo>
                </a:path>
                <a:path w="332105" h="308609">
                  <a:moveTo>
                    <a:pt x="328413" y="308148"/>
                  </a:moveTo>
                  <a:lnTo>
                    <a:pt x="312873" y="268586"/>
                  </a:lnTo>
                  <a:lnTo>
                    <a:pt x="277685" y="205045"/>
                  </a:lnTo>
                  <a:lnTo>
                    <a:pt x="247932" y="166191"/>
                  </a:lnTo>
                  <a:lnTo>
                    <a:pt x="213289" y="129236"/>
                  </a:lnTo>
                  <a:lnTo>
                    <a:pt x="174798" y="95105"/>
                  </a:lnTo>
                  <a:lnTo>
                    <a:pt x="133502" y="64719"/>
                  </a:lnTo>
                  <a:lnTo>
                    <a:pt x="90440" y="39002"/>
                  </a:lnTo>
                  <a:lnTo>
                    <a:pt x="46656" y="18878"/>
                  </a:lnTo>
                  <a:lnTo>
                    <a:pt x="1642" y="3551"/>
                  </a:lnTo>
                  <a:lnTo>
                    <a:pt x="0" y="30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0" y="9967971"/>
              <a:ext cx="323476" cy="29202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0" y="9964184"/>
              <a:ext cx="324485" cy="295910"/>
            </a:xfrm>
            <a:custGeom>
              <a:avLst/>
              <a:gdLst/>
              <a:ahLst/>
              <a:cxnLst/>
              <a:rect l="l" t="t" r="r" b="b"/>
              <a:pathLst>
                <a:path w="324485" h="295909">
                  <a:moveTo>
                    <a:pt x="0" y="0"/>
                  </a:moveTo>
                  <a:lnTo>
                    <a:pt x="43623" y="15119"/>
                  </a:lnTo>
                  <a:lnTo>
                    <a:pt x="88079" y="35620"/>
                  </a:lnTo>
                  <a:lnTo>
                    <a:pt x="131470" y="61460"/>
                  </a:lnTo>
                  <a:lnTo>
                    <a:pt x="172874" y="91824"/>
                  </a:lnTo>
                  <a:lnTo>
                    <a:pt x="211369" y="125893"/>
                  </a:lnTo>
                  <a:lnTo>
                    <a:pt x="246030" y="162852"/>
                  </a:lnTo>
                  <a:lnTo>
                    <a:pt x="275936" y="201883"/>
                  </a:lnTo>
                  <a:lnTo>
                    <a:pt x="300163" y="242170"/>
                  </a:lnTo>
                  <a:lnTo>
                    <a:pt x="323180" y="293355"/>
                  </a:lnTo>
                  <a:lnTo>
                    <a:pt x="324048" y="295816"/>
                  </a:lnTo>
                </a:path>
                <a:path w="324485" h="295909">
                  <a:moveTo>
                    <a:pt x="320863" y="295816"/>
                  </a:moveTo>
                  <a:lnTo>
                    <a:pt x="303879" y="256243"/>
                  </a:lnTo>
                  <a:lnTo>
                    <a:pt x="273483" y="203491"/>
                  </a:lnTo>
                  <a:lnTo>
                    <a:pt x="243768" y="164701"/>
                  </a:lnTo>
                  <a:lnTo>
                    <a:pt x="209321" y="127971"/>
                  </a:lnTo>
                  <a:lnTo>
                    <a:pt x="171058" y="94113"/>
                  </a:lnTo>
                  <a:lnTo>
                    <a:pt x="129896" y="63936"/>
                  </a:lnTo>
                  <a:lnTo>
                    <a:pt x="86752" y="38253"/>
                  </a:lnTo>
                  <a:lnTo>
                    <a:pt x="42543" y="17875"/>
                  </a:lnTo>
                  <a:lnTo>
                    <a:pt x="20036" y="9627"/>
                  </a:lnTo>
                  <a:lnTo>
                    <a:pt x="0" y="31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9982900"/>
              <a:ext cx="316214" cy="27710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0" y="9977128"/>
              <a:ext cx="316865" cy="283210"/>
            </a:xfrm>
            <a:custGeom>
              <a:avLst/>
              <a:gdLst/>
              <a:ahLst/>
              <a:cxnLst/>
              <a:rect l="l" t="t" r="r" b="b"/>
              <a:pathLst>
                <a:path w="316865" h="283209">
                  <a:moveTo>
                    <a:pt x="0" y="0"/>
                  </a:moveTo>
                  <a:lnTo>
                    <a:pt x="40717" y="14367"/>
                  </a:lnTo>
                  <a:lnTo>
                    <a:pt x="85086" y="35000"/>
                  </a:lnTo>
                  <a:lnTo>
                    <a:pt x="128425" y="60910"/>
                  </a:lnTo>
                  <a:lnTo>
                    <a:pt x="169809" y="91281"/>
                  </a:lnTo>
                  <a:lnTo>
                    <a:pt x="208316" y="125299"/>
                  </a:lnTo>
                  <a:lnTo>
                    <a:pt x="243021" y="162148"/>
                  </a:lnTo>
                  <a:lnTo>
                    <a:pt x="273001" y="201012"/>
                  </a:lnTo>
                  <a:lnTo>
                    <a:pt x="297333" y="241075"/>
                  </a:lnTo>
                  <a:lnTo>
                    <a:pt x="310859" y="268964"/>
                  </a:lnTo>
                  <a:lnTo>
                    <a:pt x="316633" y="282872"/>
                  </a:lnTo>
                </a:path>
                <a:path w="316865" h="283209">
                  <a:moveTo>
                    <a:pt x="313441" y="282872"/>
                  </a:moveTo>
                  <a:lnTo>
                    <a:pt x="294717" y="242447"/>
                  </a:lnTo>
                  <a:lnTo>
                    <a:pt x="270543" y="202632"/>
                  </a:lnTo>
                  <a:lnTo>
                    <a:pt x="240752" y="164010"/>
                  </a:lnTo>
                  <a:lnTo>
                    <a:pt x="206259" y="127391"/>
                  </a:lnTo>
                  <a:lnTo>
                    <a:pt x="167984" y="93585"/>
                  </a:lnTo>
                  <a:lnTo>
                    <a:pt x="126843" y="63403"/>
                  </a:lnTo>
                  <a:lnTo>
                    <a:pt x="83755" y="37654"/>
                  </a:lnTo>
                  <a:lnTo>
                    <a:pt x="39637" y="17149"/>
                  </a:lnTo>
                  <a:lnTo>
                    <a:pt x="17120" y="8778"/>
                  </a:lnTo>
                  <a:lnTo>
                    <a:pt x="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0" y="9998675"/>
              <a:ext cx="305041" cy="26132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0" y="9991040"/>
              <a:ext cx="308610" cy="269240"/>
            </a:xfrm>
            <a:custGeom>
              <a:avLst/>
              <a:gdLst/>
              <a:ahLst/>
              <a:cxnLst/>
              <a:rect l="l" t="t" r="r" b="b"/>
              <a:pathLst>
                <a:path w="308610" h="269240">
                  <a:moveTo>
                    <a:pt x="0" y="0"/>
                  </a:moveTo>
                  <a:lnTo>
                    <a:pt x="37553" y="13498"/>
                  </a:lnTo>
                  <a:lnTo>
                    <a:pt x="81853" y="34271"/>
                  </a:lnTo>
                  <a:lnTo>
                    <a:pt x="125145" y="60255"/>
                  </a:lnTo>
                  <a:lnTo>
                    <a:pt x="166507" y="90635"/>
                  </a:lnTo>
                  <a:lnTo>
                    <a:pt x="205015" y="124599"/>
                  </a:lnTo>
                  <a:lnTo>
                    <a:pt x="239745" y="161331"/>
                  </a:lnTo>
                  <a:lnTo>
                    <a:pt x="269776" y="200020"/>
                  </a:lnTo>
                  <a:lnTo>
                    <a:pt x="294182" y="239851"/>
                  </a:lnTo>
                  <a:lnTo>
                    <a:pt x="305385" y="262300"/>
                  </a:lnTo>
                  <a:lnTo>
                    <a:pt x="308435" y="268960"/>
                  </a:lnTo>
                </a:path>
                <a:path w="308610" h="269240">
                  <a:moveTo>
                    <a:pt x="305172" y="268960"/>
                  </a:moveTo>
                  <a:lnTo>
                    <a:pt x="267315" y="201646"/>
                  </a:lnTo>
                  <a:lnTo>
                    <a:pt x="237459" y="163182"/>
                  </a:lnTo>
                  <a:lnTo>
                    <a:pt x="202928" y="126666"/>
                  </a:lnTo>
                  <a:lnTo>
                    <a:pt x="164639" y="92907"/>
                  </a:lnTo>
                  <a:lnTo>
                    <a:pt x="123509" y="62712"/>
                  </a:lnTo>
                  <a:lnTo>
                    <a:pt x="80456" y="36892"/>
                  </a:lnTo>
                  <a:lnTo>
                    <a:pt x="36398" y="16254"/>
                  </a:lnTo>
                  <a:lnTo>
                    <a:pt x="13908" y="7783"/>
                  </a:lnTo>
                  <a:lnTo>
                    <a:pt x="0" y="31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0" y="10015633"/>
              <a:ext cx="293784" cy="24436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0" y="10005853"/>
              <a:ext cx="299085" cy="254635"/>
            </a:xfrm>
            <a:custGeom>
              <a:avLst/>
              <a:gdLst/>
              <a:ahLst/>
              <a:cxnLst/>
              <a:rect l="l" t="t" r="r" b="b"/>
              <a:pathLst>
                <a:path w="299085" h="254634">
                  <a:moveTo>
                    <a:pt x="0" y="0"/>
                  </a:moveTo>
                  <a:lnTo>
                    <a:pt x="78287" y="33408"/>
                  </a:lnTo>
                  <a:lnTo>
                    <a:pt x="121544" y="59463"/>
                  </a:lnTo>
                  <a:lnTo>
                    <a:pt x="162893" y="89854"/>
                  </a:lnTo>
                  <a:lnTo>
                    <a:pt x="201412" y="123770"/>
                  </a:lnTo>
                  <a:lnTo>
                    <a:pt x="236177" y="160398"/>
                  </a:lnTo>
                  <a:lnTo>
                    <a:pt x="266264" y="198924"/>
                  </a:lnTo>
                  <a:lnTo>
                    <a:pt x="290752" y="238537"/>
                  </a:lnTo>
                  <a:lnTo>
                    <a:pt x="294912" y="246448"/>
                  </a:lnTo>
                  <a:lnTo>
                    <a:pt x="298786" y="254147"/>
                  </a:lnTo>
                </a:path>
                <a:path w="299085" h="254634">
                  <a:moveTo>
                    <a:pt x="295478" y="254147"/>
                  </a:moveTo>
                  <a:lnTo>
                    <a:pt x="263807" y="200538"/>
                  </a:lnTo>
                  <a:lnTo>
                    <a:pt x="233885" y="162239"/>
                  </a:lnTo>
                  <a:lnTo>
                    <a:pt x="199315" y="125831"/>
                  </a:lnTo>
                  <a:lnTo>
                    <a:pt x="161014" y="92123"/>
                  </a:lnTo>
                  <a:lnTo>
                    <a:pt x="119899" y="61922"/>
                  </a:lnTo>
                  <a:lnTo>
                    <a:pt x="76890" y="36036"/>
                  </a:lnTo>
                  <a:lnTo>
                    <a:pt x="32904" y="15271"/>
                  </a:lnTo>
                  <a:lnTo>
                    <a:pt x="10454" y="6706"/>
                  </a:lnTo>
                  <a:lnTo>
                    <a:pt x="0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0" y="10025138"/>
              <a:ext cx="282940" cy="23486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0" y="10021581"/>
              <a:ext cx="288290" cy="238760"/>
            </a:xfrm>
            <a:custGeom>
              <a:avLst/>
              <a:gdLst/>
              <a:ahLst/>
              <a:cxnLst/>
              <a:rect l="l" t="t" r="r" b="b"/>
              <a:pathLst>
                <a:path w="288290" h="238759">
                  <a:moveTo>
                    <a:pt x="0" y="0"/>
                  </a:moveTo>
                  <a:lnTo>
                    <a:pt x="74412" y="32404"/>
                  </a:lnTo>
                  <a:lnTo>
                    <a:pt x="117626" y="58528"/>
                  </a:lnTo>
                  <a:lnTo>
                    <a:pt x="158966" y="88927"/>
                  </a:lnTo>
                  <a:lnTo>
                    <a:pt x="197506" y="122790"/>
                  </a:lnTo>
                  <a:lnTo>
                    <a:pt x="232323" y="159305"/>
                  </a:lnTo>
                  <a:lnTo>
                    <a:pt x="262493" y="197661"/>
                  </a:lnTo>
                  <a:lnTo>
                    <a:pt x="287092" y="237046"/>
                  </a:lnTo>
                  <a:lnTo>
                    <a:pt x="287818" y="238419"/>
                  </a:lnTo>
                </a:path>
                <a:path w="288290" h="238759">
                  <a:moveTo>
                    <a:pt x="284469" y="238419"/>
                  </a:moveTo>
                  <a:lnTo>
                    <a:pt x="260029" y="199274"/>
                  </a:lnTo>
                  <a:lnTo>
                    <a:pt x="230041" y="161143"/>
                  </a:lnTo>
                  <a:lnTo>
                    <a:pt x="195429" y="124845"/>
                  </a:lnTo>
                  <a:lnTo>
                    <a:pt x="157113" y="91186"/>
                  </a:lnTo>
                  <a:lnTo>
                    <a:pt x="116011" y="60973"/>
                  </a:lnTo>
                  <a:lnTo>
                    <a:pt x="73044" y="35012"/>
                  </a:lnTo>
                  <a:lnTo>
                    <a:pt x="29129" y="14111"/>
                  </a:lnTo>
                  <a:lnTo>
                    <a:pt x="6739" y="5477"/>
                  </a:lnTo>
                  <a:lnTo>
                    <a:pt x="0" y="315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0" y="10041585"/>
              <a:ext cx="268287" cy="21841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0" y="10038195"/>
              <a:ext cx="274955" cy="222250"/>
            </a:xfrm>
            <a:custGeom>
              <a:avLst/>
              <a:gdLst/>
              <a:ahLst/>
              <a:cxnLst/>
              <a:rect l="l" t="t" r="r" b="b"/>
              <a:pathLst>
                <a:path w="274955" h="222250">
                  <a:moveTo>
                    <a:pt x="0" y="0"/>
                  </a:moveTo>
                  <a:lnTo>
                    <a:pt x="70336" y="31254"/>
                  </a:lnTo>
                  <a:lnTo>
                    <a:pt x="113502" y="57440"/>
                  </a:lnTo>
                  <a:lnTo>
                    <a:pt x="154818" y="87844"/>
                  </a:lnTo>
                  <a:lnTo>
                    <a:pt x="193360" y="121653"/>
                  </a:lnTo>
                  <a:lnTo>
                    <a:pt x="228205" y="158060"/>
                  </a:lnTo>
                  <a:lnTo>
                    <a:pt x="258430" y="196251"/>
                  </a:lnTo>
                  <a:lnTo>
                    <a:pt x="274533" y="221805"/>
                  </a:lnTo>
                </a:path>
                <a:path w="274955" h="222250">
                  <a:moveTo>
                    <a:pt x="271038" y="221805"/>
                  </a:moveTo>
                  <a:lnTo>
                    <a:pt x="225919" y="159930"/>
                  </a:lnTo>
                  <a:lnTo>
                    <a:pt x="191267" y="123735"/>
                  </a:lnTo>
                  <a:lnTo>
                    <a:pt x="152940" y="90125"/>
                  </a:lnTo>
                  <a:lnTo>
                    <a:pt x="111855" y="59906"/>
                  </a:lnTo>
                  <a:lnTo>
                    <a:pt x="68931" y="33883"/>
                  </a:lnTo>
                  <a:lnTo>
                    <a:pt x="25086" y="12863"/>
                  </a:lnTo>
                  <a:lnTo>
                    <a:pt x="2653" y="4085"/>
                  </a:lnTo>
                  <a:lnTo>
                    <a:pt x="0" y="31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0" y="10059030"/>
              <a:ext cx="252612" cy="20097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0" y="10055631"/>
              <a:ext cx="260350" cy="204470"/>
            </a:xfrm>
            <a:custGeom>
              <a:avLst/>
              <a:gdLst/>
              <a:ahLst/>
              <a:cxnLst/>
              <a:rect l="l" t="t" r="r" b="b"/>
              <a:pathLst>
                <a:path w="260350" h="204470">
                  <a:moveTo>
                    <a:pt x="0" y="0"/>
                  </a:moveTo>
                  <a:lnTo>
                    <a:pt x="65946" y="29975"/>
                  </a:lnTo>
                  <a:lnTo>
                    <a:pt x="109082" y="56246"/>
                  </a:lnTo>
                  <a:lnTo>
                    <a:pt x="150393" y="86666"/>
                  </a:lnTo>
                  <a:lnTo>
                    <a:pt x="188956" y="120426"/>
                  </a:lnTo>
                  <a:lnTo>
                    <a:pt x="223845" y="156716"/>
                  </a:lnTo>
                  <a:lnTo>
                    <a:pt x="254136" y="194728"/>
                  </a:lnTo>
                  <a:lnTo>
                    <a:pt x="260270" y="204369"/>
                  </a:lnTo>
                </a:path>
                <a:path w="260350" h="204470">
                  <a:moveTo>
                    <a:pt x="256782" y="204369"/>
                  </a:moveTo>
                  <a:lnTo>
                    <a:pt x="221581" y="158581"/>
                  </a:lnTo>
                  <a:lnTo>
                    <a:pt x="186891" y="122496"/>
                  </a:lnTo>
                  <a:lnTo>
                    <a:pt x="148548" y="88929"/>
                  </a:lnTo>
                  <a:lnTo>
                    <a:pt x="107470" y="58686"/>
                  </a:lnTo>
                  <a:lnTo>
                    <a:pt x="64578" y="32572"/>
                  </a:lnTo>
                  <a:lnTo>
                    <a:pt x="20791" y="11391"/>
                  </a:lnTo>
                  <a:lnTo>
                    <a:pt x="0" y="31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0" y="10079388"/>
              <a:ext cx="243876" cy="18061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0" y="10074034"/>
              <a:ext cx="244475" cy="186055"/>
            </a:xfrm>
            <a:custGeom>
              <a:avLst/>
              <a:gdLst/>
              <a:ahLst/>
              <a:cxnLst/>
              <a:rect l="l" t="t" r="r" b="b"/>
              <a:pathLst>
                <a:path w="244475" h="186054">
                  <a:moveTo>
                    <a:pt x="0" y="0"/>
                  </a:moveTo>
                  <a:lnTo>
                    <a:pt x="61856" y="28550"/>
                  </a:lnTo>
                  <a:lnTo>
                    <a:pt x="105039" y="54797"/>
                  </a:lnTo>
                  <a:lnTo>
                    <a:pt x="146187" y="85014"/>
                  </a:lnTo>
                  <a:lnTo>
                    <a:pt x="184500" y="118502"/>
                  </a:lnTo>
                  <a:lnTo>
                    <a:pt x="219180" y="154562"/>
                  </a:lnTo>
                  <a:lnTo>
                    <a:pt x="244220" y="185966"/>
                  </a:lnTo>
                </a:path>
                <a:path w="244475" h="186054">
                  <a:moveTo>
                    <a:pt x="240250" y="185966"/>
                  </a:moveTo>
                  <a:lnTo>
                    <a:pt x="182251" y="120964"/>
                  </a:lnTo>
                  <a:lnTo>
                    <a:pt x="143896" y="87445"/>
                  </a:lnTo>
                  <a:lnTo>
                    <a:pt x="102832" y="57193"/>
                  </a:lnTo>
                  <a:lnTo>
                    <a:pt x="59978" y="31010"/>
                  </a:lnTo>
                  <a:lnTo>
                    <a:pt x="16254" y="9702"/>
                  </a:lnTo>
                  <a:lnTo>
                    <a:pt x="0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0" y="10100468"/>
              <a:ext cx="224387" cy="15953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0" y="10093196"/>
              <a:ext cx="226060" cy="167005"/>
            </a:xfrm>
            <a:custGeom>
              <a:avLst/>
              <a:gdLst/>
              <a:ahLst/>
              <a:cxnLst/>
              <a:rect l="l" t="t" r="r" b="b"/>
              <a:pathLst>
                <a:path w="226060" h="167004">
                  <a:moveTo>
                    <a:pt x="0" y="0"/>
                  </a:moveTo>
                  <a:lnTo>
                    <a:pt x="56963" y="26815"/>
                  </a:lnTo>
                  <a:lnTo>
                    <a:pt x="100090" y="53120"/>
                  </a:lnTo>
                  <a:lnTo>
                    <a:pt x="141221" y="83339"/>
                  </a:lnTo>
                  <a:lnTo>
                    <a:pt x="179555" y="116776"/>
                  </a:lnTo>
                  <a:lnTo>
                    <a:pt x="214296" y="152733"/>
                  </a:lnTo>
                  <a:lnTo>
                    <a:pt x="225598" y="166804"/>
                  </a:lnTo>
                </a:path>
                <a:path w="226060" h="167004">
                  <a:moveTo>
                    <a:pt x="221817" y="166804"/>
                  </a:moveTo>
                  <a:lnTo>
                    <a:pt x="177493" y="118868"/>
                  </a:lnTo>
                  <a:lnTo>
                    <a:pt x="139376" y="85621"/>
                  </a:lnTo>
                  <a:lnTo>
                    <a:pt x="98476" y="55573"/>
                  </a:lnTo>
                  <a:lnTo>
                    <a:pt x="55588" y="29418"/>
                  </a:lnTo>
                  <a:lnTo>
                    <a:pt x="11507" y="7849"/>
                  </a:lnTo>
                  <a:lnTo>
                    <a:pt x="0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0" y="10122262"/>
              <a:ext cx="203492" cy="1377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0" y="10113074"/>
              <a:ext cx="205740" cy="147320"/>
            </a:xfrm>
            <a:custGeom>
              <a:avLst/>
              <a:gdLst/>
              <a:ahLst/>
              <a:cxnLst/>
              <a:rect l="l" t="t" r="r" b="b"/>
              <a:pathLst>
                <a:path w="205740" h="147320">
                  <a:moveTo>
                    <a:pt x="0" y="0"/>
                  </a:moveTo>
                  <a:lnTo>
                    <a:pt x="51981" y="24999"/>
                  </a:lnTo>
                  <a:lnTo>
                    <a:pt x="95068" y="51383"/>
                  </a:lnTo>
                  <a:lnTo>
                    <a:pt x="136178" y="81616"/>
                  </a:lnTo>
                  <a:lnTo>
                    <a:pt x="174513" y="115002"/>
                  </a:lnTo>
                  <a:lnTo>
                    <a:pt x="205474" y="146926"/>
                  </a:lnTo>
                </a:path>
                <a:path w="205740" h="147320">
                  <a:moveTo>
                    <a:pt x="201357" y="146926"/>
                  </a:moveTo>
                  <a:lnTo>
                    <a:pt x="172429" y="117101"/>
                  </a:lnTo>
                  <a:lnTo>
                    <a:pt x="134300" y="83898"/>
                  </a:lnTo>
                  <a:lnTo>
                    <a:pt x="93407" y="53832"/>
                  </a:lnTo>
                  <a:lnTo>
                    <a:pt x="50546" y="27595"/>
                  </a:lnTo>
                  <a:lnTo>
                    <a:pt x="6510" y="5879"/>
                  </a:lnTo>
                  <a:lnTo>
                    <a:pt x="0" y="32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0" y="10144808"/>
              <a:ext cx="180273" cy="11519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0" y="10133684"/>
              <a:ext cx="182245" cy="126364"/>
            </a:xfrm>
            <a:custGeom>
              <a:avLst/>
              <a:gdLst/>
              <a:ahLst/>
              <a:cxnLst/>
              <a:rect l="l" t="t" r="r" b="b"/>
              <a:pathLst>
                <a:path w="182245" h="126365">
                  <a:moveTo>
                    <a:pt x="0" y="0"/>
                  </a:moveTo>
                  <a:lnTo>
                    <a:pt x="46694" y="23001"/>
                  </a:lnTo>
                  <a:lnTo>
                    <a:pt x="89728" y="49447"/>
                  </a:lnTo>
                  <a:lnTo>
                    <a:pt x="130819" y="79683"/>
                  </a:lnTo>
                  <a:lnTo>
                    <a:pt x="169168" y="113016"/>
                  </a:lnTo>
                  <a:lnTo>
                    <a:pt x="182122" y="126316"/>
                  </a:lnTo>
                </a:path>
                <a:path w="182245" h="126365">
                  <a:moveTo>
                    <a:pt x="178006" y="126316"/>
                  </a:moveTo>
                  <a:lnTo>
                    <a:pt x="128964" y="81976"/>
                  </a:lnTo>
                  <a:lnTo>
                    <a:pt x="88086" y="51904"/>
                  </a:lnTo>
                  <a:lnTo>
                    <a:pt x="45269" y="25602"/>
                  </a:lnTo>
                  <a:lnTo>
                    <a:pt x="1309" y="3760"/>
                  </a:lnTo>
                  <a:lnTo>
                    <a:pt x="0" y="32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0" y="10167215"/>
              <a:ext cx="151622" cy="9278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10155198"/>
              <a:ext cx="157480" cy="105410"/>
            </a:xfrm>
            <a:custGeom>
              <a:avLst/>
              <a:gdLst/>
              <a:ahLst/>
              <a:cxnLst/>
              <a:rect l="l" t="t" r="r" b="b"/>
              <a:pathLst>
                <a:path w="157480" h="105409">
                  <a:moveTo>
                    <a:pt x="0" y="0"/>
                  </a:moveTo>
                  <a:lnTo>
                    <a:pt x="41206" y="20636"/>
                  </a:lnTo>
                  <a:lnTo>
                    <a:pt x="84209" y="47156"/>
                  </a:lnTo>
                  <a:lnTo>
                    <a:pt x="125294" y="77403"/>
                  </a:lnTo>
                  <a:lnTo>
                    <a:pt x="156880" y="104802"/>
                  </a:lnTo>
                </a:path>
                <a:path w="157480" h="105409">
                  <a:moveTo>
                    <a:pt x="152384" y="104802"/>
                  </a:moveTo>
                  <a:lnTo>
                    <a:pt x="123433" y="79691"/>
                  </a:lnTo>
                  <a:lnTo>
                    <a:pt x="82563" y="49610"/>
                  </a:lnTo>
                  <a:lnTo>
                    <a:pt x="39784" y="23240"/>
                  </a:lnTo>
                  <a:lnTo>
                    <a:pt x="0" y="33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0" y="10179200"/>
              <a:ext cx="116164" cy="8080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0" y="10177531"/>
              <a:ext cx="128905" cy="82550"/>
            </a:xfrm>
            <a:custGeom>
              <a:avLst/>
              <a:gdLst/>
              <a:ahLst/>
              <a:cxnLst/>
              <a:rect l="l" t="t" r="r" b="b"/>
              <a:pathLst>
                <a:path w="128905" h="82550">
                  <a:moveTo>
                    <a:pt x="0" y="0"/>
                  </a:moveTo>
                  <a:lnTo>
                    <a:pt x="35602" y="17974"/>
                  </a:lnTo>
                  <a:lnTo>
                    <a:pt x="78570" y="44575"/>
                  </a:lnTo>
                  <a:lnTo>
                    <a:pt x="119639" y="74837"/>
                  </a:lnTo>
                  <a:lnTo>
                    <a:pt x="128452" y="82469"/>
                  </a:lnTo>
                </a:path>
                <a:path w="128905" h="82550">
                  <a:moveTo>
                    <a:pt x="123949" y="82469"/>
                  </a:moveTo>
                  <a:lnTo>
                    <a:pt x="117752" y="77104"/>
                  </a:lnTo>
                  <a:lnTo>
                    <a:pt x="76894" y="47006"/>
                  </a:lnTo>
                  <a:lnTo>
                    <a:pt x="34155" y="20553"/>
                  </a:lnTo>
                  <a:lnTo>
                    <a:pt x="0" y="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0" y="10203572"/>
              <a:ext cx="87620" cy="5642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0" y="10200459"/>
              <a:ext cx="97155" cy="59690"/>
            </a:xfrm>
            <a:custGeom>
              <a:avLst/>
              <a:gdLst/>
              <a:ahLst/>
              <a:cxnLst/>
              <a:rect l="l" t="t" r="r" b="b"/>
              <a:pathLst>
                <a:path w="97155" h="59690">
                  <a:moveTo>
                    <a:pt x="0" y="0"/>
                  </a:moveTo>
                  <a:lnTo>
                    <a:pt x="29785" y="15161"/>
                  </a:lnTo>
                  <a:lnTo>
                    <a:pt x="72714" y="41846"/>
                  </a:lnTo>
                  <a:lnTo>
                    <a:pt x="96706" y="59541"/>
                  </a:lnTo>
                </a:path>
                <a:path w="97155" h="59690">
                  <a:moveTo>
                    <a:pt x="91719" y="59541"/>
                  </a:moveTo>
                  <a:lnTo>
                    <a:pt x="71074" y="44318"/>
                  </a:lnTo>
                  <a:lnTo>
                    <a:pt x="28361" y="17775"/>
                  </a:lnTo>
                  <a:lnTo>
                    <a:pt x="0" y="33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0" y="10228594"/>
              <a:ext cx="53706" cy="3140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0" y="10223957"/>
              <a:ext cx="62230" cy="36195"/>
            </a:xfrm>
            <a:custGeom>
              <a:avLst/>
              <a:gdLst/>
              <a:ahLst/>
              <a:cxnLst/>
              <a:rect l="l" t="t" r="r" b="b"/>
              <a:pathLst>
                <a:path w="62230" h="36195">
                  <a:moveTo>
                    <a:pt x="0" y="0"/>
                  </a:moveTo>
                  <a:lnTo>
                    <a:pt x="23823" y="12223"/>
                  </a:lnTo>
                  <a:lnTo>
                    <a:pt x="61997" y="36043"/>
                  </a:lnTo>
                </a:path>
                <a:path w="62230" h="36195">
                  <a:moveTo>
                    <a:pt x="56418" y="36043"/>
                  </a:moveTo>
                  <a:lnTo>
                    <a:pt x="22326" y="14797"/>
                  </a:lnTo>
                  <a:lnTo>
                    <a:pt x="0" y="3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0" y="10253873"/>
              <a:ext cx="10718" cy="612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0" y="10248000"/>
              <a:ext cx="22860" cy="12065"/>
            </a:xfrm>
            <a:custGeom>
              <a:avLst/>
              <a:gdLst/>
              <a:ahLst/>
              <a:cxnLst/>
              <a:rect l="l" t="t" r="r" b="b"/>
              <a:pathLst>
                <a:path w="22860" h="12065">
                  <a:moveTo>
                    <a:pt x="0" y="0"/>
                  </a:moveTo>
                  <a:lnTo>
                    <a:pt x="18099" y="9310"/>
                  </a:lnTo>
                  <a:lnTo>
                    <a:pt x="22421" y="12000"/>
                  </a:lnTo>
                </a:path>
                <a:path w="22860" h="12065">
                  <a:moveTo>
                    <a:pt x="16657" y="12000"/>
                  </a:moveTo>
                  <a:lnTo>
                    <a:pt x="16182" y="11703"/>
                  </a:lnTo>
                  <a:lnTo>
                    <a:pt x="0" y="334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15329" y="7731328"/>
              <a:ext cx="1755775" cy="2194560"/>
            </a:xfrm>
            <a:custGeom>
              <a:avLst/>
              <a:gdLst/>
              <a:ahLst/>
              <a:cxnLst/>
              <a:rect l="l" t="t" r="r" b="b"/>
              <a:pathLst>
                <a:path w="1755775" h="2194559">
                  <a:moveTo>
                    <a:pt x="1755648" y="0"/>
                  </a:moveTo>
                  <a:lnTo>
                    <a:pt x="0" y="0"/>
                  </a:lnTo>
                  <a:lnTo>
                    <a:pt x="0" y="2194559"/>
                  </a:lnTo>
                  <a:lnTo>
                    <a:pt x="1755648" y="2194559"/>
                  </a:lnTo>
                  <a:lnTo>
                    <a:pt x="1755648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59995" y="7775993"/>
              <a:ext cx="1556994" cy="1998002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7" name="object 197"/>
          <p:cNvSpPr txBox="1">
            <a:spLocks noGrp="1"/>
          </p:cNvSpPr>
          <p:nvPr>
            <p:ph type="title"/>
          </p:nvPr>
        </p:nvSpPr>
        <p:spPr>
          <a:xfrm>
            <a:off x="733299" y="292201"/>
            <a:ext cx="43808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8470" algn="l"/>
                <a:tab pos="4367530" algn="l"/>
              </a:tabLst>
            </a:pPr>
            <a:r>
              <a:rPr sz="2500" b="1" spc="-215" dirty="0">
                <a:latin typeface="Arial"/>
                <a:cs typeface="Arial"/>
              </a:rPr>
              <a:t> 	</a:t>
            </a:r>
            <a:r>
              <a:rPr sz="2500" b="1" spc="-210" dirty="0">
                <a:latin typeface="Arial"/>
                <a:cs typeface="Arial"/>
              </a:rPr>
              <a:t>Cómo </a:t>
            </a:r>
            <a:r>
              <a:rPr sz="2500" b="1" spc="-190" dirty="0">
                <a:latin typeface="Arial"/>
                <a:cs typeface="Arial"/>
              </a:rPr>
              <a:t>se </a:t>
            </a:r>
            <a:r>
              <a:rPr sz="2500" b="1" spc="-65" dirty="0">
                <a:latin typeface="Arial"/>
                <a:cs typeface="Arial"/>
              </a:rPr>
              <a:t>utiliza </a:t>
            </a:r>
            <a:r>
              <a:rPr sz="2500" b="1" spc="-85" dirty="0">
                <a:latin typeface="Arial"/>
                <a:cs typeface="Arial"/>
              </a:rPr>
              <a:t>este</a:t>
            </a:r>
            <a:r>
              <a:rPr sz="2500" b="1" spc="-434" dirty="0">
                <a:latin typeface="Arial"/>
                <a:cs typeface="Arial"/>
              </a:rPr>
              <a:t> </a:t>
            </a:r>
            <a:r>
              <a:rPr sz="2500" b="1" spc="-125" dirty="0">
                <a:latin typeface="Arial"/>
                <a:cs typeface="Arial"/>
              </a:rPr>
              <a:t>libro	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743294" y="998715"/>
            <a:ext cx="2534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latin typeface="Arial"/>
                <a:cs typeface="Arial"/>
              </a:rPr>
              <a:t>Presentación </a:t>
            </a:r>
            <a:r>
              <a:rPr sz="1800" b="1" spc="-120" dirty="0">
                <a:latin typeface="Arial"/>
                <a:cs typeface="Arial"/>
              </a:rPr>
              <a:t>de </a:t>
            </a:r>
            <a:r>
              <a:rPr sz="1800" b="1" spc="-75" dirty="0">
                <a:latin typeface="Arial"/>
                <a:cs typeface="Arial"/>
              </a:rPr>
              <a:t>la</a:t>
            </a:r>
            <a:r>
              <a:rPr sz="1800" b="1" spc="-320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unidad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360000" y="1079995"/>
            <a:ext cx="184912" cy="184911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 txBox="1"/>
          <p:nvPr/>
        </p:nvSpPr>
        <p:spPr>
          <a:xfrm>
            <a:off x="743294" y="3333826"/>
            <a:ext cx="2798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0" dirty="0">
                <a:latin typeface="Arial"/>
                <a:cs typeface="Arial"/>
              </a:rPr>
              <a:t>Desarrollo </a:t>
            </a:r>
            <a:r>
              <a:rPr sz="1800" b="1" spc="-120" dirty="0">
                <a:latin typeface="Arial"/>
                <a:cs typeface="Arial"/>
              </a:rPr>
              <a:t>de </a:t>
            </a:r>
            <a:r>
              <a:rPr sz="1800" b="1" spc="-125" dirty="0">
                <a:latin typeface="Arial"/>
                <a:cs typeface="Arial"/>
              </a:rPr>
              <a:t>los</a:t>
            </a:r>
            <a:r>
              <a:rPr sz="1800" b="1" spc="-265" dirty="0">
                <a:latin typeface="Arial"/>
                <a:cs typeface="Arial"/>
              </a:rPr>
              <a:t> </a:t>
            </a:r>
            <a:r>
              <a:rPr sz="1800" b="1" spc="-114" dirty="0">
                <a:latin typeface="Arial"/>
                <a:cs typeface="Arial"/>
              </a:rPr>
              <a:t>contenidos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360000" y="3415106"/>
            <a:ext cx="184912" cy="184911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/>
          <p:nvPr/>
        </p:nvSpPr>
        <p:spPr>
          <a:xfrm>
            <a:off x="743294" y="7297204"/>
            <a:ext cx="182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latin typeface="Arial"/>
                <a:cs typeface="Arial"/>
              </a:rPr>
              <a:t>Cierre </a:t>
            </a:r>
            <a:r>
              <a:rPr sz="1800" b="1" spc="-120" dirty="0">
                <a:latin typeface="Arial"/>
                <a:cs typeface="Arial"/>
              </a:rPr>
              <a:t>de </a:t>
            </a:r>
            <a:r>
              <a:rPr sz="1800" b="1" spc="-75" dirty="0">
                <a:latin typeface="Arial"/>
                <a:cs typeface="Arial"/>
              </a:rPr>
              <a:t>la</a:t>
            </a:r>
            <a:r>
              <a:rPr sz="1800" b="1" spc="-325" dirty="0">
                <a:latin typeface="Arial"/>
                <a:cs typeface="Arial"/>
              </a:rPr>
              <a:t> </a:t>
            </a:r>
            <a:r>
              <a:rPr sz="1800" b="1" spc="-110" dirty="0">
                <a:latin typeface="Arial"/>
                <a:cs typeface="Arial"/>
              </a:rPr>
              <a:t>unidad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360000" y="7378484"/>
            <a:ext cx="184912" cy="184912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4" name="object 204"/>
          <p:cNvGrpSpPr/>
          <p:nvPr/>
        </p:nvGrpSpPr>
        <p:grpSpPr>
          <a:xfrm>
            <a:off x="3555328" y="1035329"/>
            <a:ext cx="1815464" cy="2194560"/>
            <a:chOff x="3555328" y="1035329"/>
            <a:chExt cx="1815464" cy="2194560"/>
          </a:xfrm>
        </p:grpSpPr>
        <p:sp>
          <p:nvSpPr>
            <p:cNvPr id="205" name="object 205"/>
            <p:cNvSpPr/>
            <p:nvPr/>
          </p:nvSpPr>
          <p:spPr>
            <a:xfrm>
              <a:off x="3555328" y="1035329"/>
              <a:ext cx="1815464" cy="2194560"/>
            </a:xfrm>
            <a:custGeom>
              <a:avLst/>
              <a:gdLst/>
              <a:ahLst/>
              <a:cxnLst/>
              <a:rect l="l" t="t" r="r" b="b"/>
              <a:pathLst>
                <a:path w="1815464" h="2194560">
                  <a:moveTo>
                    <a:pt x="1815083" y="0"/>
                  </a:moveTo>
                  <a:lnTo>
                    <a:pt x="0" y="0"/>
                  </a:lnTo>
                  <a:lnTo>
                    <a:pt x="0" y="2194560"/>
                  </a:lnTo>
                  <a:lnTo>
                    <a:pt x="1815083" y="2194560"/>
                  </a:lnTo>
                  <a:lnTo>
                    <a:pt x="1815083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600006" y="1079995"/>
              <a:ext cx="1619999" cy="1998002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7" name="object 207"/>
          <p:cNvSpPr txBox="1"/>
          <p:nvPr/>
        </p:nvSpPr>
        <p:spPr>
          <a:xfrm>
            <a:off x="780352" y="1356347"/>
            <a:ext cx="2147570" cy="554355"/>
          </a:xfrm>
          <a:prstGeom prst="rect">
            <a:avLst/>
          </a:prstGeom>
          <a:ln w="12700">
            <a:solidFill>
              <a:srgbClr val="FDC600"/>
            </a:solidFill>
          </a:ln>
        </p:spPr>
        <p:txBody>
          <a:bodyPr vert="horz" wrap="square" lIns="0" tIns="121285" rIns="0" bIns="0" rtlCol="0">
            <a:spAutoFit/>
          </a:bodyPr>
          <a:lstStyle/>
          <a:p>
            <a:pPr marL="149860" marR="208279">
              <a:lnSpc>
                <a:spcPts val="1200"/>
              </a:lnSpc>
              <a:spcBef>
                <a:spcPts val="955"/>
              </a:spcBef>
            </a:pPr>
            <a:r>
              <a:rPr sz="1050" spc="-70" dirty="0">
                <a:latin typeface="Arial"/>
                <a:cs typeface="Arial"/>
              </a:rPr>
              <a:t>Aquí </a:t>
            </a:r>
            <a:r>
              <a:rPr sz="1050" spc="-50" dirty="0">
                <a:latin typeface="Arial"/>
                <a:cs typeface="Arial"/>
              </a:rPr>
              <a:t>encontrarás </a:t>
            </a:r>
            <a:r>
              <a:rPr sz="1050" spc="-60" dirty="0">
                <a:latin typeface="Arial"/>
                <a:cs typeface="Arial"/>
              </a:rPr>
              <a:t>los </a:t>
            </a:r>
            <a:r>
              <a:rPr sz="1050" b="1" spc="-35" dirty="0">
                <a:latin typeface="Arial"/>
                <a:cs typeface="Arial"/>
              </a:rPr>
              <a:t>criterios </a:t>
            </a:r>
            <a:r>
              <a:rPr sz="1050" b="1" spc="-65" dirty="0">
                <a:latin typeface="Arial"/>
                <a:cs typeface="Arial"/>
              </a:rPr>
              <a:t>de  </a:t>
            </a:r>
            <a:r>
              <a:rPr sz="1050" b="1" spc="-55" dirty="0">
                <a:latin typeface="Arial"/>
                <a:cs typeface="Arial"/>
              </a:rPr>
              <a:t>evaluación </a:t>
            </a:r>
            <a:r>
              <a:rPr sz="1050" spc="-5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la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unidad.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780352" y="2031352"/>
            <a:ext cx="1823720" cy="707390"/>
          </a:xfrm>
          <a:prstGeom prst="rect">
            <a:avLst/>
          </a:prstGeom>
          <a:ln w="12700">
            <a:solidFill>
              <a:srgbClr val="F8C5B9"/>
            </a:solidFill>
          </a:ln>
        </p:spPr>
        <p:txBody>
          <a:bodyPr vert="horz" wrap="square" lIns="0" tIns="121285" rIns="0" bIns="0" rtlCol="0">
            <a:spAutoFit/>
          </a:bodyPr>
          <a:lstStyle/>
          <a:p>
            <a:pPr marL="149860" marR="273685" algn="just">
              <a:lnSpc>
                <a:spcPts val="1200"/>
              </a:lnSpc>
              <a:spcBef>
                <a:spcPts val="955"/>
              </a:spcBef>
            </a:pPr>
            <a:r>
              <a:rPr sz="1050" spc="-80" dirty="0">
                <a:latin typeface="Arial"/>
                <a:cs typeface="Arial"/>
              </a:rPr>
              <a:t>Además </a:t>
            </a:r>
            <a:r>
              <a:rPr sz="1050" spc="-10" dirty="0">
                <a:latin typeface="Arial"/>
                <a:cs typeface="Arial"/>
              </a:rPr>
              <a:t>te </a:t>
            </a:r>
            <a:r>
              <a:rPr sz="1050" spc="-75" dirty="0">
                <a:latin typeface="Arial"/>
                <a:cs typeface="Arial"/>
              </a:rPr>
              <a:t>avanzamos </a:t>
            </a:r>
            <a:r>
              <a:rPr sz="1050" spc="-60" dirty="0">
                <a:latin typeface="Arial"/>
                <a:cs typeface="Arial"/>
              </a:rPr>
              <a:t>los  </a:t>
            </a:r>
            <a:r>
              <a:rPr sz="1050" b="1" spc="-55" dirty="0">
                <a:latin typeface="Arial"/>
                <a:cs typeface="Arial"/>
              </a:rPr>
              <a:t>contenidos </a:t>
            </a:r>
            <a:r>
              <a:rPr sz="1050" spc="-40" dirty="0">
                <a:latin typeface="Arial"/>
                <a:cs typeface="Arial"/>
              </a:rPr>
              <a:t>que </a:t>
            </a:r>
            <a:r>
              <a:rPr sz="1050" spc="-90" dirty="0">
                <a:latin typeface="Arial"/>
                <a:cs typeface="Arial"/>
              </a:rPr>
              <a:t>se </a:t>
            </a:r>
            <a:r>
              <a:rPr sz="1050" spc="-60" dirty="0">
                <a:latin typeface="Arial"/>
                <a:cs typeface="Arial"/>
              </a:rPr>
              <a:t>van </a:t>
            </a:r>
            <a:r>
              <a:rPr sz="1050" spc="-80" dirty="0">
                <a:latin typeface="Arial"/>
                <a:cs typeface="Arial"/>
              </a:rPr>
              <a:t>a  </a:t>
            </a:r>
            <a:r>
              <a:rPr sz="1050" spc="-60" dirty="0">
                <a:latin typeface="Arial"/>
                <a:cs typeface="Arial"/>
              </a:rPr>
              <a:t>desarrollar.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5766347" y="1852917"/>
            <a:ext cx="1787525" cy="707390"/>
          </a:xfrm>
          <a:prstGeom prst="rect">
            <a:avLst/>
          </a:prstGeom>
          <a:ln w="12700">
            <a:solidFill>
              <a:srgbClr val="D63044"/>
            </a:solidFill>
          </a:ln>
        </p:spPr>
        <p:txBody>
          <a:bodyPr vert="horz" wrap="square" lIns="0" tIns="121285" rIns="0" bIns="0" rtlCol="0">
            <a:spAutoFit/>
          </a:bodyPr>
          <a:lstStyle/>
          <a:p>
            <a:pPr marL="149860" marR="177800">
              <a:lnSpc>
                <a:spcPts val="1200"/>
              </a:lnSpc>
              <a:spcBef>
                <a:spcPts val="955"/>
              </a:spcBef>
            </a:pPr>
            <a:r>
              <a:rPr sz="1050" spc="-135" dirty="0">
                <a:latin typeface="Arial"/>
                <a:cs typeface="Arial"/>
              </a:rPr>
              <a:t>Y </a:t>
            </a:r>
            <a:r>
              <a:rPr sz="1050" spc="-60" dirty="0">
                <a:latin typeface="Arial"/>
                <a:cs typeface="Arial"/>
              </a:rPr>
              <a:t>podrás </a:t>
            </a:r>
            <a:r>
              <a:rPr sz="1050" spc="-55" dirty="0">
                <a:latin typeface="Arial"/>
                <a:cs typeface="Arial"/>
              </a:rPr>
              <a:t>ver </a:t>
            </a:r>
            <a:r>
              <a:rPr sz="1050" spc="-65" dirty="0">
                <a:latin typeface="Arial"/>
                <a:cs typeface="Arial"/>
              </a:rPr>
              <a:t>las </a:t>
            </a:r>
            <a:r>
              <a:rPr sz="1050" b="1" spc="-45" dirty="0">
                <a:latin typeface="Arial"/>
                <a:cs typeface="Arial"/>
              </a:rPr>
              <a:t>destrezas  </a:t>
            </a:r>
            <a:r>
              <a:rPr sz="1050" spc="-40" dirty="0">
                <a:latin typeface="Arial"/>
                <a:cs typeface="Arial"/>
              </a:rPr>
              <a:t>que </a:t>
            </a:r>
            <a:r>
              <a:rPr sz="1050" spc="-70" dirty="0">
                <a:latin typeface="Arial"/>
                <a:cs typeface="Arial"/>
              </a:rPr>
              <a:t>alcanzarás </a:t>
            </a:r>
            <a:r>
              <a:rPr sz="1050" spc="-45" dirty="0">
                <a:latin typeface="Arial"/>
                <a:cs typeface="Arial"/>
              </a:rPr>
              <a:t>al </a:t>
            </a:r>
            <a:r>
              <a:rPr sz="1050" spc="-40" dirty="0">
                <a:latin typeface="Arial"/>
                <a:cs typeface="Arial"/>
              </a:rPr>
              <a:t>finalizar  la </a:t>
            </a:r>
            <a:r>
              <a:rPr sz="1050" spc="-45" dirty="0">
                <a:latin typeface="Arial"/>
                <a:cs typeface="Arial"/>
              </a:rPr>
              <a:t>unidad.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10" name="object 210"/>
          <p:cNvGrpSpPr/>
          <p:nvPr/>
        </p:nvGrpSpPr>
        <p:grpSpPr>
          <a:xfrm>
            <a:off x="2604034" y="1811655"/>
            <a:ext cx="3160395" cy="780415"/>
            <a:chOff x="2604034" y="1811655"/>
            <a:chExt cx="3160395" cy="780415"/>
          </a:xfrm>
        </p:grpSpPr>
        <p:sp>
          <p:nvSpPr>
            <p:cNvPr id="211" name="object 211"/>
            <p:cNvSpPr/>
            <p:nvPr/>
          </p:nvSpPr>
          <p:spPr>
            <a:xfrm>
              <a:off x="2933332" y="1818005"/>
              <a:ext cx="1468755" cy="95250"/>
            </a:xfrm>
            <a:custGeom>
              <a:avLst/>
              <a:gdLst/>
              <a:ahLst/>
              <a:cxnLst/>
              <a:rect l="l" t="t" r="r" b="b"/>
              <a:pathLst>
                <a:path w="1468754" h="95250">
                  <a:moveTo>
                    <a:pt x="0" y="0"/>
                  </a:moveTo>
                  <a:lnTo>
                    <a:pt x="1468640" y="94932"/>
                  </a:lnTo>
                </a:path>
              </a:pathLst>
            </a:custGeom>
            <a:ln w="12699">
              <a:solidFill>
                <a:srgbClr val="FDC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380243" y="1879320"/>
              <a:ext cx="91440" cy="64769"/>
            </a:xfrm>
            <a:custGeom>
              <a:avLst/>
              <a:gdLst/>
              <a:ahLst/>
              <a:cxnLst/>
              <a:rect l="l" t="t" r="r" b="b"/>
              <a:pathLst>
                <a:path w="91439" h="64769">
                  <a:moveTo>
                    <a:pt x="4178" y="0"/>
                  </a:moveTo>
                  <a:lnTo>
                    <a:pt x="21729" y="33616"/>
                  </a:lnTo>
                  <a:lnTo>
                    <a:pt x="0" y="64681"/>
                  </a:lnTo>
                  <a:lnTo>
                    <a:pt x="90957" y="38087"/>
                  </a:lnTo>
                  <a:lnTo>
                    <a:pt x="4178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610384" y="2391333"/>
              <a:ext cx="1058545" cy="65405"/>
            </a:xfrm>
            <a:custGeom>
              <a:avLst/>
              <a:gdLst/>
              <a:ahLst/>
              <a:cxnLst/>
              <a:rect l="l" t="t" r="r" b="b"/>
              <a:pathLst>
                <a:path w="1058545" h="65405">
                  <a:moveTo>
                    <a:pt x="0" y="0"/>
                  </a:moveTo>
                  <a:lnTo>
                    <a:pt x="1058532" y="65125"/>
                  </a:lnTo>
                </a:path>
              </a:pathLst>
            </a:custGeom>
            <a:ln w="12699">
              <a:solidFill>
                <a:srgbClr val="F8C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647276" y="2422906"/>
              <a:ext cx="91440" cy="64769"/>
            </a:xfrm>
            <a:custGeom>
              <a:avLst/>
              <a:gdLst/>
              <a:ahLst/>
              <a:cxnLst/>
              <a:rect l="l" t="t" r="r" b="b"/>
              <a:pathLst>
                <a:path w="91439" h="64769">
                  <a:moveTo>
                    <a:pt x="3987" y="0"/>
                  </a:moveTo>
                  <a:lnTo>
                    <a:pt x="21640" y="33566"/>
                  </a:lnTo>
                  <a:lnTo>
                    <a:pt x="0" y="64693"/>
                  </a:lnTo>
                  <a:lnTo>
                    <a:pt x="90881" y="37820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rgbClr val="F8C5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880712" y="2194649"/>
              <a:ext cx="876935" cy="370840"/>
            </a:xfrm>
            <a:custGeom>
              <a:avLst/>
              <a:gdLst/>
              <a:ahLst/>
              <a:cxnLst/>
              <a:rect l="l" t="t" r="r" b="b"/>
              <a:pathLst>
                <a:path w="876935" h="370839">
                  <a:moveTo>
                    <a:pt x="876820" y="0"/>
                  </a:moveTo>
                  <a:lnTo>
                    <a:pt x="0" y="370357"/>
                  </a:lnTo>
                </a:path>
              </a:pathLst>
            </a:custGeom>
            <a:ln w="12700">
              <a:solidFill>
                <a:srgbClr val="D630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816806" y="2527503"/>
              <a:ext cx="95250" cy="64769"/>
            </a:xfrm>
            <a:custGeom>
              <a:avLst/>
              <a:gdLst/>
              <a:ahLst/>
              <a:cxnLst/>
              <a:rect l="l" t="t" r="r" b="b"/>
              <a:pathLst>
                <a:path w="95250" h="64769">
                  <a:moveTo>
                    <a:pt x="69430" y="0"/>
                  </a:moveTo>
                  <a:lnTo>
                    <a:pt x="0" y="64503"/>
                  </a:lnTo>
                  <a:lnTo>
                    <a:pt x="94653" y="59702"/>
                  </a:lnTo>
                  <a:lnTo>
                    <a:pt x="63906" y="37515"/>
                  </a:lnTo>
                  <a:lnTo>
                    <a:pt x="69430" y="0"/>
                  </a:lnTo>
                  <a:close/>
                </a:path>
              </a:pathLst>
            </a:custGeom>
            <a:solidFill>
              <a:srgbClr val="D630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3987331" y="4807928"/>
            <a:ext cx="3615690" cy="2194560"/>
            <a:chOff x="3987331" y="4807928"/>
            <a:chExt cx="3615690" cy="2194560"/>
          </a:xfrm>
        </p:grpSpPr>
        <p:sp>
          <p:nvSpPr>
            <p:cNvPr id="218" name="object 218"/>
            <p:cNvSpPr/>
            <p:nvPr/>
          </p:nvSpPr>
          <p:spPr>
            <a:xfrm>
              <a:off x="3987331" y="4807928"/>
              <a:ext cx="1815464" cy="2194560"/>
            </a:xfrm>
            <a:custGeom>
              <a:avLst/>
              <a:gdLst/>
              <a:ahLst/>
              <a:cxnLst/>
              <a:rect l="l" t="t" r="r" b="b"/>
              <a:pathLst>
                <a:path w="1815464" h="2194559">
                  <a:moveTo>
                    <a:pt x="1815084" y="0"/>
                  </a:moveTo>
                  <a:lnTo>
                    <a:pt x="0" y="0"/>
                  </a:lnTo>
                  <a:lnTo>
                    <a:pt x="0" y="2194560"/>
                  </a:lnTo>
                  <a:lnTo>
                    <a:pt x="1815084" y="2194560"/>
                  </a:lnTo>
                  <a:lnTo>
                    <a:pt x="1815084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031997" y="4852594"/>
              <a:ext cx="1620520" cy="1998345"/>
            </a:xfrm>
            <a:custGeom>
              <a:avLst/>
              <a:gdLst/>
              <a:ahLst/>
              <a:cxnLst/>
              <a:rect l="l" t="t" r="r" b="b"/>
              <a:pathLst>
                <a:path w="1620520" h="1998345">
                  <a:moveTo>
                    <a:pt x="1619999" y="0"/>
                  </a:moveTo>
                  <a:lnTo>
                    <a:pt x="0" y="0"/>
                  </a:lnTo>
                  <a:lnTo>
                    <a:pt x="0" y="1998002"/>
                  </a:lnTo>
                  <a:lnTo>
                    <a:pt x="1619999" y="1998002"/>
                  </a:lnTo>
                  <a:lnTo>
                    <a:pt x="1619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4142982" y="4852594"/>
              <a:ext cx="1509014" cy="1998002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787327" y="4807928"/>
              <a:ext cx="1815464" cy="2194560"/>
            </a:xfrm>
            <a:custGeom>
              <a:avLst/>
              <a:gdLst/>
              <a:ahLst/>
              <a:cxnLst/>
              <a:rect l="l" t="t" r="r" b="b"/>
              <a:pathLst>
                <a:path w="1815465" h="2194559">
                  <a:moveTo>
                    <a:pt x="1815083" y="0"/>
                  </a:moveTo>
                  <a:lnTo>
                    <a:pt x="0" y="0"/>
                  </a:lnTo>
                  <a:lnTo>
                    <a:pt x="0" y="2194560"/>
                  </a:lnTo>
                  <a:lnTo>
                    <a:pt x="1815083" y="2194560"/>
                  </a:lnTo>
                  <a:lnTo>
                    <a:pt x="1815083" y="0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5832006" y="4852594"/>
              <a:ext cx="1620520" cy="1998345"/>
            </a:xfrm>
            <a:custGeom>
              <a:avLst/>
              <a:gdLst/>
              <a:ahLst/>
              <a:cxnLst/>
              <a:rect l="l" t="t" r="r" b="b"/>
              <a:pathLst>
                <a:path w="1620520" h="1998345">
                  <a:moveTo>
                    <a:pt x="1619999" y="0"/>
                  </a:moveTo>
                  <a:lnTo>
                    <a:pt x="0" y="0"/>
                  </a:lnTo>
                  <a:lnTo>
                    <a:pt x="0" y="1998002"/>
                  </a:lnTo>
                  <a:lnTo>
                    <a:pt x="1619999" y="1998002"/>
                  </a:lnTo>
                  <a:lnTo>
                    <a:pt x="1619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5831993" y="4852594"/>
              <a:ext cx="1520888" cy="1998002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4" name="object 224"/>
          <p:cNvSpPr txBox="1"/>
          <p:nvPr/>
        </p:nvSpPr>
        <p:spPr>
          <a:xfrm>
            <a:off x="491300" y="4933302"/>
            <a:ext cx="3157855" cy="4908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200"/>
              </a:lnSpc>
              <a:spcBef>
                <a:spcPts val="190"/>
              </a:spcBef>
            </a:pPr>
            <a:r>
              <a:rPr sz="1050" spc="-65" dirty="0">
                <a:latin typeface="Arial"/>
                <a:cs typeface="Arial"/>
              </a:rPr>
              <a:t>Una </a:t>
            </a:r>
            <a:r>
              <a:rPr sz="1050" spc="-50" dirty="0">
                <a:latin typeface="Arial"/>
                <a:cs typeface="Arial"/>
              </a:rPr>
              <a:t>exposición </a:t>
            </a:r>
            <a:r>
              <a:rPr sz="1050" spc="-55" dirty="0">
                <a:latin typeface="Arial"/>
                <a:cs typeface="Arial"/>
              </a:rPr>
              <a:t>clara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65" dirty="0">
                <a:latin typeface="Arial"/>
                <a:cs typeface="Arial"/>
              </a:rPr>
              <a:t>concisa </a:t>
            </a:r>
            <a:r>
              <a:rPr sz="1050" spc="-5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la </a:t>
            </a:r>
            <a:r>
              <a:rPr sz="1050" spc="-50" dirty="0">
                <a:latin typeface="Arial"/>
                <a:cs typeface="Arial"/>
              </a:rPr>
              <a:t>teoría, </a:t>
            </a:r>
            <a:r>
              <a:rPr sz="1050" spc="-65" dirty="0">
                <a:latin typeface="Arial"/>
                <a:cs typeface="Arial"/>
              </a:rPr>
              <a:t>acompañada  </a:t>
            </a:r>
            <a:r>
              <a:rPr sz="1050" spc="-55" dirty="0">
                <a:latin typeface="Arial"/>
                <a:cs typeface="Arial"/>
              </a:rPr>
              <a:t>de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recuadros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que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ayudan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40" dirty="0">
                <a:latin typeface="Arial"/>
                <a:cs typeface="Arial"/>
              </a:rPr>
              <a:t>la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comprensión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de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los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65" dirty="0">
                <a:latin typeface="Arial"/>
                <a:cs typeface="Arial"/>
              </a:rPr>
              <a:t>aspectos  más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importantes: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25" name="object 225"/>
          <p:cNvGrpSpPr/>
          <p:nvPr/>
        </p:nvGrpSpPr>
        <p:grpSpPr>
          <a:xfrm>
            <a:off x="360008" y="4468088"/>
            <a:ext cx="6329045" cy="2590165"/>
            <a:chOff x="360008" y="4468088"/>
            <a:chExt cx="6329045" cy="2590165"/>
          </a:xfrm>
        </p:grpSpPr>
        <p:sp>
          <p:nvSpPr>
            <p:cNvPr id="226" name="object 226"/>
            <p:cNvSpPr/>
            <p:nvPr/>
          </p:nvSpPr>
          <p:spPr>
            <a:xfrm>
              <a:off x="366358" y="4848352"/>
              <a:ext cx="3407410" cy="2204085"/>
            </a:xfrm>
            <a:custGeom>
              <a:avLst/>
              <a:gdLst/>
              <a:ahLst/>
              <a:cxnLst/>
              <a:rect l="l" t="t" r="r" b="b"/>
              <a:pathLst>
                <a:path w="3407410" h="2204084">
                  <a:moveTo>
                    <a:pt x="3269640" y="0"/>
                  </a:moveTo>
                  <a:lnTo>
                    <a:pt x="3320525" y="9338"/>
                  </a:lnTo>
                  <a:lnTo>
                    <a:pt x="3360461" y="30521"/>
                  </a:lnTo>
                  <a:lnTo>
                    <a:pt x="3393519" y="71178"/>
                  </a:lnTo>
                  <a:lnTo>
                    <a:pt x="3407295" y="137655"/>
                  </a:lnTo>
                  <a:lnTo>
                    <a:pt x="3407295" y="2065883"/>
                  </a:lnTo>
                  <a:lnTo>
                    <a:pt x="3397957" y="2116758"/>
                  </a:lnTo>
                  <a:lnTo>
                    <a:pt x="3376773" y="2156692"/>
                  </a:lnTo>
                  <a:lnTo>
                    <a:pt x="3336117" y="2189750"/>
                  </a:lnTo>
                  <a:lnTo>
                    <a:pt x="3269640" y="2203526"/>
                  </a:lnTo>
                  <a:lnTo>
                    <a:pt x="137642" y="2203526"/>
                  </a:lnTo>
                  <a:lnTo>
                    <a:pt x="86767" y="2194188"/>
                  </a:lnTo>
                  <a:lnTo>
                    <a:pt x="46833" y="2173007"/>
                  </a:lnTo>
                  <a:lnTo>
                    <a:pt x="13775" y="2132354"/>
                  </a:lnTo>
                  <a:lnTo>
                    <a:pt x="0" y="2065883"/>
                  </a:lnTo>
                  <a:lnTo>
                    <a:pt x="0" y="137655"/>
                  </a:lnTo>
                  <a:lnTo>
                    <a:pt x="9337" y="86770"/>
                  </a:lnTo>
                  <a:lnTo>
                    <a:pt x="30519" y="46834"/>
                  </a:lnTo>
                  <a:lnTo>
                    <a:pt x="71171" y="13776"/>
                  </a:lnTo>
                  <a:lnTo>
                    <a:pt x="137642" y="0"/>
                  </a:lnTo>
                  <a:lnTo>
                    <a:pt x="3269640" y="0"/>
                  </a:lnTo>
                  <a:close/>
                </a:path>
              </a:pathLst>
            </a:custGeom>
            <a:ln w="12699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743275" y="4474438"/>
              <a:ext cx="386715" cy="527685"/>
            </a:xfrm>
            <a:custGeom>
              <a:avLst/>
              <a:gdLst/>
              <a:ahLst/>
              <a:cxnLst/>
              <a:rect l="l" t="t" r="r" b="b"/>
              <a:pathLst>
                <a:path w="386714" h="527685">
                  <a:moveTo>
                    <a:pt x="0" y="0"/>
                  </a:moveTo>
                  <a:lnTo>
                    <a:pt x="386575" y="527596"/>
                  </a:lnTo>
                </a:path>
              </a:pathLst>
            </a:custGeom>
            <a:ln w="12700">
              <a:solidFill>
                <a:srgbClr val="FDC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092081" y="4966995"/>
              <a:ext cx="79375" cy="91440"/>
            </a:xfrm>
            <a:custGeom>
              <a:avLst/>
              <a:gdLst/>
              <a:ahLst/>
              <a:cxnLst/>
              <a:rect l="l" t="t" r="r" b="b"/>
              <a:pathLst>
                <a:path w="79375" h="91439">
                  <a:moveTo>
                    <a:pt x="52285" y="0"/>
                  </a:moveTo>
                  <a:lnTo>
                    <a:pt x="37782" y="35039"/>
                  </a:lnTo>
                  <a:lnTo>
                    <a:pt x="0" y="38315"/>
                  </a:lnTo>
                  <a:lnTo>
                    <a:pt x="78778" y="90995"/>
                  </a:lnTo>
                  <a:lnTo>
                    <a:pt x="52285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288215" y="4633595"/>
              <a:ext cx="373380" cy="1818639"/>
            </a:xfrm>
            <a:custGeom>
              <a:avLst/>
              <a:gdLst/>
              <a:ahLst/>
              <a:cxnLst/>
              <a:rect l="l" t="t" r="r" b="b"/>
              <a:pathLst>
                <a:path w="373379" h="1818639">
                  <a:moveTo>
                    <a:pt x="0" y="0"/>
                  </a:moveTo>
                  <a:lnTo>
                    <a:pt x="372783" y="1818043"/>
                  </a:lnTo>
                </a:path>
              </a:pathLst>
            </a:custGeom>
            <a:ln w="12700">
              <a:solidFill>
                <a:srgbClr val="F8C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625311" y="6425857"/>
              <a:ext cx="63500" cy="93980"/>
            </a:xfrm>
            <a:custGeom>
              <a:avLst/>
              <a:gdLst/>
              <a:ahLst/>
              <a:cxnLst/>
              <a:rect l="l" t="t" r="r" b="b"/>
              <a:pathLst>
                <a:path w="63500" h="93979">
                  <a:moveTo>
                    <a:pt x="63487" y="0"/>
                  </a:moveTo>
                  <a:lnTo>
                    <a:pt x="35699" y="25793"/>
                  </a:lnTo>
                  <a:lnTo>
                    <a:pt x="0" y="13017"/>
                  </a:lnTo>
                  <a:lnTo>
                    <a:pt x="49631" y="93751"/>
                  </a:lnTo>
                  <a:lnTo>
                    <a:pt x="63487" y="0"/>
                  </a:lnTo>
                  <a:close/>
                </a:path>
              </a:pathLst>
            </a:custGeom>
            <a:solidFill>
              <a:srgbClr val="F8C5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39992" y="5550903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2C25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42900" y="5599645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89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42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89">
                  <a:moveTo>
                    <a:pt x="180365" y="199123"/>
                  </a:moveTo>
                  <a:lnTo>
                    <a:pt x="167843" y="187540"/>
                  </a:lnTo>
                  <a:lnTo>
                    <a:pt x="164807" y="184734"/>
                  </a:lnTo>
                  <a:lnTo>
                    <a:pt x="158826" y="179184"/>
                  </a:lnTo>
                  <a:lnTo>
                    <a:pt x="151980" y="183019"/>
                  </a:lnTo>
                  <a:lnTo>
                    <a:pt x="143484" y="184721"/>
                  </a:lnTo>
                  <a:lnTo>
                    <a:pt x="127508" y="184708"/>
                  </a:lnTo>
                  <a:lnTo>
                    <a:pt x="98602" y="183349"/>
                  </a:lnTo>
                  <a:lnTo>
                    <a:pt x="106768" y="188595"/>
                  </a:lnTo>
                  <a:lnTo>
                    <a:pt x="115404" y="190779"/>
                  </a:lnTo>
                  <a:lnTo>
                    <a:pt x="129857" y="190296"/>
                  </a:lnTo>
                  <a:lnTo>
                    <a:pt x="155448" y="187540"/>
                  </a:lnTo>
                  <a:lnTo>
                    <a:pt x="180365" y="199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587909" y="5552338"/>
              <a:ext cx="184835" cy="124002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41414" y="5588301"/>
              <a:ext cx="82295" cy="165052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39992" y="6048083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2C25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542900" y="6096825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89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54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89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87909" y="6049518"/>
              <a:ext cx="184835" cy="124002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54889" y="6090361"/>
              <a:ext cx="55880" cy="162560"/>
            </a:xfrm>
            <a:custGeom>
              <a:avLst/>
              <a:gdLst/>
              <a:ahLst/>
              <a:cxnLst/>
              <a:rect l="l" t="t" r="r" b="b"/>
              <a:pathLst>
                <a:path w="55879" h="162560">
                  <a:moveTo>
                    <a:pt x="23533" y="119659"/>
                  </a:moveTo>
                  <a:lnTo>
                    <a:pt x="14833" y="120214"/>
                  </a:lnTo>
                  <a:lnTo>
                    <a:pt x="7670" y="123791"/>
                  </a:lnTo>
                  <a:lnTo>
                    <a:pt x="2555" y="130005"/>
                  </a:lnTo>
                  <a:lnTo>
                    <a:pt x="0" y="138468"/>
                  </a:lnTo>
                  <a:lnTo>
                    <a:pt x="527" y="147094"/>
                  </a:lnTo>
                  <a:lnTo>
                    <a:pt x="3989" y="154330"/>
                  </a:lnTo>
                  <a:lnTo>
                    <a:pt x="10035" y="159556"/>
                  </a:lnTo>
                  <a:lnTo>
                    <a:pt x="18313" y="162153"/>
                  </a:lnTo>
                  <a:lnTo>
                    <a:pt x="18554" y="162179"/>
                  </a:lnTo>
                  <a:lnTo>
                    <a:pt x="27312" y="161563"/>
                  </a:lnTo>
                  <a:lnTo>
                    <a:pt x="34388" y="157873"/>
                  </a:lnTo>
                  <a:lnTo>
                    <a:pt x="39364" y="151631"/>
                  </a:lnTo>
                  <a:lnTo>
                    <a:pt x="41821" y="143357"/>
                  </a:lnTo>
                  <a:lnTo>
                    <a:pt x="41233" y="134521"/>
                  </a:lnTo>
                  <a:lnTo>
                    <a:pt x="37787" y="127307"/>
                  </a:lnTo>
                  <a:lnTo>
                    <a:pt x="31785" y="122194"/>
                  </a:lnTo>
                  <a:lnTo>
                    <a:pt x="23533" y="119659"/>
                  </a:lnTo>
                  <a:close/>
                </a:path>
                <a:path w="55879" h="162560">
                  <a:moveTo>
                    <a:pt x="18795" y="0"/>
                  </a:moveTo>
                  <a:lnTo>
                    <a:pt x="11569" y="106413"/>
                  </a:lnTo>
                  <a:lnTo>
                    <a:pt x="38201" y="109524"/>
                  </a:lnTo>
                  <a:lnTo>
                    <a:pt x="55714" y="4318"/>
                  </a:lnTo>
                  <a:lnTo>
                    <a:pt x="187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222996" y="6065596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2C25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225904" y="6114338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89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42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89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270913" y="6067044"/>
              <a:ext cx="184835" cy="123990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296339" y="6109055"/>
              <a:ext cx="138645" cy="142557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3" name="object 243"/>
          <p:cNvSpPr txBox="1"/>
          <p:nvPr/>
        </p:nvSpPr>
        <p:spPr>
          <a:xfrm>
            <a:off x="873138" y="5653722"/>
            <a:ext cx="8159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75" dirty="0">
                <a:latin typeface="Arial"/>
                <a:cs typeface="Arial"/>
              </a:rPr>
              <a:t>¿Sabías</a:t>
            </a:r>
            <a:r>
              <a:rPr sz="1000" b="1" spc="-135" dirty="0">
                <a:latin typeface="Arial"/>
                <a:cs typeface="Arial"/>
              </a:rPr>
              <a:t> </a:t>
            </a:r>
            <a:r>
              <a:rPr sz="1000" b="1" spc="-140" dirty="0">
                <a:latin typeface="Arial"/>
                <a:cs typeface="Arial"/>
              </a:rPr>
              <a:t>que…?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873138" y="6155118"/>
            <a:ext cx="6616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latin typeface="Arial"/>
                <a:cs typeface="Arial"/>
              </a:rPr>
              <a:t>Importante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873138" y="6694868"/>
            <a:ext cx="6915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latin typeface="Arial"/>
                <a:cs typeface="Arial"/>
              </a:rPr>
              <a:t>V</a:t>
            </a:r>
            <a:r>
              <a:rPr sz="1000" b="1" spc="-85" dirty="0">
                <a:latin typeface="Arial"/>
                <a:cs typeface="Arial"/>
              </a:rPr>
              <a:t>o</a:t>
            </a:r>
            <a:r>
              <a:rPr sz="1000" b="1" spc="-60" dirty="0">
                <a:latin typeface="Arial"/>
                <a:cs typeface="Arial"/>
              </a:rPr>
              <a:t>cabu</a:t>
            </a:r>
            <a:r>
              <a:rPr sz="1000" b="1" spc="-45" dirty="0">
                <a:latin typeface="Arial"/>
                <a:cs typeface="Arial"/>
              </a:rPr>
              <a:t>l</a:t>
            </a:r>
            <a:r>
              <a:rPr sz="1000" b="1" spc="-35" dirty="0">
                <a:latin typeface="Arial"/>
                <a:cs typeface="Arial"/>
              </a:rPr>
              <a:t>a</a:t>
            </a:r>
            <a:r>
              <a:rPr sz="1000" b="1" spc="-25" dirty="0">
                <a:latin typeface="Arial"/>
                <a:cs typeface="Arial"/>
              </a:rPr>
              <a:t>rio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2556143" y="5653722"/>
            <a:ext cx="9829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70" dirty="0">
                <a:latin typeface="Arial"/>
                <a:cs typeface="Arial"/>
              </a:rPr>
              <a:t>Claves </a:t>
            </a:r>
            <a:r>
              <a:rPr sz="1000" b="1" spc="-40" dirty="0">
                <a:latin typeface="Arial"/>
                <a:cs typeface="Arial"/>
              </a:rPr>
              <a:t>y</a:t>
            </a:r>
            <a:r>
              <a:rPr sz="1000" b="1" spc="-150" dirty="0">
                <a:latin typeface="Arial"/>
                <a:cs typeface="Arial"/>
              </a:rPr>
              <a:t> </a:t>
            </a:r>
            <a:r>
              <a:rPr sz="1000" b="1" spc="-70" dirty="0">
                <a:latin typeface="Arial"/>
                <a:cs typeface="Arial"/>
              </a:rPr>
              <a:t>consejos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2556143" y="6191694"/>
            <a:ext cx="2813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5" dirty="0">
                <a:latin typeface="Arial"/>
                <a:cs typeface="Arial"/>
              </a:rPr>
              <a:t>W</a:t>
            </a:r>
            <a:r>
              <a:rPr sz="1000" b="1" spc="10" dirty="0">
                <a:latin typeface="Arial"/>
                <a:cs typeface="Arial"/>
              </a:rPr>
              <a:t>e</a:t>
            </a:r>
            <a:r>
              <a:rPr sz="1000" b="1" spc="-7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2556143" y="6712775"/>
            <a:ext cx="7969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65" dirty="0">
                <a:latin typeface="Arial"/>
                <a:cs typeface="Arial"/>
              </a:rPr>
              <a:t>Ten </a:t>
            </a:r>
            <a:r>
              <a:rPr sz="1000" b="1" spc="-40" dirty="0">
                <a:latin typeface="Arial"/>
                <a:cs typeface="Arial"/>
              </a:rPr>
              <a:t>en</a:t>
            </a:r>
            <a:r>
              <a:rPr sz="1000" b="1" spc="-170" dirty="0">
                <a:latin typeface="Arial"/>
                <a:cs typeface="Arial"/>
              </a:rPr>
              <a:t> </a:t>
            </a:r>
            <a:r>
              <a:rPr sz="1000" b="1" spc="-40" dirty="0">
                <a:latin typeface="Arial"/>
                <a:cs typeface="Arial"/>
              </a:rPr>
              <a:t>cuenta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4382999" y="3994391"/>
            <a:ext cx="69024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65" dirty="0">
                <a:latin typeface="Arial"/>
                <a:cs typeface="Arial"/>
              </a:rPr>
              <a:t>Actividades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4382999" y="4146810"/>
            <a:ext cx="2906395" cy="338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190"/>
              </a:spcBef>
            </a:pPr>
            <a:r>
              <a:rPr sz="1050" spc="-50" dirty="0">
                <a:latin typeface="Arial"/>
                <a:cs typeface="Arial"/>
              </a:rPr>
              <a:t>Permiten </a:t>
            </a:r>
            <a:r>
              <a:rPr sz="1050" spc="-40" dirty="0">
                <a:latin typeface="Arial"/>
                <a:cs typeface="Arial"/>
              </a:rPr>
              <a:t>trabajar </a:t>
            </a:r>
            <a:r>
              <a:rPr sz="1050" spc="-6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contenidos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5" dirty="0">
                <a:latin typeface="Arial"/>
                <a:cs typeface="Arial"/>
              </a:rPr>
              <a:t>medida </a:t>
            </a:r>
            <a:r>
              <a:rPr sz="1050" spc="-40" dirty="0">
                <a:latin typeface="Arial"/>
                <a:cs typeface="Arial"/>
              </a:rPr>
              <a:t>que </a:t>
            </a:r>
            <a:r>
              <a:rPr sz="1050" spc="-90" dirty="0">
                <a:latin typeface="Arial"/>
                <a:cs typeface="Arial"/>
              </a:rPr>
              <a:t>se </a:t>
            </a:r>
            <a:r>
              <a:rPr sz="1050" spc="-60" dirty="0">
                <a:latin typeface="Arial"/>
                <a:cs typeface="Arial"/>
              </a:rPr>
              <a:t>van  </a:t>
            </a:r>
            <a:r>
              <a:rPr sz="1050" spc="-55" dirty="0">
                <a:latin typeface="Arial"/>
                <a:cs typeface="Arial"/>
              </a:rPr>
              <a:t>explicando,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55" dirty="0">
                <a:latin typeface="Arial"/>
                <a:cs typeface="Arial"/>
              </a:rPr>
              <a:t>aseguran </a:t>
            </a:r>
            <a:r>
              <a:rPr sz="1050" spc="-30" dirty="0">
                <a:latin typeface="Arial"/>
                <a:cs typeface="Arial"/>
              </a:rPr>
              <a:t>un </a:t>
            </a:r>
            <a:r>
              <a:rPr sz="1050" spc="-55" dirty="0">
                <a:latin typeface="Arial"/>
                <a:cs typeface="Arial"/>
              </a:rPr>
              <a:t>aprendizaje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progresivo.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51" name="object 251"/>
          <p:cNvGrpSpPr/>
          <p:nvPr/>
        </p:nvGrpSpPr>
        <p:grpSpPr>
          <a:xfrm>
            <a:off x="4241166" y="3676561"/>
            <a:ext cx="3338829" cy="956310"/>
            <a:chOff x="4241166" y="3676561"/>
            <a:chExt cx="3338829" cy="956310"/>
          </a:xfrm>
        </p:grpSpPr>
        <p:sp>
          <p:nvSpPr>
            <p:cNvPr id="252" name="object 252"/>
            <p:cNvSpPr/>
            <p:nvPr/>
          </p:nvSpPr>
          <p:spPr>
            <a:xfrm>
              <a:off x="4259822" y="3909453"/>
              <a:ext cx="3314065" cy="716915"/>
            </a:xfrm>
            <a:custGeom>
              <a:avLst/>
              <a:gdLst/>
              <a:ahLst/>
              <a:cxnLst/>
              <a:rect l="l" t="t" r="r" b="b"/>
              <a:pathLst>
                <a:path w="3314065" h="716914">
                  <a:moveTo>
                    <a:pt x="135877" y="0"/>
                  </a:moveTo>
                  <a:lnTo>
                    <a:pt x="66729" y="17482"/>
                  </a:lnTo>
                  <a:lnTo>
                    <a:pt x="34175" y="40855"/>
                  </a:lnTo>
                  <a:lnTo>
                    <a:pt x="8205" y="82777"/>
                  </a:lnTo>
                  <a:lnTo>
                    <a:pt x="0" y="137566"/>
                  </a:lnTo>
                  <a:lnTo>
                    <a:pt x="5448" y="578802"/>
                  </a:lnTo>
                  <a:lnTo>
                    <a:pt x="15417" y="629709"/>
                  </a:lnTo>
                  <a:lnTo>
                    <a:pt x="37104" y="669664"/>
                  </a:lnTo>
                  <a:lnTo>
                    <a:pt x="78189" y="702738"/>
                  </a:lnTo>
                  <a:lnTo>
                    <a:pt x="144868" y="716521"/>
                  </a:lnTo>
                  <a:lnTo>
                    <a:pt x="3177870" y="716521"/>
                  </a:lnTo>
                  <a:lnTo>
                    <a:pt x="3247018" y="699044"/>
                  </a:lnTo>
                  <a:lnTo>
                    <a:pt x="3279571" y="675678"/>
                  </a:lnTo>
                  <a:lnTo>
                    <a:pt x="3305536" y="633747"/>
                  </a:lnTo>
                  <a:lnTo>
                    <a:pt x="3313747" y="578967"/>
                  </a:lnTo>
                  <a:lnTo>
                    <a:pt x="3308299" y="137718"/>
                  </a:lnTo>
                  <a:lnTo>
                    <a:pt x="3298329" y="86811"/>
                  </a:lnTo>
                  <a:lnTo>
                    <a:pt x="3276639" y="46856"/>
                  </a:lnTo>
                  <a:lnTo>
                    <a:pt x="3235551" y="13782"/>
                  </a:lnTo>
                  <a:lnTo>
                    <a:pt x="3168865" y="0"/>
                  </a:lnTo>
                  <a:lnTo>
                    <a:pt x="135877" y="0"/>
                  </a:lnTo>
                  <a:close/>
                </a:path>
              </a:pathLst>
            </a:custGeom>
            <a:ln w="12700">
              <a:solidFill>
                <a:srgbClr val="F8C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241166" y="3676561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39" h="356870">
                  <a:moveTo>
                    <a:pt x="370332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2" y="356616"/>
                  </a:lnTo>
                  <a:lnTo>
                    <a:pt x="370332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287699" y="3723094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69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290607" y="3771836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89">
                  <a:moveTo>
                    <a:pt x="36283" y="0"/>
                  </a:moveTo>
                  <a:lnTo>
                    <a:pt x="10820" y="27736"/>
                  </a:lnTo>
                  <a:lnTo>
                    <a:pt x="3060" y="41656"/>
                  </a:lnTo>
                  <a:lnTo>
                    <a:pt x="0" y="58254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89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335616" y="3724529"/>
              <a:ext cx="184835" cy="124015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358539" y="3744709"/>
              <a:ext cx="135813" cy="181508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8" name="object 258"/>
          <p:cNvSpPr txBox="1"/>
          <p:nvPr/>
        </p:nvSpPr>
        <p:spPr>
          <a:xfrm>
            <a:off x="489539" y="3986009"/>
            <a:ext cx="30657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30"/>
              </a:lnSpc>
              <a:spcBef>
                <a:spcPts val="100"/>
              </a:spcBef>
            </a:pPr>
            <a:r>
              <a:rPr sz="1050" b="1" spc="-95" dirty="0">
                <a:latin typeface="Arial"/>
                <a:cs typeface="Arial"/>
              </a:rPr>
              <a:t>Casos</a:t>
            </a:r>
            <a:r>
              <a:rPr sz="1050" b="1" spc="-100" dirty="0">
                <a:latin typeface="Arial"/>
                <a:cs typeface="Arial"/>
              </a:rPr>
              <a:t> </a:t>
            </a:r>
            <a:r>
              <a:rPr sz="1050" b="1" spc="-55" dirty="0">
                <a:latin typeface="Arial"/>
                <a:cs typeface="Arial"/>
              </a:rPr>
              <a:t>prácticos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ts val="1200"/>
              </a:lnSpc>
              <a:spcBef>
                <a:spcPts val="60"/>
              </a:spcBef>
            </a:pPr>
            <a:r>
              <a:rPr sz="1050" spc="-50" dirty="0">
                <a:latin typeface="Arial"/>
                <a:cs typeface="Arial"/>
              </a:rPr>
              <a:t>Aplican </a:t>
            </a:r>
            <a:r>
              <a:rPr sz="1050" spc="-60" dirty="0">
                <a:latin typeface="Arial"/>
                <a:cs typeface="Arial"/>
              </a:rPr>
              <a:t>los </a:t>
            </a:r>
            <a:r>
              <a:rPr sz="1050" spc="-45" dirty="0">
                <a:latin typeface="Arial"/>
                <a:cs typeface="Arial"/>
              </a:rPr>
              <a:t>conocimientos </a:t>
            </a:r>
            <a:r>
              <a:rPr sz="1050" spc="-65" dirty="0">
                <a:latin typeface="Arial"/>
                <a:cs typeface="Arial"/>
              </a:rPr>
              <a:t>aprendidos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5" dirty="0">
                <a:latin typeface="Arial"/>
                <a:cs typeface="Arial"/>
              </a:rPr>
              <a:t>problemas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75" dirty="0">
                <a:latin typeface="Arial"/>
                <a:cs typeface="Arial"/>
              </a:rPr>
              <a:t>si-  </a:t>
            </a:r>
            <a:r>
              <a:rPr sz="1050" spc="-50" dirty="0">
                <a:latin typeface="Arial"/>
                <a:cs typeface="Arial"/>
              </a:rPr>
              <a:t>tuaciones </a:t>
            </a:r>
            <a:r>
              <a:rPr sz="1050" spc="-70" dirty="0">
                <a:latin typeface="Arial"/>
                <a:cs typeface="Arial"/>
              </a:rPr>
              <a:t>reales </a:t>
            </a:r>
            <a:r>
              <a:rPr sz="1050" spc="-45" dirty="0">
                <a:latin typeface="Arial"/>
                <a:cs typeface="Arial"/>
              </a:rPr>
              <a:t>del </a:t>
            </a:r>
            <a:r>
              <a:rPr sz="1050" spc="-35" dirty="0">
                <a:latin typeface="Arial"/>
                <a:cs typeface="Arial"/>
              </a:rPr>
              <a:t>entorno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profesional.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59" name="object 259"/>
          <p:cNvGrpSpPr/>
          <p:nvPr/>
        </p:nvGrpSpPr>
        <p:grpSpPr>
          <a:xfrm>
            <a:off x="359997" y="3723094"/>
            <a:ext cx="3326765" cy="3178175"/>
            <a:chOff x="359997" y="3723094"/>
            <a:chExt cx="3326765" cy="3178175"/>
          </a:xfrm>
        </p:grpSpPr>
        <p:sp>
          <p:nvSpPr>
            <p:cNvPr id="260" name="object 260"/>
            <p:cNvSpPr/>
            <p:nvPr/>
          </p:nvSpPr>
          <p:spPr>
            <a:xfrm>
              <a:off x="366368" y="3910076"/>
              <a:ext cx="3314065" cy="716915"/>
            </a:xfrm>
            <a:custGeom>
              <a:avLst/>
              <a:gdLst/>
              <a:ahLst/>
              <a:cxnLst/>
              <a:rect l="l" t="t" r="r" b="b"/>
              <a:pathLst>
                <a:path w="3314065" h="716914">
                  <a:moveTo>
                    <a:pt x="135877" y="0"/>
                  </a:moveTo>
                  <a:lnTo>
                    <a:pt x="66729" y="17482"/>
                  </a:lnTo>
                  <a:lnTo>
                    <a:pt x="34175" y="40855"/>
                  </a:lnTo>
                  <a:lnTo>
                    <a:pt x="8205" y="82777"/>
                  </a:lnTo>
                  <a:lnTo>
                    <a:pt x="0" y="137566"/>
                  </a:lnTo>
                  <a:lnTo>
                    <a:pt x="5448" y="578802"/>
                  </a:lnTo>
                  <a:lnTo>
                    <a:pt x="15417" y="629709"/>
                  </a:lnTo>
                  <a:lnTo>
                    <a:pt x="37104" y="669664"/>
                  </a:lnTo>
                  <a:lnTo>
                    <a:pt x="78189" y="702738"/>
                  </a:lnTo>
                  <a:lnTo>
                    <a:pt x="144868" y="716521"/>
                  </a:lnTo>
                  <a:lnTo>
                    <a:pt x="3177870" y="716521"/>
                  </a:lnTo>
                  <a:lnTo>
                    <a:pt x="3247018" y="699044"/>
                  </a:lnTo>
                  <a:lnTo>
                    <a:pt x="3279571" y="675678"/>
                  </a:lnTo>
                  <a:lnTo>
                    <a:pt x="3305536" y="633747"/>
                  </a:lnTo>
                  <a:lnTo>
                    <a:pt x="3313747" y="578967"/>
                  </a:lnTo>
                  <a:lnTo>
                    <a:pt x="3308299" y="137718"/>
                  </a:lnTo>
                  <a:lnTo>
                    <a:pt x="3298329" y="86811"/>
                  </a:lnTo>
                  <a:lnTo>
                    <a:pt x="3276639" y="46856"/>
                  </a:lnTo>
                  <a:lnTo>
                    <a:pt x="3235551" y="13782"/>
                  </a:lnTo>
                  <a:lnTo>
                    <a:pt x="3168865" y="0"/>
                  </a:lnTo>
                  <a:lnTo>
                    <a:pt x="135877" y="0"/>
                  </a:lnTo>
                  <a:close/>
                </a:path>
              </a:pathLst>
            </a:custGeom>
            <a:ln w="12700">
              <a:solidFill>
                <a:srgbClr val="FFEE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59997" y="3723094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2C25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62903" y="3771836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89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42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89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07912" y="3724529"/>
              <a:ext cx="184835" cy="124015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33082" y="3771379"/>
              <a:ext cx="150674" cy="143352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93459" y="6529451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40" h="356870">
                  <a:moveTo>
                    <a:pt x="370331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370331" y="356615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39992" y="6575996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42900" y="6624739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42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90">
                  <a:moveTo>
                    <a:pt x="180365" y="199123"/>
                  </a:moveTo>
                  <a:lnTo>
                    <a:pt x="167843" y="187540"/>
                  </a:lnTo>
                  <a:lnTo>
                    <a:pt x="164807" y="184734"/>
                  </a:lnTo>
                  <a:lnTo>
                    <a:pt x="158826" y="179184"/>
                  </a:lnTo>
                  <a:lnTo>
                    <a:pt x="151980" y="183019"/>
                  </a:lnTo>
                  <a:lnTo>
                    <a:pt x="143484" y="184721"/>
                  </a:lnTo>
                  <a:lnTo>
                    <a:pt x="127508" y="184708"/>
                  </a:lnTo>
                  <a:lnTo>
                    <a:pt x="98602" y="183349"/>
                  </a:lnTo>
                  <a:lnTo>
                    <a:pt x="106768" y="188595"/>
                  </a:lnTo>
                  <a:lnTo>
                    <a:pt x="115404" y="190779"/>
                  </a:lnTo>
                  <a:lnTo>
                    <a:pt x="129857" y="190296"/>
                  </a:lnTo>
                  <a:lnTo>
                    <a:pt x="155448" y="187540"/>
                  </a:lnTo>
                  <a:lnTo>
                    <a:pt x="180365" y="199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87909" y="6577431"/>
              <a:ext cx="184835" cy="124002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22733" y="6627444"/>
              <a:ext cx="119875" cy="131381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176463" y="5524258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39" h="356870">
                  <a:moveTo>
                    <a:pt x="370331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370331" y="356615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222996" y="5570804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225905" y="5619546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89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42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89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270913" y="5572239"/>
              <a:ext cx="184835" cy="124002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284578" y="5617451"/>
              <a:ext cx="158267" cy="159245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176463" y="6544576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39" h="356870">
                  <a:moveTo>
                    <a:pt x="370331" y="0"/>
                  </a:moveTo>
                  <a:lnTo>
                    <a:pt x="0" y="0"/>
                  </a:lnTo>
                  <a:lnTo>
                    <a:pt x="0" y="356615"/>
                  </a:lnTo>
                  <a:lnTo>
                    <a:pt x="370331" y="356615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222996" y="6591122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225905" y="6639864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54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90">
                  <a:moveTo>
                    <a:pt x="180365" y="199123"/>
                  </a:moveTo>
                  <a:lnTo>
                    <a:pt x="167843" y="187540"/>
                  </a:lnTo>
                  <a:lnTo>
                    <a:pt x="164807" y="184734"/>
                  </a:lnTo>
                  <a:lnTo>
                    <a:pt x="158826" y="179184"/>
                  </a:lnTo>
                  <a:lnTo>
                    <a:pt x="151980" y="183019"/>
                  </a:lnTo>
                  <a:lnTo>
                    <a:pt x="143484" y="184721"/>
                  </a:lnTo>
                  <a:lnTo>
                    <a:pt x="127508" y="184708"/>
                  </a:lnTo>
                  <a:lnTo>
                    <a:pt x="98602" y="183349"/>
                  </a:lnTo>
                  <a:lnTo>
                    <a:pt x="106768" y="188595"/>
                  </a:lnTo>
                  <a:lnTo>
                    <a:pt x="115404" y="190779"/>
                  </a:lnTo>
                  <a:lnTo>
                    <a:pt x="129857" y="190296"/>
                  </a:lnTo>
                  <a:lnTo>
                    <a:pt x="155448" y="187540"/>
                  </a:lnTo>
                  <a:lnTo>
                    <a:pt x="180365" y="199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270913" y="6592557"/>
              <a:ext cx="184835" cy="124002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289608" y="6635686"/>
              <a:ext cx="152057" cy="152463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0" name="object 280"/>
          <p:cNvSpPr txBox="1"/>
          <p:nvPr/>
        </p:nvSpPr>
        <p:spPr>
          <a:xfrm>
            <a:off x="2418195" y="8137067"/>
            <a:ext cx="1954530" cy="338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190"/>
              </a:spcBef>
            </a:pPr>
            <a:r>
              <a:rPr sz="1050" b="1" spc="-60" dirty="0">
                <a:latin typeface="Arial"/>
                <a:cs typeface="Arial"/>
              </a:rPr>
              <a:t>Síntesis: </a:t>
            </a:r>
            <a:r>
              <a:rPr sz="1050" spc="-65" dirty="0">
                <a:latin typeface="Arial"/>
                <a:cs typeface="Arial"/>
              </a:rPr>
              <a:t>esquema </a:t>
            </a:r>
            <a:r>
              <a:rPr sz="1050" spc="-60" dirty="0">
                <a:latin typeface="Arial"/>
                <a:cs typeface="Arial"/>
              </a:rPr>
              <a:t>resumen </a:t>
            </a:r>
            <a:r>
              <a:rPr sz="1050" spc="-5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los  </a:t>
            </a:r>
            <a:r>
              <a:rPr sz="1050" spc="-55" dirty="0">
                <a:latin typeface="Arial"/>
                <a:cs typeface="Arial"/>
              </a:rPr>
              <a:t>contenidos estudiados </a:t>
            </a:r>
            <a:r>
              <a:rPr sz="1050" spc="-45" dirty="0">
                <a:latin typeface="Arial"/>
                <a:cs typeface="Arial"/>
              </a:rPr>
              <a:t>en </a:t>
            </a:r>
            <a:r>
              <a:rPr sz="1050" spc="-40" dirty="0">
                <a:latin typeface="Arial"/>
                <a:cs typeface="Arial"/>
              </a:rPr>
              <a:t>la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unidad.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81" name="object 281"/>
          <p:cNvGrpSpPr/>
          <p:nvPr/>
        </p:nvGrpSpPr>
        <p:grpSpPr>
          <a:xfrm>
            <a:off x="2274317" y="7848562"/>
            <a:ext cx="2585720" cy="764540"/>
            <a:chOff x="2274317" y="7848562"/>
            <a:chExt cx="2585720" cy="764540"/>
          </a:xfrm>
        </p:grpSpPr>
        <p:sp>
          <p:nvSpPr>
            <p:cNvPr id="282" name="object 282"/>
            <p:cNvSpPr/>
            <p:nvPr/>
          </p:nvSpPr>
          <p:spPr>
            <a:xfrm>
              <a:off x="2295361" y="8052130"/>
              <a:ext cx="2558415" cy="554990"/>
            </a:xfrm>
            <a:custGeom>
              <a:avLst/>
              <a:gdLst/>
              <a:ahLst/>
              <a:cxnLst/>
              <a:rect l="l" t="t" r="r" b="b"/>
              <a:pathLst>
                <a:path w="2558415" h="554990">
                  <a:moveTo>
                    <a:pt x="136105" y="0"/>
                  </a:moveTo>
                  <a:lnTo>
                    <a:pt x="66925" y="17482"/>
                  </a:lnTo>
                  <a:lnTo>
                    <a:pt x="34328" y="40855"/>
                  </a:lnTo>
                  <a:lnTo>
                    <a:pt x="8291" y="82783"/>
                  </a:lnTo>
                  <a:lnTo>
                    <a:pt x="0" y="137579"/>
                  </a:lnTo>
                  <a:lnTo>
                    <a:pt x="3009" y="416813"/>
                  </a:lnTo>
                  <a:lnTo>
                    <a:pt x="12892" y="467711"/>
                  </a:lnTo>
                  <a:lnTo>
                    <a:pt x="34514" y="507664"/>
                  </a:lnTo>
                  <a:lnTo>
                    <a:pt x="75545" y="540737"/>
                  </a:lnTo>
                  <a:lnTo>
                    <a:pt x="142201" y="554520"/>
                  </a:lnTo>
                  <a:lnTo>
                    <a:pt x="2421839" y="554520"/>
                  </a:lnTo>
                  <a:lnTo>
                    <a:pt x="2491013" y="537037"/>
                  </a:lnTo>
                  <a:lnTo>
                    <a:pt x="2523604" y="513664"/>
                  </a:lnTo>
                  <a:lnTo>
                    <a:pt x="2549642" y="471738"/>
                  </a:lnTo>
                  <a:lnTo>
                    <a:pt x="2557945" y="416953"/>
                  </a:lnTo>
                  <a:lnTo>
                    <a:pt x="2554935" y="137706"/>
                  </a:lnTo>
                  <a:lnTo>
                    <a:pt x="2545042" y="86808"/>
                  </a:lnTo>
                  <a:lnTo>
                    <a:pt x="2523418" y="46855"/>
                  </a:lnTo>
                  <a:lnTo>
                    <a:pt x="2482387" y="13782"/>
                  </a:lnTo>
                  <a:lnTo>
                    <a:pt x="2415730" y="0"/>
                  </a:lnTo>
                  <a:lnTo>
                    <a:pt x="136105" y="0"/>
                  </a:lnTo>
                  <a:close/>
                </a:path>
              </a:pathLst>
            </a:custGeom>
            <a:ln w="12700">
              <a:solidFill>
                <a:srgbClr val="9AD0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274317" y="7848562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277225" y="7897304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42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90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322234" y="7849996"/>
              <a:ext cx="184835" cy="124002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306118" y="7893596"/>
              <a:ext cx="222250" cy="142875"/>
            </a:xfrm>
            <a:custGeom>
              <a:avLst/>
              <a:gdLst/>
              <a:ahLst/>
              <a:cxnLst/>
              <a:rect l="l" t="t" r="r" b="b"/>
              <a:pathLst>
                <a:path w="222250" h="142875">
                  <a:moveTo>
                    <a:pt x="221729" y="100406"/>
                  </a:moveTo>
                  <a:lnTo>
                    <a:pt x="161556" y="100406"/>
                  </a:lnTo>
                  <a:lnTo>
                    <a:pt x="137058" y="48348"/>
                  </a:lnTo>
                  <a:lnTo>
                    <a:pt x="179768" y="48348"/>
                  </a:lnTo>
                  <a:lnTo>
                    <a:pt x="179768" y="0"/>
                  </a:lnTo>
                  <a:lnTo>
                    <a:pt x="43967" y="0"/>
                  </a:lnTo>
                  <a:lnTo>
                    <a:pt x="43967" y="48348"/>
                  </a:lnTo>
                  <a:lnTo>
                    <a:pt x="63360" y="48348"/>
                  </a:lnTo>
                  <a:lnTo>
                    <a:pt x="47548" y="70688"/>
                  </a:lnTo>
                  <a:lnTo>
                    <a:pt x="0" y="70688"/>
                  </a:lnTo>
                  <a:lnTo>
                    <a:pt x="0" y="96710"/>
                  </a:lnTo>
                  <a:lnTo>
                    <a:pt x="46075" y="96710"/>
                  </a:lnTo>
                  <a:lnTo>
                    <a:pt x="58788" y="122567"/>
                  </a:lnTo>
                  <a:lnTo>
                    <a:pt x="24168" y="122567"/>
                  </a:lnTo>
                  <a:lnTo>
                    <a:pt x="24168" y="142392"/>
                  </a:lnTo>
                  <a:lnTo>
                    <a:pt x="101892" y="142392"/>
                  </a:lnTo>
                  <a:lnTo>
                    <a:pt x="101892" y="122567"/>
                  </a:lnTo>
                  <a:lnTo>
                    <a:pt x="61328" y="122567"/>
                  </a:lnTo>
                  <a:lnTo>
                    <a:pt x="48615" y="96710"/>
                  </a:lnTo>
                  <a:lnTo>
                    <a:pt x="89941" y="96710"/>
                  </a:lnTo>
                  <a:lnTo>
                    <a:pt x="89941" y="70688"/>
                  </a:lnTo>
                  <a:lnTo>
                    <a:pt x="50342" y="70688"/>
                  </a:lnTo>
                  <a:lnTo>
                    <a:pt x="66167" y="48348"/>
                  </a:lnTo>
                  <a:lnTo>
                    <a:pt x="134543" y="48348"/>
                  </a:lnTo>
                  <a:lnTo>
                    <a:pt x="159042" y="100406"/>
                  </a:lnTo>
                  <a:lnTo>
                    <a:pt x="112750" y="100406"/>
                  </a:lnTo>
                  <a:lnTo>
                    <a:pt x="112750" y="135585"/>
                  </a:lnTo>
                  <a:lnTo>
                    <a:pt x="221729" y="135585"/>
                  </a:lnTo>
                  <a:lnTo>
                    <a:pt x="221729" y="100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7" name="object 287"/>
          <p:cNvSpPr txBox="1"/>
          <p:nvPr/>
        </p:nvSpPr>
        <p:spPr>
          <a:xfrm>
            <a:off x="2418195" y="9122740"/>
            <a:ext cx="2328545" cy="338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190"/>
              </a:spcBef>
            </a:pPr>
            <a:r>
              <a:rPr sz="1050" b="1" spc="-60" dirty="0">
                <a:latin typeface="Arial"/>
                <a:cs typeface="Arial"/>
              </a:rPr>
              <a:t>Comprueba </a:t>
            </a:r>
            <a:r>
              <a:rPr sz="1050" b="1" spc="-10" dirty="0">
                <a:latin typeface="Arial"/>
                <a:cs typeface="Arial"/>
              </a:rPr>
              <a:t>tu </a:t>
            </a:r>
            <a:r>
              <a:rPr sz="1050" b="1" spc="-50" dirty="0">
                <a:latin typeface="Arial"/>
                <a:cs typeface="Arial"/>
              </a:rPr>
              <a:t>aprendizaje: </a:t>
            </a:r>
            <a:r>
              <a:rPr sz="1050" spc="-45" dirty="0">
                <a:latin typeface="Arial"/>
                <a:cs typeface="Arial"/>
              </a:rPr>
              <a:t>actividades  </a:t>
            </a:r>
            <a:r>
              <a:rPr sz="1050" spc="-70" dirty="0">
                <a:latin typeface="Arial"/>
                <a:cs typeface="Arial"/>
              </a:rPr>
              <a:t>finales </a:t>
            </a:r>
            <a:r>
              <a:rPr sz="1050" spc="-85" dirty="0">
                <a:latin typeface="Arial"/>
                <a:cs typeface="Arial"/>
              </a:rPr>
              <a:t>agrupadas </a:t>
            </a:r>
            <a:r>
              <a:rPr sz="1050" spc="-50" dirty="0">
                <a:latin typeface="Arial"/>
                <a:cs typeface="Arial"/>
              </a:rPr>
              <a:t>por criterios </a:t>
            </a:r>
            <a:r>
              <a:rPr sz="1050" spc="-65" dirty="0">
                <a:latin typeface="Arial"/>
                <a:cs typeface="Arial"/>
              </a:rPr>
              <a:t>de</a:t>
            </a:r>
            <a:r>
              <a:rPr sz="1050" spc="-125" dirty="0">
                <a:latin typeface="Arial"/>
                <a:cs typeface="Arial"/>
              </a:rPr>
              <a:t> </a:t>
            </a:r>
            <a:r>
              <a:rPr sz="1050" spc="-75" dirty="0">
                <a:latin typeface="Arial"/>
                <a:cs typeface="Arial"/>
              </a:rPr>
              <a:t>evaluación.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88" name="object 288"/>
          <p:cNvGrpSpPr/>
          <p:nvPr/>
        </p:nvGrpSpPr>
        <p:grpSpPr>
          <a:xfrm>
            <a:off x="2288998" y="8843695"/>
            <a:ext cx="2571115" cy="755015"/>
            <a:chOff x="2288998" y="8843695"/>
            <a:chExt cx="2571115" cy="755015"/>
          </a:xfrm>
        </p:grpSpPr>
        <p:sp>
          <p:nvSpPr>
            <p:cNvPr id="289" name="object 289"/>
            <p:cNvSpPr/>
            <p:nvPr/>
          </p:nvSpPr>
          <p:spPr>
            <a:xfrm>
              <a:off x="2295361" y="9037802"/>
              <a:ext cx="2558415" cy="554990"/>
            </a:xfrm>
            <a:custGeom>
              <a:avLst/>
              <a:gdLst/>
              <a:ahLst/>
              <a:cxnLst/>
              <a:rect l="l" t="t" r="r" b="b"/>
              <a:pathLst>
                <a:path w="2558415" h="554990">
                  <a:moveTo>
                    <a:pt x="136105" y="0"/>
                  </a:moveTo>
                  <a:lnTo>
                    <a:pt x="66925" y="17482"/>
                  </a:lnTo>
                  <a:lnTo>
                    <a:pt x="34328" y="40855"/>
                  </a:lnTo>
                  <a:lnTo>
                    <a:pt x="8291" y="82783"/>
                  </a:lnTo>
                  <a:lnTo>
                    <a:pt x="0" y="137579"/>
                  </a:lnTo>
                  <a:lnTo>
                    <a:pt x="3009" y="416813"/>
                  </a:lnTo>
                  <a:lnTo>
                    <a:pt x="12892" y="467711"/>
                  </a:lnTo>
                  <a:lnTo>
                    <a:pt x="34514" y="507664"/>
                  </a:lnTo>
                  <a:lnTo>
                    <a:pt x="75545" y="540737"/>
                  </a:lnTo>
                  <a:lnTo>
                    <a:pt x="142201" y="554520"/>
                  </a:lnTo>
                  <a:lnTo>
                    <a:pt x="2421839" y="554520"/>
                  </a:lnTo>
                  <a:lnTo>
                    <a:pt x="2491013" y="537037"/>
                  </a:lnTo>
                  <a:lnTo>
                    <a:pt x="2523604" y="513664"/>
                  </a:lnTo>
                  <a:lnTo>
                    <a:pt x="2549642" y="471738"/>
                  </a:lnTo>
                  <a:lnTo>
                    <a:pt x="2557945" y="416953"/>
                  </a:lnTo>
                  <a:lnTo>
                    <a:pt x="2554935" y="137706"/>
                  </a:lnTo>
                  <a:lnTo>
                    <a:pt x="2545042" y="86808"/>
                  </a:lnTo>
                  <a:lnTo>
                    <a:pt x="2523418" y="46855"/>
                  </a:lnTo>
                  <a:lnTo>
                    <a:pt x="2482387" y="13782"/>
                  </a:lnTo>
                  <a:lnTo>
                    <a:pt x="2415730" y="0"/>
                  </a:lnTo>
                  <a:lnTo>
                    <a:pt x="136105" y="0"/>
                  </a:lnTo>
                  <a:close/>
                </a:path>
              </a:pathLst>
            </a:custGeom>
            <a:ln w="12700">
              <a:solidFill>
                <a:srgbClr val="FDC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288998" y="8843695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69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291906" y="8892425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54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90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336902" y="8845130"/>
              <a:ext cx="184835" cy="124002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358759" y="8900058"/>
              <a:ext cx="145808" cy="133515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4" name="object 294"/>
          <p:cNvSpPr txBox="1"/>
          <p:nvPr/>
        </p:nvSpPr>
        <p:spPr>
          <a:xfrm>
            <a:off x="5181537" y="8137067"/>
            <a:ext cx="1927860" cy="338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190"/>
              </a:spcBef>
            </a:pPr>
            <a:r>
              <a:rPr sz="1050" b="1" spc="-60" dirty="0">
                <a:latin typeface="Arial"/>
                <a:cs typeface="Arial"/>
              </a:rPr>
              <a:t>Test </a:t>
            </a:r>
            <a:r>
              <a:rPr sz="1050" b="1" spc="-65" dirty="0">
                <a:latin typeface="Arial"/>
                <a:cs typeface="Arial"/>
              </a:rPr>
              <a:t>de repaso: </a:t>
            </a:r>
            <a:r>
              <a:rPr sz="1050" spc="-60" dirty="0">
                <a:latin typeface="Arial"/>
                <a:cs typeface="Arial"/>
              </a:rPr>
              <a:t>ayuda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40" dirty="0">
                <a:latin typeface="Arial"/>
                <a:cs typeface="Arial"/>
              </a:rPr>
              <a:t>detectar  </a:t>
            </a:r>
            <a:r>
              <a:rPr sz="1050" spc="-50" dirty="0">
                <a:latin typeface="Arial"/>
                <a:cs typeface="Arial"/>
              </a:rPr>
              <a:t>cualquier laguna </a:t>
            </a:r>
            <a:r>
              <a:rPr sz="1050" spc="-55" dirty="0">
                <a:latin typeface="Arial"/>
                <a:cs typeface="Arial"/>
              </a:rPr>
              <a:t>de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conocimientos.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95" name="object 295"/>
          <p:cNvGrpSpPr/>
          <p:nvPr/>
        </p:nvGrpSpPr>
        <p:grpSpPr>
          <a:xfrm>
            <a:off x="5052328" y="7848562"/>
            <a:ext cx="2517140" cy="764540"/>
            <a:chOff x="5052328" y="7848562"/>
            <a:chExt cx="2517140" cy="764540"/>
          </a:xfrm>
        </p:grpSpPr>
        <p:sp>
          <p:nvSpPr>
            <p:cNvPr id="296" name="object 296"/>
            <p:cNvSpPr/>
            <p:nvPr/>
          </p:nvSpPr>
          <p:spPr>
            <a:xfrm>
              <a:off x="5058703" y="8052130"/>
              <a:ext cx="2504440" cy="554990"/>
            </a:xfrm>
            <a:custGeom>
              <a:avLst/>
              <a:gdLst/>
              <a:ahLst/>
              <a:cxnLst/>
              <a:rect l="l" t="t" r="r" b="b"/>
              <a:pathLst>
                <a:path w="2504440" h="554990">
                  <a:moveTo>
                    <a:pt x="136105" y="0"/>
                  </a:moveTo>
                  <a:lnTo>
                    <a:pt x="66925" y="17482"/>
                  </a:lnTo>
                  <a:lnTo>
                    <a:pt x="34328" y="40855"/>
                  </a:lnTo>
                  <a:lnTo>
                    <a:pt x="8291" y="82783"/>
                  </a:lnTo>
                  <a:lnTo>
                    <a:pt x="0" y="137579"/>
                  </a:lnTo>
                  <a:lnTo>
                    <a:pt x="3009" y="416813"/>
                  </a:lnTo>
                  <a:lnTo>
                    <a:pt x="12896" y="467711"/>
                  </a:lnTo>
                  <a:lnTo>
                    <a:pt x="34520" y="507664"/>
                  </a:lnTo>
                  <a:lnTo>
                    <a:pt x="75550" y="540737"/>
                  </a:lnTo>
                  <a:lnTo>
                    <a:pt x="142201" y="554520"/>
                  </a:lnTo>
                  <a:lnTo>
                    <a:pt x="2367838" y="554520"/>
                  </a:lnTo>
                  <a:lnTo>
                    <a:pt x="2437013" y="537037"/>
                  </a:lnTo>
                  <a:lnTo>
                    <a:pt x="2469603" y="513664"/>
                  </a:lnTo>
                  <a:lnTo>
                    <a:pt x="2495646" y="471738"/>
                  </a:lnTo>
                  <a:lnTo>
                    <a:pt x="2503944" y="416953"/>
                  </a:lnTo>
                  <a:lnTo>
                    <a:pt x="2500934" y="137706"/>
                  </a:lnTo>
                  <a:lnTo>
                    <a:pt x="2491041" y="86808"/>
                  </a:lnTo>
                  <a:lnTo>
                    <a:pt x="2469418" y="46855"/>
                  </a:lnTo>
                  <a:lnTo>
                    <a:pt x="2428386" y="13782"/>
                  </a:lnTo>
                  <a:lnTo>
                    <a:pt x="2361730" y="0"/>
                  </a:lnTo>
                  <a:lnTo>
                    <a:pt x="136105" y="0"/>
                  </a:lnTo>
                  <a:close/>
                </a:path>
              </a:pathLst>
            </a:custGeom>
            <a:ln w="12700">
              <a:solidFill>
                <a:srgbClr val="A6A3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052328" y="7848562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69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055236" y="7897304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42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90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100245" y="7849996"/>
              <a:ext cx="184835" cy="124002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130242" y="7892542"/>
              <a:ext cx="129514" cy="152031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1" name="object 301"/>
          <p:cNvSpPr txBox="1"/>
          <p:nvPr/>
        </p:nvSpPr>
        <p:spPr>
          <a:xfrm>
            <a:off x="5181537" y="9122740"/>
            <a:ext cx="2112010" cy="338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190"/>
              </a:spcBef>
            </a:pPr>
            <a:r>
              <a:rPr sz="1050" b="1" spc="-40" dirty="0">
                <a:latin typeface="Arial"/>
                <a:cs typeface="Arial"/>
              </a:rPr>
              <a:t>Práctica </a:t>
            </a:r>
            <a:r>
              <a:rPr sz="1050" b="1" spc="-55" dirty="0">
                <a:latin typeface="Arial"/>
                <a:cs typeface="Arial"/>
              </a:rPr>
              <a:t>final: </a:t>
            </a:r>
            <a:r>
              <a:rPr sz="1050" spc="-35" dirty="0">
                <a:latin typeface="Arial"/>
                <a:cs typeface="Arial"/>
              </a:rPr>
              <a:t>ejercita </a:t>
            </a:r>
            <a:r>
              <a:rPr sz="1050" spc="-55" dirty="0">
                <a:latin typeface="Arial"/>
                <a:cs typeface="Arial"/>
              </a:rPr>
              <a:t>de </a:t>
            </a:r>
            <a:r>
              <a:rPr sz="1050" spc="-35" dirty="0">
                <a:latin typeface="Arial"/>
                <a:cs typeface="Arial"/>
              </a:rPr>
              <a:t>forma  </a:t>
            </a:r>
            <a:r>
              <a:rPr sz="1050" spc="-45" dirty="0">
                <a:latin typeface="Arial"/>
                <a:cs typeface="Arial"/>
              </a:rPr>
              <a:t>integrada </a:t>
            </a:r>
            <a:r>
              <a:rPr sz="1050" spc="-65" dirty="0">
                <a:latin typeface="Arial"/>
                <a:cs typeface="Arial"/>
              </a:rPr>
              <a:t>las </a:t>
            </a:r>
            <a:r>
              <a:rPr sz="1050" spc="-55" dirty="0">
                <a:latin typeface="Arial"/>
                <a:cs typeface="Arial"/>
              </a:rPr>
              <a:t>competencias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adquiridas.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2" name="object 302"/>
          <p:cNvGrpSpPr/>
          <p:nvPr/>
        </p:nvGrpSpPr>
        <p:grpSpPr>
          <a:xfrm>
            <a:off x="5039996" y="8861691"/>
            <a:ext cx="2529205" cy="737235"/>
            <a:chOff x="5039996" y="8861691"/>
            <a:chExt cx="2529205" cy="737235"/>
          </a:xfrm>
        </p:grpSpPr>
        <p:sp>
          <p:nvSpPr>
            <p:cNvPr id="303" name="object 303"/>
            <p:cNvSpPr/>
            <p:nvPr/>
          </p:nvSpPr>
          <p:spPr>
            <a:xfrm>
              <a:off x="5058703" y="9037802"/>
              <a:ext cx="2504440" cy="554990"/>
            </a:xfrm>
            <a:custGeom>
              <a:avLst/>
              <a:gdLst/>
              <a:ahLst/>
              <a:cxnLst/>
              <a:rect l="l" t="t" r="r" b="b"/>
              <a:pathLst>
                <a:path w="2504440" h="554990">
                  <a:moveTo>
                    <a:pt x="136105" y="0"/>
                  </a:moveTo>
                  <a:lnTo>
                    <a:pt x="66925" y="17482"/>
                  </a:lnTo>
                  <a:lnTo>
                    <a:pt x="34328" y="40855"/>
                  </a:lnTo>
                  <a:lnTo>
                    <a:pt x="8291" y="82783"/>
                  </a:lnTo>
                  <a:lnTo>
                    <a:pt x="0" y="137579"/>
                  </a:lnTo>
                  <a:lnTo>
                    <a:pt x="3009" y="416813"/>
                  </a:lnTo>
                  <a:lnTo>
                    <a:pt x="12896" y="467711"/>
                  </a:lnTo>
                  <a:lnTo>
                    <a:pt x="34520" y="507664"/>
                  </a:lnTo>
                  <a:lnTo>
                    <a:pt x="75550" y="540737"/>
                  </a:lnTo>
                  <a:lnTo>
                    <a:pt x="142201" y="554520"/>
                  </a:lnTo>
                  <a:lnTo>
                    <a:pt x="2367838" y="554520"/>
                  </a:lnTo>
                  <a:lnTo>
                    <a:pt x="2437013" y="537037"/>
                  </a:lnTo>
                  <a:lnTo>
                    <a:pt x="2469603" y="513664"/>
                  </a:lnTo>
                  <a:lnTo>
                    <a:pt x="2495646" y="471738"/>
                  </a:lnTo>
                  <a:lnTo>
                    <a:pt x="2503944" y="416953"/>
                  </a:lnTo>
                  <a:lnTo>
                    <a:pt x="2500934" y="137706"/>
                  </a:lnTo>
                  <a:lnTo>
                    <a:pt x="2491041" y="86808"/>
                  </a:lnTo>
                  <a:lnTo>
                    <a:pt x="2469418" y="46855"/>
                  </a:lnTo>
                  <a:lnTo>
                    <a:pt x="2428386" y="13782"/>
                  </a:lnTo>
                  <a:lnTo>
                    <a:pt x="2361730" y="0"/>
                  </a:lnTo>
                  <a:lnTo>
                    <a:pt x="136105" y="0"/>
                  </a:lnTo>
                  <a:close/>
                </a:path>
              </a:pathLst>
            </a:custGeom>
            <a:ln w="12700">
              <a:solidFill>
                <a:srgbClr val="00A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039996" y="8861691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70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69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042904" y="8910434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83" y="0"/>
                  </a:moveTo>
                  <a:lnTo>
                    <a:pt x="10820" y="27736"/>
                  </a:lnTo>
                  <a:lnTo>
                    <a:pt x="3060" y="41668"/>
                  </a:lnTo>
                  <a:lnTo>
                    <a:pt x="0" y="58254"/>
                  </a:lnTo>
                  <a:lnTo>
                    <a:pt x="381" y="69786"/>
                  </a:lnTo>
                  <a:lnTo>
                    <a:pt x="10566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58" y="24206"/>
                  </a:lnTo>
                  <a:lnTo>
                    <a:pt x="36283" y="0"/>
                  </a:lnTo>
                  <a:close/>
                </a:path>
                <a:path w="180975" h="199390">
                  <a:moveTo>
                    <a:pt x="180365" y="199123"/>
                  </a:moveTo>
                  <a:lnTo>
                    <a:pt x="167843" y="187540"/>
                  </a:lnTo>
                  <a:lnTo>
                    <a:pt x="164807" y="184734"/>
                  </a:lnTo>
                  <a:lnTo>
                    <a:pt x="158826" y="179184"/>
                  </a:lnTo>
                  <a:lnTo>
                    <a:pt x="151980" y="183019"/>
                  </a:lnTo>
                  <a:lnTo>
                    <a:pt x="143484" y="184721"/>
                  </a:lnTo>
                  <a:lnTo>
                    <a:pt x="127508" y="184708"/>
                  </a:lnTo>
                  <a:lnTo>
                    <a:pt x="98602" y="183349"/>
                  </a:lnTo>
                  <a:lnTo>
                    <a:pt x="106768" y="188595"/>
                  </a:lnTo>
                  <a:lnTo>
                    <a:pt x="115404" y="190779"/>
                  </a:lnTo>
                  <a:lnTo>
                    <a:pt x="129857" y="190296"/>
                  </a:lnTo>
                  <a:lnTo>
                    <a:pt x="155448" y="187540"/>
                  </a:lnTo>
                  <a:lnTo>
                    <a:pt x="180365" y="199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087913" y="8863126"/>
              <a:ext cx="184835" cy="124002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101210" y="8902293"/>
              <a:ext cx="162902" cy="162871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209765" cy="3796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093175"/>
            <a:ext cx="8280400" cy="1167130"/>
            <a:chOff x="0" y="9093175"/>
            <a:chExt cx="8280400" cy="1167130"/>
          </a:xfrm>
        </p:grpSpPr>
        <p:sp>
          <p:nvSpPr>
            <p:cNvPr id="4" name="object 4"/>
            <p:cNvSpPr/>
            <p:nvPr/>
          </p:nvSpPr>
          <p:spPr>
            <a:xfrm>
              <a:off x="0" y="9270256"/>
              <a:ext cx="8279994" cy="9897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093175"/>
              <a:ext cx="5379085" cy="1167130"/>
            </a:xfrm>
            <a:custGeom>
              <a:avLst/>
              <a:gdLst/>
              <a:ahLst/>
              <a:cxnLst/>
              <a:rect l="l" t="t" r="r" b="b"/>
              <a:pathLst>
                <a:path w="5379085" h="1167129">
                  <a:moveTo>
                    <a:pt x="0" y="1166826"/>
                  </a:moveTo>
                  <a:lnTo>
                    <a:pt x="5378819" y="1166826"/>
                  </a:lnTo>
                  <a:lnTo>
                    <a:pt x="5378819" y="0"/>
                  </a:lnTo>
                  <a:lnTo>
                    <a:pt x="0" y="0"/>
                  </a:lnTo>
                  <a:lnTo>
                    <a:pt x="0" y="11668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21590" cy="22860"/>
          </a:xfrm>
          <a:custGeom>
            <a:avLst/>
            <a:gdLst/>
            <a:ahLst/>
            <a:cxnLst/>
            <a:rect l="l" t="t" r="r" b="b"/>
            <a:pathLst>
              <a:path w="21590" h="22860">
                <a:moveTo>
                  <a:pt x="21591" y="0"/>
                </a:moveTo>
                <a:lnTo>
                  <a:pt x="0" y="0"/>
                </a:lnTo>
                <a:lnTo>
                  <a:pt x="0" y="22303"/>
                </a:lnTo>
                <a:lnTo>
                  <a:pt x="21591" y="4902"/>
                </a:lnTo>
                <a:lnTo>
                  <a:pt x="215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91643" y="2340000"/>
            <a:ext cx="3484879" cy="3802379"/>
            <a:chOff x="691643" y="2340000"/>
            <a:chExt cx="3484879" cy="3802379"/>
          </a:xfrm>
        </p:grpSpPr>
        <p:sp>
          <p:nvSpPr>
            <p:cNvPr id="8" name="object 8"/>
            <p:cNvSpPr/>
            <p:nvPr/>
          </p:nvSpPr>
          <p:spPr>
            <a:xfrm>
              <a:off x="711785" y="2357996"/>
              <a:ext cx="3444900" cy="37657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0693" y="2359050"/>
              <a:ext cx="152400" cy="232410"/>
            </a:xfrm>
            <a:custGeom>
              <a:avLst/>
              <a:gdLst/>
              <a:ahLst/>
              <a:cxnLst/>
              <a:rect l="l" t="t" r="r" b="b"/>
              <a:pathLst>
                <a:path w="152400" h="232410">
                  <a:moveTo>
                    <a:pt x="152400" y="0"/>
                  </a:moveTo>
                  <a:lnTo>
                    <a:pt x="64293" y="2381"/>
                  </a:lnTo>
                  <a:lnTo>
                    <a:pt x="19050" y="19050"/>
                  </a:lnTo>
                  <a:lnTo>
                    <a:pt x="2381" y="64293"/>
                  </a:lnTo>
                  <a:lnTo>
                    <a:pt x="0" y="152400"/>
                  </a:lnTo>
                  <a:lnTo>
                    <a:pt x="0" y="23196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3093" y="2359050"/>
              <a:ext cx="1216025" cy="0"/>
            </a:xfrm>
            <a:custGeom>
              <a:avLst/>
              <a:gdLst/>
              <a:ahLst/>
              <a:cxnLst/>
              <a:rect l="l" t="t" r="r" b="b"/>
              <a:pathLst>
                <a:path w="1216025">
                  <a:moveTo>
                    <a:pt x="1215694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62846" y="5888139"/>
              <a:ext cx="794385" cy="234950"/>
            </a:xfrm>
            <a:custGeom>
              <a:avLst/>
              <a:gdLst/>
              <a:ahLst/>
              <a:cxnLst/>
              <a:rect l="l" t="t" r="r" b="b"/>
              <a:pathLst>
                <a:path w="794385" h="234950">
                  <a:moveTo>
                    <a:pt x="0" y="234784"/>
                  </a:moveTo>
                  <a:lnTo>
                    <a:pt x="641705" y="234784"/>
                  </a:lnTo>
                  <a:lnTo>
                    <a:pt x="729811" y="232403"/>
                  </a:lnTo>
                  <a:lnTo>
                    <a:pt x="775055" y="215734"/>
                  </a:lnTo>
                  <a:lnTo>
                    <a:pt x="791724" y="170491"/>
                  </a:lnTo>
                  <a:lnTo>
                    <a:pt x="794105" y="82384"/>
                  </a:lnTo>
                  <a:lnTo>
                    <a:pt x="79410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13295" y="4525416"/>
            <a:ext cx="3039745" cy="161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55" dirty="0">
                <a:latin typeface="Arial"/>
                <a:cs typeface="Arial"/>
              </a:rPr>
              <a:t>En </a:t>
            </a:r>
            <a:r>
              <a:rPr sz="1050" b="1" spc="-40" dirty="0">
                <a:latin typeface="Arial"/>
                <a:cs typeface="Arial"/>
              </a:rPr>
              <a:t>esta </a:t>
            </a:r>
            <a:r>
              <a:rPr sz="1050" b="1" spc="-60" dirty="0">
                <a:latin typeface="Arial"/>
                <a:cs typeface="Arial"/>
              </a:rPr>
              <a:t>unidad</a:t>
            </a:r>
            <a:r>
              <a:rPr sz="1050" b="1" spc="-195" dirty="0">
                <a:latin typeface="Arial"/>
                <a:cs typeface="Arial"/>
              </a:rPr>
              <a:t> </a:t>
            </a:r>
            <a:r>
              <a:rPr sz="1050" b="1" spc="-55" dirty="0">
                <a:latin typeface="Arial"/>
                <a:cs typeface="Arial"/>
              </a:rPr>
              <a:t>aprenderás: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buChar char="•"/>
              <a:tabLst>
                <a:tab pos="121285" algn="l"/>
              </a:tabLst>
            </a:pPr>
            <a:r>
              <a:rPr sz="1050" spc="-15" dirty="0">
                <a:latin typeface="Arial"/>
                <a:cs typeface="Arial"/>
              </a:rPr>
              <a:t>Identificar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15" dirty="0">
                <a:latin typeface="Arial"/>
                <a:cs typeface="Arial"/>
              </a:rPr>
              <a:t>función </a:t>
            </a:r>
            <a:r>
              <a:rPr sz="1050" spc="-30" dirty="0">
                <a:latin typeface="Arial"/>
                <a:cs typeface="Arial"/>
              </a:rPr>
              <a:t>logística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empresa.</a:t>
            </a:r>
            <a:endParaRPr sz="10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220"/>
              </a:spcBef>
              <a:buChar char="•"/>
              <a:tabLst>
                <a:tab pos="121285" algn="l"/>
              </a:tabLst>
            </a:pPr>
            <a:r>
              <a:rPr sz="1050" spc="-35" dirty="0">
                <a:latin typeface="Arial"/>
                <a:cs typeface="Arial"/>
              </a:rPr>
              <a:t>Estipular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ciclo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compras.</a:t>
            </a:r>
            <a:endParaRPr sz="10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285" algn="l"/>
              </a:tabLst>
            </a:pPr>
            <a:r>
              <a:rPr sz="1050" spc="-70" dirty="0">
                <a:latin typeface="Arial"/>
                <a:cs typeface="Arial"/>
              </a:rPr>
              <a:t>Establecer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70" dirty="0">
                <a:latin typeface="Arial"/>
                <a:cs typeface="Arial"/>
              </a:rPr>
              <a:t>las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variables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de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calidad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el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nivel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de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servicio.</a:t>
            </a:r>
            <a:endParaRPr sz="10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285" algn="l"/>
              </a:tabLst>
            </a:pPr>
            <a:r>
              <a:rPr sz="1050" spc="-60" dirty="0">
                <a:latin typeface="Arial"/>
                <a:cs typeface="Arial"/>
              </a:rPr>
              <a:t>Conocer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0" dirty="0">
                <a:latin typeface="Arial"/>
                <a:cs typeface="Arial"/>
              </a:rPr>
              <a:t>concepto </a:t>
            </a:r>
            <a:r>
              <a:rPr sz="1050" spc="-35" dirty="0">
                <a:latin typeface="Arial"/>
                <a:cs typeface="Arial"/>
              </a:rPr>
              <a:t>de calidad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total.</a:t>
            </a:r>
            <a:endParaRPr sz="1050">
              <a:latin typeface="Arial"/>
              <a:cs typeface="Arial"/>
            </a:endParaRPr>
          </a:p>
          <a:p>
            <a:pPr marL="120650" marR="458470" indent="-108585">
              <a:lnSpc>
                <a:spcPts val="1200"/>
              </a:lnSpc>
              <a:spcBef>
                <a:spcPts val="315"/>
              </a:spcBef>
              <a:buChar char="•"/>
              <a:tabLst>
                <a:tab pos="121285" algn="l"/>
              </a:tabLst>
            </a:pPr>
            <a:r>
              <a:rPr sz="1050" spc="-25" dirty="0">
                <a:latin typeface="Arial"/>
                <a:cs typeface="Arial"/>
              </a:rPr>
              <a:t>Determinar el </a:t>
            </a:r>
            <a:r>
              <a:rPr sz="1050" spc="-50" dirty="0">
                <a:latin typeface="Arial"/>
                <a:cs typeface="Arial"/>
              </a:rPr>
              <a:t>sistema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aprovisionamiento  denominado </a:t>
            </a:r>
            <a:r>
              <a:rPr sz="1050" i="1" spc="-90" dirty="0">
                <a:latin typeface="Arial"/>
                <a:cs typeface="Arial"/>
              </a:rPr>
              <a:t>Just </a:t>
            </a:r>
            <a:r>
              <a:rPr sz="1050" i="1" dirty="0">
                <a:latin typeface="Arial"/>
                <a:cs typeface="Arial"/>
              </a:rPr>
              <a:t>in</a:t>
            </a:r>
            <a:r>
              <a:rPr sz="1050" i="1" spc="5" dirty="0">
                <a:latin typeface="Arial"/>
                <a:cs typeface="Arial"/>
              </a:rPr>
              <a:t> </a:t>
            </a:r>
            <a:r>
              <a:rPr sz="1050" i="1" spc="-50" dirty="0">
                <a:latin typeface="Arial"/>
                <a:cs typeface="Arial"/>
              </a:rPr>
              <a:t>Time.</a:t>
            </a:r>
            <a:endParaRPr sz="10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190"/>
              </a:spcBef>
              <a:buChar char="•"/>
              <a:tabLst>
                <a:tab pos="121285" algn="l"/>
              </a:tabLst>
            </a:pPr>
            <a:r>
              <a:rPr sz="1050" spc="-50" dirty="0">
                <a:latin typeface="Arial"/>
                <a:cs typeface="Arial"/>
              </a:rPr>
              <a:t>Calcular los </a:t>
            </a:r>
            <a:r>
              <a:rPr sz="1050" spc="-55" dirty="0">
                <a:latin typeface="Arial"/>
                <a:cs typeface="Arial"/>
              </a:rPr>
              <a:t>costes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logísticos.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7995" y="4414151"/>
            <a:ext cx="1387475" cy="270510"/>
            <a:chOff x="4427995" y="4414151"/>
            <a:chExt cx="1387475" cy="270510"/>
          </a:xfrm>
        </p:grpSpPr>
        <p:sp>
          <p:nvSpPr>
            <p:cNvPr id="14" name="object 14"/>
            <p:cNvSpPr/>
            <p:nvPr/>
          </p:nvSpPr>
          <p:spPr>
            <a:xfrm>
              <a:off x="4447045" y="4433201"/>
              <a:ext cx="152400" cy="232410"/>
            </a:xfrm>
            <a:custGeom>
              <a:avLst/>
              <a:gdLst/>
              <a:ahLst/>
              <a:cxnLst/>
              <a:rect l="l" t="t" r="r" b="b"/>
              <a:pathLst>
                <a:path w="152400" h="232410">
                  <a:moveTo>
                    <a:pt x="152400" y="0"/>
                  </a:moveTo>
                  <a:lnTo>
                    <a:pt x="64293" y="2381"/>
                  </a:lnTo>
                  <a:lnTo>
                    <a:pt x="19050" y="19050"/>
                  </a:lnTo>
                  <a:lnTo>
                    <a:pt x="2381" y="64293"/>
                  </a:lnTo>
                  <a:lnTo>
                    <a:pt x="0" y="152400"/>
                  </a:lnTo>
                  <a:lnTo>
                    <a:pt x="0" y="231965"/>
                  </a:lnTo>
                </a:path>
              </a:pathLst>
            </a:custGeom>
            <a:ln w="38100">
              <a:solidFill>
                <a:srgbClr val="FDC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99445" y="4433201"/>
              <a:ext cx="1216025" cy="0"/>
            </a:xfrm>
            <a:custGeom>
              <a:avLst/>
              <a:gdLst/>
              <a:ahLst/>
              <a:cxnLst/>
              <a:rect l="l" t="t" r="r" b="b"/>
              <a:pathLst>
                <a:path w="1216025">
                  <a:moveTo>
                    <a:pt x="1215694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DC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7097840" y="5978144"/>
            <a:ext cx="794385" cy="234950"/>
          </a:xfrm>
          <a:custGeom>
            <a:avLst/>
            <a:gdLst/>
            <a:ahLst/>
            <a:cxnLst/>
            <a:rect l="l" t="t" r="r" b="b"/>
            <a:pathLst>
              <a:path w="794384" h="234950">
                <a:moveTo>
                  <a:pt x="0" y="234784"/>
                </a:moveTo>
                <a:lnTo>
                  <a:pt x="641705" y="234784"/>
                </a:lnTo>
                <a:lnTo>
                  <a:pt x="729811" y="232403"/>
                </a:lnTo>
                <a:lnTo>
                  <a:pt x="775055" y="215734"/>
                </a:lnTo>
                <a:lnTo>
                  <a:pt x="791724" y="170491"/>
                </a:lnTo>
                <a:lnTo>
                  <a:pt x="794105" y="82384"/>
                </a:lnTo>
                <a:lnTo>
                  <a:pt x="794105" y="0"/>
                </a:lnTo>
              </a:path>
            </a:pathLst>
          </a:custGeom>
          <a:ln w="38100">
            <a:solidFill>
              <a:srgbClr val="FDC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657535" y="0"/>
            <a:ext cx="3302635" cy="319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2700" marR="5080" indent="1911350" algn="just">
              <a:lnSpc>
                <a:spcPct val="108200"/>
              </a:lnSpc>
              <a:spcBef>
                <a:spcPts val="1810"/>
              </a:spcBef>
            </a:pPr>
            <a:r>
              <a:rPr sz="2300" b="1" u="none" spc="-155" dirty="0">
                <a:solidFill>
                  <a:srgbClr val="D63044"/>
                </a:solidFill>
                <a:latin typeface="Arial"/>
                <a:cs typeface="Arial"/>
              </a:rPr>
              <a:t>Unidad </a:t>
            </a:r>
            <a:r>
              <a:rPr sz="13500" b="1" u="none" spc="-2947" baseline="-1851" dirty="0">
                <a:solidFill>
                  <a:srgbClr val="D63044"/>
                </a:solidFill>
                <a:latin typeface="Arial"/>
                <a:cs typeface="Arial"/>
              </a:rPr>
              <a:t>1  </a:t>
            </a:r>
            <a:r>
              <a:rPr sz="2700" b="1" u="none" spc="-145" dirty="0">
                <a:solidFill>
                  <a:srgbClr val="000000"/>
                </a:solidFill>
                <a:latin typeface="Arial"/>
                <a:cs typeface="Arial"/>
              </a:rPr>
              <a:t>La </a:t>
            </a:r>
            <a:r>
              <a:rPr sz="2700" b="1" u="none" spc="-160" dirty="0">
                <a:solidFill>
                  <a:srgbClr val="000000"/>
                </a:solidFill>
                <a:latin typeface="Arial"/>
                <a:cs typeface="Arial"/>
              </a:rPr>
              <a:t>gestión </a:t>
            </a:r>
            <a:r>
              <a:rPr sz="2700" b="1" u="none" spc="-225" dirty="0">
                <a:solidFill>
                  <a:srgbClr val="000000"/>
                </a:solidFill>
                <a:latin typeface="Arial"/>
                <a:cs typeface="Arial"/>
              </a:rPr>
              <a:t>de</a:t>
            </a:r>
            <a:r>
              <a:rPr sz="2700" b="1" u="none" spc="-6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00" b="1" u="none" spc="-185" dirty="0">
                <a:solidFill>
                  <a:srgbClr val="000000"/>
                </a:solidFill>
                <a:latin typeface="Arial"/>
                <a:cs typeface="Arial"/>
              </a:rPr>
              <a:t>compras  </a:t>
            </a:r>
            <a:r>
              <a:rPr sz="2700" b="1" u="none" spc="-155" dirty="0">
                <a:solidFill>
                  <a:srgbClr val="000000"/>
                </a:solidFill>
                <a:latin typeface="Arial"/>
                <a:cs typeface="Arial"/>
              </a:rPr>
              <a:t>en </a:t>
            </a:r>
            <a:r>
              <a:rPr sz="2700" b="1" u="none" spc="-160" dirty="0">
                <a:solidFill>
                  <a:srgbClr val="000000"/>
                </a:solidFill>
                <a:latin typeface="Arial"/>
                <a:cs typeface="Arial"/>
              </a:rPr>
              <a:t>la </a:t>
            </a:r>
            <a:r>
              <a:rPr sz="2700" b="1" u="none" spc="-210" dirty="0">
                <a:solidFill>
                  <a:srgbClr val="000000"/>
                </a:solidFill>
                <a:latin typeface="Arial"/>
                <a:cs typeface="Arial"/>
              </a:rPr>
              <a:t>pequeña</a:t>
            </a:r>
            <a:r>
              <a:rPr sz="2700" b="1" u="none" spc="-6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00" b="1" u="none" spc="-170" dirty="0">
                <a:solidFill>
                  <a:srgbClr val="000000"/>
                </a:solidFill>
                <a:latin typeface="Arial"/>
                <a:cs typeface="Arial"/>
              </a:rPr>
              <a:t>empresa</a:t>
            </a:r>
            <a:endParaRPr sz="2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13301" y="7663574"/>
            <a:ext cx="9232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55" dirty="0">
                <a:latin typeface="Arial"/>
                <a:cs typeface="Arial"/>
              </a:rPr>
              <a:t>Serás </a:t>
            </a:r>
            <a:r>
              <a:rPr sz="1050" b="1" spc="-45" dirty="0">
                <a:latin typeface="Arial"/>
                <a:cs typeface="Arial"/>
              </a:rPr>
              <a:t>capaz</a:t>
            </a:r>
            <a:r>
              <a:rPr sz="1050" b="1" spc="-185" dirty="0">
                <a:latin typeface="Arial"/>
                <a:cs typeface="Arial"/>
              </a:rPr>
              <a:t> </a:t>
            </a:r>
            <a:r>
              <a:rPr sz="1050" b="1" spc="-80" dirty="0">
                <a:latin typeface="Arial"/>
                <a:cs typeface="Arial"/>
              </a:rPr>
              <a:t>de: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13301" y="7996015"/>
            <a:ext cx="3075305" cy="6432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0650" marR="5080" indent="-108585">
              <a:lnSpc>
                <a:spcPts val="1200"/>
              </a:lnSpc>
              <a:spcBef>
                <a:spcPts val="190"/>
              </a:spcBef>
              <a:buChar char="•"/>
              <a:tabLst>
                <a:tab pos="121285" algn="l"/>
              </a:tabLst>
            </a:pPr>
            <a:r>
              <a:rPr sz="1050" spc="-25" dirty="0">
                <a:latin typeface="Arial"/>
                <a:cs typeface="Arial"/>
              </a:rPr>
              <a:t>Determinar </a:t>
            </a:r>
            <a:r>
              <a:rPr sz="1050" spc="-60" dirty="0">
                <a:latin typeface="Arial"/>
                <a:cs typeface="Arial"/>
              </a:rPr>
              <a:t>las necesidades </a:t>
            </a:r>
            <a:r>
              <a:rPr sz="1050" spc="-35" dirty="0">
                <a:latin typeface="Arial"/>
                <a:cs typeface="Arial"/>
              </a:rPr>
              <a:t>de compra de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40" dirty="0">
                <a:latin typeface="Arial"/>
                <a:cs typeface="Arial"/>
              </a:rPr>
              <a:t>peque-  </a:t>
            </a:r>
            <a:r>
              <a:rPr sz="1050" spc="-30" dirty="0">
                <a:latin typeface="Arial"/>
                <a:cs typeface="Arial"/>
              </a:rPr>
              <a:t>ño establecimiento </a:t>
            </a:r>
            <a:r>
              <a:rPr sz="1050" spc="-40" dirty="0">
                <a:latin typeface="Arial"/>
                <a:cs typeface="Arial"/>
              </a:rPr>
              <a:t>comercial, </a:t>
            </a:r>
            <a:r>
              <a:rPr sz="1050" spc="-35" dirty="0">
                <a:latin typeface="Arial"/>
                <a:cs typeface="Arial"/>
              </a:rPr>
              <a:t>realizando </a:t>
            </a:r>
            <a:r>
              <a:rPr sz="1050" spc="-40" dirty="0">
                <a:latin typeface="Arial"/>
                <a:cs typeface="Arial"/>
              </a:rPr>
              <a:t>previsiones 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ventas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5" dirty="0">
                <a:latin typeface="Arial"/>
                <a:cs typeface="Arial"/>
              </a:rPr>
              <a:t>partir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datos </a:t>
            </a:r>
            <a:r>
              <a:rPr sz="1050" spc="-35" dirty="0">
                <a:latin typeface="Arial"/>
                <a:cs typeface="Arial"/>
              </a:rPr>
              <a:t>históricos, </a:t>
            </a:r>
            <a:r>
              <a:rPr sz="1050" spc="-45" dirty="0">
                <a:latin typeface="Arial"/>
                <a:cs typeface="Arial"/>
              </a:rPr>
              <a:t>tendencias,  </a:t>
            </a:r>
            <a:r>
              <a:rPr sz="1050" spc="-40" dirty="0">
                <a:latin typeface="Arial"/>
                <a:cs typeface="Arial"/>
              </a:rPr>
              <a:t>capacidad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10" dirty="0">
                <a:latin typeface="Arial"/>
                <a:cs typeface="Arial"/>
              </a:rPr>
              <a:t>punto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30" dirty="0">
                <a:latin typeface="Arial"/>
                <a:cs typeface="Arial"/>
              </a:rPr>
              <a:t>venta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rotación, </a:t>
            </a:r>
            <a:r>
              <a:rPr sz="1050" spc="-20" dirty="0">
                <a:latin typeface="Arial"/>
                <a:cs typeface="Arial"/>
              </a:rPr>
              <a:t>entre</a:t>
            </a:r>
            <a:r>
              <a:rPr sz="1050" spc="-10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otros.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27995" y="7552309"/>
            <a:ext cx="1387475" cy="270510"/>
            <a:chOff x="4427995" y="7552309"/>
            <a:chExt cx="1387475" cy="270510"/>
          </a:xfrm>
        </p:grpSpPr>
        <p:sp>
          <p:nvSpPr>
            <p:cNvPr id="21" name="object 21"/>
            <p:cNvSpPr/>
            <p:nvPr/>
          </p:nvSpPr>
          <p:spPr>
            <a:xfrm>
              <a:off x="4447045" y="7571359"/>
              <a:ext cx="152400" cy="232410"/>
            </a:xfrm>
            <a:custGeom>
              <a:avLst/>
              <a:gdLst/>
              <a:ahLst/>
              <a:cxnLst/>
              <a:rect l="l" t="t" r="r" b="b"/>
              <a:pathLst>
                <a:path w="152400" h="232409">
                  <a:moveTo>
                    <a:pt x="152400" y="0"/>
                  </a:moveTo>
                  <a:lnTo>
                    <a:pt x="64293" y="2381"/>
                  </a:lnTo>
                  <a:lnTo>
                    <a:pt x="19050" y="19049"/>
                  </a:lnTo>
                  <a:lnTo>
                    <a:pt x="2381" y="64293"/>
                  </a:lnTo>
                  <a:lnTo>
                    <a:pt x="0" y="152399"/>
                  </a:lnTo>
                  <a:lnTo>
                    <a:pt x="0" y="231965"/>
                  </a:lnTo>
                </a:path>
              </a:pathLst>
            </a:custGeom>
            <a:ln w="38100">
              <a:solidFill>
                <a:srgbClr val="D630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99445" y="7571359"/>
              <a:ext cx="1216025" cy="0"/>
            </a:xfrm>
            <a:custGeom>
              <a:avLst/>
              <a:gdLst/>
              <a:ahLst/>
              <a:cxnLst/>
              <a:rect l="l" t="t" r="r" b="b"/>
              <a:pathLst>
                <a:path w="1216025">
                  <a:moveTo>
                    <a:pt x="1215694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D630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7097840" y="8539162"/>
            <a:ext cx="794385" cy="234950"/>
          </a:xfrm>
          <a:custGeom>
            <a:avLst/>
            <a:gdLst/>
            <a:ahLst/>
            <a:cxnLst/>
            <a:rect l="l" t="t" r="r" b="b"/>
            <a:pathLst>
              <a:path w="794384" h="234950">
                <a:moveTo>
                  <a:pt x="0" y="234784"/>
                </a:moveTo>
                <a:lnTo>
                  <a:pt x="641705" y="234784"/>
                </a:lnTo>
                <a:lnTo>
                  <a:pt x="729811" y="232403"/>
                </a:lnTo>
                <a:lnTo>
                  <a:pt x="775055" y="215734"/>
                </a:lnTo>
                <a:lnTo>
                  <a:pt x="791724" y="170491"/>
                </a:lnTo>
                <a:lnTo>
                  <a:pt x="794105" y="82384"/>
                </a:lnTo>
                <a:lnTo>
                  <a:pt x="794105" y="0"/>
                </a:lnTo>
              </a:path>
            </a:pathLst>
          </a:custGeom>
          <a:ln w="38100">
            <a:solidFill>
              <a:srgbClr val="D630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05295" y="7129691"/>
            <a:ext cx="7708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75" dirty="0">
                <a:latin typeface="Arial"/>
                <a:cs typeface="Arial"/>
              </a:rPr>
              <a:t>Y</a:t>
            </a:r>
            <a:r>
              <a:rPr sz="1050" b="1" spc="-135" dirty="0">
                <a:latin typeface="Arial"/>
                <a:cs typeface="Arial"/>
              </a:rPr>
              <a:t> </a:t>
            </a:r>
            <a:r>
              <a:rPr sz="1050" b="1" spc="-55" dirty="0">
                <a:latin typeface="Arial"/>
                <a:cs typeface="Arial"/>
              </a:rPr>
              <a:t>estudiarás: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5295" y="7433735"/>
            <a:ext cx="2609850" cy="96774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0" indent="-108585">
              <a:lnSpc>
                <a:spcPct val="100000"/>
              </a:lnSpc>
              <a:spcBef>
                <a:spcPts val="320"/>
              </a:spcBef>
              <a:buChar char="•"/>
              <a:tabLst>
                <a:tab pos="121285" algn="l"/>
              </a:tabLst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15" dirty="0">
                <a:latin typeface="Arial"/>
                <a:cs typeface="Arial"/>
              </a:rPr>
              <a:t>función </a:t>
            </a:r>
            <a:r>
              <a:rPr sz="1050" spc="-30" dirty="0">
                <a:latin typeface="Arial"/>
                <a:cs typeface="Arial"/>
              </a:rPr>
              <a:t>logística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empresa.</a:t>
            </a:r>
            <a:endParaRPr sz="10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285" algn="l"/>
              </a:tabLst>
            </a:pPr>
            <a:r>
              <a:rPr sz="1050" spc="-8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ciclo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compras.</a:t>
            </a:r>
            <a:endParaRPr sz="10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285" algn="l"/>
              </a:tabLst>
            </a:pPr>
            <a:r>
              <a:rPr sz="1050" spc="-85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variables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5" dirty="0">
                <a:latin typeface="Arial"/>
                <a:cs typeface="Arial"/>
              </a:rPr>
              <a:t>servicio al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cliente.</a:t>
            </a:r>
            <a:endParaRPr sz="10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225"/>
              </a:spcBef>
              <a:buChar char="•"/>
              <a:tabLst>
                <a:tab pos="121285" algn="l"/>
              </a:tabLst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45" dirty="0">
                <a:latin typeface="Arial"/>
                <a:cs typeface="Arial"/>
              </a:rPr>
              <a:t>conceptos </a:t>
            </a:r>
            <a:r>
              <a:rPr sz="1050" spc="-35" dirty="0">
                <a:latin typeface="Arial"/>
                <a:cs typeface="Arial"/>
              </a:rPr>
              <a:t>de calidad </a:t>
            </a:r>
            <a:r>
              <a:rPr sz="1050" dirty="0">
                <a:latin typeface="Arial"/>
                <a:cs typeface="Arial"/>
              </a:rPr>
              <a:t>total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i="1" spc="-90" dirty="0">
                <a:latin typeface="Arial"/>
                <a:cs typeface="Arial"/>
              </a:rPr>
              <a:t>Just </a:t>
            </a:r>
            <a:r>
              <a:rPr sz="1050" i="1" dirty="0">
                <a:latin typeface="Arial"/>
                <a:cs typeface="Arial"/>
              </a:rPr>
              <a:t>in</a:t>
            </a:r>
            <a:r>
              <a:rPr sz="1050" i="1" spc="-15" dirty="0">
                <a:latin typeface="Arial"/>
                <a:cs typeface="Arial"/>
              </a:rPr>
              <a:t> </a:t>
            </a:r>
            <a:r>
              <a:rPr sz="1050" i="1" spc="-50" dirty="0">
                <a:latin typeface="Arial"/>
                <a:cs typeface="Arial"/>
              </a:rPr>
              <a:t>Time.</a:t>
            </a:r>
            <a:endParaRPr sz="1050">
              <a:latin typeface="Arial"/>
              <a:cs typeface="Arial"/>
            </a:endParaRPr>
          </a:p>
          <a:p>
            <a:pPr marL="120650" indent="-108585">
              <a:lnSpc>
                <a:spcPct val="100000"/>
              </a:lnSpc>
              <a:spcBef>
                <a:spcPts val="220"/>
              </a:spcBef>
              <a:buChar char="•"/>
              <a:tabLst>
                <a:tab pos="121285" algn="l"/>
              </a:tabLst>
            </a:pPr>
            <a:r>
              <a:rPr sz="1050" spc="-80" dirty="0">
                <a:latin typeface="Arial"/>
                <a:cs typeface="Arial"/>
              </a:rPr>
              <a:t>Los </a:t>
            </a:r>
            <a:r>
              <a:rPr sz="1050" spc="-55" dirty="0">
                <a:latin typeface="Arial"/>
                <a:cs typeface="Arial"/>
              </a:rPr>
              <a:t>costes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logísticos.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20002" y="7018426"/>
            <a:ext cx="1387475" cy="270510"/>
            <a:chOff x="720002" y="7018426"/>
            <a:chExt cx="1387475" cy="270510"/>
          </a:xfrm>
        </p:grpSpPr>
        <p:sp>
          <p:nvSpPr>
            <p:cNvPr id="27" name="object 27"/>
            <p:cNvSpPr/>
            <p:nvPr/>
          </p:nvSpPr>
          <p:spPr>
            <a:xfrm>
              <a:off x="739052" y="7037476"/>
              <a:ext cx="152400" cy="232410"/>
            </a:xfrm>
            <a:custGeom>
              <a:avLst/>
              <a:gdLst/>
              <a:ahLst/>
              <a:cxnLst/>
              <a:rect l="l" t="t" r="r" b="b"/>
              <a:pathLst>
                <a:path w="152400" h="232409">
                  <a:moveTo>
                    <a:pt x="152400" y="0"/>
                  </a:moveTo>
                  <a:lnTo>
                    <a:pt x="64293" y="2381"/>
                  </a:lnTo>
                  <a:lnTo>
                    <a:pt x="19050" y="19049"/>
                  </a:lnTo>
                  <a:lnTo>
                    <a:pt x="2381" y="64293"/>
                  </a:lnTo>
                  <a:lnTo>
                    <a:pt x="0" y="152399"/>
                  </a:lnTo>
                  <a:lnTo>
                    <a:pt x="0" y="231965"/>
                  </a:lnTo>
                </a:path>
              </a:pathLst>
            </a:custGeom>
            <a:ln w="38100">
              <a:solidFill>
                <a:srgbClr val="F8C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1452" y="7037476"/>
              <a:ext cx="1216025" cy="0"/>
            </a:xfrm>
            <a:custGeom>
              <a:avLst/>
              <a:gdLst/>
              <a:ahLst/>
              <a:cxnLst/>
              <a:rect l="l" t="t" r="r" b="b"/>
              <a:pathLst>
                <a:path w="1216025">
                  <a:moveTo>
                    <a:pt x="1215694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8C5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3389846" y="8314169"/>
            <a:ext cx="794385" cy="234950"/>
          </a:xfrm>
          <a:custGeom>
            <a:avLst/>
            <a:gdLst/>
            <a:ahLst/>
            <a:cxnLst/>
            <a:rect l="l" t="t" r="r" b="b"/>
            <a:pathLst>
              <a:path w="794385" h="234950">
                <a:moveTo>
                  <a:pt x="0" y="234784"/>
                </a:moveTo>
                <a:lnTo>
                  <a:pt x="641705" y="234784"/>
                </a:lnTo>
                <a:lnTo>
                  <a:pt x="729811" y="232403"/>
                </a:lnTo>
                <a:lnTo>
                  <a:pt x="775055" y="215734"/>
                </a:lnTo>
                <a:lnTo>
                  <a:pt x="791724" y="170491"/>
                </a:lnTo>
                <a:lnTo>
                  <a:pt x="794105" y="82384"/>
                </a:lnTo>
                <a:lnTo>
                  <a:pt x="794105" y="0"/>
                </a:lnTo>
              </a:path>
            </a:pathLst>
          </a:custGeom>
          <a:ln w="38100">
            <a:solidFill>
              <a:srgbClr val="F8C5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251" y="0"/>
            <a:ext cx="1965325" cy="699135"/>
            <a:chOff x="-3251" y="0"/>
            <a:chExt cx="1965325" cy="6991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61984" cy="220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946910" cy="209550"/>
            </a:xfrm>
            <a:custGeom>
              <a:avLst/>
              <a:gdLst/>
              <a:ahLst/>
              <a:cxnLst/>
              <a:rect l="l" t="t" r="r" b="b"/>
              <a:pathLst>
                <a:path w="1946910" h="209550">
                  <a:moveTo>
                    <a:pt x="0" y="141257"/>
                  </a:moveTo>
                  <a:lnTo>
                    <a:pt x="46739" y="127290"/>
                  </a:lnTo>
                  <a:lnTo>
                    <a:pt x="103253" y="114824"/>
                  </a:lnTo>
                  <a:lnTo>
                    <a:pt x="160184" y="106158"/>
                  </a:lnTo>
                  <a:lnTo>
                    <a:pt x="217101" y="100921"/>
                  </a:lnTo>
                  <a:lnTo>
                    <a:pt x="273574" y="98745"/>
                  </a:lnTo>
                  <a:lnTo>
                    <a:pt x="329173" y="99259"/>
                  </a:lnTo>
                  <a:lnTo>
                    <a:pt x="383469" y="102095"/>
                  </a:lnTo>
                  <a:lnTo>
                    <a:pt x="436033" y="106881"/>
                  </a:lnTo>
                  <a:lnTo>
                    <a:pt x="486433" y="113249"/>
                  </a:lnTo>
                  <a:lnTo>
                    <a:pt x="534241" y="120828"/>
                  </a:lnTo>
                  <a:lnTo>
                    <a:pt x="579027" y="129249"/>
                  </a:lnTo>
                  <a:lnTo>
                    <a:pt x="620361" y="138143"/>
                  </a:lnTo>
                  <a:lnTo>
                    <a:pt x="657813" y="147138"/>
                  </a:lnTo>
                  <a:lnTo>
                    <a:pt x="719354" y="163958"/>
                  </a:lnTo>
                  <a:lnTo>
                    <a:pt x="742583" y="171043"/>
                  </a:lnTo>
                  <a:lnTo>
                    <a:pt x="795806" y="185729"/>
                  </a:lnTo>
                  <a:lnTo>
                    <a:pt x="848005" y="196165"/>
                  </a:lnTo>
                  <a:lnTo>
                    <a:pt x="899304" y="202774"/>
                  </a:lnTo>
                  <a:lnTo>
                    <a:pt x="949828" y="205976"/>
                  </a:lnTo>
                  <a:lnTo>
                    <a:pt x="999704" y="206192"/>
                  </a:lnTo>
                  <a:lnTo>
                    <a:pt x="1049056" y="203843"/>
                  </a:lnTo>
                  <a:lnTo>
                    <a:pt x="1098010" y="199352"/>
                  </a:lnTo>
                  <a:lnTo>
                    <a:pt x="1146691" y="193138"/>
                  </a:lnTo>
                  <a:lnTo>
                    <a:pt x="1195225" y="185623"/>
                  </a:lnTo>
                  <a:lnTo>
                    <a:pt x="1243737" y="177228"/>
                  </a:lnTo>
                  <a:lnTo>
                    <a:pt x="1303147" y="166564"/>
                  </a:lnTo>
                  <a:lnTo>
                    <a:pt x="1350918" y="157877"/>
                  </a:lnTo>
                  <a:lnTo>
                    <a:pt x="1399186" y="148883"/>
                  </a:lnTo>
                  <a:lnTo>
                    <a:pt x="1447833" y="139492"/>
                  </a:lnTo>
                  <a:lnTo>
                    <a:pt x="1496742" y="129616"/>
                  </a:lnTo>
                  <a:lnTo>
                    <a:pt x="1545794" y="119166"/>
                  </a:lnTo>
                  <a:lnTo>
                    <a:pt x="1594871" y="108055"/>
                  </a:lnTo>
                  <a:lnTo>
                    <a:pt x="1643853" y="96194"/>
                  </a:lnTo>
                  <a:lnTo>
                    <a:pt x="1692624" y="83495"/>
                  </a:lnTo>
                  <a:lnTo>
                    <a:pt x="1741065" y="69869"/>
                  </a:lnTo>
                  <a:lnTo>
                    <a:pt x="1789057" y="55227"/>
                  </a:lnTo>
                  <a:lnTo>
                    <a:pt x="1836483" y="39482"/>
                  </a:lnTo>
                  <a:lnTo>
                    <a:pt x="1883223" y="22545"/>
                  </a:lnTo>
                  <a:lnTo>
                    <a:pt x="1929161" y="4328"/>
                  </a:lnTo>
                  <a:lnTo>
                    <a:pt x="1939109" y="0"/>
                  </a:lnTo>
                </a:path>
                <a:path w="1946910" h="209550">
                  <a:moveTo>
                    <a:pt x="1946554" y="0"/>
                  </a:moveTo>
                  <a:lnTo>
                    <a:pt x="1884400" y="25278"/>
                  </a:lnTo>
                  <a:lnTo>
                    <a:pt x="1837606" y="42240"/>
                  </a:lnTo>
                  <a:lnTo>
                    <a:pt x="1790132" y="58007"/>
                  </a:lnTo>
                  <a:lnTo>
                    <a:pt x="1742097" y="72667"/>
                  </a:lnTo>
                  <a:lnTo>
                    <a:pt x="1693617" y="86308"/>
                  </a:lnTo>
                  <a:lnTo>
                    <a:pt x="1644811" y="99020"/>
                  </a:lnTo>
                  <a:lnTo>
                    <a:pt x="1595798" y="110890"/>
                  </a:lnTo>
                  <a:lnTo>
                    <a:pt x="1546694" y="122009"/>
                  </a:lnTo>
                  <a:lnTo>
                    <a:pt x="1497617" y="132464"/>
                  </a:lnTo>
                  <a:lnTo>
                    <a:pt x="1448687" y="142344"/>
                  </a:lnTo>
                  <a:lnTo>
                    <a:pt x="1400020" y="151738"/>
                  </a:lnTo>
                  <a:lnTo>
                    <a:pt x="1351734" y="160734"/>
                  </a:lnTo>
                  <a:lnTo>
                    <a:pt x="1303949" y="169421"/>
                  </a:lnTo>
                  <a:lnTo>
                    <a:pt x="1256780" y="177888"/>
                  </a:lnTo>
                  <a:lnTo>
                    <a:pt x="1195654" y="188547"/>
                  </a:lnTo>
                  <a:lnTo>
                    <a:pt x="1147013" y="196088"/>
                  </a:lnTo>
                  <a:lnTo>
                    <a:pt x="1098219" y="202322"/>
                  </a:lnTo>
                  <a:lnTo>
                    <a:pt x="1049146" y="206827"/>
                  </a:lnTo>
                  <a:lnTo>
                    <a:pt x="999665" y="209181"/>
                  </a:lnTo>
                  <a:lnTo>
                    <a:pt x="949651" y="208961"/>
                  </a:lnTo>
                  <a:lnTo>
                    <a:pt x="898975" y="205744"/>
                  </a:lnTo>
                  <a:lnTo>
                    <a:pt x="847510" y="199108"/>
                  </a:lnTo>
                  <a:lnTo>
                    <a:pt x="795130" y="188630"/>
                  </a:lnTo>
                  <a:lnTo>
                    <a:pt x="741706" y="173888"/>
                  </a:lnTo>
                  <a:lnTo>
                    <a:pt x="718531" y="166819"/>
                  </a:lnTo>
                  <a:lnTo>
                    <a:pt x="690198" y="158746"/>
                  </a:lnTo>
                  <a:lnTo>
                    <a:pt x="619775" y="141058"/>
                  </a:lnTo>
                  <a:lnTo>
                    <a:pt x="578542" y="132181"/>
                  </a:lnTo>
                  <a:lnTo>
                    <a:pt x="533868" y="123774"/>
                  </a:lnTo>
                  <a:lnTo>
                    <a:pt x="486182" y="116206"/>
                  </a:lnTo>
                  <a:lnTo>
                    <a:pt x="435912" y="109844"/>
                  </a:lnTo>
                  <a:lnTo>
                    <a:pt x="383487" y="105059"/>
                  </a:lnTo>
                  <a:lnTo>
                    <a:pt x="329337" y="102217"/>
                  </a:lnTo>
                  <a:lnTo>
                    <a:pt x="273890" y="101689"/>
                  </a:lnTo>
                  <a:lnTo>
                    <a:pt x="217575" y="103842"/>
                  </a:lnTo>
                  <a:lnTo>
                    <a:pt x="160823" y="109046"/>
                  </a:lnTo>
                  <a:lnTo>
                    <a:pt x="104060" y="117669"/>
                  </a:lnTo>
                  <a:lnTo>
                    <a:pt x="47718" y="130080"/>
                  </a:lnTo>
                  <a:lnTo>
                    <a:pt x="0" y="14432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936418" cy="2067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30400" cy="202565"/>
            </a:xfrm>
            <a:custGeom>
              <a:avLst/>
              <a:gdLst/>
              <a:ahLst/>
              <a:cxnLst/>
              <a:rect l="l" t="t" r="r" b="b"/>
              <a:pathLst>
                <a:path w="1930400" h="202565">
                  <a:moveTo>
                    <a:pt x="0" y="136640"/>
                  </a:moveTo>
                  <a:lnTo>
                    <a:pt x="48631" y="122062"/>
                  </a:lnTo>
                  <a:lnTo>
                    <a:pt x="104757" y="109613"/>
                  </a:lnTo>
                  <a:lnTo>
                    <a:pt x="161290" y="100926"/>
                  </a:lnTo>
                  <a:lnTo>
                    <a:pt x="217804" y="95634"/>
                  </a:lnTo>
                  <a:lnTo>
                    <a:pt x="273873" y="93372"/>
                  </a:lnTo>
                  <a:lnTo>
                    <a:pt x="329070" y="93775"/>
                  </a:lnTo>
                  <a:lnTo>
                    <a:pt x="382971" y="96478"/>
                  </a:lnTo>
                  <a:lnTo>
                    <a:pt x="435148" y="101117"/>
                  </a:lnTo>
                  <a:lnTo>
                    <a:pt x="485176" y="107325"/>
                  </a:lnTo>
                  <a:lnTo>
                    <a:pt x="532628" y="114737"/>
                  </a:lnTo>
                  <a:lnTo>
                    <a:pt x="577079" y="122989"/>
                  </a:lnTo>
                  <a:lnTo>
                    <a:pt x="618102" y="131715"/>
                  </a:lnTo>
                  <a:lnTo>
                    <a:pt x="655271" y="140550"/>
                  </a:lnTo>
                  <a:lnTo>
                    <a:pt x="716343" y="157087"/>
                  </a:lnTo>
                  <a:lnTo>
                    <a:pt x="739395" y="164058"/>
                  </a:lnTo>
                  <a:lnTo>
                    <a:pt x="786166" y="177140"/>
                  </a:lnTo>
                  <a:lnTo>
                    <a:pt x="832260" y="186966"/>
                  </a:lnTo>
                  <a:lnTo>
                    <a:pt x="877989" y="193756"/>
                  </a:lnTo>
                  <a:lnTo>
                    <a:pt x="923663" y="197731"/>
                  </a:lnTo>
                  <a:lnTo>
                    <a:pt x="969595" y="199109"/>
                  </a:lnTo>
                  <a:lnTo>
                    <a:pt x="1016095" y="198111"/>
                  </a:lnTo>
                  <a:lnTo>
                    <a:pt x="1063475" y="194956"/>
                  </a:lnTo>
                  <a:lnTo>
                    <a:pt x="1112046" y="189865"/>
                  </a:lnTo>
                  <a:lnTo>
                    <a:pt x="1162119" y="183057"/>
                  </a:lnTo>
                  <a:lnTo>
                    <a:pt x="1214006" y="174752"/>
                  </a:lnTo>
                  <a:lnTo>
                    <a:pt x="1225525" y="172758"/>
                  </a:lnTo>
                  <a:lnTo>
                    <a:pt x="1231913" y="171653"/>
                  </a:lnTo>
                  <a:lnTo>
                    <a:pt x="1238289" y="170510"/>
                  </a:lnTo>
                  <a:lnTo>
                    <a:pt x="1253999" y="167741"/>
                  </a:lnTo>
                  <a:lnTo>
                    <a:pt x="1300846" y="159477"/>
                  </a:lnTo>
                  <a:lnTo>
                    <a:pt x="1348306" y="150996"/>
                  </a:lnTo>
                  <a:lnTo>
                    <a:pt x="1396261" y="142208"/>
                  </a:lnTo>
                  <a:lnTo>
                    <a:pt x="1444594" y="133025"/>
                  </a:lnTo>
                  <a:lnTo>
                    <a:pt x="1493186" y="123357"/>
                  </a:lnTo>
                  <a:lnTo>
                    <a:pt x="1541920" y="113115"/>
                  </a:lnTo>
                  <a:lnTo>
                    <a:pt x="1590678" y="102211"/>
                  </a:lnTo>
                  <a:lnTo>
                    <a:pt x="1639343" y="90554"/>
                  </a:lnTo>
                  <a:lnTo>
                    <a:pt x="1687797" y="78057"/>
                  </a:lnTo>
                  <a:lnTo>
                    <a:pt x="1735923" y="64630"/>
                  </a:lnTo>
                  <a:lnTo>
                    <a:pt x="1783603" y="50184"/>
                  </a:lnTo>
                  <a:lnTo>
                    <a:pt x="1830720" y="34630"/>
                  </a:lnTo>
                  <a:lnTo>
                    <a:pt x="1877155" y="17879"/>
                  </a:lnTo>
                  <a:lnTo>
                    <a:pt x="1922391" y="0"/>
                  </a:lnTo>
                </a:path>
                <a:path w="1930400" h="202565">
                  <a:moveTo>
                    <a:pt x="1929925" y="0"/>
                  </a:moveTo>
                  <a:lnTo>
                    <a:pt x="1878338" y="20623"/>
                  </a:lnTo>
                  <a:lnTo>
                    <a:pt x="1831849" y="37399"/>
                  </a:lnTo>
                  <a:lnTo>
                    <a:pt x="1784684" y="52973"/>
                  </a:lnTo>
                  <a:lnTo>
                    <a:pt x="1736960" y="67437"/>
                  </a:lnTo>
                  <a:lnTo>
                    <a:pt x="1688795" y="80878"/>
                  </a:lnTo>
                  <a:lnTo>
                    <a:pt x="1640305" y="93387"/>
                  </a:lnTo>
                  <a:lnTo>
                    <a:pt x="1591608" y="105053"/>
                  </a:lnTo>
                  <a:lnTo>
                    <a:pt x="1542822" y="115965"/>
                  </a:lnTo>
                  <a:lnTo>
                    <a:pt x="1494062" y="126212"/>
                  </a:lnTo>
                  <a:lnTo>
                    <a:pt x="1445447" y="135885"/>
                  </a:lnTo>
                  <a:lnTo>
                    <a:pt x="1397093" y="145072"/>
                  </a:lnTo>
                  <a:lnTo>
                    <a:pt x="1349118" y="153862"/>
                  </a:lnTo>
                  <a:lnTo>
                    <a:pt x="1301639" y="162345"/>
                  </a:lnTo>
                  <a:lnTo>
                    <a:pt x="1254773" y="170611"/>
                  </a:lnTo>
                  <a:lnTo>
                    <a:pt x="1238797" y="173418"/>
                  </a:lnTo>
                  <a:lnTo>
                    <a:pt x="1232460" y="174561"/>
                  </a:lnTo>
                  <a:lnTo>
                    <a:pt x="1226110" y="175666"/>
                  </a:lnTo>
                  <a:lnTo>
                    <a:pt x="1219785" y="176758"/>
                  </a:lnTo>
                  <a:lnTo>
                    <a:pt x="1214489" y="177685"/>
                  </a:lnTo>
                  <a:lnTo>
                    <a:pt x="1162492" y="186011"/>
                  </a:lnTo>
                  <a:lnTo>
                    <a:pt x="1112308" y="192835"/>
                  </a:lnTo>
                  <a:lnTo>
                    <a:pt x="1063623" y="197938"/>
                  </a:lnTo>
                  <a:lnTo>
                    <a:pt x="1016126" y="201097"/>
                  </a:lnTo>
                  <a:lnTo>
                    <a:pt x="969501" y="202093"/>
                  </a:lnTo>
                  <a:lnTo>
                    <a:pt x="923436" y="200705"/>
                  </a:lnTo>
                  <a:lnTo>
                    <a:pt x="877618" y="196713"/>
                  </a:lnTo>
                  <a:lnTo>
                    <a:pt x="831732" y="189896"/>
                  </a:lnTo>
                  <a:lnTo>
                    <a:pt x="785466" y="180033"/>
                  </a:lnTo>
                  <a:lnTo>
                    <a:pt x="738506" y="166903"/>
                  </a:lnTo>
                  <a:lnTo>
                    <a:pt x="715510" y="159948"/>
                  </a:lnTo>
                  <a:lnTo>
                    <a:pt x="687394" y="152007"/>
                  </a:lnTo>
                  <a:lnTo>
                    <a:pt x="617507" y="134628"/>
                  </a:lnTo>
                  <a:lnTo>
                    <a:pt x="576586" y="125918"/>
                  </a:lnTo>
                  <a:lnTo>
                    <a:pt x="532246" y="117679"/>
                  </a:lnTo>
                  <a:lnTo>
                    <a:pt x="484915" y="110277"/>
                  </a:lnTo>
                  <a:lnTo>
                    <a:pt x="435016" y="104075"/>
                  </a:lnTo>
                  <a:lnTo>
                    <a:pt x="382976" y="99438"/>
                  </a:lnTo>
                  <a:lnTo>
                    <a:pt x="329219" y="96729"/>
                  </a:lnTo>
                  <a:lnTo>
                    <a:pt x="274171" y="96313"/>
                  </a:lnTo>
                  <a:lnTo>
                    <a:pt x="218257" y="98555"/>
                  </a:lnTo>
                  <a:lnTo>
                    <a:pt x="161904" y="103817"/>
                  </a:lnTo>
                  <a:lnTo>
                    <a:pt x="105535" y="112466"/>
                  </a:lnTo>
                  <a:lnTo>
                    <a:pt x="49577" y="124864"/>
                  </a:lnTo>
                  <a:lnTo>
                    <a:pt x="0" y="1397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11062" cy="2039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909445" cy="193675"/>
            </a:xfrm>
            <a:custGeom>
              <a:avLst/>
              <a:gdLst/>
              <a:ahLst/>
              <a:cxnLst/>
              <a:rect l="l" t="t" r="r" b="b"/>
              <a:pathLst>
                <a:path w="1909445" h="193675">
                  <a:moveTo>
                    <a:pt x="0" y="130463"/>
                  </a:moveTo>
                  <a:lnTo>
                    <a:pt x="49347" y="115620"/>
                  </a:lnTo>
                  <a:lnTo>
                    <a:pt x="105084" y="103185"/>
                  </a:lnTo>
                  <a:lnTo>
                    <a:pt x="161221" y="94473"/>
                  </a:lnTo>
                  <a:lnTo>
                    <a:pt x="217335" y="89122"/>
                  </a:lnTo>
                  <a:lnTo>
                    <a:pt x="273005" y="86773"/>
                  </a:lnTo>
                  <a:lnTo>
                    <a:pt x="327806" y="87064"/>
                  </a:lnTo>
                  <a:lnTo>
                    <a:pt x="381317" y="89635"/>
                  </a:lnTo>
                  <a:lnTo>
                    <a:pt x="433114" y="94124"/>
                  </a:lnTo>
                  <a:lnTo>
                    <a:pt x="482776" y="100172"/>
                  </a:lnTo>
                  <a:lnTo>
                    <a:pt x="529879" y="107418"/>
                  </a:lnTo>
                  <a:lnTo>
                    <a:pt x="574001" y="115501"/>
                  </a:lnTo>
                  <a:lnTo>
                    <a:pt x="614720" y="124059"/>
                  </a:lnTo>
                  <a:lnTo>
                    <a:pt x="684254" y="141162"/>
                  </a:lnTo>
                  <a:lnTo>
                    <a:pt x="735102" y="155841"/>
                  </a:lnTo>
                  <a:lnTo>
                    <a:pt x="786775" y="169995"/>
                  </a:lnTo>
                  <a:lnTo>
                    <a:pt x="837664" y="180219"/>
                  </a:lnTo>
                  <a:lnTo>
                    <a:pt x="888194" y="186810"/>
                  </a:lnTo>
                  <a:lnTo>
                    <a:pt x="938791" y="190066"/>
                  </a:lnTo>
                  <a:lnTo>
                    <a:pt x="989878" y="190284"/>
                  </a:lnTo>
                  <a:lnTo>
                    <a:pt x="1041882" y="187763"/>
                  </a:lnTo>
                  <a:lnTo>
                    <a:pt x="1095225" y="182800"/>
                  </a:lnTo>
                  <a:lnTo>
                    <a:pt x="1150333" y="175693"/>
                  </a:lnTo>
                  <a:lnTo>
                    <a:pt x="1207631" y="166738"/>
                  </a:lnTo>
                  <a:lnTo>
                    <a:pt x="1221766" y="164325"/>
                  </a:lnTo>
                  <a:lnTo>
                    <a:pt x="1228904" y="163093"/>
                  </a:lnTo>
                  <a:lnTo>
                    <a:pt x="1300164" y="150763"/>
                  </a:lnTo>
                  <a:lnTo>
                    <a:pt x="1350323" y="141943"/>
                  </a:lnTo>
                  <a:lnTo>
                    <a:pt x="1401020" y="132767"/>
                  </a:lnTo>
                  <a:lnTo>
                    <a:pt x="1452115" y="123126"/>
                  </a:lnTo>
                  <a:lnTo>
                    <a:pt x="1503468" y="112912"/>
                  </a:lnTo>
                  <a:lnTo>
                    <a:pt x="1554938" y="102019"/>
                  </a:lnTo>
                  <a:lnTo>
                    <a:pt x="1606387" y="90338"/>
                  </a:lnTo>
                  <a:lnTo>
                    <a:pt x="1657673" y="77762"/>
                  </a:lnTo>
                  <a:lnTo>
                    <a:pt x="1708657" y="64182"/>
                  </a:lnTo>
                  <a:lnTo>
                    <a:pt x="1759197" y="49492"/>
                  </a:lnTo>
                  <a:lnTo>
                    <a:pt x="1809155" y="33583"/>
                  </a:lnTo>
                  <a:lnTo>
                    <a:pt x="1858390" y="16348"/>
                  </a:lnTo>
                  <a:lnTo>
                    <a:pt x="1900750" y="0"/>
                  </a:lnTo>
                </a:path>
                <a:path w="1909445" h="193675">
                  <a:moveTo>
                    <a:pt x="1908872" y="0"/>
                  </a:moveTo>
                  <a:lnTo>
                    <a:pt x="1859740" y="19004"/>
                  </a:lnTo>
                  <a:lnTo>
                    <a:pt x="1810494" y="36255"/>
                  </a:lnTo>
                  <a:lnTo>
                    <a:pt x="1760533" y="52177"/>
                  </a:lnTo>
                  <a:lnTo>
                    <a:pt x="1709996" y="66879"/>
                  </a:lnTo>
                  <a:lnTo>
                    <a:pt x="1659021" y="80468"/>
                  </a:lnTo>
                  <a:lnTo>
                    <a:pt x="1607748" y="93053"/>
                  </a:lnTo>
                  <a:lnTo>
                    <a:pt x="1556318" y="104741"/>
                  </a:lnTo>
                  <a:lnTo>
                    <a:pt x="1504868" y="115639"/>
                  </a:lnTo>
                  <a:lnTo>
                    <a:pt x="1453540" y="125857"/>
                  </a:lnTo>
                  <a:lnTo>
                    <a:pt x="1402471" y="135502"/>
                  </a:lnTo>
                  <a:lnTo>
                    <a:pt x="1351802" y="144682"/>
                  </a:lnTo>
                  <a:lnTo>
                    <a:pt x="1301672" y="153504"/>
                  </a:lnTo>
                  <a:lnTo>
                    <a:pt x="1252221" y="162077"/>
                  </a:lnTo>
                  <a:lnTo>
                    <a:pt x="1232307" y="165519"/>
                  </a:lnTo>
                  <a:lnTo>
                    <a:pt x="1224205" y="166954"/>
                  </a:lnTo>
                  <a:lnTo>
                    <a:pt x="1156267" y="177799"/>
                  </a:lnTo>
                  <a:lnTo>
                    <a:pt x="1106271" y="184486"/>
                  </a:lnTo>
                  <a:lnTo>
                    <a:pt x="1057776" y="189478"/>
                  </a:lnTo>
                  <a:lnTo>
                    <a:pt x="1010471" y="192557"/>
                  </a:lnTo>
                  <a:lnTo>
                    <a:pt x="964045" y="193506"/>
                  </a:lnTo>
                  <a:lnTo>
                    <a:pt x="918188" y="192108"/>
                  </a:lnTo>
                  <a:lnTo>
                    <a:pt x="872588" y="188144"/>
                  </a:lnTo>
                  <a:lnTo>
                    <a:pt x="826935" y="181397"/>
                  </a:lnTo>
                  <a:lnTo>
                    <a:pt x="780918" y="171650"/>
                  </a:lnTo>
                  <a:lnTo>
                    <a:pt x="734226" y="158686"/>
                  </a:lnTo>
                  <a:lnTo>
                    <a:pt x="711409" y="151846"/>
                  </a:lnTo>
                  <a:lnTo>
                    <a:pt x="683512" y="144039"/>
                  </a:lnTo>
                  <a:lnTo>
                    <a:pt x="614161" y="126969"/>
                  </a:lnTo>
                  <a:lnTo>
                    <a:pt x="573551" y="118425"/>
                  </a:lnTo>
                  <a:lnTo>
                    <a:pt x="529547" y="110355"/>
                  </a:lnTo>
                  <a:lnTo>
                    <a:pt x="482571" y="103118"/>
                  </a:lnTo>
                  <a:lnTo>
                    <a:pt x="433043" y="97074"/>
                  </a:lnTo>
                  <a:lnTo>
                    <a:pt x="381387" y="92584"/>
                  </a:lnTo>
                  <a:lnTo>
                    <a:pt x="328022" y="90007"/>
                  </a:lnTo>
                  <a:lnTo>
                    <a:pt x="273372" y="89703"/>
                  </a:lnTo>
                  <a:lnTo>
                    <a:pt x="217858" y="92032"/>
                  </a:lnTo>
                  <a:lnTo>
                    <a:pt x="161901" y="97353"/>
                  </a:lnTo>
                  <a:lnTo>
                    <a:pt x="105923" y="106027"/>
                  </a:lnTo>
                  <a:lnTo>
                    <a:pt x="50346" y="118413"/>
                  </a:lnTo>
                  <a:lnTo>
                    <a:pt x="0" y="133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893753" cy="187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0" y="122584"/>
                  </a:moveTo>
                  <a:lnTo>
                    <a:pt x="49579" y="107651"/>
                  </a:lnTo>
                  <a:lnTo>
                    <a:pt x="104834" y="95291"/>
                  </a:lnTo>
                  <a:lnTo>
                    <a:pt x="160491" y="86609"/>
                  </a:lnTo>
                  <a:lnTo>
                    <a:pt x="216133" y="81248"/>
                  </a:lnTo>
                  <a:lnTo>
                    <a:pt x="271339" y="78854"/>
                  </a:lnTo>
                  <a:lnTo>
                    <a:pt x="325689" y="79070"/>
                  </a:lnTo>
                  <a:lnTo>
                    <a:pt x="378764" y="81540"/>
                  </a:lnTo>
                  <a:lnTo>
                    <a:pt x="430143" y="85909"/>
                  </a:lnTo>
                  <a:lnTo>
                    <a:pt x="479408" y="91820"/>
                  </a:lnTo>
                  <a:lnTo>
                    <a:pt x="526137" y="98918"/>
                  </a:lnTo>
                  <a:lnTo>
                    <a:pt x="569911" y="106847"/>
                  </a:lnTo>
                  <a:lnTo>
                    <a:pt x="610311" y="115250"/>
                  </a:lnTo>
                  <a:lnTo>
                    <a:pt x="679308" y="132058"/>
                  </a:lnTo>
                  <a:lnTo>
                    <a:pt x="729768" y="146495"/>
                  </a:lnTo>
                  <a:lnTo>
                    <a:pt x="781111" y="160457"/>
                  </a:lnTo>
                  <a:lnTo>
                    <a:pt x="831702" y="170554"/>
                  </a:lnTo>
                  <a:lnTo>
                    <a:pt x="881962" y="177078"/>
                  </a:lnTo>
                  <a:lnTo>
                    <a:pt x="932313" y="180321"/>
                  </a:lnTo>
                  <a:lnTo>
                    <a:pt x="983175" y="180576"/>
                  </a:lnTo>
                  <a:lnTo>
                    <a:pt x="1034969" y="178137"/>
                  </a:lnTo>
                  <a:lnTo>
                    <a:pt x="1088116" y="173297"/>
                  </a:lnTo>
                  <a:lnTo>
                    <a:pt x="1143036" y="166347"/>
                  </a:lnTo>
                  <a:lnTo>
                    <a:pt x="1200151" y="157582"/>
                  </a:lnTo>
                  <a:lnTo>
                    <a:pt x="1246696" y="149758"/>
                  </a:lnTo>
                  <a:lnTo>
                    <a:pt x="1295838" y="141399"/>
                  </a:lnTo>
                  <a:lnTo>
                    <a:pt x="1345654" y="132793"/>
                  </a:lnTo>
                  <a:lnTo>
                    <a:pt x="1396005" y="123831"/>
                  </a:lnTo>
                  <a:lnTo>
                    <a:pt x="1446751" y="114407"/>
                  </a:lnTo>
                  <a:lnTo>
                    <a:pt x="1497754" y="104410"/>
                  </a:lnTo>
                  <a:lnTo>
                    <a:pt x="1548874" y="93733"/>
                  </a:lnTo>
                  <a:lnTo>
                    <a:pt x="1599972" y="82267"/>
                  </a:lnTo>
                  <a:lnTo>
                    <a:pt x="1650909" y="69904"/>
                  </a:lnTo>
                  <a:lnTo>
                    <a:pt x="1701545" y="56535"/>
                  </a:lnTo>
                  <a:lnTo>
                    <a:pt x="1751742" y="42052"/>
                  </a:lnTo>
                  <a:lnTo>
                    <a:pt x="1801361" y="26346"/>
                  </a:lnTo>
                  <a:lnTo>
                    <a:pt x="1850261" y="9309"/>
                  </a:lnTo>
                  <a:lnTo>
                    <a:pt x="1874467" y="0"/>
                  </a:lnTo>
                </a:path>
                <a:path w="1882775" h="184150">
                  <a:moveTo>
                    <a:pt x="1882707" y="0"/>
                  </a:moveTo>
                  <a:lnTo>
                    <a:pt x="1802714" y="29013"/>
                  </a:lnTo>
                  <a:lnTo>
                    <a:pt x="1753099" y="44731"/>
                  </a:lnTo>
                  <a:lnTo>
                    <a:pt x="1702911" y="59225"/>
                  </a:lnTo>
                  <a:lnTo>
                    <a:pt x="1652290" y="72603"/>
                  </a:lnTo>
                  <a:lnTo>
                    <a:pt x="1601373" y="84974"/>
                  </a:lnTo>
                  <a:lnTo>
                    <a:pt x="1550300" y="96446"/>
                  </a:lnTo>
                  <a:lnTo>
                    <a:pt x="1499208" y="107129"/>
                  </a:lnTo>
                  <a:lnTo>
                    <a:pt x="1448237" y="117131"/>
                  </a:lnTo>
                  <a:lnTo>
                    <a:pt x="1397524" y="126561"/>
                  </a:lnTo>
                  <a:lnTo>
                    <a:pt x="1347208" y="135527"/>
                  </a:lnTo>
                  <a:lnTo>
                    <a:pt x="1297428" y="144137"/>
                  </a:lnTo>
                  <a:lnTo>
                    <a:pt x="1248322" y="152502"/>
                  </a:lnTo>
                  <a:lnTo>
                    <a:pt x="1206526" y="159563"/>
                  </a:lnTo>
                  <a:lnTo>
                    <a:pt x="1143396" y="169298"/>
                  </a:lnTo>
                  <a:lnTo>
                    <a:pt x="1088351" y="176269"/>
                  </a:lnTo>
                  <a:lnTo>
                    <a:pt x="1035076" y="181121"/>
                  </a:lnTo>
                  <a:lnTo>
                    <a:pt x="983147" y="183561"/>
                  </a:lnTo>
                  <a:lnTo>
                    <a:pt x="932141" y="183295"/>
                  </a:lnTo>
                  <a:lnTo>
                    <a:pt x="881635" y="180029"/>
                  </a:lnTo>
                  <a:lnTo>
                    <a:pt x="831205" y="173468"/>
                  </a:lnTo>
                  <a:lnTo>
                    <a:pt x="780427" y="163319"/>
                  </a:lnTo>
                  <a:lnTo>
                    <a:pt x="728879" y="149289"/>
                  </a:lnTo>
                  <a:lnTo>
                    <a:pt x="706233" y="142561"/>
                  </a:lnTo>
                  <a:lnTo>
                    <a:pt x="678546" y="134886"/>
                  </a:lnTo>
                  <a:lnTo>
                    <a:pt x="609724" y="118115"/>
                  </a:lnTo>
                  <a:lnTo>
                    <a:pt x="569428" y="109728"/>
                  </a:lnTo>
                  <a:lnTo>
                    <a:pt x="525767" y="101814"/>
                  </a:lnTo>
                  <a:lnTo>
                    <a:pt x="479161" y="94728"/>
                  </a:lnTo>
                  <a:lnTo>
                    <a:pt x="430029" y="88824"/>
                  </a:lnTo>
                  <a:lnTo>
                    <a:pt x="378789" y="84457"/>
                  </a:lnTo>
                  <a:lnTo>
                    <a:pt x="325862" y="81981"/>
                  </a:lnTo>
                  <a:lnTo>
                    <a:pt x="271667" y="81753"/>
                  </a:lnTo>
                  <a:lnTo>
                    <a:pt x="216621" y="84126"/>
                  </a:lnTo>
                  <a:lnTo>
                    <a:pt x="161146" y="89456"/>
                  </a:lnTo>
                  <a:lnTo>
                    <a:pt x="105660" y="98097"/>
                  </a:lnTo>
                  <a:lnTo>
                    <a:pt x="50581" y="110404"/>
                  </a:lnTo>
                  <a:lnTo>
                    <a:pt x="0" y="1256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859449" cy="1823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852930" cy="173355"/>
            </a:xfrm>
            <a:custGeom>
              <a:avLst/>
              <a:gdLst/>
              <a:ahLst/>
              <a:cxnLst/>
              <a:rect l="l" t="t" r="r" b="b"/>
              <a:pathLst>
                <a:path w="1852930" h="173355">
                  <a:moveTo>
                    <a:pt x="0" y="113474"/>
                  </a:moveTo>
                  <a:lnTo>
                    <a:pt x="48506" y="98822"/>
                  </a:lnTo>
                  <a:lnTo>
                    <a:pt x="103335" y="86496"/>
                  </a:lnTo>
                  <a:lnTo>
                    <a:pt x="158564" y="77808"/>
                  </a:lnTo>
                  <a:lnTo>
                    <a:pt x="213777" y="72405"/>
                  </a:lnTo>
                  <a:lnTo>
                    <a:pt x="268558" y="69937"/>
                  </a:lnTo>
                  <a:lnTo>
                    <a:pt x="322490" y="70053"/>
                  </a:lnTo>
                  <a:lnTo>
                    <a:pt x="375156" y="72401"/>
                  </a:lnTo>
                  <a:lnTo>
                    <a:pt x="426139" y="76630"/>
                  </a:lnTo>
                  <a:lnTo>
                    <a:pt x="475024" y="82388"/>
                  </a:lnTo>
                  <a:lnTo>
                    <a:pt x="521394" y="89325"/>
                  </a:lnTo>
                  <a:lnTo>
                    <a:pt x="564831" y="97089"/>
                  </a:lnTo>
                  <a:lnTo>
                    <a:pt x="604920" y="105328"/>
                  </a:lnTo>
                  <a:lnTo>
                    <a:pt x="673385" y="121829"/>
                  </a:lnTo>
                  <a:lnTo>
                    <a:pt x="723456" y="136017"/>
                  </a:lnTo>
                  <a:lnTo>
                    <a:pt x="774546" y="149818"/>
                  </a:lnTo>
                  <a:lnTo>
                    <a:pt x="824895" y="159809"/>
                  </a:lnTo>
                  <a:lnTo>
                    <a:pt x="874920" y="166278"/>
                  </a:lnTo>
                  <a:lnTo>
                    <a:pt x="925041" y="169515"/>
                  </a:lnTo>
                  <a:lnTo>
                    <a:pt x="975677" y="169809"/>
                  </a:lnTo>
                  <a:lnTo>
                    <a:pt x="1027245" y="167448"/>
                  </a:lnTo>
                  <a:lnTo>
                    <a:pt x="1080164" y="162722"/>
                  </a:lnTo>
                  <a:lnTo>
                    <a:pt x="1134853" y="155921"/>
                  </a:lnTo>
                  <a:lnTo>
                    <a:pt x="1191731" y="147333"/>
                  </a:lnTo>
                  <a:lnTo>
                    <a:pt x="1215734" y="143383"/>
                  </a:lnTo>
                  <a:lnTo>
                    <a:pt x="1241946" y="139027"/>
                  </a:lnTo>
                  <a:lnTo>
                    <a:pt x="1290731" y="130881"/>
                  </a:lnTo>
                  <a:lnTo>
                    <a:pt x="1340184" y="122492"/>
                  </a:lnTo>
                  <a:lnTo>
                    <a:pt x="1390169" y="113750"/>
                  </a:lnTo>
                  <a:lnTo>
                    <a:pt x="1440546" y="104546"/>
                  </a:lnTo>
                  <a:lnTo>
                    <a:pt x="1491178" y="94770"/>
                  </a:lnTo>
                  <a:lnTo>
                    <a:pt x="1541927" y="84315"/>
                  </a:lnTo>
                  <a:lnTo>
                    <a:pt x="1592654" y="73069"/>
                  </a:lnTo>
                  <a:lnTo>
                    <a:pt x="1643222" y="60925"/>
                  </a:lnTo>
                  <a:lnTo>
                    <a:pt x="1693492" y="47773"/>
                  </a:lnTo>
                  <a:lnTo>
                    <a:pt x="1743327" y="33503"/>
                  </a:lnTo>
                  <a:lnTo>
                    <a:pt x="1792587" y="18006"/>
                  </a:lnTo>
                  <a:lnTo>
                    <a:pt x="1841136" y="1174"/>
                  </a:lnTo>
                  <a:lnTo>
                    <a:pt x="1844201" y="0"/>
                  </a:lnTo>
                </a:path>
                <a:path w="1852930" h="173355">
                  <a:moveTo>
                    <a:pt x="1852541" y="0"/>
                  </a:moveTo>
                  <a:lnTo>
                    <a:pt x="1793671" y="20793"/>
                  </a:lnTo>
                  <a:lnTo>
                    <a:pt x="1744359" y="36313"/>
                  </a:lnTo>
                  <a:lnTo>
                    <a:pt x="1694478" y="50602"/>
                  </a:lnTo>
                  <a:lnTo>
                    <a:pt x="1644167" y="63770"/>
                  </a:lnTo>
                  <a:lnTo>
                    <a:pt x="1593562" y="75927"/>
                  </a:lnTo>
                  <a:lnTo>
                    <a:pt x="1542803" y="87183"/>
                  </a:lnTo>
                  <a:lnTo>
                    <a:pt x="1492025" y="97646"/>
                  </a:lnTo>
                  <a:lnTo>
                    <a:pt x="1441367" y="107428"/>
                  </a:lnTo>
                  <a:lnTo>
                    <a:pt x="1390966" y="116636"/>
                  </a:lnTo>
                  <a:lnTo>
                    <a:pt x="1340960" y="125382"/>
                  </a:lnTo>
                  <a:lnTo>
                    <a:pt x="1291487" y="133774"/>
                  </a:lnTo>
                  <a:lnTo>
                    <a:pt x="1242683" y="141923"/>
                  </a:lnTo>
                  <a:lnTo>
                    <a:pt x="1212457" y="146952"/>
                  </a:lnTo>
                  <a:lnTo>
                    <a:pt x="1205675" y="148082"/>
                  </a:lnTo>
                  <a:lnTo>
                    <a:pt x="1135174" y="158864"/>
                  </a:lnTo>
                  <a:lnTo>
                    <a:pt x="1080330" y="165681"/>
                  </a:lnTo>
                  <a:lnTo>
                    <a:pt x="1027260" y="170414"/>
                  </a:lnTo>
                  <a:lnTo>
                    <a:pt x="975545" y="172775"/>
                  </a:lnTo>
                  <a:lnTo>
                    <a:pt x="924764" y="172474"/>
                  </a:lnTo>
                  <a:lnTo>
                    <a:pt x="874499" y="169222"/>
                  </a:lnTo>
                  <a:lnTo>
                    <a:pt x="824328" y="162729"/>
                  </a:lnTo>
                  <a:lnTo>
                    <a:pt x="773833" y="152705"/>
                  </a:lnTo>
                  <a:lnTo>
                    <a:pt x="722593" y="138862"/>
                  </a:lnTo>
                  <a:lnTo>
                    <a:pt x="700122" y="132246"/>
                  </a:lnTo>
                  <a:lnTo>
                    <a:pt x="672649" y="124703"/>
                  </a:lnTo>
                  <a:lnTo>
                    <a:pt x="604358" y="108235"/>
                  </a:lnTo>
                  <a:lnTo>
                    <a:pt x="564373" y="100010"/>
                  </a:lnTo>
                  <a:lnTo>
                    <a:pt x="521048" y="92258"/>
                  </a:lnTo>
                  <a:lnTo>
                    <a:pt x="474801" y="85331"/>
                  </a:lnTo>
                  <a:lnTo>
                    <a:pt x="426045" y="79578"/>
                  </a:lnTo>
                  <a:lnTo>
                    <a:pt x="375198" y="75349"/>
                  </a:lnTo>
                  <a:lnTo>
                    <a:pt x="322676" y="72995"/>
                  </a:lnTo>
                  <a:lnTo>
                    <a:pt x="268893" y="72867"/>
                  </a:lnTo>
                  <a:lnTo>
                    <a:pt x="214266" y="75314"/>
                  </a:lnTo>
                  <a:lnTo>
                    <a:pt x="159211" y="80687"/>
                  </a:lnTo>
                  <a:lnTo>
                    <a:pt x="104143" y="89336"/>
                  </a:lnTo>
                  <a:lnTo>
                    <a:pt x="49479" y="101612"/>
                  </a:lnTo>
                  <a:lnTo>
                    <a:pt x="0" y="11654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829269" cy="1636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817370" cy="161290"/>
            </a:xfrm>
            <a:custGeom>
              <a:avLst/>
              <a:gdLst/>
              <a:ahLst/>
              <a:cxnLst/>
              <a:rect l="l" t="t" r="r" b="b"/>
              <a:pathLst>
                <a:path w="1817370" h="161290">
                  <a:moveTo>
                    <a:pt x="0" y="102845"/>
                  </a:moveTo>
                  <a:lnTo>
                    <a:pt x="56077" y="86531"/>
                  </a:lnTo>
                  <a:lnTo>
                    <a:pt x="113802" y="74329"/>
                  </a:lnTo>
                  <a:lnTo>
                    <a:pt x="171863" y="66068"/>
                  </a:lnTo>
                  <a:lnTo>
                    <a:pt x="229770" y="61335"/>
                  </a:lnTo>
                  <a:lnTo>
                    <a:pt x="287032" y="59719"/>
                  </a:lnTo>
                  <a:lnTo>
                    <a:pt x="343158" y="60810"/>
                  </a:lnTo>
                  <a:lnTo>
                    <a:pt x="397658" y="64194"/>
                  </a:lnTo>
                  <a:lnTo>
                    <a:pt x="450042" y="69461"/>
                  </a:lnTo>
                  <a:lnTo>
                    <a:pt x="499817" y="76200"/>
                  </a:lnTo>
                  <a:lnTo>
                    <a:pt x="546494" y="83999"/>
                  </a:lnTo>
                  <a:lnTo>
                    <a:pt x="589582" y="92447"/>
                  </a:lnTo>
                  <a:lnTo>
                    <a:pt x="628590" y="101132"/>
                  </a:lnTo>
                  <a:lnTo>
                    <a:pt x="692405" y="117569"/>
                  </a:lnTo>
                  <a:lnTo>
                    <a:pt x="716230" y="124498"/>
                  </a:lnTo>
                  <a:lnTo>
                    <a:pt x="767006" y="138128"/>
                  </a:lnTo>
                  <a:lnTo>
                    <a:pt x="817071" y="148007"/>
                  </a:lnTo>
                  <a:lnTo>
                    <a:pt x="866839" y="154422"/>
                  </a:lnTo>
                  <a:lnTo>
                    <a:pt x="916725" y="157657"/>
                  </a:lnTo>
                  <a:lnTo>
                    <a:pt x="967145" y="157995"/>
                  </a:lnTo>
                  <a:lnTo>
                    <a:pt x="1018512" y="155724"/>
                  </a:lnTo>
                  <a:lnTo>
                    <a:pt x="1071241" y="151126"/>
                  </a:lnTo>
                  <a:lnTo>
                    <a:pt x="1125748" y="144487"/>
                  </a:lnTo>
                  <a:lnTo>
                    <a:pt x="1182447" y="136093"/>
                  </a:lnTo>
                  <a:lnTo>
                    <a:pt x="1235597" y="127444"/>
                  </a:lnTo>
                  <a:lnTo>
                    <a:pt x="1284064" y="119514"/>
                  </a:lnTo>
                  <a:lnTo>
                    <a:pt x="1333197" y="111343"/>
                  </a:lnTo>
                  <a:lnTo>
                    <a:pt x="1382857" y="102820"/>
                  </a:lnTo>
                  <a:lnTo>
                    <a:pt x="1432908" y="93836"/>
                  </a:lnTo>
                  <a:lnTo>
                    <a:pt x="1483213" y="84281"/>
                  </a:lnTo>
                  <a:lnTo>
                    <a:pt x="1533634" y="74044"/>
                  </a:lnTo>
                  <a:lnTo>
                    <a:pt x="1584034" y="63015"/>
                  </a:lnTo>
                  <a:lnTo>
                    <a:pt x="1634277" y="51084"/>
                  </a:lnTo>
                  <a:lnTo>
                    <a:pt x="1684224" y="38140"/>
                  </a:lnTo>
                  <a:lnTo>
                    <a:pt x="1733739" y="24075"/>
                  </a:lnTo>
                  <a:lnTo>
                    <a:pt x="1782684" y="8777"/>
                  </a:lnTo>
                  <a:lnTo>
                    <a:pt x="1808128" y="0"/>
                  </a:lnTo>
                </a:path>
                <a:path w="1817370" h="161290">
                  <a:moveTo>
                    <a:pt x="1817239" y="0"/>
                  </a:moveTo>
                  <a:lnTo>
                    <a:pt x="1734769" y="26872"/>
                  </a:lnTo>
                  <a:lnTo>
                    <a:pt x="1685207" y="40957"/>
                  </a:lnTo>
                  <a:lnTo>
                    <a:pt x="1635218" y="53916"/>
                  </a:lnTo>
                  <a:lnTo>
                    <a:pt x="1584938" y="65860"/>
                  </a:lnTo>
                  <a:lnTo>
                    <a:pt x="1534503" y="76899"/>
                  </a:lnTo>
                  <a:lnTo>
                    <a:pt x="1484052" y="87144"/>
                  </a:lnTo>
                  <a:lnTo>
                    <a:pt x="1433719" y="96706"/>
                  </a:lnTo>
                  <a:lnTo>
                    <a:pt x="1383641" y="105694"/>
                  </a:lnTo>
                  <a:lnTo>
                    <a:pt x="1333956" y="114220"/>
                  </a:lnTo>
                  <a:lnTo>
                    <a:pt x="1284799" y="122394"/>
                  </a:lnTo>
                  <a:lnTo>
                    <a:pt x="1236308" y="130327"/>
                  </a:lnTo>
                  <a:lnTo>
                    <a:pt x="1197979" y="136588"/>
                  </a:lnTo>
                  <a:lnTo>
                    <a:pt x="1190410" y="137833"/>
                  </a:lnTo>
                  <a:lnTo>
                    <a:pt x="1126068" y="147440"/>
                  </a:lnTo>
                  <a:lnTo>
                    <a:pt x="1071414" y="154092"/>
                  </a:lnTo>
                  <a:lnTo>
                    <a:pt x="1018540" y="158697"/>
                  </a:lnTo>
                  <a:lnTo>
                    <a:pt x="967029" y="160971"/>
                  </a:lnTo>
                  <a:lnTo>
                    <a:pt x="916466" y="160626"/>
                  </a:lnTo>
                  <a:lnTo>
                    <a:pt x="866434" y="157379"/>
                  </a:lnTo>
                  <a:lnTo>
                    <a:pt x="816517" y="150944"/>
                  </a:lnTo>
                  <a:lnTo>
                    <a:pt x="766300" y="141035"/>
                  </a:lnTo>
                  <a:lnTo>
                    <a:pt x="715366" y="127368"/>
                  </a:lnTo>
                  <a:lnTo>
                    <a:pt x="691606" y="120449"/>
                  </a:lnTo>
                  <a:lnTo>
                    <a:pt x="662308" y="112534"/>
                  </a:lnTo>
                  <a:lnTo>
                    <a:pt x="589063" y="95358"/>
                  </a:lnTo>
                  <a:lnTo>
                    <a:pt x="546093" y="86918"/>
                  </a:lnTo>
                  <a:lnTo>
                    <a:pt x="499545" y="79124"/>
                  </a:lnTo>
                  <a:lnTo>
                    <a:pt x="449908" y="72387"/>
                  </a:lnTo>
                  <a:lnTo>
                    <a:pt x="397671" y="67117"/>
                  </a:lnTo>
                  <a:lnTo>
                    <a:pt x="343325" y="63724"/>
                  </a:lnTo>
                  <a:lnTo>
                    <a:pt x="287358" y="62619"/>
                  </a:lnTo>
                  <a:lnTo>
                    <a:pt x="230259" y="64213"/>
                  </a:lnTo>
                  <a:lnTo>
                    <a:pt x="172519" y="68915"/>
                  </a:lnTo>
                  <a:lnTo>
                    <a:pt x="114627" y="77137"/>
                  </a:lnTo>
                  <a:lnTo>
                    <a:pt x="57073" y="89289"/>
                  </a:lnTo>
                  <a:lnTo>
                    <a:pt x="345" y="105781"/>
                  </a:lnTo>
                  <a:lnTo>
                    <a:pt x="0" y="1059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788367" cy="1566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0"/>
              <a:ext cx="1777364" cy="148590"/>
            </a:xfrm>
            <a:custGeom>
              <a:avLst/>
              <a:gdLst/>
              <a:ahLst/>
              <a:cxnLst/>
              <a:rect l="l" t="t" r="r" b="b"/>
              <a:pathLst>
                <a:path w="1777364" h="148590">
                  <a:moveTo>
                    <a:pt x="0" y="91250"/>
                  </a:moveTo>
                  <a:lnTo>
                    <a:pt x="53230" y="75716"/>
                  </a:lnTo>
                  <a:lnTo>
                    <a:pt x="110505" y="63543"/>
                  </a:lnTo>
                  <a:lnTo>
                    <a:pt x="168111" y="55267"/>
                  </a:lnTo>
                  <a:lnTo>
                    <a:pt x="225563" y="50482"/>
                  </a:lnTo>
                  <a:lnTo>
                    <a:pt x="282374" y="48781"/>
                  </a:lnTo>
                  <a:lnTo>
                    <a:pt x="338058" y="49759"/>
                  </a:lnTo>
                  <a:lnTo>
                    <a:pt x="392126" y="53009"/>
                  </a:lnTo>
                  <a:lnTo>
                    <a:pt x="444094" y="58126"/>
                  </a:lnTo>
                  <a:lnTo>
                    <a:pt x="493474" y="64702"/>
                  </a:lnTo>
                  <a:lnTo>
                    <a:pt x="539780" y="72333"/>
                  </a:lnTo>
                  <a:lnTo>
                    <a:pt x="582526" y="80613"/>
                  </a:lnTo>
                  <a:lnTo>
                    <a:pt x="621223" y="89134"/>
                  </a:lnTo>
                  <a:lnTo>
                    <a:pt x="684530" y="105279"/>
                  </a:lnTo>
                  <a:lnTo>
                    <a:pt x="708165" y="112090"/>
                  </a:lnTo>
                  <a:lnTo>
                    <a:pt x="758623" y="125529"/>
                  </a:lnTo>
                  <a:lnTo>
                    <a:pt x="808400" y="135282"/>
                  </a:lnTo>
                  <a:lnTo>
                    <a:pt x="857905" y="141630"/>
                  </a:lnTo>
                  <a:lnTo>
                    <a:pt x="907551" y="144852"/>
                  </a:lnTo>
                  <a:lnTo>
                    <a:pt x="957748" y="145229"/>
                  </a:lnTo>
                  <a:lnTo>
                    <a:pt x="1008907" y="143040"/>
                  </a:lnTo>
                  <a:lnTo>
                    <a:pt x="1061438" y="138568"/>
                  </a:lnTo>
                  <a:lnTo>
                    <a:pt x="1115753" y="132090"/>
                  </a:lnTo>
                  <a:lnTo>
                    <a:pt x="1172262" y="123888"/>
                  </a:lnTo>
                  <a:lnTo>
                    <a:pt x="1180186" y="122644"/>
                  </a:lnTo>
                  <a:lnTo>
                    <a:pt x="1188086" y="121425"/>
                  </a:lnTo>
                  <a:lnTo>
                    <a:pt x="1195998" y="120104"/>
                  </a:lnTo>
                  <a:lnTo>
                    <a:pt x="1228319" y="114935"/>
                  </a:lnTo>
                  <a:lnTo>
                    <a:pt x="1276477" y="107216"/>
                  </a:lnTo>
                  <a:lnTo>
                    <a:pt x="1325295" y="99259"/>
                  </a:lnTo>
                  <a:lnTo>
                    <a:pt x="1374638" y="90953"/>
                  </a:lnTo>
                  <a:lnTo>
                    <a:pt x="1424368" y="82186"/>
                  </a:lnTo>
                  <a:lnTo>
                    <a:pt x="1474350" y="72848"/>
                  </a:lnTo>
                  <a:lnTo>
                    <a:pt x="1524449" y="62827"/>
                  </a:lnTo>
                  <a:lnTo>
                    <a:pt x="1574527" y="52013"/>
                  </a:lnTo>
                  <a:lnTo>
                    <a:pt x="1624448" y="40294"/>
                  </a:lnTo>
                  <a:lnTo>
                    <a:pt x="1674077" y="27559"/>
                  </a:lnTo>
                  <a:lnTo>
                    <a:pt x="1723277" y="13697"/>
                  </a:lnTo>
                  <a:lnTo>
                    <a:pt x="1767393" y="0"/>
                  </a:lnTo>
                </a:path>
                <a:path w="1777364" h="148590">
                  <a:moveTo>
                    <a:pt x="1777007" y="0"/>
                  </a:moveTo>
                  <a:lnTo>
                    <a:pt x="1724571" y="16417"/>
                  </a:lnTo>
                  <a:lnTo>
                    <a:pt x="1675375" y="30290"/>
                  </a:lnTo>
                  <a:lnTo>
                    <a:pt x="1625755" y="43034"/>
                  </a:lnTo>
                  <a:lnTo>
                    <a:pt x="1575847" y="54761"/>
                  </a:lnTo>
                  <a:lnTo>
                    <a:pt x="1525786" y="65581"/>
                  </a:lnTo>
                  <a:lnTo>
                    <a:pt x="1475709" y="75607"/>
                  </a:lnTo>
                  <a:lnTo>
                    <a:pt x="1425751" y="84949"/>
                  </a:lnTo>
                  <a:lnTo>
                    <a:pt x="1376047" y="93718"/>
                  </a:lnTo>
                  <a:lnTo>
                    <a:pt x="1326733" y="102026"/>
                  </a:lnTo>
                  <a:lnTo>
                    <a:pt x="1277945" y="109984"/>
                  </a:lnTo>
                  <a:lnTo>
                    <a:pt x="1229818" y="117703"/>
                  </a:lnTo>
                  <a:lnTo>
                    <a:pt x="1196480" y="123050"/>
                  </a:lnTo>
                  <a:lnTo>
                    <a:pt x="1188543" y="124333"/>
                  </a:lnTo>
                  <a:lnTo>
                    <a:pt x="1116069" y="135030"/>
                  </a:lnTo>
                  <a:lnTo>
                    <a:pt x="1061606" y="141522"/>
                  </a:lnTo>
                  <a:lnTo>
                    <a:pt x="1008930" y="146004"/>
                  </a:lnTo>
                  <a:lnTo>
                    <a:pt x="957628" y="148194"/>
                  </a:lnTo>
                  <a:lnTo>
                    <a:pt x="907288" y="147812"/>
                  </a:lnTo>
                  <a:lnTo>
                    <a:pt x="857498" y="144576"/>
                  </a:lnTo>
                  <a:lnTo>
                    <a:pt x="807845" y="138206"/>
                  </a:lnTo>
                  <a:lnTo>
                    <a:pt x="757917" y="128419"/>
                  </a:lnTo>
                  <a:lnTo>
                    <a:pt x="707302" y="114935"/>
                  </a:lnTo>
                  <a:lnTo>
                    <a:pt x="683725" y="108138"/>
                  </a:lnTo>
                  <a:lnTo>
                    <a:pt x="654655" y="100367"/>
                  </a:lnTo>
                  <a:lnTo>
                    <a:pt x="581979" y="83522"/>
                  </a:lnTo>
                  <a:lnTo>
                    <a:pt x="539345" y="75258"/>
                  </a:lnTo>
                  <a:lnTo>
                    <a:pt x="493160" y="67639"/>
                  </a:lnTo>
                  <a:lnTo>
                    <a:pt x="443911" y="61070"/>
                  </a:lnTo>
                  <a:lnTo>
                    <a:pt x="392083" y="55956"/>
                  </a:lnTo>
                  <a:lnTo>
                    <a:pt x="338163" y="52703"/>
                  </a:lnTo>
                  <a:lnTo>
                    <a:pt x="282635" y="51714"/>
                  </a:lnTo>
                  <a:lnTo>
                    <a:pt x="225987" y="53396"/>
                  </a:lnTo>
                  <a:lnTo>
                    <a:pt x="168703" y="58152"/>
                  </a:lnTo>
                  <a:lnTo>
                    <a:pt x="111269" y="66388"/>
                  </a:lnTo>
                  <a:lnTo>
                    <a:pt x="54171" y="78508"/>
                  </a:lnTo>
                  <a:lnTo>
                    <a:pt x="0" y="943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0"/>
              <a:ext cx="1745608" cy="1359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1730375" cy="134620"/>
            </a:xfrm>
            <a:custGeom>
              <a:avLst/>
              <a:gdLst/>
              <a:ahLst/>
              <a:cxnLst/>
              <a:rect l="l" t="t" r="r" b="b"/>
              <a:pathLst>
                <a:path w="1730375" h="134620">
                  <a:moveTo>
                    <a:pt x="0" y="78479"/>
                  </a:moveTo>
                  <a:lnTo>
                    <a:pt x="49519" y="63984"/>
                  </a:lnTo>
                  <a:lnTo>
                    <a:pt x="106344" y="51842"/>
                  </a:lnTo>
                  <a:lnTo>
                    <a:pt x="163498" y="43553"/>
                  </a:lnTo>
                  <a:lnTo>
                    <a:pt x="220499" y="38716"/>
                  </a:lnTo>
                  <a:lnTo>
                    <a:pt x="276865" y="36931"/>
                  </a:lnTo>
                  <a:lnTo>
                    <a:pt x="332112" y="37797"/>
                  </a:lnTo>
                  <a:lnTo>
                    <a:pt x="385757" y="40913"/>
                  </a:lnTo>
                  <a:lnTo>
                    <a:pt x="437318" y="45878"/>
                  </a:lnTo>
                  <a:lnTo>
                    <a:pt x="486312" y="52293"/>
                  </a:lnTo>
                  <a:lnTo>
                    <a:pt x="532256" y="59755"/>
                  </a:lnTo>
                  <a:lnTo>
                    <a:pt x="574667" y="67865"/>
                  </a:lnTo>
                  <a:lnTo>
                    <a:pt x="613063" y="76222"/>
                  </a:lnTo>
                  <a:lnTo>
                    <a:pt x="675875" y="92074"/>
                  </a:lnTo>
                  <a:lnTo>
                    <a:pt x="699326" y="98768"/>
                  </a:lnTo>
                  <a:lnTo>
                    <a:pt x="749473" y="112020"/>
                  </a:lnTo>
                  <a:lnTo>
                    <a:pt x="798966" y="121649"/>
                  </a:lnTo>
                  <a:lnTo>
                    <a:pt x="848212" y="127932"/>
                  </a:lnTo>
                  <a:lnTo>
                    <a:pt x="897619" y="131143"/>
                  </a:lnTo>
                  <a:lnTo>
                    <a:pt x="947593" y="131559"/>
                  </a:lnTo>
                  <a:lnTo>
                    <a:pt x="998543" y="129455"/>
                  </a:lnTo>
                  <a:lnTo>
                    <a:pt x="1050875" y="125107"/>
                  </a:lnTo>
                  <a:lnTo>
                    <a:pt x="1104996" y="118791"/>
                  </a:lnTo>
                  <a:lnTo>
                    <a:pt x="1161314" y="110782"/>
                  </a:lnTo>
                  <a:lnTo>
                    <a:pt x="1220890" y="101473"/>
                  </a:lnTo>
                  <a:lnTo>
                    <a:pt x="1268688" y="93968"/>
                  </a:lnTo>
                  <a:lnTo>
                    <a:pt x="1317143" y="86227"/>
                  </a:lnTo>
                  <a:lnTo>
                    <a:pt x="1366118" y="78138"/>
                  </a:lnTo>
                  <a:lnTo>
                    <a:pt x="1415480" y="69591"/>
                  </a:lnTo>
                  <a:lnTo>
                    <a:pt x="1465092" y="60472"/>
                  </a:lnTo>
                  <a:lnTo>
                    <a:pt x="1514821" y="50671"/>
                  </a:lnTo>
                  <a:lnTo>
                    <a:pt x="1564529" y="40074"/>
                  </a:lnTo>
                  <a:lnTo>
                    <a:pt x="1614084" y="28572"/>
                  </a:lnTo>
                  <a:lnTo>
                    <a:pt x="1663348" y="16051"/>
                  </a:lnTo>
                  <a:lnTo>
                    <a:pt x="1712187" y="2400"/>
                  </a:lnTo>
                  <a:lnTo>
                    <a:pt x="1719969" y="0"/>
                  </a:lnTo>
                </a:path>
                <a:path w="1730375" h="134620">
                  <a:moveTo>
                    <a:pt x="1730090" y="0"/>
                  </a:moveTo>
                  <a:lnTo>
                    <a:pt x="1664144" y="18928"/>
                  </a:lnTo>
                  <a:lnTo>
                    <a:pt x="1614811" y="31466"/>
                  </a:lnTo>
                  <a:lnTo>
                    <a:pt x="1565192" y="42981"/>
                  </a:lnTo>
                  <a:lnTo>
                    <a:pt x="1515423" y="53587"/>
                  </a:lnTo>
                  <a:lnTo>
                    <a:pt x="1465637" y="63394"/>
                  </a:lnTo>
                  <a:lnTo>
                    <a:pt x="1415970" y="72516"/>
                  </a:lnTo>
                  <a:lnTo>
                    <a:pt x="1366557" y="81064"/>
                  </a:lnTo>
                  <a:lnTo>
                    <a:pt x="1317531" y="89152"/>
                  </a:lnTo>
                  <a:lnTo>
                    <a:pt x="1269028" y="96891"/>
                  </a:lnTo>
                  <a:lnTo>
                    <a:pt x="1221182" y="104394"/>
                  </a:lnTo>
                  <a:lnTo>
                    <a:pt x="1185381" y="110007"/>
                  </a:lnTo>
                  <a:lnTo>
                    <a:pt x="1177469" y="111277"/>
                  </a:lnTo>
                  <a:lnTo>
                    <a:pt x="1105295" y="121757"/>
                  </a:lnTo>
                  <a:lnTo>
                    <a:pt x="1051030" y="128078"/>
                  </a:lnTo>
                  <a:lnTo>
                    <a:pt x="998558" y="132427"/>
                  </a:lnTo>
                  <a:lnTo>
                    <a:pt x="947467" y="134528"/>
                  </a:lnTo>
                  <a:lnTo>
                    <a:pt x="897351" y="134104"/>
                  </a:lnTo>
                  <a:lnTo>
                    <a:pt x="847800" y="130878"/>
                  </a:lnTo>
                  <a:lnTo>
                    <a:pt x="798405" y="124574"/>
                  </a:lnTo>
                  <a:lnTo>
                    <a:pt x="748758" y="114915"/>
                  </a:lnTo>
                  <a:lnTo>
                    <a:pt x="698450" y="101625"/>
                  </a:lnTo>
                  <a:lnTo>
                    <a:pt x="675063" y="94944"/>
                  </a:lnTo>
                  <a:lnTo>
                    <a:pt x="646226" y="87309"/>
                  </a:lnTo>
                  <a:lnTo>
                    <a:pt x="574132" y="70776"/>
                  </a:lnTo>
                  <a:lnTo>
                    <a:pt x="531838" y="62677"/>
                  </a:lnTo>
                  <a:lnTo>
                    <a:pt x="486021" y="55223"/>
                  </a:lnTo>
                  <a:lnTo>
                    <a:pt x="437164" y="48814"/>
                  </a:lnTo>
                  <a:lnTo>
                    <a:pt x="385748" y="43848"/>
                  </a:lnTo>
                  <a:lnTo>
                    <a:pt x="332255" y="40727"/>
                  </a:lnTo>
                  <a:lnTo>
                    <a:pt x="277167" y="39849"/>
                  </a:lnTo>
                  <a:lnTo>
                    <a:pt x="220965" y="41614"/>
                  </a:lnTo>
                  <a:lnTo>
                    <a:pt x="164130" y="46421"/>
                  </a:lnTo>
                  <a:lnTo>
                    <a:pt x="107146" y="54671"/>
                  </a:lnTo>
                  <a:lnTo>
                    <a:pt x="50493" y="66763"/>
                  </a:lnTo>
                  <a:lnTo>
                    <a:pt x="0" y="815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1700206" cy="127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0"/>
              <a:ext cx="1676400" cy="120650"/>
            </a:xfrm>
            <a:custGeom>
              <a:avLst/>
              <a:gdLst/>
              <a:ahLst/>
              <a:cxnLst/>
              <a:rect l="l" t="t" r="r" b="b"/>
              <a:pathLst>
                <a:path w="1676400" h="120650">
                  <a:moveTo>
                    <a:pt x="0" y="64687"/>
                  </a:moveTo>
                  <a:lnTo>
                    <a:pt x="45063" y="51454"/>
                  </a:lnTo>
                  <a:lnTo>
                    <a:pt x="101448" y="39337"/>
                  </a:lnTo>
                  <a:lnTo>
                    <a:pt x="158158" y="31030"/>
                  </a:lnTo>
                  <a:lnTo>
                    <a:pt x="214714" y="26138"/>
                  </a:lnTo>
                  <a:lnTo>
                    <a:pt x="270636" y="24265"/>
                  </a:lnTo>
                  <a:lnTo>
                    <a:pt x="325447" y="25016"/>
                  </a:lnTo>
                  <a:lnTo>
                    <a:pt x="378667" y="27995"/>
                  </a:lnTo>
                  <a:lnTo>
                    <a:pt x="429819" y="32808"/>
                  </a:lnTo>
                  <a:lnTo>
                    <a:pt x="478422" y="39059"/>
                  </a:lnTo>
                  <a:lnTo>
                    <a:pt x="523998" y="46352"/>
                  </a:lnTo>
                  <a:lnTo>
                    <a:pt x="566069" y="54292"/>
                  </a:lnTo>
                  <a:lnTo>
                    <a:pt x="604156" y="62484"/>
                  </a:lnTo>
                  <a:lnTo>
                    <a:pt x="666463" y="78043"/>
                  </a:lnTo>
                  <a:lnTo>
                    <a:pt x="689725" y="84619"/>
                  </a:lnTo>
                  <a:lnTo>
                    <a:pt x="739576" y="97688"/>
                  </a:lnTo>
                  <a:lnTo>
                    <a:pt x="788797" y="107197"/>
                  </a:lnTo>
                  <a:lnTo>
                    <a:pt x="837791" y="113416"/>
                  </a:lnTo>
                  <a:lnTo>
                    <a:pt x="886964" y="116617"/>
                  </a:lnTo>
                  <a:lnTo>
                    <a:pt x="936718" y="117072"/>
                  </a:lnTo>
                  <a:lnTo>
                    <a:pt x="987458" y="115051"/>
                  </a:lnTo>
                  <a:lnTo>
                    <a:pt x="1039587" y="110827"/>
                  </a:lnTo>
                  <a:lnTo>
                    <a:pt x="1093510" y="104669"/>
                  </a:lnTo>
                  <a:lnTo>
                    <a:pt x="1149630" y="96850"/>
                  </a:lnTo>
                  <a:lnTo>
                    <a:pt x="1173112" y="93230"/>
                  </a:lnTo>
                  <a:lnTo>
                    <a:pt x="1211593" y="87325"/>
                  </a:lnTo>
                  <a:lnTo>
                    <a:pt x="1259108" y="80035"/>
                  </a:lnTo>
                  <a:lnTo>
                    <a:pt x="1307275" y="72512"/>
                  </a:lnTo>
                  <a:lnTo>
                    <a:pt x="1355960" y="64643"/>
                  </a:lnTo>
                  <a:lnTo>
                    <a:pt x="1405029" y="56315"/>
                  </a:lnTo>
                  <a:lnTo>
                    <a:pt x="1454348" y="47414"/>
                  </a:lnTo>
                  <a:lnTo>
                    <a:pt x="1503782" y="37829"/>
                  </a:lnTo>
                  <a:lnTo>
                    <a:pt x="1553197" y="27446"/>
                  </a:lnTo>
                  <a:lnTo>
                    <a:pt x="1602460" y="16152"/>
                  </a:lnTo>
                  <a:lnTo>
                    <a:pt x="1651435" y="3835"/>
                  </a:lnTo>
                  <a:lnTo>
                    <a:pt x="1665278" y="0"/>
                  </a:lnTo>
                </a:path>
                <a:path w="1676400" h="120650">
                  <a:moveTo>
                    <a:pt x="1676395" y="0"/>
                  </a:moveTo>
                  <a:lnTo>
                    <a:pt x="1603487" y="18960"/>
                  </a:lnTo>
                  <a:lnTo>
                    <a:pt x="1554199" y="30268"/>
                  </a:lnTo>
                  <a:lnTo>
                    <a:pt x="1504763" y="40662"/>
                  </a:lnTo>
                  <a:lnTo>
                    <a:pt x="1455312" y="50256"/>
                  </a:lnTo>
                  <a:lnTo>
                    <a:pt x="1405979" y="59164"/>
                  </a:lnTo>
                  <a:lnTo>
                    <a:pt x="1356899" y="67498"/>
                  </a:lnTo>
                  <a:lnTo>
                    <a:pt x="1308205" y="75373"/>
                  </a:lnTo>
                  <a:lnTo>
                    <a:pt x="1260030" y="82901"/>
                  </a:lnTo>
                  <a:lnTo>
                    <a:pt x="1212508" y="90195"/>
                  </a:lnTo>
                  <a:lnTo>
                    <a:pt x="1173582" y="96164"/>
                  </a:lnTo>
                  <a:lnTo>
                    <a:pt x="1165708" y="97421"/>
                  </a:lnTo>
                  <a:lnTo>
                    <a:pt x="1093801" y="107623"/>
                  </a:lnTo>
                  <a:lnTo>
                    <a:pt x="1039729" y="113785"/>
                  </a:lnTo>
                  <a:lnTo>
                    <a:pt x="987454" y="118012"/>
                  </a:lnTo>
                  <a:lnTo>
                    <a:pt x="936571" y="120030"/>
                  </a:lnTo>
                  <a:lnTo>
                    <a:pt x="886676" y="119567"/>
                  </a:lnTo>
                  <a:lnTo>
                    <a:pt x="837364" y="116353"/>
                  </a:lnTo>
                  <a:lnTo>
                    <a:pt x="788229" y="110114"/>
                  </a:lnTo>
                  <a:lnTo>
                    <a:pt x="738868" y="100580"/>
                  </a:lnTo>
                  <a:lnTo>
                    <a:pt x="688874" y="87477"/>
                  </a:lnTo>
                  <a:lnTo>
                    <a:pt x="665675" y="80915"/>
                  </a:lnTo>
                  <a:lnTo>
                    <a:pt x="637071" y="73420"/>
                  </a:lnTo>
                  <a:lnTo>
                    <a:pt x="565554" y="57208"/>
                  </a:lnTo>
                  <a:lnTo>
                    <a:pt x="523598" y="49279"/>
                  </a:lnTo>
                  <a:lnTo>
                    <a:pt x="478147" y="41994"/>
                  </a:lnTo>
                  <a:lnTo>
                    <a:pt x="429679" y="35748"/>
                  </a:lnTo>
                  <a:lnTo>
                    <a:pt x="378671" y="30935"/>
                  </a:lnTo>
                  <a:lnTo>
                    <a:pt x="325601" y="27949"/>
                  </a:lnTo>
                  <a:lnTo>
                    <a:pt x="270947" y="27184"/>
                  </a:lnTo>
                  <a:lnTo>
                    <a:pt x="215188" y="29035"/>
                  </a:lnTo>
                  <a:lnTo>
                    <a:pt x="158799" y="33896"/>
                  </a:lnTo>
                  <a:lnTo>
                    <a:pt x="102260" y="42162"/>
                  </a:lnTo>
                  <a:lnTo>
                    <a:pt x="46048" y="54227"/>
                  </a:lnTo>
                  <a:lnTo>
                    <a:pt x="0" y="677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0"/>
              <a:ext cx="1653228" cy="1052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1614805" cy="104775"/>
            </a:xfrm>
            <a:custGeom>
              <a:avLst/>
              <a:gdLst/>
              <a:ahLst/>
              <a:cxnLst/>
              <a:rect l="l" t="t" r="r" b="b"/>
              <a:pathLst>
                <a:path w="1614805" h="104775">
                  <a:moveTo>
                    <a:pt x="0" y="49766"/>
                  </a:moveTo>
                  <a:lnTo>
                    <a:pt x="40495" y="37817"/>
                  </a:lnTo>
                  <a:lnTo>
                    <a:pt x="96503" y="25690"/>
                  </a:lnTo>
                  <a:lnTo>
                    <a:pt x="152802" y="17346"/>
                  </a:lnTo>
                  <a:lnTo>
                    <a:pt x="208921" y="12393"/>
                  </a:lnTo>
                  <a:lnTo>
                    <a:pt x="264387" y="10439"/>
                  </a:lnTo>
                  <a:lnTo>
                    <a:pt x="318730" y="11092"/>
                  </a:lnTo>
                  <a:lnTo>
                    <a:pt x="371478" y="13962"/>
                  </a:lnTo>
                  <a:lnTo>
                    <a:pt x="422159" y="18655"/>
                  </a:lnTo>
                  <a:lnTo>
                    <a:pt x="470302" y="24780"/>
                  </a:lnTo>
                  <a:lnTo>
                    <a:pt x="515435" y="31945"/>
                  </a:lnTo>
                  <a:lnTo>
                    <a:pt x="557087" y="39758"/>
                  </a:lnTo>
                  <a:lnTo>
                    <a:pt x="594786" y="47828"/>
                  </a:lnTo>
                  <a:lnTo>
                    <a:pt x="656439" y="63171"/>
                  </a:lnTo>
                  <a:lnTo>
                    <a:pt x="679451" y="69660"/>
                  </a:lnTo>
                  <a:lnTo>
                    <a:pt x="729182" y="82513"/>
                  </a:lnTo>
                  <a:lnTo>
                    <a:pt x="778256" y="91878"/>
                  </a:lnTo>
                  <a:lnTo>
                    <a:pt x="827077" y="98022"/>
                  </a:lnTo>
                  <a:lnTo>
                    <a:pt x="876049" y="101210"/>
                  </a:lnTo>
                  <a:lnTo>
                    <a:pt x="925576" y="101709"/>
                  </a:lnTo>
                  <a:lnTo>
                    <a:pt x="976062" y="99785"/>
                  </a:lnTo>
                  <a:lnTo>
                    <a:pt x="1027910" y="95703"/>
                  </a:lnTo>
                  <a:lnTo>
                    <a:pt x="1081525" y="89730"/>
                  </a:lnTo>
                  <a:lnTo>
                    <a:pt x="1137311" y="82131"/>
                  </a:lnTo>
                  <a:lnTo>
                    <a:pt x="1145071" y="80975"/>
                  </a:lnTo>
                  <a:lnTo>
                    <a:pt x="1152843" y="79820"/>
                  </a:lnTo>
                  <a:lnTo>
                    <a:pt x="1160679" y="78613"/>
                  </a:lnTo>
                  <a:lnTo>
                    <a:pt x="1202386" y="72352"/>
                  </a:lnTo>
                  <a:lnTo>
                    <a:pt x="1249562" y="65274"/>
                  </a:lnTo>
                  <a:lnTo>
                    <a:pt x="1297386" y="57965"/>
                  </a:lnTo>
                  <a:lnTo>
                    <a:pt x="1345725" y="50311"/>
                  </a:lnTo>
                  <a:lnTo>
                    <a:pt x="1394445" y="42200"/>
                  </a:lnTo>
                  <a:lnTo>
                    <a:pt x="1443414" y="33516"/>
                  </a:lnTo>
                  <a:lnTo>
                    <a:pt x="1492498" y="24147"/>
                  </a:lnTo>
                  <a:lnTo>
                    <a:pt x="1541565" y="13979"/>
                  </a:lnTo>
                  <a:lnTo>
                    <a:pt x="1590480" y="2897"/>
                  </a:lnTo>
                  <a:lnTo>
                    <a:pt x="1602119" y="0"/>
                  </a:lnTo>
                </a:path>
                <a:path w="1614805" h="104775">
                  <a:moveTo>
                    <a:pt x="1614459" y="0"/>
                  </a:moveTo>
                  <a:lnTo>
                    <a:pt x="1542637" y="16794"/>
                  </a:lnTo>
                  <a:lnTo>
                    <a:pt x="1493560" y="26970"/>
                  </a:lnTo>
                  <a:lnTo>
                    <a:pt x="1444469" y="36345"/>
                  </a:lnTo>
                  <a:lnTo>
                    <a:pt x="1395497" y="45033"/>
                  </a:lnTo>
                  <a:lnTo>
                    <a:pt x="1346775" y="53149"/>
                  </a:lnTo>
                  <a:lnTo>
                    <a:pt x="1298437" y="60805"/>
                  </a:lnTo>
                  <a:lnTo>
                    <a:pt x="1250614" y="68116"/>
                  </a:lnTo>
                  <a:lnTo>
                    <a:pt x="1203440" y="75197"/>
                  </a:lnTo>
                  <a:lnTo>
                    <a:pt x="1161149" y="81534"/>
                  </a:lnTo>
                  <a:lnTo>
                    <a:pt x="1154583" y="82563"/>
                  </a:lnTo>
                  <a:lnTo>
                    <a:pt x="1148004" y="83528"/>
                  </a:lnTo>
                  <a:lnTo>
                    <a:pt x="1141489" y="84480"/>
                  </a:lnTo>
                  <a:lnTo>
                    <a:pt x="1137705" y="85039"/>
                  </a:lnTo>
                  <a:lnTo>
                    <a:pt x="1081825" y="92669"/>
                  </a:lnTo>
                  <a:lnTo>
                    <a:pt x="1028114" y="98666"/>
                  </a:lnTo>
                  <a:lnTo>
                    <a:pt x="976164" y="102765"/>
                  </a:lnTo>
                  <a:lnTo>
                    <a:pt x="925568" y="104698"/>
                  </a:lnTo>
                  <a:lnTo>
                    <a:pt x="875921" y="104198"/>
                  </a:lnTo>
                  <a:lnTo>
                    <a:pt x="826814" y="100998"/>
                  </a:lnTo>
                  <a:lnTo>
                    <a:pt x="777843" y="94831"/>
                  </a:lnTo>
                  <a:lnTo>
                    <a:pt x="728599" y="85431"/>
                  </a:lnTo>
                  <a:lnTo>
                    <a:pt x="678676" y="72530"/>
                  </a:lnTo>
                  <a:lnTo>
                    <a:pt x="655719" y="66053"/>
                  </a:lnTo>
                  <a:lnTo>
                    <a:pt x="627408" y="58659"/>
                  </a:lnTo>
                  <a:lnTo>
                    <a:pt x="556607" y="42681"/>
                  </a:lnTo>
                  <a:lnTo>
                    <a:pt x="515060" y="34879"/>
                  </a:lnTo>
                  <a:lnTo>
                    <a:pt x="470041" y="27722"/>
                  </a:lnTo>
                  <a:lnTo>
                    <a:pt x="422022" y="21602"/>
                  </a:lnTo>
                  <a:lnTo>
                    <a:pt x="371473" y="16909"/>
                  </a:lnTo>
                  <a:lnTo>
                    <a:pt x="318866" y="14033"/>
                  </a:lnTo>
                  <a:lnTo>
                    <a:pt x="264671" y="13367"/>
                  </a:lnTo>
                  <a:lnTo>
                    <a:pt x="209359" y="15299"/>
                  </a:lnTo>
                  <a:lnTo>
                    <a:pt x="153400" y="20222"/>
                  </a:lnTo>
                  <a:lnTo>
                    <a:pt x="97264" y="28526"/>
                  </a:lnTo>
                  <a:lnTo>
                    <a:pt x="41424" y="40601"/>
                  </a:lnTo>
                  <a:lnTo>
                    <a:pt x="0" y="5281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0"/>
              <a:ext cx="1553164" cy="953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0"/>
              <a:ext cx="1542415" cy="88900"/>
            </a:xfrm>
            <a:custGeom>
              <a:avLst/>
              <a:gdLst/>
              <a:ahLst/>
              <a:cxnLst/>
              <a:rect l="l" t="t" r="r" b="b"/>
              <a:pathLst>
                <a:path w="1542415" h="88900">
                  <a:moveTo>
                    <a:pt x="0" y="34069"/>
                  </a:moveTo>
                  <a:lnTo>
                    <a:pt x="34884" y="23740"/>
                  </a:lnTo>
                  <a:lnTo>
                    <a:pt x="90452" y="11639"/>
                  </a:lnTo>
                  <a:lnTo>
                    <a:pt x="146304" y="3279"/>
                  </a:lnTo>
                  <a:lnTo>
                    <a:pt x="182777" y="0"/>
                  </a:lnTo>
                </a:path>
                <a:path w="1542415" h="88900">
                  <a:moveTo>
                    <a:pt x="368526" y="0"/>
                  </a:moveTo>
                  <a:lnTo>
                    <a:pt x="413483" y="4066"/>
                  </a:lnTo>
                  <a:lnTo>
                    <a:pt x="461232" y="10034"/>
                  </a:lnTo>
                  <a:lnTo>
                    <a:pt x="505994" y="17037"/>
                  </a:lnTo>
                  <a:lnTo>
                    <a:pt x="547302" y="24688"/>
                  </a:lnTo>
                  <a:lnTo>
                    <a:pt x="584690" y="32600"/>
                  </a:lnTo>
                  <a:lnTo>
                    <a:pt x="645834" y="47662"/>
                  </a:lnTo>
                  <a:lnTo>
                    <a:pt x="668656" y="54038"/>
                  </a:lnTo>
                  <a:lnTo>
                    <a:pt x="718152" y="66715"/>
                  </a:lnTo>
                  <a:lnTo>
                    <a:pt x="766994" y="75964"/>
                  </a:lnTo>
                  <a:lnTo>
                    <a:pt x="815584" y="82047"/>
                  </a:lnTo>
                  <a:lnTo>
                    <a:pt x="864324" y="85226"/>
                  </a:lnTo>
                  <a:lnTo>
                    <a:pt x="913615" y="85761"/>
                  </a:lnTo>
                  <a:lnTo>
                    <a:pt x="963861" y="83916"/>
                  </a:lnTo>
                  <a:lnTo>
                    <a:pt x="1015463" y="79952"/>
                  </a:lnTo>
                  <a:lnTo>
                    <a:pt x="1068824" y="74130"/>
                  </a:lnTo>
                  <a:lnTo>
                    <a:pt x="1124344" y="66713"/>
                  </a:lnTo>
                  <a:lnTo>
                    <a:pt x="1147624" y="63271"/>
                  </a:lnTo>
                  <a:lnTo>
                    <a:pt x="1192137" y="56756"/>
                  </a:lnTo>
                  <a:lnTo>
                    <a:pt x="1239004" y="49891"/>
                  </a:lnTo>
                  <a:lnTo>
                    <a:pt x="1286515" y="42799"/>
                  </a:lnTo>
                  <a:lnTo>
                    <a:pt x="1334538" y="35363"/>
                  </a:lnTo>
                  <a:lnTo>
                    <a:pt x="1382941" y="27469"/>
                  </a:lnTo>
                  <a:lnTo>
                    <a:pt x="1431592" y="19003"/>
                  </a:lnTo>
                  <a:lnTo>
                    <a:pt x="1480358" y="9850"/>
                  </a:lnTo>
                  <a:lnTo>
                    <a:pt x="1528599" y="0"/>
                  </a:lnTo>
                </a:path>
                <a:path w="1542415" h="88900">
                  <a:moveTo>
                    <a:pt x="1542304" y="0"/>
                  </a:moveTo>
                  <a:lnTo>
                    <a:pt x="1481487" y="12662"/>
                  </a:lnTo>
                  <a:lnTo>
                    <a:pt x="1432722" y="21821"/>
                  </a:lnTo>
                  <a:lnTo>
                    <a:pt x="1384075" y="30291"/>
                  </a:lnTo>
                  <a:lnTo>
                    <a:pt x="1335679" y="38188"/>
                  </a:lnTo>
                  <a:lnTo>
                    <a:pt x="1287665" y="45626"/>
                  </a:lnTo>
                  <a:lnTo>
                    <a:pt x="1240163" y="52721"/>
                  </a:lnTo>
                  <a:lnTo>
                    <a:pt x="1193305" y="59588"/>
                  </a:lnTo>
                  <a:lnTo>
                    <a:pt x="1148081" y="66205"/>
                  </a:lnTo>
                  <a:lnTo>
                    <a:pt x="1140270" y="67399"/>
                  </a:lnTo>
                  <a:lnTo>
                    <a:pt x="1069139" y="77088"/>
                  </a:lnTo>
                  <a:lnTo>
                    <a:pt x="1015652" y="82919"/>
                  </a:lnTo>
                  <a:lnTo>
                    <a:pt x="963923" y="86887"/>
                  </a:lnTo>
                  <a:lnTo>
                    <a:pt x="913548" y="88731"/>
                  </a:lnTo>
                  <a:lnTo>
                    <a:pt x="864123" y="88188"/>
                  </a:lnTo>
                  <a:lnTo>
                    <a:pt x="815243" y="84994"/>
                  </a:lnTo>
                  <a:lnTo>
                    <a:pt x="766504" y="78888"/>
                  </a:lnTo>
                  <a:lnTo>
                    <a:pt x="717501" y="69605"/>
                  </a:lnTo>
                  <a:lnTo>
                    <a:pt x="667830" y="56883"/>
                  </a:lnTo>
                  <a:lnTo>
                    <a:pt x="645067" y="50522"/>
                  </a:lnTo>
                  <a:lnTo>
                    <a:pt x="616996" y="43263"/>
                  </a:lnTo>
                  <a:lnTo>
                    <a:pt x="546794" y="27597"/>
                  </a:lnTo>
                  <a:lnTo>
                    <a:pt x="505595" y="19960"/>
                  </a:lnTo>
                  <a:lnTo>
                    <a:pt x="460953" y="12969"/>
                  </a:lnTo>
                  <a:lnTo>
                    <a:pt x="413334" y="7009"/>
                  </a:lnTo>
                  <a:lnTo>
                    <a:pt x="363204" y="2466"/>
                  </a:lnTo>
                  <a:lnTo>
                    <a:pt x="316257" y="0"/>
                  </a:lnTo>
                </a:path>
                <a:path w="1542415" h="88900">
                  <a:moveTo>
                    <a:pt x="234790" y="0"/>
                  </a:moveTo>
                  <a:lnTo>
                    <a:pt x="202411" y="1192"/>
                  </a:lnTo>
                  <a:lnTo>
                    <a:pt x="146899" y="6171"/>
                  </a:lnTo>
                  <a:lnTo>
                    <a:pt x="91208" y="14495"/>
                  </a:lnTo>
                  <a:lnTo>
                    <a:pt x="35804" y="26549"/>
                  </a:lnTo>
                  <a:lnTo>
                    <a:pt x="0" y="371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0" y="0"/>
              <a:ext cx="1471040" cy="846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0" y="0"/>
              <a:ext cx="1456690" cy="72390"/>
            </a:xfrm>
            <a:custGeom>
              <a:avLst/>
              <a:gdLst/>
              <a:ahLst/>
              <a:cxnLst/>
              <a:rect l="l" t="t" r="r" b="b"/>
              <a:pathLst>
                <a:path w="1456690" h="72390">
                  <a:moveTo>
                    <a:pt x="0" y="17561"/>
                  </a:moveTo>
                  <a:lnTo>
                    <a:pt x="28686" y="9038"/>
                  </a:lnTo>
                  <a:lnTo>
                    <a:pt x="69943" y="0"/>
                  </a:lnTo>
                </a:path>
                <a:path w="1456690" h="72390">
                  <a:moveTo>
                    <a:pt x="486414" y="0"/>
                  </a:moveTo>
                  <a:lnTo>
                    <a:pt x="536941" y="8957"/>
                  </a:lnTo>
                  <a:lnTo>
                    <a:pt x="606734" y="24344"/>
                  </a:lnTo>
                  <a:lnTo>
                    <a:pt x="657264" y="37744"/>
                  </a:lnTo>
                  <a:lnTo>
                    <a:pt x="706432" y="50234"/>
                  </a:lnTo>
                  <a:lnTo>
                    <a:pt x="754979" y="59359"/>
                  </a:lnTo>
                  <a:lnTo>
                    <a:pt x="803305" y="65378"/>
                  </a:lnTo>
                  <a:lnTo>
                    <a:pt x="851807" y="68548"/>
                  </a:lnTo>
                  <a:lnTo>
                    <a:pt x="900883" y="69126"/>
                  </a:lnTo>
                  <a:lnTo>
                    <a:pt x="950930" y="67370"/>
                  </a:lnTo>
                  <a:lnTo>
                    <a:pt x="1002347" y="63537"/>
                  </a:lnTo>
                  <a:lnTo>
                    <a:pt x="1055532" y="57885"/>
                  </a:lnTo>
                  <a:lnTo>
                    <a:pt x="1110882" y="50672"/>
                  </a:lnTo>
                  <a:lnTo>
                    <a:pt x="1122924" y="48930"/>
                  </a:lnTo>
                  <a:lnTo>
                    <a:pt x="1143150" y="46026"/>
                  </a:lnTo>
                  <a:lnTo>
                    <a:pt x="1164943" y="42905"/>
                  </a:lnTo>
                  <a:lnTo>
                    <a:pt x="1181685" y="40512"/>
                  </a:lnTo>
                  <a:lnTo>
                    <a:pt x="1231349" y="33406"/>
                  </a:lnTo>
                  <a:lnTo>
                    <a:pt x="1281731" y="26035"/>
                  </a:lnTo>
                  <a:lnTo>
                    <a:pt x="1332671" y="18258"/>
                  </a:lnTo>
                  <a:lnTo>
                    <a:pt x="1384011" y="9936"/>
                  </a:lnTo>
                  <a:lnTo>
                    <a:pt x="1435591" y="927"/>
                  </a:lnTo>
                  <a:lnTo>
                    <a:pt x="1440463" y="0"/>
                  </a:lnTo>
                </a:path>
                <a:path w="1456690" h="72390">
                  <a:moveTo>
                    <a:pt x="1456357" y="0"/>
                  </a:moveTo>
                  <a:lnTo>
                    <a:pt x="1385024" y="12771"/>
                  </a:lnTo>
                  <a:lnTo>
                    <a:pt x="1333679" y="21095"/>
                  </a:lnTo>
                  <a:lnTo>
                    <a:pt x="1282736" y="28871"/>
                  </a:lnTo>
                  <a:lnTo>
                    <a:pt x="1232353" y="36241"/>
                  </a:lnTo>
                  <a:lnTo>
                    <a:pt x="1182688" y="43345"/>
                  </a:lnTo>
                  <a:lnTo>
                    <a:pt x="1170549" y="45074"/>
                  </a:lnTo>
                  <a:lnTo>
                    <a:pt x="1158461" y="46797"/>
                  </a:lnTo>
                  <a:lnTo>
                    <a:pt x="1146428" y="48518"/>
                  </a:lnTo>
                  <a:lnTo>
                    <a:pt x="1134454" y="50241"/>
                  </a:lnTo>
                  <a:lnTo>
                    <a:pt x="1126694" y="51396"/>
                  </a:lnTo>
                  <a:lnTo>
                    <a:pt x="1118972" y="52501"/>
                  </a:lnTo>
                  <a:lnTo>
                    <a:pt x="1055825" y="60821"/>
                  </a:lnTo>
                  <a:lnTo>
                    <a:pt x="1002527" y="66494"/>
                  </a:lnTo>
                  <a:lnTo>
                    <a:pt x="950995" y="70342"/>
                  </a:lnTo>
                  <a:lnTo>
                    <a:pt x="900829" y="72106"/>
                  </a:lnTo>
                  <a:lnTo>
                    <a:pt x="851627" y="71528"/>
                  </a:lnTo>
                  <a:lnTo>
                    <a:pt x="802990" y="68349"/>
                  </a:lnTo>
                  <a:lnTo>
                    <a:pt x="754517" y="62312"/>
                  </a:lnTo>
                  <a:lnTo>
                    <a:pt x="705809" y="53157"/>
                  </a:lnTo>
                  <a:lnTo>
                    <a:pt x="656464" y="40627"/>
                  </a:lnTo>
                  <a:lnTo>
                    <a:pt x="633897" y="34378"/>
                  </a:lnTo>
                  <a:lnTo>
                    <a:pt x="606066" y="27251"/>
                  </a:lnTo>
                  <a:lnTo>
                    <a:pt x="573433" y="19629"/>
                  </a:lnTo>
                  <a:lnTo>
                    <a:pt x="536460" y="11890"/>
                  </a:lnTo>
                  <a:lnTo>
                    <a:pt x="495608" y="4416"/>
                  </a:lnTo>
                  <a:lnTo>
                    <a:pt x="466982" y="0"/>
                  </a:lnTo>
                </a:path>
                <a:path w="1456690" h="72390">
                  <a:moveTo>
                    <a:pt x="83725" y="0"/>
                  </a:moveTo>
                  <a:lnTo>
                    <a:pt x="29622" y="11840"/>
                  </a:lnTo>
                  <a:lnTo>
                    <a:pt x="0" y="2063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0" y="0"/>
              <a:ext cx="1361398" cy="607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0"/>
              <a:ext cx="1353185" cy="55244"/>
            </a:xfrm>
            <a:custGeom>
              <a:avLst/>
              <a:gdLst/>
              <a:ahLst/>
              <a:cxnLst/>
              <a:rect l="l" t="t" r="r" b="b"/>
              <a:pathLst>
                <a:path w="1353185" h="55244">
                  <a:moveTo>
                    <a:pt x="0" y="388"/>
                  </a:moveTo>
                  <a:lnTo>
                    <a:pt x="1363" y="0"/>
                  </a:lnTo>
                </a:path>
                <a:path w="1353185" h="55244">
                  <a:moveTo>
                    <a:pt x="561440" y="0"/>
                  </a:moveTo>
                  <a:lnTo>
                    <a:pt x="591526" y="6832"/>
                  </a:lnTo>
                  <a:lnTo>
                    <a:pt x="621415" y="14339"/>
                  </a:lnTo>
                  <a:lnTo>
                    <a:pt x="645427" y="20904"/>
                  </a:lnTo>
                  <a:lnTo>
                    <a:pt x="694331" y="33203"/>
                  </a:lnTo>
                  <a:lnTo>
                    <a:pt x="742628" y="42202"/>
                  </a:lnTo>
                  <a:lnTo>
                    <a:pt x="790713" y="48154"/>
                  </a:lnTo>
                  <a:lnTo>
                    <a:pt x="838982" y="51311"/>
                  </a:lnTo>
                  <a:lnTo>
                    <a:pt x="887830" y="51927"/>
                  </a:lnTo>
                  <a:lnTo>
                    <a:pt x="937653" y="50254"/>
                  </a:lnTo>
                  <a:lnTo>
                    <a:pt x="988846" y="46547"/>
                  </a:lnTo>
                  <a:lnTo>
                    <a:pt x="1041805" y="41056"/>
                  </a:lnTo>
                  <a:lnTo>
                    <a:pt x="1096925" y="34036"/>
                  </a:lnTo>
                  <a:lnTo>
                    <a:pt x="1119976" y="30785"/>
                  </a:lnTo>
                  <a:lnTo>
                    <a:pt x="1132475" y="29032"/>
                  </a:lnTo>
                  <a:lnTo>
                    <a:pt x="1145034" y="27278"/>
                  </a:lnTo>
                  <a:lnTo>
                    <a:pt x="1157654" y="25522"/>
                  </a:lnTo>
                  <a:lnTo>
                    <a:pt x="1170331" y="23762"/>
                  </a:lnTo>
                  <a:lnTo>
                    <a:pt x="1219671" y="16881"/>
                  </a:lnTo>
                  <a:lnTo>
                    <a:pt x="1269722" y="9737"/>
                  </a:lnTo>
                  <a:lnTo>
                    <a:pt x="1320329" y="2190"/>
                  </a:lnTo>
                  <a:lnTo>
                    <a:pt x="1334132" y="0"/>
                  </a:lnTo>
                </a:path>
                <a:path w="1353185" h="55244">
                  <a:moveTo>
                    <a:pt x="1353183" y="0"/>
                  </a:moveTo>
                  <a:lnTo>
                    <a:pt x="1270866" y="12589"/>
                  </a:lnTo>
                  <a:lnTo>
                    <a:pt x="1220826" y="19735"/>
                  </a:lnTo>
                  <a:lnTo>
                    <a:pt x="1171500" y="26619"/>
                  </a:lnTo>
                  <a:lnTo>
                    <a:pt x="1158632" y="28408"/>
                  </a:lnTo>
                  <a:lnTo>
                    <a:pt x="1145823" y="30193"/>
                  </a:lnTo>
                  <a:lnTo>
                    <a:pt x="1133077" y="31975"/>
                  </a:lnTo>
                  <a:lnTo>
                    <a:pt x="1120395" y="33757"/>
                  </a:lnTo>
                  <a:lnTo>
                    <a:pt x="1112787" y="34785"/>
                  </a:lnTo>
                  <a:lnTo>
                    <a:pt x="1105218" y="35839"/>
                  </a:lnTo>
                  <a:lnTo>
                    <a:pt x="1097738" y="36906"/>
                  </a:lnTo>
                  <a:lnTo>
                    <a:pt x="1042370" y="43963"/>
                  </a:lnTo>
                  <a:lnTo>
                    <a:pt x="989191" y="49481"/>
                  </a:lnTo>
                  <a:lnTo>
                    <a:pt x="937801" y="53206"/>
                  </a:lnTo>
                  <a:lnTo>
                    <a:pt x="887798" y="54885"/>
                  </a:lnTo>
                  <a:lnTo>
                    <a:pt x="838784" y="54266"/>
                  </a:lnTo>
                  <a:lnTo>
                    <a:pt x="790358" y="51095"/>
                  </a:lnTo>
                  <a:lnTo>
                    <a:pt x="742118" y="45121"/>
                  </a:lnTo>
                  <a:lnTo>
                    <a:pt x="693667" y="36090"/>
                  </a:lnTo>
                  <a:lnTo>
                    <a:pt x="644602" y="23749"/>
                  </a:lnTo>
                  <a:lnTo>
                    <a:pt x="620656" y="17199"/>
                  </a:lnTo>
                  <a:lnTo>
                    <a:pt x="590850" y="9707"/>
                  </a:lnTo>
                  <a:lnTo>
                    <a:pt x="555733" y="1724"/>
                  </a:lnTo>
                  <a:lnTo>
                    <a:pt x="547160" y="0"/>
                  </a:lnTo>
                </a:path>
                <a:path w="1353185" h="55244">
                  <a:moveTo>
                    <a:pt x="12007" y="0"/>
                  </a:moveTo>
                  <a:lnTo>
                    <a:pt x="0" y="3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3300" y="0"/>
              <a:ext cx="667960" cy="489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807" y="0"/>
              <a:ext cx="619125" cy="37465"/>
            </a:xfrm>
            <a:custGeom>
              <a:avLst/>
              <a:gdLst/>
              <a:ahLst/>
              <a:cxnLst/>
              <a:rect l="l" t="t" r="r" b="b"/>
              <a:pathLst>
                <a:path w="619125" h="37465">
                  <a:moveTo>
                    <a:pt x="11266" y="0"/>
                  </a:moveTo>
                  <a:lnTo>
                    <a:pt x="72993" y="15658"/>
                  </a:lnTo>
                  <a:lnTo>
                    <a:pt x="121041" y="24535"/>
                  </a:lnTo>
                  <a:lnTo>
                    <a:pt x="168889" y="30421"/>
                  </a:lnTo>
                  <a:lnTo>
                    <a:pt x="216929" y="33565"/>
                  </a:lnTo>
                  <a:lnTo>
                    <a:pt x="265555" y="34216"/>
                  </a:lnTo>
                  <a:lnTo>
                    <a:pt x="315159" y="32621"/>
                  </a:lnTo>
                  <a:lnTo>
                    <a:pt x="366133" y="29030"/>
                  </a:lnTo>
                  <a:lnTo>
                    <a:pt x="418872" y="23691"/>
                  </a:lnTo>
                  <a:lnTo>
                    <a:pt x="473767" y="16853"/>
                  </a:lnTo>
                  <a:lnTo>
                    <a:pt x="496703" y="13716"/>
                  </a:lnTo>
                  <a:lnTo>
                    <a:pt x="510007" y="11898"/>
                  </a:lnTo>
                  <a:lnTo>
                    <a:pt x="523380" y="10080"/>
                  </a:lnTo>
                  <a:lnTo>
                    <a:pt x="536819" y="8258"/>
                  </a:lnTo>
                  <a:lnTo>
                    <a:pt x="550323" y="6426"/>
                  </a:lnTo>
                  <a:lnTo>
                    <a:pt x="597616" y="0"/>
                  </a:lnTo>
                </a:path>
                <a:path w="619125" h="37465">
                  <a:moveTo>
                    <a:pt x="619042" y="0"/>
                  </a:moveTo>
                  <a:lnTo>
                    <a:pt x="599878" y="2666"/>
                  </a:lnTo>
                  <a:lnTo>
                    <a:pt x="550882" y="9322"/>
                  </a:lnTo>
                  <a:lnTo>
                    <a:pt x="537330" y="11158"/>
                  </a:lnTo>
                  <a:lnTo>
                    <a:pt x="523845" y="12989"/>
                  </a:lnTo>
                  <a:lnTo>
                    <a:pt x="510428" y="14815"/>
                  </a:lnTo>
                  <a:lnTo>
                    <a:pt x="497084" y="16637"/>
                  </a:lnTo>
                  <a:lnTo>
                    <a:pt x="474148" y="19837"/>
                  </a:lnTo>
                  <a:lnTo>
                    <a:pt x="427643" y="25753"/>
                  </a:lnTo>
                  <a:lnTo>
                    <a:pt x="380332" y="30891"/>
                  </a:lnTo>
                  <a:lnTo>
                    <a:pt x="332178" y="34790"/>
                  </a:lnTo>
                  <a:lnTo>
                    <a:pt x="283145" y="36990"/>
                  </a:lnTo>
                  <a:lnTo>
                    <a:pt x="233197" y="37031"/>
                  </a:lnTo>
                  <a:lnTo>
                    <a:pt x="182299" y="34450"/>
                  </a:lnTo>
                  <a:lnTo>
                    <a:pt x="130414" y="28787"/>
                  </a:lnTo>
                  <a:lnTo>
                    <a:pt x="77506" y="19583"/>
                  </a:lnTo>
                  <a:lnTo>
                    <a:pt x="23539" y="6375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5235" y="0"/>
              <a:ext cx="513205" cy="241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6712" y="0"/>
              <a:ext cx="419100" cy="19050"/>
            </a:xfrm>
            <a:custGeom>
              <a:avLst/>
              <a:gdLst/>
              <a:ahLst/>
              <a:cxnLst/>
              <a:rect l="l" t="t" r="r" b="b"/>
              <a:pathLst>
                <a:path w="419100" h="19050">
                  <a:moveTo>
                    <a:pt x="14583" y="0"/>
                  </a:moveTo>
                  <a:lnTo>
                    <a:pt x="59893" y="7809"/>
                  </a:lnTo>
                  <a:lnTo>
                    <a:pt x="111377" y="13390"/>
                  </a:lnTo>
                  <a:lnTo>
                    <a:pt x="161897" y="15955"/>
                  </a:lnTo>
                  <a:lnTo>
                    <a:pt x="211487" y="15956"/>
                  </a:lnTo>
                  <a:lnTo>
                    <a:pt x="260179" y="13843"/>
                  </a:lnTo>
                  <a:lnTo>
                    <a:pt x="308007" y="10066"/>
                  </a:lnTo>
                  <a:lnTo>
                    <a:pt x="355005" y="5077"/>
                  </a:lnTo>
                  <a:lnTo>
                    <a:pt x="395799" y="0"/>
                  </a:lnTo>
                </a:path>
                <a:path w="419100" h="19050">
                  <a:moveTo>
                    <a:pt x="418550" y="0"/>
                  </a:moveTo>
                  <a:lnTo>
                    <a:pt x="355258" y="8065"/>
                  </a:lnTo>
                  <a:lnTo>
                    <a:pt x="308131" y="13056"/>
                  </a:lnTo>
                  <a:lnTo>
                    <a:pt x="260172" y="16829"/>
                  </a:lnTo>
                  <a:lnTo>
                    <a:pt x="211348" y="18935"/>
                  </a:lnTo>
                  <a:lnTo>
                    <a:pt x="161626" y="18920"/>
                  </a:lnTo>
                  <a:lnTo>
                    <a:pt x="110973" y="16334"/>
                  </a:lnTo>
                  <a:lnTo>
                    <a:pt x="59357" y="10723"/>
                  </a:lnTo>
                  <a:lnTo>
                    <a:pt x="6743" y="1636"/>
                  </a:lnTo>
                  <a:lnTo>
                    <a:pt x="0" y="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8797" y="0"/>
              <a:ext cx="138943" cy="1147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7757" y="0"/>
              <a:ext cx="66040" cy="635"/>
            </a:xfrm>
            <a:custGeom>
              <a:avLst/>
              <a:gdLst/>
              <a:ahLst/>
              <a:cxnLst/>
              <a:rect l="l" t="t" r="r" b="b"/>
              <a:pathLst>
                <a:path w="66040" h="635">
                  <a:moveTo>
                    <a:pt x="-3251" y="203"/>
                  </a:moveTo>
                  <a:lnTo>
                    <a:pt x="69184" y="203"/>
                  </a:lnTo>
                </a:path>
              </a:pathLst>
            </a:custGeom>
            <a:ln w="69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0"/>
              <a:ext cx="2000" cy="102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0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5" h="1270">
                  <a:moveTo>
                    <a:pt x="222" y="0"/>
                  </a:moveTo>
                  <a:lnTo>
                    <a:pt x="0" y="10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0"/>
              <a:ext cx="24868" cy="20095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0" y="0"/>
              <a:ext cx="24130" cy="194945"/>
            </a:xfrm>
            <a:custGeom>
              <a:avLst/>
              <a:gdLst/>
              <a:ahLst/>
              <a:cxnLst/>
              <a:rect l="l" t="t" r="r" b="b"/>
              <a:pathLst>
                <a:path w="24130" h="194945">
                  <a:moveTo>
                    <a:pt x="0" y="173342"/>
                  </a:moveTo>
                  <a:lnTo>
                    <a:pt x="1660" y="160754"/>
                  </a:lnTo>
                  <a:lnTo>
                    <a:pt x="3802" y="142089"/>
                  </a:lnTo>
                  <a:lnTo>
                    <a:pt x="5721" y="123540"/>
                  </a:lnTo>
                  <a:lnTo>
                    <a:pt x="7514" y="105206"/>
                  </a:lnTo>
                  <a:lnTo>
                    <a:pt x="9834" y="81710"/>
                  </a:lnTo>
                  <a:lnTo>
                    <a:pt x="12404" y="57861"/>
                  </a:lnTo>
                  <a:lnTo>
                    <a:pt x="15440" y="33697"/>
                  </a:lnTo>
                  <a:lnTo>
                    <a:pt x="19160" y="9258"/>
                  </a:lnTo>
                  <a:lnTo>
                    <a:pt x="21061" y="0"/>
                  </a:lnTo>
                </a:path>
                <a:path w="24130" h="194945">
                  <a:moveTo>
                    <a:pt x="24110" y="0"/>
                  </a:moveTo>
                  <a:lnTo>
                    <a:pt x="15385" y="58078"/>
                  </a:lnTo>
                  <a:lnTo>
                    <a:pt x="10511" y="105219"/>
                  </a:lnTo>
                  <a:lnTo>
                    <a:pt x="8707" y="123641"/>
                  </a:lnTo>
                  <a:lnTo>
                    <a:pt x="6771" y="142284"/>
                  </a:lnTo>
                  <a:lnTo>
                    <a:pt x="4607" y="161051"/>
                  </a:lnTo>
                  <a:lnTo>
                    <a:pt x="2117" y="179844"/>
                  </a:lnTo>
                  <a:lnTo>
                    <a:pt x="894" y="188360"/>
                  </a:lnTo>
                  <a:lnTo>
                    <a:pt x="0" y="1944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0" y="0"/>
              <a:ext cx="48938" cy="3144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48260" cy="312420"/>
            </a:xfrm>
            <a:custGeom>
              <a:avLst/>
              <a:gdLst/>
              <a:ahLst/>
              <a:cxnLst/>
              <a:rect l="l" t="t" r="r" b="b"/>
              <a:pathLst>
                <a:path w="48260" h="312420">
                  <a:moveTo>
                    <a:pt x="0" y="299447"/>
                  </a:moveTo>
                  <a:lnTo>
                    <a:pt x="17006" y="213613"/>
                  </a:lnTo>
                  <a:lnTo>
                    <a:pt x="24879" y="160595"/>
                  </a:lnTo>
                  <a:lnTo>
                    <a:pt x="31014" y="105194"/>
                  </a:lnTo>
                  <a:lnTo>
                    <a:pt x="33459" y="81688"/>
                  </a:lnTo>
                  <a:lnTo>
                    <a:pt x="36153" y="57830"/>
                  </a:lnTo>
                  <a:lnTo>
                    <a:pt x="39306" y="33661"/>
                  </a:lnTo>
                  <a:lnTo>
                    <a:pt x="43130" y="9220"/>
                  </a:lnTo>
                  <a:lnTo>
                    <a:pt x="45055" y="0"/>
                  </a:lnTo>
                </a:path>
                <a:path w="48260" h="312420">
                  <a:moveTo>
                    <a:pt x="48106" y="0"/>
                  </a:moveTo>
                  <a:lnTo>
                    <a:pt x="39101" y="58173"/>
                  </a:lnTo>
                  <a:lnTo>
                    <a:pt x="33973" y="105435"/>
                  </a:lnTo>
                  <a:lnTo>
                    <a:pt x="32076" y="123757"/>
                  </a:lnTo>
                  <a:lnTo>
                    <a:pt x="30055" y="142293"/>
                  </a:lnTo>
                  <a:lnTo>
                    <a:pt x="24019" y="188153"/>
                  </a:lnTo>
                  <a:lnTo>
                    <a:pt x="20079" y="213359"/>
                  </a:lnTo>
                  <a:lnTo>
                    <a:pt x="19864" y="214693"/>
                  </a:lnTo>
                  <a:lnTo>
                    <a:pt x="10742" y="266944"/>
                  </a:lnTo>
                  <a:lnTo>
                    <a:pt x="0" y="3124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0"/>
              <a:ext cx="73785" cy="38116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0"/>
              <a:ext cx="72390" cy="372745"/>
            </a:xfrm>
            <a:custGeom>
              <a:avLst/>
              <a:gdLst/>
              <a:ahLst/>
              <a:cxnLst/>
              <a:rect l="l" t="t" r="r" b="b"/>
              <a:pathLst>
                <a:path w="72390" h="372745">
                  <a:moveTo>
                    <a:pt x="0" y="366524"/>
                  </a:moveTo>
                  <a:lnTo>
                    <a:pt x="18968" y="315855"/>
                  </a:lnTo>
                  <a:lnTo>
                    <a:pt x="30760" y="266471"/>
                  </a:lnTo>
                  <a:lnTo>
                    <a:pt x="39912" y="214744"/>
                  </a:lnTo>
                  <a:lnTo>
                    <a:pt x="40255" y="212661"/>
                  </a:lnTo>
                  <a:lnTo>
                    <a:pt x="41641" y="204334"/>
                  </a:lnTo>
                  <a:lnTo>
                    <a:pt x="48148" y="160517"/>
                  </a:lnTo>
                  <a:lnTo>
                    <a:pt x="54542" y="105435"/>
                  </a:lnTo>
                  <a:lnTo>
                    <a:pt x="57122" y="81861"/>
                  </a:lnTo>
                  <a:lnTo>
                    <a:pt x="59949" y="57937"/>
                  </a:lnTo>
                  <a:lnTo>
                    <a:pt x="63229" y="33708"/>
                  </a:lnTo>
                  <a:lnTo>
                    <a:pt x="67166" y="9220"/>
                  </a:lnTo>
                  <a:lnTo>
                    <a:pt x="69119" y="0"/>
                  </a:lnTo>
                </a:path>
                <a:path w="72390" h="372745">
                  <a:moveTo>
                    <a:pt x="72163" y="0"/>
                  </a:moveTo>
                  <a:lnTo>
                    <a:pt x="62884" y="58361"/>
                  </a:lnTo>
                  <a:lnTo>
                    <a:pt x="57489" y="105829"/>
                  </a:lnTo>
                  <a:lnTo>
                    <a:pt x="55507" y="124024"/>
                  </a:lnTo>
                  <a:lnTo>
                    <a:pt x="53406" y="142428"/>
                  </a:lnTo>
                  <a:lnTo>
                    <a:pt x="47207" y="187985"/>
                  </a:lnTo>
                  <a:lnTo>
                    <a:pt x="33718" y="266952"/>
                  </a:lnTo>
                  <a:lnTo>
                    <a:pt x="21844" y="316660"/>
                  </a:lnTo>
                  <a:lnTo>
                    <a:pt x="4015" y="365365"/>
                  </a:lnTo>
                  <a:lnTo>
                    <a:pt x="0" y="37263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0" y="0"/>
              <a:ext cx="98723" cy="4149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0" y="0"/>
              <a:ext cx="96520" cy="413384"/>
            </a:xfrm>
            <a:custGeom>
              <a:avLst/>
              <a:gdLst/>
              <a:ahLst/>
              <a:cxnLst/>
              <a:rect l="l" t="t" r="r" b="b"/>
              <a:pathLst>
                <a:path w="96520" h="413384">
                  <a:moveTo>
                    <a:pt x="0" y="407264"/>
                  </a:moveTo>
                  <a:lnTo>
                    <a:pt x="24094" y="363958"/>
                  </a:lnTo>
                  <a:lnTo>
                    <a:pt x="41845" y="315912"/>
                  </a:lnTo>
                  <a:lnTo>
                    <a:pt x="53705" y="266856"/>
                  </a:lnTo>
                  <a:lnTo>
                    <a:pt x="62924" y="215493"/>
                  </a:lnTo>
                  <a:lnTo>
                    <a:pt x="71484" y="160532"/>
                  </a:lnTo>
                  <a:lnTo>
                    <a:pt x="78101" y="105867"/>
                  </a:lnTo>
                  <a:lnTo>
                    <a:pt x="80821" y="82193"/>
                  </a:lnTo>
                  <a:lnTo>
                    <a:pt x="83784" y="58165"/>
                  </a:lnTo>
                  <a:lnTo>
                    <a:pt x="87195" y="33833"/>
                  </a:lnTo>
                  <a:lnTo>
                    <a:pt x="91258" y="9245"/>
                  </a:lnTo>
                  <a:lnTo>
                    <a:pt x="93246" y="0"/>
                  </a:lnTo>
                </a:path>
                <a:path w="96520" h="413384">
                  <a:moveTo>
                    <a:pt x="96282" y="0"/>
                  </a:moveTo>
                  <a:lnTo>
                    <a:pt x="86776" y="58259"/>
                  </a:lnTo>
                  <a:lnTo>
                    <a:pt x="81136" y="105600"/>
                  </a:lnTo>
                  <a:lnTo>
                    <a:pt x="79053" y="123824"/>
                  </a:lnTo>
                  <a:lnTo>
                    <a:pt x="76847" y="142252"/>
                  </a:lnTo>
                  <a:lnTo>
                    <a:pt x="70420" y="187820"/>
                  </a:lnTo>
                  <a:lnTo>
                    <a:pt x="56603" y="267630"/>
                  </a:lnTo>
                  <a:lnTo>
                    <a:pt x="44671" y="316928"/>
                  </a:lnTo>
                  <a:lnTo>
                    <a:pt x="26791" y="365245"/>
                  </a:lnTo>
                  <a:lnTo>
                    <a:pt x="0" y="4133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0" y="0"/>
              <a:ext cx="121004" cy="45038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0" y="0"/>
              <a:ext cx="120650" cy="445770"/>
            </a:xfrm>
            <a:custGeom>
              <a:avLst/>
              <a:gdLst/>
              <a:ahLst/>
              <a:cxnLst/>
              <a:rect l="l" t="t" r="r" b="b"/>
              <a:pathLst>
                <a:path w="120650" h="445770">
                  <a:moveTo>
                    <a:pt x="0" y="440192"/>
                  </a:moveTo>
                  <a:lnTo>
                    <a:pt x="46951" y="363645"/>
                  </a:lnTo>
                  <a:lnTo>
                    <a:pt x="64786" y="315807"/>
                  </a:lnTo>
                  <a:lnTo>
                    <a:pt x="76722" y="266964"/>
                  </a:lnTo>
                  <a:lnTo>
                    <a:pt x="86022" y="215823"/>
                  </a:lnTo>
                  <a:lnTo>
                    <a:pt x="94837" y="160451"/>
                  </a:lnTo>
                  <a:lnTo>
                    <a:pt x="101706" y="105905"/>
                  </a:lnTo>
                  <a:lnTo>
                    <a:pt x="104552" y="82208"/>
                  </a:lnTo>
                  <a:lnTo>
                    <a:pt x="107639" y="58166"/>
                  </a:lnTo>
                  <a:lnTo>
                    <a:pt x="111166" y="33828"/>
                  </a:lnTo>
                  <a:lnTo>
                    <a:pt x="115333" y="9245"/>
                  </a:lnTo>
                  <a:lnTo>
                    <a:pt x="117355" y="0"/>
                  </a:lnTo>
                </a:path>
                <a:path w="120650" h="445770">
                  <a:moveTo>
                    <a:pt x="120406" y="0"/>
                  </a:moveTo>
                  <a:lnTo>
                    <a:pt x="110577" y="58608"/>
                  </a:lnTo>
                  <a:lnTo>
                    <a:pt x="104640" y="106286"/>
                  </a:lnTo>
                  <a:lnTo>
                    <a:pt x="102486" y="124307"/>
                  </a:lnTo>
                  <a:lnTo>
                    <a:pt x="100219" y="142530"/>
                  </a:lnTo>
                  <a:lnTo>
                    <a:pt x="93685" y="187690"/>
                  </a:lnTo>
                  <a:lnTo>
                    <a:pt x="79583" y="267876"/>
                  </a:lnTo>
                  <a:lnTo>
                    <a:pt x="67584" y="316922"/>
                  </a:lnTo>
                  <a:lnTo>
                    <a:pt x="49637" y="365005"/>
                  </a:lnTo>
                  <a:lnTo>
                    <a:pt x="22458" y="413448"/>
                  </a:lnTo>
                  <a:lnTo>
                    <a:pt x="0" y="4454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0" y="0"/>
              <a:ext cx="145943" cy="48300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0" y="0"/>
              <a:ext cx="144780" cy="476250"/>
            </a:xfrm>
            <a:custGeom>
              <a:avLst/>
              <a:gdLst/>
              <a:ahLst/>
              <a:cxnLst/>
              <a:rect l="l" t="t" r="r" b="b"/>
              <a:pathLst>
                <a:path w="144780" h="476250">
                  <a:moveTo>
                    <a:pt x="0" y="470890"/>
                  </a:moveTo>
                  <a:lnTo>
                    <a:pt x="42718" y="411327"/>
                  </a:lnTo>
                  <a:lnTo>
                    <a:pt x="69768" y="363464"/>
                  </a:lnTo>
                  <a:lnTo>
                    <a:pt x="87654" y="315918"/>
                  </a:lnTo>
                  <a:lnTo>
                    <a:pt x="99640" y="267391"/>
                  </a:lnTo>
                  <a:lnTo>
                    <a:pt x="108987" y="216585"/>
                  </a:lnTo>
                  <a:lnTo>
                    <a:pt x="115337" y="178599"/>
                  </a:lnTo>
                  <a:lnTo>
                    <a:pt x="123040" y="124043"/>
                  </a:lnTo>
                  <a:lnTo>
                    <a:pt x="125281" y="106108"/>
                  </a:lnTo>
                  <a:lnTo>
                    <a:pt x="128263" y="82381"/>
                  </a:lnTo>
                  <a:lnTo>
                    <a:pt x="131487" y="58308"/>
                  </a:lnTo>
                  <a:lnTo>
                    <a:pt x="135141" y="33945"/>
                  </a:lnTo>
                  <a:lnTo>
                    <a:pt x="139416" y="9347"/>
                  </a:lnTo>
                  <a:lnTo>
                    <a:pt x="141488" y="0"/>
                  </a:lnTo>
                </a:path>
                <a:path w="144780" h="476250">
                  <a:moveTo>
                    <a:pt x="144520" y="0"/>
                  </a:moveTo>
                  <a:lnTo>
                    <a:pt x="134419" y="58726"/>
                  </a:lnTo>
                  <a:lnTo>
                    <a:pt x="128228" y="106425"/>
                  </a:lnTo>
                  <a:lnTo>
                    <a:pt x="125979" y="124391"/>
                  </a:lnTo>
                  <a:lnTo>
                    <a:pt x="123621" y="142560"/>
                  </a:lnTo>
                  <a:lnTo>
                    <a:pt x="116903" y="187584"/>
                  </a:lnTo>
                  <a:lnTo>
                    <a:pt x="102446" y="268515"/>
                  </a:lnTo>
                  <a:lnTo>
                    <a:pt x="90388" y="317172"/>
                  </a:lnTo>
                  <a:lnTo>
                    <a:pt x="72386" y="364891"/>
                  </a:lnTo>
                  <a:lnTo>
                    <a:pt x="45157" y="412991"/>
                  </a:lnTo>
                  <a:lnTo>
                    <a:pt x="8252" y="465229"/>
                  </a:lnTo>
                  <a:lnTo>
                    <a:pt x="0" y="4757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0" y="0"/>
              <a:ext cx="170865" cy="50959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0" y="0"/>
              <a:ext cx="168910" cy="503555"/>
            </a:xfrm>
            <a:custGeom>
              <a:avLst/>
              <a:gdLst/>
              <a:ahLst/>
              <a:cxnLst/>
              <a:rect l="l" t="t" r="r" b="b"/>
              <a:pathLst>
                <a:path w="168910" h="503555">
                  <a:moveTo>
                    <a:pt x="0" y="498741"/>
                  </a:moveTo>
                  <a:lnTo>
                    <a:pt x="28322" y="462960"/>
                  </a:lnTo>
                  <a:lnTo>
                    <a:pt x="65385" y="410895"/>
                  </a:lnTo>
                  <a:lnTo>
                    <a:pt x="92499" y="363324"/>
                  </a:lnTo>
                  <a:lnTo>
                    <a:pt x="110447" y="316083"/>
                  </a:lnTo>
                  <a:lnTo>
                    <a:pt x="122491" y="267881"/>
                  </a:lnTo>
                  <a:lnTo>
                    <a:pt x="131895" y="217423"/>
                  </a:lnTo>
                  <a:lnTo>
                    <a:pt x="138461" y="179044"/>
                  </a:lnTo>
                  <a:lnTo>
                    <a:pt x="146426" y="124425"/>
                  </a:lnTo>
                  <a:lnTo>
                    <a:pt x="148748" y="106616"/>
                  </a:lnTo>
                  <a:lnTo>
                    <a:pt x="151878" y="82775"/>
                  </a:lnTo>
                  <a:lnTo>
                    <a:pt x="155239" y="58592"/>
                  </a:lnTo>
                  <a:lnTo>
                    <a:pt x="159023" y="34126"/>
                  </a:lnTo>
                  <a:lnTo>
                    <a:pt x="163417" y="9435"/>
                  </a:lnTo>
                  <a:lnTo>
                    <a:pt x="165533" y="0"/>
                  </a:lnTo>
                </a:path>
                <a:path w="168910" h="503555">
                  <a:moveTo>
                    <a:pt x="168565" y="0"/>
                  </a:moveTo>
                  <a:lnTo>
                    <a:pt x="158186" y="58924"/>
                  </a:lnTo>
                  <a:lnTo>
                    <a:pt x="151733" y="106768"/>
                  </a:lnTo>
                  <a:lnTo>
                    <a:pt x="149404" y="124639"/>
                  </a:lnTo>
                  <a:lnTo>
                    <a:pt x="146964" y="142709"/>
                  </a:lnTo>
                  <a:lnTo>
                    <a:pt x="140069" y="187513"/>
                  </a:lnTo>
                  <a:lnTo>
                    <a:pt x="125295" y="268937"/>
                  </a:lnTo>
                  <a:lnTo>
                    <a:pt x="113188" y="317296"/>
                  </a:lnTo>
                  <a:lnTo>
                    <a:pt x="95128" y="364731"/>
                  </a:lnTo>
                  <a:lnTo>
                    <a:pt x="67824" y="412559"/>
                  </a:lnTo>
                  <a:lnTo>
                    <a:pt x="30731" y="464706"/>
                  </a:lnTo>
                  <a:lnTo>
                    <a:pt x="0" y="5035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0" y="0"/>
              <a:ext cx="192888" cy="53973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0"/>
              <a:ext cx="193040" cy="528320"/>
            </a:xfrm>
            <a:custGeom>
              <a:avLst/>
              <a:gdLst/>
              <a:ahLst/>
              <a:cxnLst/>
              <a:rect l="l" t="t" r="r" b="b"/>
              <a:pathLst>
                <a:path w="193040" h="528320">
                  <a:moveTo>
                    <a:pt x="0" y="523802"/>
                  </a:moveTo>
                  <a:lnTo>
                    <a:pt x="50699" y="462447"/>
                  </a:lnTo>
                  <a:lnTo>
                    <a:pt x="87967" y="410463"/>
                  </a:lnTo>
                  <a:lnTo>
                    <a:pt x="115137" y="363188"/>
                  </a:lnTo>
                  <a:lnTo>
                    <a:pt x="133138" y="316250"/>
                  </a:lnTo>
                  <a:lnTo>
                    <a:pt x="145239" y="268362"/>
                  </a:lnTo>
                  <a:lnTo>
                    <a:pt x="154706" y="218236"/>
                  </a:lnTo>
                  <a:lnTo>
                    <a:pt x="161348" y="180149"/>
                  </a:lnTo>
                  <a:lnTo>
                    <a:pt x="169709" y="124767"/>
                  </a:lnTo>
                  <a:lnTo>
                    <a:pt x="172105" y="107111"/>
                  </a:lnTo>
                  <a:lnTo>
                    <a:pt x="175381" y="83167"/>
                  </a:lnTo>
                  <a:lnTo>
                    <a:pt x="178891" y="58883"/>
                  </a:lnTo>
                  <a:lnTo>
                    <a:pt x="182819" y="34313"/>
                  </a:lnTo>
                  <a:lnTo>
                    <a:pt x="187345" y="9512"/>
                  </a:lnTo>
                  <a:lnTo>
                    <a:pt x="189509" y="0"/>
                  </a:lnTo>
                </a:path>
                <a:path w="193040" h="528320">
                  <a:moveTo>
                    <a:pt x="192521" y="0"/>
                  </a:moveTo>
                  <a:lnTo>
                    <a:pt x="181812" y="59272"/>
                  </a:lnTo>
                  <a:lnTo>
                    <a:pt x="175064" y="107365"/>
                  </a:lnTo>
                  <a:lnTo>
                    <a:pt x="172662" y="125071"/>
                  </a:lnTo>
                  <a:lnTo>
                    <a:pt x="170155" y="142973"/>
                  </a:lnTo>
                  <a:lnTo>
                    <a:pt x="163127" y="187429"/>
                  </a:lnTo>
                  <a:lnTo>
                    <a:pt x="148126" y="269148"/>
                  </a:lnTo>
                  <a:lnTo>
                    <a:pt x="135957" y="317283"/>
                  </a:lnTo>
                  <a:lnTo>
                    <a:pt x="117822" y="364504"/>
                  </a:lnTo>
                  <a:lnTo>
                    <a:pt x="90418" y="412127"/>
                  </a:lnTo>
                  <a:lnTo>
                    <a:pt x="53066" y="464268"/>
                  </a:lnTo>
                  <a:lnTo>
                    <a:pt x="17768" y="508657"/>
                  </a:lnTo>
                  <a:lnTo>
                    <a:pt x="0" y="5282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0" y="0"/>
              <a:ext cx="217595" cy="55565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0" y="0"/>
              <a:ext cx="216535" cy="551815"/>
            </a:xfrm>
            <a:custGeom>
              <a:avLst/>
              <a:gdLst/>
              <a:ahLst/>
              <a:cxnLst/>
              <a:rect l="l" t="t" r="r" b="b"/>
              <a:pathLst>
                <a:path w="216535" h="551815">
                  <a:moveTo>
                    <a:pt x="0" y="547116"/>
                  </a:moveTo>
                  <a:lnTo>
                    <a:pt x="37637" y="506192"/>
                  </a:lnTo>
                  <a:lnTo>
                    <a:pt x="72931" y="461996"/>
                  </a:lnTo>
                  <a:lnTo>
                    <a:pt x="110390" y="410032"/>
                  </a:lnTo>
                  <a:lnTo>
                    <a:pt x="137634" y="363041"/>
                  </a:lnTo>
                  <a:lnTo>
                    <a:pt x="155706" y="316406"/>
                  </a:lnTo>
                  <a:lnTo>
                    <a:pt x="167874" y="268845"/>
                  </a:lnTo>
                  <a:lnTo>
                    <a:pt x="177408" y="219075"/>
                  </a:lnTo>
                  <a:lnTo>
                    <a:pt x="178716" y="211849"/>
                  </a:lnTo>
                  <a:lnTo>
                    <a:pt x="179961" y="205118"/>
                  </a:lnTo>
                  <a:lnTo>
                    <a:pt x="181142" y="198348"/>
                  </a:lnTo>
                  <a:lnTo>
                    <a:pt x="182336" y="191503"/>
                  </a:lnTo>
                  <a:lnTo>
                    <a:pt x="184622" y="178409"/>
                  </a:lnTo>
                  <a:lnTo>
                    <a:pt x="187587" y="160592"/>
                  </a:lnTo>
                  <a:lnTo>
                    <a:pt x="190332" y="142741"/>
                  </a:lnTo>
                  <a:lnTo>
                    <a:pt x="192918" y="124967"/>
                  </a:lnTo>
                  <a:lnTo>
                    <a:pt x="195404" y="107378"/>
                  </a:lnTo>
                  <a:lnTo>
                    <a:pt x="198798" y="83395"/>
                  </a:lnTo>
                  <a:lnTo>
                    <a:pt x="202429" y="59074"/>
                  </a:lnTo>
                  <a:lnTo>
                    <a:pt x="206472" y="34476"/>
                  </a:lnTo>
                  <a:lnTo>
                    <a:pt x="211101" y="9665"/>
                  </a:lnTo>
                  <a:lnTo>
                    <a:pt x="213333" y="0"/>
                  </a:lnTo>
                </a:path>
                <a:path w="216535" h="551815">
                  <a:moveTo>
                    <a:pt x="216372" y="0"/>
                  </a:moveTo>
                  <a:lnTo>
                    <a:pt x="205359" y="59466"/>
                  </a:lnTo>
                  <a:lnTo>
                    <a:pt x="198338" y="107632"/>
                  </a:lnTo>
                  <a:lnTo>
                    <a:pt x="195847" y="125264"/>
                  </a:lnTo>
                  <a:lnTo>
                    <a:pt x="193250" y="143092"/>
                  </a:lnTo>
                  <a:lnTo>
                    <a:pt x="190489" y="161009"/>
                  </a:lnTo>
                  <a:lnTo>
                    <a:pt x="187505" y="178905"/>
                  </a:lnTo>
                  <a:lnTo>
                    <a:pt x="185981" y="187680"/>
                  </a:lnTo>
                  <a:lnTo>
                    <a:pt x="184533" y="195999"/>
                  </a:lnTo>
                  <a:lnTo>
                    <a:pt x="183111" y="204203"/>
                  </a:lnTo>
                  <a:lnTo>
                    <a:pt x="170754" y="269629"/>
                  </a:lnTo>
                  <a:lnTo>
                    <a:pt x="158515" y="317449"/>
                  </a:lnTo>
                  <a:lnTo>
                    <a:pt x="140312" y="364383"/>
                  </a:lnTo>
                  <a:lnTo>
                    <a:pt x="112841" y="411747"/>
                  </a:lnTo>
                  <a:lnTo>
                    <a:pt x="75302" y="463812"/>
                  </a:lnTo>
                  <a:lnTo>
                    <a:pt x="39901" y="508122"/>
                  </a:lnTo>
                  <a:lnTo>
                    <a:pt x="5644" y="545844"/>
                  </a:lnTo>
                  <a:lnTo>
                    <a:pt x="0" y="55119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0" y="0"/>
              <a:ext cx="242190" cy="57379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0"/>
              <a:ext cx="240665" cy="571500"/>
            </a:xfrm>
            <a:custGeom>
              <a:avLst/>
              <a:gdLst/>
              <a:ahLst/>
              <a:cxnLst/>
              <a:rect l="l" t="t" r="r" b="b"/>
              <a:pathLst>
                <a:path w="240665" h="571500">
                  <a:moveTo>
                    <a:pt x="0" y="567269"/>
                  </a:moveTo>
                  <a:lnTo>
                    <a:pt x="59600" y="505658"/>
                  </a:lnTo>
                  <a:lnTo>
                    <a:pt x="95004" y="461544"/>
                  </a:lnTo>
                  <a:lnTo>
                    <a:pt x="132659" y="409663"/>
                  </a:lnTo>
                  <a:lnTo>
                    <a:pt x="160001" y="362901"/>
                  </a:lnTo>
                  <a:lnTo>
                    <a:pt x="178150" y="316512"/>
                  </a:lnTo>
                  <a:lnTo>
                    <a:pt x="190384" y="269214"/>
                  </a:lnTo>
                  <a:lnTo>
                    <a:pt x="199981" y="219722"/>
                  </a:lnTo>
                  <a:lnTo>
                    <a:pt x="201429" y="211785"/>
                  </a:lnTo>
                  <a:lnTo>
                    <a:pt x="202750" y="204597"/>
                  </a:lnTo>
                  <a:lnTo>
                    <a:pt x="204033" y="197319"/>
                  </a:lnTo>
                  <a:lnTo>
                    <a:pt x="205341" y="189979"/>
                  </a:lnTo>
                  <a:lnTo>
                    <a:pt x="207398" y="178371"/>
                  </a:lnTo>
                  <a:lnTo>
                    <a:pt x="210427" y="160668"/>
                  </a:lnTo>
                  <a:lnTo>
                    <a:pt x="213245" y="142930"/>
                  </a:lnTo>
                  <a:lnTo>
                    <a:pt x="215908" y="125266"/>
                  </a:lnTo>
                  <a:lnTo>
                    <a:pt x="218473" y="107784"/>
                  </a:lnTo>
                  <a:lnTo>
                    <a:pt x="222016" y="83733"/>
                  </a:lnTo>
                  <a:lnTo>
                    <a:pt x="225789" y="59342"/>
                  </a:lnTo>
                  <a:lnTo>
                    <a:pt x="229965" y="34677"/>
                  </a:lnTo>
                  <a:lnTo>
                    <a:pt x="234716" y="9804"/>
                  </a:lnTo>
                  <a:lnTo>
                    <a:pt x="237013" y="0"/>
                  </a:lnTo>
                </a:path>
                <a:path w="240665" h="571500">
                  <a:moveTo>
                    <a:pt x="240090" y="0"/>
                  </a:moveTo>
                  <a:lnTo>
                    <a:pt x="228712" y="59948"/>
                  </a:lnTo>
                  <a:lnTo>
                    <a:pt x="221394" y="108394"/>
                  </a:lnTo>
                  <a:lnTo>
                    <a:pt x="218822" y="125848"/>
                  </a:lnTo>
                  <a:lnTo>
                    <a:pt x="210319" y="178892"/>
                  </a:lnTo>
                  <a:lnTo>
                    <a:pt x="207182" y="196596"/>
                  </a:lnTo>
                  <a:lnTo>
                    <a:pt x="205785" y="204495"/>
                  </a:lnTo>
                  <a:lnTo>
                    <a:pt x="193299" y="269833"/>
                  </a:lnTo>
                  <a:lnTo>
                    <a:pt x="180990" y="317450"/>
                  </a:lnTo>
                  <a:lnTo>
                    <a:pt x="162701" y="364193"/>
                  </a:lnTo>
                  <a:lnTo>
                    <a:pt x="135122" y="411378"/>
                  </a:lnTo>
                  <a:lnTo>
                    <a:pt x="97345" y="463393"/>
                  </a:lnTo>
                  <a:lnTo>
                    <a:pt x="61820" y="507630"/>
                  </a:lnTo>
                  <a:lnTo>
                    <a:pt x="27554" y="545254"/>
                  </a:lnTo>
                  <a:lnTo>
                    <a:pt x="0" y="5713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0" y="0"/>
              <a:ext cx="264515" cy="59260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0" y="0"/>
              <a:ext cx="264160" cy="589915"/>
            </a:xfrm>
            <a:custGeom>
              <a:avLst/>
              <a:gdLst/>
              <a:ahLst/>
              <a:cxnLst/>
              <a:rect l="l" t="t" r="r" b="b"/>
              <a:pathLst>
                <a:path w="264160" h="589915">
                  <a:moveTo>
                    <a:pt x="0" y="585711"/>
                  </a:moveTo>
                  <a:lnTo>
                    <a:pt x="47201" y="542587"/>
                  </a:lnTo>
                  <a:lnTo>
                    <a:pt x="81364" y="505158"/>
                  </a:lnTo>
                  <a:lnTo>
                    <a:pt x="116887" y="461114"/>
                  </a:lnTo>
                  <a:lnTo>
                    <a:pt x="154759" y="409295"/>
                  </a:lnTo>
                  <a:lnTo>
                    <a:pt x="182157" y="362819"/>
                  </a:lnTo>
                  <a:lnTo>
                    <a:pt x="200357" y="316723"/>
                  </a:lnTo>
                  <a:lnTo>
                    <a:pt x="212640" y="269729"/>
                  </a:lnTo>
                  <a:lnTo>
                    <a:pt x="222285" y="220560"/>
                  </a:lnTo>
                  <a:lnTo>
                    <a:pt x="223936" y="211721"/>
                  </a:lnTo>
                  <a:lnTo>
                    <a:pt x="225397" y="203936"/>
                  </a:lnTo>
                  <a:lnTo>
                    <a:pt x="226819" y="196075"/>
                  </a:lnTo>
                  <a:lnTo>
                    <a:pt x="228267" y="188125"/>
                  </a:lnTo>
                  <a:lnTo>
                    <a:pt x="230032" y="178396"/>
                  </a:lnTo>
                  <a:lnTo>
                    <a:pt x="233074" y="160958"/>
                  </a:lnTo>
                  <a:lnTo>
                    <a:pt x="235926" y="143481"/>
                  </a:lnTo>
                  <a:lnTo>
                    <a:pt x="238638" y="126076"/>
                  </a:lnTo>
                  <a:lnTo>
                    <a:pt x="241259" y="108851"/>
                  </a:lnTo>
                  <a:lnTo>
                    <a:pt x="244968" y="84571"/>
                  </a:lnTo>
                  <a:lnTo>
                    <a:pt x="248911" y="59951"/>
                  </a:lnTo>
                  <a:lnTo>
                    <a:pt x="253253" y="35058"/>
                  </a:lnTo>
                  <a:lnTo>
                    <a:pt x="258163" y="9956"/>
                  </a:lnTo>
                  <a:lnTo>
                    <a:pt x="260528" y="0"/>
                  </a:lnTo>
                </a:path>
                <a:path w="264160" h="589915">
                  <a:moveTo>
                    <a:pt x="263597" y="0"/>
                  </a:moveTo>
                  <a:lnTo>
                    <a:pt x="251843" y="60536"/>
                  </a:lnTo>
                  <a:lnTo>
                    <a:pt x="244193" y="109423"/>
                  </a:lnTo>
                  <a:lnTo>
                    <a:pt x="241570" y="126628"/>
                  </a:lnTo>
                  <a:lnTo>
                    <a:pt x="238855" y="144017"/>
                  </a:lnTo>
                  <a:lnTo>
                    <a:pt x="236002" y="161483"/>
                  </a:lnTo>
                  <a:lnTo>
                    <a:pt x="232966" y="178917"/>
                  </a:lnTo>
                  <a:lnTo>
                    <a:pt x="230578" y="191922"/>
                  </a:lnTo>
                  <a:lnTo>
                    <a:pt x="229334" y="198767"/>
                  </a:lnTo>
                  <a:lnTo>
                    <a:pt x="228102" y="205549"/>
                  </a:lnTo>
                  <a:lnTo>
                    <a:pt x="226844" y="212255"/>
                  </a:lnTo>
                  <a:lnTo>
                    <a:pt x="225282" y="220649"/>
                  </a:lnTo>
                  <a:lnTo>
                    <a:pt x="215583" y="270182"/>
                  </a:lnTo>
                  <a:lnTo>
                    <a:pt x="203213" y="317547"/>
                  </a:lnTo>
                  <a:lnTo>
                    <a:pt x="184856" y="364060"/>
                  </a:lnTo>
                  <a:lnTo>
                    <a:pt x="157198" y="411035"/>
                  </a:lnTo>
                  <a:lnTo>
                    <a:pt x="119225" y="462974"/>
                  </a:lnTo>
                  <a:lnTo>
                    <a:pt x="83587" y="507134"/>
                  </a:lnTo>
                  <a:lnTo>
                    <a:pt x="49289" y="544682"/>
                  </a:lnTo>
                  <a:lnTo>
                    <a:pt x="15339" y="576783"/>
                  </a:lnTo>
                  <a:lnTo>
                    <a:pt x="0" y="58954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0" y="0"/>
              <a:ext cx="287809" cy="61047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0" y="0"/>
              <a:ext cx="287020" cy="605790"/>
            </a:xfrm>
            <a:custGeom>
              <a:avLst/>
              <a:gdLst/>
              <a:ahLst/>
              <a:cxnLst/>
              <a:rect l="l" t="t" r="r" b="b"/>
              <a:pathLst>
                <a:path w="287020" h="605790">
                  <a:moveTo>
                    <a:pt x="0" y="601776"/>
                  </a:moveTo>
                  <a:lnTo>
                    <a:pt x="34996" y="573951"/>
                  </a:lnTo>
                  <a:lnTo>
                    <a:pt x="76504" y="533966"/>
                  </a:lnTo>
                  <a:lnTo>
                    <a:pt x="114139" y="491422"/>
                  </a:lnTo>
                  <a:lnTo>
                    <a:pt x="147606" y="448909"/>
                  </a:lnTo>
                  <a:lnTo>
                    <a:pt x="176613" y="409016"/>
                  </a:lnTo>
                  <a:lnTo>
                    <a:pt x="204154" y="362611"/>
                  </a:lnTo>
                  <a:lnTo>
                    <a:pt x="222452" y="316608"/>
                  </a:lnTo>
                  <a:lnTo>
                    <a:pt x="234805" y="269724"/>
                  </a:lnTo>
                  <a:lnTo>
                    <a:pt x="244508" y="220675"/>
                  </a:lnTo>
                  <a:lnTo>
                    <a:pt x="246197" y="211709"/>
                  </a:lnTo>
                  <a:lnTo>
                    <a:pt x="247441" y="205156"/>
                  </a:lnTo>
                  <a:lnTo>
                    <a:pt x="248660" y="198539"/>
                  </a:lnTo>
                  <a:lnTo>
                    <a:pt x="249905" y="191834"/>
                  </a:lnTo>
                  <a:lnTo>
                    <a:pt x="252394" y="178372"/>
                  </a:lnTo>
                  <a:lnTo>
                    <a:pt x="255515" y="161004"/>
                  </a:lnTo>
                  <a:lnTo>
                    <a:pt x="258451" y="143591"/>
                  </a:lnTo>
                  <a:lnTo>
                    <a:pt x="261251" y="126242"/>
                  </a:lnTo>
                  <a:lnTo>
                    <a:pt x="263964" y="109068"/>
                  </a:lnTo>
                  <a:lnTo>
                    <a:pt x="267806" y="84788"/>
                  </a:lnTo>
                  <a:lnTo>
                    <a:pt x="271878" y="60171"/>
                  </a:lnTo>
                  <a:lnTo>
                    <a:pt x="276342" y="35285"/>
                  </a:lnTo>
                  <a:lnTo>
                    <a:pt x="281363" y="10198"/>
                  </a:lnTo>
                  <a:lnTo>
                    <a:pt x="283817" y="0"/>
                  </a:lnTo>
                </a:path>
                <a:path w="287020" h="605790">
                  <a:moveTo>
                    <a:pt x="286844" y="0"/>
                  </a:moveTo>
                  <a:lnTo>
                    <a:pt x="274830" y="60519"/>
                  </a:lnTo>
                  <a:lnTo>
                    <a:pt x="266948" y="109207"/>
                  </a:lnTo>
                  <a:lnTo>
                    <a:pt x="264221" y="126470"/>
                  </a:lnTo>
                  <a:lnTo>
                    <a:pt x="261402" y="143915"/>
                  </a:lnTo>
                  <a:lnTo>
                    <a:pt x="258444" y="161433"/>
                  </a:lnTo>
                  <a:lnTo>
                    <a:pt x="255303" y="178918"/>
                  </a:lnTo>
                  <a:lnTo>
                    <a:pt x="252877" y="192037"/>
                  </a:lnTo>
                  <a:lnTo>
                    <a:pt x="251620" y="198857"/>
                  </a:lnTo>
                  <a:lnTo>
                    <a:pt x="250388" y="205588"/>
                  </a:lnTo>
                  <a:lnTo>
                    <a:pt x="249105" y="212255"/>
                  </a:lnTo>
                  <a:lnTo>
                    <a:pt x="247340" y="221615"/>
                  </a:lnTo>
                  <a:lnTo>
                    <a:pt x="237585" y="270790"/>
                  </a:lnTo>
                  <a:lnTo>
                    <a:pt x="225161" y="317822"/>
                  </a:lnTo>
                  <a:lnTo>
                    <a:pt x="206747" y="364024"/>
                  </a:lnTo>
                  <a:lnTo>
                    <a:pt x="179026" y="410705"/>
                  </a:lnTo>
                  <a:lnTo>
                    <a:pt x="149920" y="450722"/>
                  </a:lnTo>
                  <a:lnTo>
                    <a:pt x="116344" y="493373"/>
                  </a:lnTo>
                  <a:lnTo>
                    <a:pt x="78583" y="536057"/>
                  </a:lnTo>
                  <a:lnTo>
                    <a:pt x="36926" y="576174"/>
                  </a:lnTo>
                  <a:lnTo>
                    <a:pt x="17438" y="592387"/>
                  </a:lnTo>
                  <a:lnTo>
                    <a:pt x="0" y="6054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0"/>
              <a:ext cx="311742" cy="62799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0"/>
              <a:ext cx="309880" cy="619760"/>
            </a:xfrm>
            <a:custGeom>
              <a:avLst/>
              <a:gdLst/>
              <a:ahLst/>
              <a:cxnLst/>
              <a:rect l="l" t="t" r="r" b="b"/>
              <a:pathLst>
                <a:path w="309880" h="619760">
                  <a:moveTo>
                    <a:pt x="0" y="615737"/>
                  </a:moveTo>
                  <a:lnTo>
                    <a:pt x="36726" y="589552"/>
                  </a:lnTo>
                  <a:lnTo>
                    <a:pt x="97660" y="533510"/>
                  </a:lnTo>
                  <a:lnTo>
                    <a:pt x="135345" y="491068"/>
                  </a:lnTo>
                  <a:lnTo>
                    <a:pt x="168971" y="448582"/>
                  </a:lnTo>
                  <a:lnTo>
                    <a:pt x="198191" y="408673"/>
                  </a:lnTo>
                  <a:lnTo>
                    <a:pt x="225759" y="362616"/>
                  </a:lnTo>
                  <a:lnTo>
                    <a:pt x="244101" y="316978"/>
                  </a:lnTo>
                  <a:lnTo>
                    <a:pt x="256509" y="270479"/>
                  </a:lnTo>
                  <a:lnTo>
                    <a:pt x="266275" y="221843"/>
                  </a:lnTo>
                  <a:lnTo>
                    <a:pt x="274492" y="178409"/>
                  </a:lnTo>
                  <a:lnTo>
                    <a:pt x="283545" y="126631"/>
                  </a:lnTo>
                  <a:lnTo>
                    <a:pt x="286329" y="109563"/>
                  </a:lnTo>
                  <a:lnTo>
                    <a:pt x="290313" y="85196"/>
                  </a:lnTo>
                  <a:lnTo>
                    <a:pt x="294523" y="60493"/>
                  </a:lnTo>
                  <a:lnTo>
                    <a:pt x="299119" y="35528"/>
                  </a:lnTo>
                  <a:lnTo>
                    <a:pt x="304261" y="10376"/>
                  </a:lnTo>
                  <a:lnTo>
                    <a:pt x="306796" y="0"/>
                  </a:lnTo>
                </a:path>
                <a:path w="309880" h="619760">
                  <a:moveTo>
                    <a:pt x="309875" y="0"/>
                  </a:moveTo>
                  <a:lnTo>
                    <a:pt x="297446" y="61096"/>
                  </a:lnTo>
                  <a:lnTo>
                    <a:pt x="289224" y="110160"/>
                  </a:lnTo>
                  <a:lnTo>
                    <a:pt x="286441" y="127205"/>
                  </a:lnTo>
                  <a:lnTo>
                    <a:pt x="283568" y="144431"/>
                  </a:lnTo>
                  <a:lnTo>
                    <a:pt x="275221" y="190481"/>
                  </a:lnTo>
                  <a:lnTo>
                    <a:pt x="259428" y="270976"/>
                  </a:lnTo>
                  <a:lnTo>
                    <a:pt x="246933" y="317825"/>
                  </a:lnTo>
                  <a:lnTo>
                    <a:pt x="228428" y="363858"/>
                  </a:lnTo>
                  <a:lnTo>
                    <a:pt x="200578" y="410388"/>
                  </a:lnTo>
                  <a:lnTo>
                    <a:pt x="171260" y="450429"/>
                  </a:lnTo>
                  <a:lnTo>
                    <a:pt x="137531" y="493057"/>
                  </a:lnTo>
                  <a:lnTo>
                    <a:pt x="99746" y="535644"/>
                  </a:lnTo>
                  <a:lnTo>
                    <a:pt x="58262" y="575564"/>
                  </a:lnTo>
                  <a:lnTo>
                    <a:pt x="18881" y="606715"/>
                  </a:lnTo>
                  <a:lnTo>
                    <a:pt x="0" y="61936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0"/>
              <a:ext cx="335437" cy="6321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0"/>
              <a:ext cx="332740" cy="631825"/>
            </a:xfrm>
            <a:custGeom>
              <a:avLst/>
              <a:gdLst/>
              <a:ahLst/>
              <a:cxnLst/>
              <a:rect l="l" t="t" r="r" b="b"/>
              <a:pathLst>
                <a:path w="332740" h="631825">
                  <a:moveTo>
                    <a:pt x="0" y="627901"/>
                  </a:moveTo>
                  <a:lnTo>
                    <a:pt x="37926" y="603896"/>
                  </a:lnTo>
                  <a:lnTo>
                    <a:pt x="77307" y="572732"/>
                  </a:lnTo>
                  <a:lnTo>
                    <a:pt x="118676" y="532971"/>
                  </a:lnTo>
                  <a:lnTo>
                    <a:pt x="156407" y="490579"/>
                  </a:lnTo>
                  <a:lnTo>
                    <a:pt x="190126" y="448163"/>
                  </a:lnTo>
                  <a:lnTo>
                    <a:pt x="219458" y="408330"/>
                  </a:lnTo>
                  <a:lnTo>
                    <a:pt x="247114" y="362498"/>
                  </a:lnTo>
                  <a:lnTo>
                    <a:pt x="265529" y="317095"/>
                  </a:lnTo>
                  <a:lnTo>
                    <a:pt x="278003" y="270847"/>
                  </a:lnTo>
                  <a:lnTo>
                    <a:pt x="287835" y="222479"/>
                  </a:lnTo>
                  <a:lnTo>
                    <a:pt x="296293" y="178460"/>
                  </a:lnTo>
                  <a:lnTo>
                    <a:pt x="305512" y="127127"/>
                  </a:lnTo>
                  <a:lnTo>
                    <a:pt x="312501" y="85739"/>
                  </a:lnTo>
                  <a:lnTo>
                    <a:pt x="316861" y="60933"/>
                  </a:lnTo>
                  <a:lnTo>
                    <a:pt x="321601" y="35867"/>
                  </a:lnTo>
                  <a:lnTo>
                    <a:pt x="326875" y="10617"/>
                  </a:lnTo>
                  <a:lnTo>
                    <a:pt x="329497" y="0"/>
                  </a:lnTo>
                </a:path>
                <a:path w="332740" h="631825">
                  <a:moveTo>
                    <a:pt x="332585" y="0"/>
                  </a:moveTo>
                  <a:lnTo>
                    <a:pt x="319718" y="61947"/>
                  </a:lnTo>
                  <a:lnTo>
                    <a:pt x="311152" y="111620"/>
                  </a:lnTo>
                  <a:lnTo>
                    <a:pt x="308332" y="128326"/>
                  </a:lnTo>
                  <a:lnTo>
                    <a:pt x="305429" y="145204"/>
                  </a:lnTo>
                  <a:lnTo>
                    <a:pt x="302410" y="162146"/>
                  </a:lnTo>
                  <a:lnTo>
                    <a:pt x="299239" y="179045"/>
                  </a:lnTo>
                  <a:lnTo>
                    <a:pt x="297585" y="187483"/>
                  </a:lnTo>
                  <a:lnTo>
                    <a:pt x="295971" y="195829"/>
                  </a:lnTo>
                  <a:lnTo>
                    <a:pt x="294387" y="204092"/>
                  </a:lnTo>
                  <a:lnTo>
                    <a:pt x="292826" y="212280"/>
                  </a:lnTo>
                  <a:lnTo>
                    <a:pt x="290730" y="223139"/>
                  </a:lnTo>
                  <a:lnTo>
                    <a:pt x="280856" y="271732"/>
                  </a:lnTo>
                  <a:lnTo>
                    <a:pt x="268310" y="318216"/>
                  </a:lnTo>
                  <a:lnTo>
                    <a:pt x="249766" y="363898"/>
                  </a:lnTo>
                  <a:lnTo>
                    <a:pt x="221896" y="410083"/>
                  </a:lnTo>
                  <a:lnTo>
                    <a:pt x="192402" y="450071"/>
                  </a:lnTo>
                  <a:lnTo>
                    <a:pt x="158531" y="492633"/>
                  </a:lnTo>
                  <a:lnTo>
                    <a:pt x="120682" y="535138"/>
                  </a:lnTo>
                  <a:lnTo>
                    <a:pt x="79250" y="574954"/>
                  </a:lnTo>
                  <a:lnTo>
                    <a:pt x="39602" y="606330"/>
                  </a:lnTo>
                  <a:lnTo>
                    <a:pt x="19494" y="619796"/>
                  </a:lnTo>
                  <a:lnTo>
                    <a:pt x="0" y="6313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0" y="0"/>
              <a:ext cx="355667" cy="64606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0" y="0"/>
              <a:ext cx="354965" cy="641985"/>
            </a:xfrm>
            <a:custGeom>
              <a:avLst/>
              <a:gdLst/>
              <a:ahLst/>
              <a:cxnLst/>
              <a:rect l="l" t="t" r="r" b="b"/>
              <a:pathLst>
                <a:path w="354965" h="641985">
                  <a:moveTo>
                    <a:pt x="0" y="638165"/>
                  </a:moveTo>
                  <a:lnTo>
                    <a:pt x="38171" y="617044"/>
                  </a:lnTo>
                  <a:lnTo>
                    <a:pt x="78170" y="588645"/>
                  </a:lnTo>
                  <a:lnTo>
                    <a:pt x="139287" y="532495"/>
                  </a:lnTo>
                  <a:lnTo>
                    <a:pt x="177065" y="490185"/>
                  </a:lnTo>
                  <a:lnTo>
                    <a:pt x="210907" y="447841"/>
                  </a:lnTo>
                  <a:lnTo>
                    <a:pt x="240402" y="408076"/>
                  </a:lnTo>
                  <a:lnTo>
                    <a:pt x="268139" y="362491"/>
                  </a:lnTo>
                  <a:lnTo>
                    <a:pt x="286614" y="317353"/>
                  </a:lnTo>
                  <a:lnTo>
                    <a:pt x="299130" y="271387"/>
                  </a:lnTo>
                  <a:lnTo>
                    <a:pt x="308994" y="223316"/>
                  </a:lnTo>
                  <a:lnTo>
                    <a:pt x="317757" y="178587"/>
                  </a:lnTo>
                  <a:lnTo>
                    <a:pt x="327083" y="128045"/>
                  </a:lnTo>
                  <a:lnTo>
                    <a:pt x="329987" y="111378"/>
                  </a:lnTo>
                  <a:lnTo>
                    <a:pt x="334298" y="86675"/>
                  </a:lnTo>
                  <a:lnTo>
                    <a:pt x="338835" y="61636"/>
                  </a:lnTo>
                  <a:lnTo>
                    <a:pt x="343745" y="36344"/>
                  </a:lnTo>
                  <a:lnTo>
                    <a:pt x="349177" y="10883"/>
                  </a:lnTo>
                  <a:lnTo>
                    <a:pt x="351901" y="0"/>
                  </a:lnTo>
                </a:path>
                <a:path w="354965" h="641985">
                  <a:moveTo>
                    <a:pt x="354967" y="0"/>
                  </a:moveTo>
                  <a:lnTo>
                    <a:pt x="341700" y="62455"/>
                  </a:lnTo>
                  <a:lnTo>
                    <a:pt x="332820" y="112369"/>
                  </a:lnTo>
                  <a:lnTo>
                    <a:pt x="329935" y="128910"/>
                  </a:lnTo>
                  <a:lnTo>
                    <a:pt x="326974" y="145621"/>
                  </a:lnTo>
                  <a:lnTo>
                    <a:pt x="323904" y="162393"/>
                  </a:lnTo>
                  <a:lnTo>
                    <a:pt x="320691" y="179120"/>
                  </a:lnTo>
                  <a:lnTo>
                    <a:pt x="319218" y="186499"/>
                  </a:lnTo>
                  <a:lnTo>
                    <a:pt x="317808" y="193776"/>
                  </a:lnTo>
                  <a:lnTo>
                    <a:pt x="301997" y="272274"/>
                  </a:lnTo>
                  <a:lnTo>
                    <a:pt x="289393" y="318479"/>
                  </a:lnTo>
                  <a:lnTo>
                    <a:pt x="270782" y="363896"/>
                  </a:lnTo>
                  <a:lnTo>
                    <a:pt x="242827" y="409828"/>
                  </a:lnTo>
                  <a:lnTo>
                    <a:pt x="212152" y="451137"/>
                  </a:lnTo>
                  <a:lnTo>
                    <a:pt x="178178" y="493558"/>
                  </a:lnTo>
                  <a:lnTo>
                    <a:pt x="140804" y="535253"/>
                  </a:lnTo>
                  <a:lnTo>
                    <a:pt x="99927" y="574382"/>
                  </a:lnTo>
                  <a:lnTo>
                    <a:pt x="59963" y="606007"/>
                  </a:lnTo>
                  <a:lnTo>
                    <a:pt x="19104" y="631774"/>
                  </a:lnTo>
                  <a:lnTo>
                    <a:pt x="0" y="6414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0" y="0"/>
              <a:ext cx="378655" cy="65983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0" y="0"/>
              <a:ext cx="377190" cy="650240"/>
            </a:xfrm>
            <a:custGeom>
              <a:avLst/>
              <a:gdLst/>
              <a:ahLst/>
              <a:cxnLst/>
              <a:rect l="l" t="t" r="r" b="b"/>
              <a:pathLst>
                <a:path w="377190" h="650240">
                  <a:moveTo>
                    <a:pt x="0" y="647026"/>
                  </a:moveTo>
                  <a:lnTo>
                    <a:pt x="37444" y="629018"/>
                  </a:lnTo>
                  <a:lnTo>
                    <a:pt x="78289" y="603249"/>
                  </a:lnTo>
                  <a:lnTo>
                    <a:pt x="118305" y="571576"/>
                  </a:lnTo>
                  <a:lnTo>
                    <a:pt x="159500" y="532070"/>
                  </a:lnTo>
                  <a:lnTo>
                    <a:pt x="197320" y="489862"/>
                  </a:lnTo>
                  <a:lnTo>
                    <a:pt x="231303" y="447576"/>
                  </a:lnTo>
                  <a:lnTo>
                    <a:pt x="260990" y="407835"/>
                  </a:lnTo>
                  <a:lnTo>
                    <a:pt x="288836" y="362380"/>
                  </a:lnTo>
                  <a:lnTo>
                    <a:pt x="307397" y="317403"/>
                  </a:lnTo>
                  <a:lnTo>
                    <a:pt x="319988" y="271623"/>
                  </a:lnTo>
                  <a:lnTo>
                    <a:pt x="329925" y="223761"/>
                  </a:lnTo>
                  <a:lnTo>
                    <a:pt x="334342" y="201362"/>
                  </a:lnTo>
                  <a:lnTo>
                    <a:pt x="335824" y="193862"/>
                  </a:lnTo>
                  <a:lnTo>
                    <a:pt x="337335" y="186290"/>
                  </a:lnTo>
                  <a:lnTo>
                    <a:pt x="338879" y="178638"/>
                  </a:lnTo>
                  <a:lnTo>
                    <a:pt x="342131" y="162088"/>
                  </a:lnTo>
                  <a:lnTo>
                    <a:pt x="345257" y="145472"/>
                  </a:lnTo>
                  <a:lnTo>
                    <a:pt x="348283" y="128903"/>
                  </a:lnTo>
                  <a:lnTo>
                    <a:pt x="351236" y="112496"/>
                  </a:lnTo>
                  <a:lnTo>
                    <a:pt x="355725" y="87583"/>
                  </a:lnTo>
                  <a:lnTo>
                    <a:pt x="360435" y="62333"/>
                  </a:lnTo>
                  <a:lnTo>
                    <a:pt x="365514" y="36828"/>
                  </a:lnTo>
                  <a:lnTo>
                    <a:pt x="371111" y="11150"/>
                  </a:lnTo>
                  <a:lnTo>
                    <a:pt x="373936" y="0"/>
                  </a:lnTo>
                </a:path>
                <a:path w="377190" h="650240">
                  <a:moveTo>
                    <a:pt x="376991" y="0"/>
                  </a:moveTo>
                  <a:lnTo>
                    <a:pt x="368436" y="37350"/>
                  </a:lnTo>
                  <a:lnTo>
                    <a:pt x="358692" y="87851"/>
                  </a:lnTo>
                  <a:lnTo>
                    <a:pt x="351256" y="129153"/>
                  </a:lnTo>
                  <a:lnTo>
                    <a:pt x="348212" y="145826"/>
                  </a:lnTo>
                  <a:lnTo>
                    <a:pt x="332783" y="224523"/>
                  </a:lnTo>
                  <a:lnTo>
                    <a:pt x="322796" y="272591"/>
                  </a:lnTo>
                  <a:lnTo>
                    <a:pt x="310131" y="318584"/>
                  </a:lnTo>
                  <a:lnTo>
                    <a:pt x="291444" y="363803"/>
                  </a:lnTo>
                  <a:lnTo>
                    <a:pt x="263390" y="409549"/>
                  </a:lnTo>
                  <a:lnTo>
                    <a:pt x="232612" y="450756"/>
                  </a:lnTo>
                  <a:lnTo>
                    <a:pt x="198552" y="493090"/>
                  </a:lnTo>
                  <a:lnTo>
                    <a:pt x="161122" y="534718"/>
                  </a:lnTo>
                  <a:lnTo>
                    <a:pt x="120235" y="573811"/>
                  </a:lnTo>
                  <a:lnTo>
                    <a:pt x="79996" y="605666"/>
                  </a:lnTo>
                  <a:lnTo>
                    <a:pt x="38879" y="631596"/>
                  </a:lnTo>
                  <a:lnTo>
                    <a:pt x="13086" y="644728"/>
                  </a:lnTo>
                  <a:lnTo>
                    <a:pt x="0" y="6502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0" y="0"/>
              <a:ext cx="401259" cy="66080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0" y="0"/>
              <a:ext cx="398780" cy="657860"/>
            </a:xfrm>
            <a:custGeom>
              <a:avLst/>
              <a:gdLst/>
              <a:ahLst/>
              <a:cxnLst/>
              <a:rect l="l" t="t" r="r" b="b"/>
              <a:pathLst>
                <a:path w="398780" h="657860">
                  <a:moveTo>
                    <a:pt x="0" y="654585"/>
                  </a:moveTo>
                  <a:lnTo>
                    <a:pt x="56770" y="628865"/>
                  </a:lnTo>
                  <a:lnTo>
                    <a:pt x="97899" y="602926"/>
                  </a:lnTo>
                  <a:lnTo>
                    <a:pt x="138189" y="571042"/>
                  </a:lnTo>
                  <a:lnTo>
                    <a:pt x="178742" y="532295"/>
                  </a:lnTo>
                  <a:lnTo>
                    <a:pt x="216077" y="490901"/>
                  </a:lnTo>
                  <a:lnTo>
                    <a:pt x="250209" y="448718"/>
                  </a:lnTo>
                  <a:lnTo>
                    <a:pt x="281153" y="407606"/>
                  </a:lnTo>
                  <a:lnTo>
                    <a:pt x="309112" y="362284"/>
                  </a:lnTo>
                  <a:lnTo>
                    <a:pt x="327751" y="317455"/>
                  </a:lnTo>
                  <a:lnTo>
                    <a:pt x="340402" y="271835"/>
                  </a:lnTo>
                  <a:lnTo>
                    <a:pt x="350394" y="224142"/>
                  </a:lnTo>
                  <a:lnTo>
                    <a:pt x="352832" y="211924"/>
                  </a:lnTo>
                  <a:lnTo>
                    <a:pt x="354471" y="203759"/>
                  </a:lnTo>
                  <a:lnTo>
                    <a:pt x="356134" y="195521"/>
                  </a:lnTo>
                  <a:lnTo>
                    <a:pt x="357826" y="187195"/>
                  </a:lnTo>
                  <a:lnTo>
                    <a:pt x="359550" y="178765"/>
                  </a:lnTo>
                  <a:lnTo>
                    <a:pt x="362845" y="162394"/>
                  </a:lnTo>
                  <a:lnTo>
                    <a:pt x="366019" y="145953"/>
                  </a:lnTo>
                  <a:lnTo>
                    <a:pt x="369096" y="129557"/>
                  </a:lnTo>
                  <a:lnTo>
                    <a:pt x="372098" y="113322"/>
                  </a:lnTo>
                  <a:lnTo>
                    <a:pt x="376753" y="88273"/>
                  </a:lnTo>
                  <a:lnTo>
                    <a:pt x="381629" y="62887"/>
                  </a:lnTo>
                  <a:lnTo>
                    <a:pt x="386868" y="37248"/>
                  </a:lnTo>
                  <a:lnTo>
                    <a:pt x="392609" y="11442"/>
                  </a:lnTo>
                  <a:lnTo>
                    <a:pt x="395550" y="0"/>
                  </a:lnTo>
                </a:path>
                <a:path w="398780" h="657860">
                  <a:moveTo>
                    <a:pt x="398616" y="0"/>
                  </a:moveTo>
                  <a:lnTo>
                    <a:pt x="389795" y="37792"/>
                  </a:lnTo>
                  <a:lnTo>
                    <a:pt x="379720" y="88588"/>
                  </a:lnTo>
                  <a:lnTo>
                    <a:pt x="372062" y="129859"/>
                  </a:lnTo>
                  <a:lnTo>
                    <a:pt x="368964" y="146342"/>
                  </a:lnTo>
                  <a:lnTo>
                    <a:pt x="365767" y="162872"/>
                  </a:lnTo>
                  <a:lnTo>
                    <a:pt x="362446" y="179336"/>
                  </a:lnTo>
                  <a:lnTo>
                    <a:pt x="360998" y="186397"/>
                  </a:lnTo>
                  <a:lnTo>
                    <a:pt x="359614" y="193332"/>
                  </a:lnTo>
                  <a:lnTo>
                    <a:pt x="343156" y="273164"/>
                  </a:lnTo>
                  <a:lnTo>
                    <a:pt x="330429" y="318874"/>
                  </a:lnTo>
                  <a:lnTo>
                    <a:pt x="311674" y="363827"/>
                  </a:lnTo>
                  <a:lnTo>
                    <a:pt x="283541" y="409320"/>
                  </a:lnTo>
                  <a:lnTo>
                    <a:pt x="252582" y="450498"/>
                  </a:lnTo>
                  <a:lnTo>
                    <a:pt x="218392" y="492774"/>
                  </a:lnTo>
                  <a:lnTo>
                    <a:pt x="180926" y="534309"/>
                  </a:lnTo>
                  <a:lnTo>
                    <a:pt x="140145" y="573265"/>
                  </a:lnTo>
                  <a:lnTo>
                    <a:pt x="99553" y="605386"/>
                  </a:lnTo>
                  <a:lnTo>
                    <a:pt x="58141" y="631507"/>
                  </a:lnTo>
                  <a:lnTo>
                    <a:pt x="6546" y="655521"/>
                  </a:lnTo>
                  <a:lnTo>
                    <a:pt x="0" y="65773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0"/>
              <a:ext cx="420179" cy="67423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0" y="0"/>
              <a:ext cx="420370" cy="664210"/>
            </a:xfrm>
            <a:custGeom>
              <a:avLst/>
              <a:gdLst/>
              <a:ahLst/>
              <a:cxnLst/>
              <a:rect l="l" t="t" r="r" b="b"/>
              <a:pathLst>
                <a:path w="420370" h="664210">
                  <a:moveTo>
                    <a:pt x="0" y="660906"/>
                  </a:moveTo>
                  <a:lnTo>
                    <a:pt x="50499" y="641605"/>
                  </a:lnTo>
                  <a:lnTo>
                    <a:pt x="96541" y="616406"/>
                  </a:lnTo>
                  <a:lnTo>
                    <a:pt x="137369" y="587401"/>
                  </a:lnTo>
                  <a:lnTo>
                    <a:pt x="198155" y="531860"/>
                  </a:lnTo>
                  <a:lnTo>
                    <a:pt x="235544" y="490534"/>
                  </a:lnTo>
                  <a:lnTo>
                    <a:pt x="269789" y="448412"/>
                  </a:lnTo>
                  <a:lnTo>
                    <a:pt x="300879" y="407352"/>
                  </a:lnTo>
                  <a:lnTo>
                    <a:pt x="328878" y="362369"/>
                  </a:lnTo>
                  <a:lnTo>
                    <a:pt x="347561" y="317879"/>
                  </a:lnTo>
                  <a:lnTo>
                    <a:pt x="360258" y="272605"/>
                  </a:lnTo>
                  <a:lnTo>
                    <a:pt x="370297" y="225272"/>
                  </a:lnTo>
                  <a:lnTo>
                    <a:pt x="374387" y="205054"/>
                  </a:lnTo>
                  <a:lnTo>
                    <a:pt x="375707" y="198605"/>
                  </a:lnTo>
                  <a:lnTo>
                    <a:pt x="377042" y="192096"/>
                  </a:lnTo>
                  <a:lnTo>
                    <a:pt x="378400" y="185526"/>
                  </a:lnTo>
                  <a:lnTo>
                    <a:pt x="379784" y="178892"/>
                  </a:lnTo>
                  <a:lnTo>
                    <a:pt x="383124" y="162654"/>
                  </a:lnTo>
                  <a:lnTo>
                    <a:pt x="386355" y="146346"/>
                  </a:lnTo>
                  <a:lnTo>
                    <a:pt x="389498" y="130084"/>
                  </a:lnTo>
                  <a:lnTo>
                    <a:pt x="392573" y="113982"/>
                  </a:lnTo>
                  <a:lnTo>
                    <a:pt x="397382" y="88836"/>
                  </a:lnTo>
                  <a:lnTo>
                    <a:pt x="402409" y="63352"/>
                  </a:lnTo>
                  <a:lnTo>
                    <a:pt x="407789" y="37617"/>
                  </a:lnTo>
                  <a:lnTo>
                    <a:pt x="413655" y="11721"/>
                  </a:lnTo>
                  <a:lnTo>
                    <a:pt x="416708" y="0"/>
                  </a:lnTo>
                </a:path>
                <a:path w="420370" h="664210">
                  <a:moveTo>
                    <a:pt x="419782" y="0"/>
                  </a:moveTo>
                  <a:lnTo>
                    <a:pt x="410677" y="38326"/>
                  </a:lnTo>
                  <a:lnTo>
                    <a:pt x="400259" y="89617"/>
                  </a:lnTo>
                  <a:lnTo>
                    <a:pt x="392390" y="130860"/>
                  </a:lnTo>
                  <a:lnTo>
                    <a:pt x="389260" y="147070"/>
                  </a:lnTo>
                  <a:lnTo>
                    <a:pt x="386037" y="163326"/>
                  </a:lnTo>
                  <a:lnTo>
                    <a:pt x="382705" y="179514"/>
                  </a:lnTo>
                  <a:lnTo>
                    <a:pt x="381003" y="187667"/>
                  </a:lnTo>
                  <a:lnTo>
                    <a:pt x="379365" y="195668"/>
                  </a:lnTo>
                  <a:lnTo>
                    <a:pt x="363090" y="273556"/>
                  </a:lnTo>
                  <a:lnTo>
                    <a:pt x="350304" y="319052"/>
                  </a:lnTo>
                  <a:lnTo>
                    <a:pt x="331484" y="363810"/>
                  </a:lnTo>
                  <a:lnTo>
                    <a:pt x="303279" y="409130"/>
                  </a:lnTo>
                  <a:lnTo>
                    <a:pt x="272148" y="450249"/>
                  </a:lnTo>
                  <a:lnTo>
                    <a:pt x="237823" y="492461"/>
                  </a:lnTo>
                  <a:lnTo>
                    <a:pt x="200299" y="533920"/>
                  </a:lnTo>
                  <a:lnTo>
                    <a:pt x="159566" y="572782"/>
                  </a:lnTo>
                  <a:lnTo>
                    <a:pt x="118753" y="605081"/>
                  </a:lnTo>
                  <a:lnTo>
                    <a:pt x="77130" y="631342"/>
                  </a:lnTo>
                  <a:lnTo>
                    <a:pt x="25924" y="655230"/>
                  </a:lnTo>
                  <a:lnTo>
                    <a:pt x="0" y="66404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0"/>
              <a:ext cx="441847" cy="67468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0"/>
              <a:ext cx="440690" cy="669290"/>
            </a:xfrm>
            <a:custGeom>
              <a:avLst/>
              <a:gdLst/>
              <a:ahLst/>
              <a:cxnLst/>
              <a:rect l="l" t="t" r="r" b="b"/>
              <a:pathLst>
                <a:path w="440690" h="669290">
                  <a:moveTo>
                    <a:pt x="0" y="665836"/>
                  </a:moveTo>
                  <a:lnTo>
                    <a:pt x="43665" y="652256"/>
                  </a:lnTo>
                  <a:lnTo>
                    <a:pt x="94006" y="628713"/>
                  </a:lnTo>
                  <a:lnTo>
                    <a:pt x="135680" y="602414"/>
                  </a:lnTo>
                  <a:lnTo>
                    <a:pt x="176620" y="570001"/>
                  </a:lnTo>
                  <a:lnTo>
                    <a:pt x="216975" y="531561"/>
                  </a:lnTo>
                  <a:lnTo>
                    <a:pt x="254387" y="490350"/>
                  </a:lnTo>
                  <a:lnTo>
                    <a:pt x="288785" y="448257"/>
                  </a:lnTo>
                  <a:lnTo>
                    <a:pt x="320104" y="407174"/>
                  </a:lnTo>
                  <a:lnTo>
                    <a:pt x="348209" y="362390"/>
                  </a:lnTo>
                  <a:lnTo>
                    <a:pt x="366970" y="318115"/>
                  </a:lnTo>
                  <a:lnTo>
                    <a:pt x="379726" y="273079"/>
                  </a:lnTo>
                  <a:lnTo>
                    <a:pt x="389815" y="226009"/>
                  </a:lnTo>
                  <a:lnTo>
                    <a:pt x="394729" y="202120"/>
                  </a:lnTo>
                  <a:lnTo>
                    <a:pt x="396304" y="194551"/>
                  </a:lnTo>
                  <a:lnTo>
                    <a:pt x="397892" y="186867"/>
                  </a:lnTo>
                  <a:lnTo>
                    <a:pt x="399594" y="179044"/>
                  </a:lnTo>
                  <a:lnTo>
                    <a:pt x="402884" y="163360"/>
                  </a:lnTo>
                  <a:lnTo>
                    <a:pt x="406080" y="147605"/>
                  </a:lnTo>
                  <a:lnTo>
                    <a:pt x="409195" y="131888"/>
                  </a:lnTo>
                  <a:lnTo>
                    <a:pt x="412243" y="116319"/>
                  </a:lnTo>
                  <a:lnTo>
                    <a:pt x="417288" y="90684"/>
                  </a:lnTo>
                  <a:lnTo>
                    <a:pt x="422550" y="64706"/>
                  </a:lnTo>
                  <a:lnTo>
                    <a:pt x="428168" y="38480"/>
                  </a:lnTo>
                  <a:lnTo>
                    <a:pt x="434277" y="12103"/>
                  </a:lnTo>
                  <a:lnTo>
                    <a:pt x="437393" y="0"/>
                  </a:lnTo>
                </a:path>
                <a:path w="440690" h="669290">
                  <a:moveTo>
                    <a:pt x="440447" y="0"/>
                  </a:moveTo>
                  <a:lnTo>
                    <a:pt x="431085" y="39039"/>
                  </a:lnTo>
                  <a:lnTo>
                    <a:pt x="420260" y="90980"/>
                  </a:lnTo>
                  <a:lnTo>
                    <a:pt x="415240" y="116497"/>
                  </a:lnTo>
                  <a:lnTo>
                    <a:pt x="412156" y="132166"/>
                  </a:lnTo>
                  <a:lnTo>
                    <a:pt x="409011" y="147991"/>
                  </a:lnTo>
                  <a:lnTo>
                    <a:pt x="405789" y="163861"/>
                  </a:lnTo>
                  <a:lnTo>
                    <a:pt x="402476" y="179666"/>
                  </a:lnTo>
                  <a:lnTo>
                    <a:pt x="400692" y="188093"/>
                  </a:lnTo>
                  <a:lnTo>
                    <a:pt x="398951" y="196410"/>
                  </a:lnTo>
                  <a:lnTo>
                    <a:pt x="397245" y="204628"/>
                  </a:lnTo>
                  <a:lnTo>
                    <a:pt x="395568" y="212763"/>
                  </a:lnTo>
                  <a:lnTo>
                    <a:pt x="392672" y="226936"/>
                  </a:lnTo>
                  <a:lnTo>
                    <a:pt x="382516" y="274174"/>
                  </a:lnTo>
                  <a:lnTo>
                    <a:pt x="369679" y="319390"/>
                  </a:lnTo>
                  <a:lnTo>
                    <a:pt x="350803" y="363880"/>
                  </a:lnTo>
                  <a:lnTo>
                    <a:pt x="322530" y="408939"/>
                  </a:lnTo>
                  <a:lnTo>
                    <a:pt x="291161" y="450087"/>
                  </a:lnTo>
                  <a:lnTo>
                    <a:pt x="256680" y="492274"/>
                  </a:lnTo>
                  <a:lnTo>
                    <a:pt x="219142" y="533626"/>
                  </a:lnTo>
                  <a:lnTo>
                    <a:pt x="178601" y="572274"/>
                  </a:lnTo>
                  <a:lnTo>
                    <a:pt x="137507" y="604807"/>
                  </a:lnTo>
                  <a:lnTo>
                    <a:pt x="95594" y="631253"/>
                  </a:lnTo>
                  <a:lnTo>
                    <a:pt x="44816" y="654996"/>
                  </a:lnTo>
                  <a:lnTo>
                    <a:pt x="18613" y="663975"/>
                  </a:lnTo>
                  <a:lnTo>
                    <a:pt x="0" y="66890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0" y="0"/>
              <a:ext cx="463076" cy="68276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0" y="0"/>
              <a:ext cx="461009" cy="673100"/>
            </a:xfrm>
            <a:custGeom>
              <a:avLst/>
              <a:gdLst/>
              <a:ahLst/>
              <a:cxnLst/>
              <a:rect l="l" t="t" r="r" b="b"/>
              <a:pathLst>
                <a:path w="461009" h="673100">
                  <a:moveTo>
                    <a:pt x="0" y="669974"/>
                  </a:moveTo>
                  <a:lnTo>
                    <a:pt x="62177" y="652014"/>
                  </a:lnTo>
                  <a:lnTo>
                    <a:pt x="112236" y="628548"/>
                  </a:lnTo>
                  <a:lnTo>
                    <a:pt x="154197" y="602065"/>
                  </a:lnTo>
                  <a:lnTo>
                    <a:pt x="195433" y="569429"/>
                  </a:lnTo>
                  <a:lnTo>
                    <a:pt x="235924" y="530863"/>
                  </a:lnTo>
                  <a:lnTo>
                    <a:pt x="273346" y="489711"/>
                  </a:lnTo>
                  <a:lnTo>
                    <a:pt x="307671" y="447807"/>
                  </a:lnTo>
                  <a:lnTo>
                    <a:pt x="338867" y="406984"/>
                  </a:lnTo>
                  <a:lnTo>
                    <a:pt x="366869" y="362838"/>
                  </a:lnTo>
                  <a:lnTo>
                    <a:pt x="385592" y="319193"/>
                  </a:lnTo>
                  <a:lnTo>
                    <a:pt x="398355" y="274794"/>
                  </a:lnTo>
                  <a:lnTo>
                    <a:pt x="408476" y="228383"/>
                  </a:lnTo>
                  <a:lnTo>
                    <a:pt x="413515" y="204150"/>
                  </a:lnTo>
                  <a:lnTo>
                    <a:pt x="415242" y="195940"/>
                  </a:lnTo>
                  <a:lnTo>
                    <a:pt x="417021" y="187632"/>
                  </a:lnTo>
                  <a:lnTo>
                    <a:pt x="418852" y="179209"/>
                  </a:lnTo>
                  <a:lnTo>
                    <a:pt x="422228" y="163464"/>
                  </a:lnTo>
                  <a:lnTo>
                    <a:pt x="425522" y="147643"/>
                  </a:lnTo>
                  <a:lnTo>
                    <a:pt x="428746" y="131860"/>
                  </a:lnTo>
                  <a:lnTo>
                    <a:pt x="431907" y="116230"/>
                  </a:lnTo>
                  <a:lnTo>
                    <a:pt x="437069" y="90694"/>
                  </a:lnTo>
                  <a:lnTo>
                    <a:pt x="442445" y="64822"/>
                  </a:lnTo>
                  <a:lnTo>
                    <a:pt x="448159" y="38704"/>
                  </a:lnTo>
                  <a:lnTo>
                    <a:pt x="454336" y="12433"/>
                  </a:lnTo>
                  <a:lnTo>
                    <a:pt x="457585" y="0"/>
                  </a:lnTo>
                </a:path>
                <a:path w="461009" h="673100">
                  <a:moveTo>
                    <a:pt x="460659" y="0"/>
                  </a:moveTo>
                  <a:lnTo>
                    <a:pt x="451031" y="39457"/>
                  </a:lnTo>
                  <a:lnTo>
                    <a:pt x="439911" y="91584"/>
                  </a:lnTo>
                  <a:lnTo>
                    <a:pt x="434740" y="117195"/>
                  </a:lnTo>
                  <a:lnTo>
                    <a:pt x="431599" y="132740"/>
                  </a:lnTo>
                  <a:lnTo>
                    <a:pt x="428397" y="148439"/>
                  </a:lnTo>
                  <a:lnTo>
                    <a:pt x="425122" y="164178"/>
                  </a:lnTo>
                  <a:lnTo>
                    <a:pt x="421760" y="179844"/>
                  </a:lnTo>
                  <a:lnTo>
                    <a:pt x="419932" y="188266"/>
                  </a:lnTo>
                  <a:lnTo>
                    <a:pt x="418156" y="196568"/>
                  </a:lnTo>
                  <a:lnTo>
                    <a:pt x="416424" y="204763"/>
                  </a:lnTo>
                  <a:lnTo>
                    <a:pt x="414724" y="212864"/>
                  </a:lnTo>
                  <a:lnTo>
                    <a:pt x="411321" y="229222"/>
                  </a:lnTo>
                  <a:lnTo>
                    <a:pt x="401148" y="275822"/>
                  </a:lnTo>
                  <a:lnTo>
                    <a:pt x="388308" y="320427"/>
                  </a:lnTo>
                  <a:lnTo>
                    <a:pt x="369458" y="364317"/>
                  </a:lnTo>
                  <a:lnTo>
                    <a:pt x="341255" y="408774"/>
                  </a:lnTo>
                  <a:lnTo>
                    <a:pt x="309889" y="449765"/>
                  </a:lnTo>
                  <a:lnTo>
                    <a:pt x="275415" y="491813"/>
                  </a:lnTo>
                  <a:lnTo>
                    <a:pt x="237888" y="533061"/>
                  </a:lnTo>
                  <a:lnTo>
                    <a:pt x="197364" y="571652"/>
                  </a:lnTo>
                  <a:lnTo>
                    <a:pt x="155855" y="604527"/>
                  </a:lnTo>
                  <a:lnTo>
                    <a:pt x="113595" y="631202"/>
                  </a:lnTo>
                  <a:lnTo>
                    <a:pt x="63196" y="654818"/>
                  </a:lnTo>
                  <a:lnTo>
                    <a:pt x="10445" y="670928"/>
                  </a:lnTo>
                  <a:lnTo>
                    <a:pt x="0" y="67299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0"/>
              <a:ext cx="480420" cy="68694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0" y="0"/>
              <a:ext cx="480695" cy="676910"/>
            </a:xfrm>
            <a:custGeom>
              <a:avLst/>
              <a:gdLst/>
              <a:ahLst/>
              <a:cxnLst/>
              <a:rect l="l" t="t" r="r" b="b"/>
              <a:pathLst>
                <a:path w="480695" h="676910">
                  <a:moveTo>
                    <a:pt x="0" y="673362"/>
                  </a:moveTo>
                  <a:lnTo>
                    <a:pt x="54403" y="660683"/>
                  </a:lnTo>
                  <a:lnTo>
                    <a:pt x="105025" y="641071"/>
                  </a:lnTo>
                  <a:lnTo>
                    <a:pt x="150933" y="615857"/>
                  </a:lnTo>
                  <a:lnTo>
                    <a:pt x="192636" y="586218"/>
                  </a:lnTo>
                  <a:lnTo>
                    <a:pt x="253719" y="530565"/>
                  </a:lnTo>
                  <a:lnTo>
                    <a:pt x="291172" y="489499"/>
                  </a:lnTo>
                  <a:lnTo>
                    <a:pt x="325644" y="447629"/>
                  </a:lnTo>
                  <a:lnTo>
                    <a:pt x="357054" y="406806"/>
                  </a:lnTo>
                  <a:lnTo>
                    <a:pt x="385125" y="362889"/>
                  </a:lnTo>
                  <a:lnTo>
                    <a:pt x="403909" y="319494"/>
                  </a:lnTo>
                  <a:lnTo>
                    <a:pt x="416727" y="275365"/>
                  </a:lnTo>
                  <a:lnTo>
                    <a:pt x="426904" y="229248"/>
                  </a:lnTo>
                  <a:lnTo>
                    <a:pt x="432153" y="204310"/>
                  </a:lnTo>
                  <a:lnTo>
                    <a:pt x="433906" y="196109"/>
                  </a:lnTo>
                  <a:lnTo>
                    <a:pt x="435714" y="187805"/>
                  </a:lnTo>
                  <a:lnTo>
                    <a:pt x="437584" y="179387"/>
                  </a:lnTo>
                  <a:lnTo>
                    <a:pt x="440917" y="164123"/>
                  </a:lnTo>
                  <a:lnTo>
                    <a:pt x="444177" y="148785"/>
                  </a:lnTo>
                  <a:lnTo>
                    <a:pt x="447373" y="133483"/>
                  </a:lnTo>
                  <a:lnTo>
                    <a:pt x="450513" y="118326"/>
                  </a:lnTo>
                  <a:lnTo>
                    <a:pt x="455903" y="92358"/>
                  </a:lnTo>
                  <a:lnTo>
                    <a:pt x="461508" y="66048"/>
                  </a:lnTo>
                  <a:lnTo>
                    <a:pt x="467451" y="39493"/>
                  </a:lnTo>
                  <a:lnTo>
                    <a:pt x="473856" y="12789"/>
                  </a:lnTo>
                  <a:lnTo>
                    <a:pt x="477243" y="0"/>
                  </a:lnTo>
                </a:path>
                <a:path w="480695" h="676910">
                  <a:moveTo>
                    <a:pt x="480306" y="0"/>
                  </a:moveTo>
                  <a:lnTo>
                    <a:pt x="470314" y="40303"/>
                  </a:lnTo>
                  <a:lnTo>
                    <a:pt x="458725" y="93381"/>
                  </a:lnTo>
                  <a:lnTo>
                    <a:pt x="450187" y="134498"/>
                  </a:lnTo>
                  <a:lnTo>
                    <a:pt x="447013" y="149682"/>
                  </a:lnTo>
                  <a:lnTo>
                    <a:pt x="443779" y="164905"/>
                  </a:lnTo>
                  <a:lnTo>
                    <a:pt x="440480" y="180061"/>
                  </a:lnTo>
                  <a:lnTo>
                    <a:pt x="438613" y="188459"/>
                  </a:lnTo>
                  <a:lnTo>
                    <a:pt x="436814" y="196748"/>
                  </a:lnTo>
                  <a:lnTo>
                    <a:pt x="435070" y="204942"/>
                  </a:lnTo>
                  <a:lnTo>
                    <a:pt x="433368" y="213055"/>
                  </a:lnTo>
                  <a:lnTo>
                    <a:pt x="429787" y="230022"/>
                  </a:lnTo>
                  <a:lnTo>
                    <a:pt x="419556" y="276348"/>
                  </a:lnTo>
                  <a:lnTo>
                    <a:pt x="406655" y="320700"/>
                  </a:lnTo>
                  <a:lnTo>
                    <a:pt x="387737" y="364357"/>
                  </a:lnTo>
                  <a:lnTo>
                    <a:pt x="359454" y="408597"/>
                  </a:lnTo>
                  <a:lnTo>
                    <a:pt x="327969" y="449502"/>
                  </a:lnTo>
                  <a:lnTo>
                    <a:pt x="293398" y="491469"/>
                  </a:lnTo>
                  <a:lnTo>
                    <a:pt x="255812" y="532654"/>
                  </a:lnTo>
                  <a:lnTo>
                    <a:pt x="215284" y="571208"/>
                  </a:lnTo>
                  <a:lnTo>
                    <a:pt x="173529" y="604279"/>
                  </a:lnTo>
                  <a:lnTo>
                    <a:pt x="131032" y="631101"/>
                  </a:lnTo>
                  <a:lnTo>
                    <a:pt x="81024" y="654585"/>
                  </a:lnTo>
                  <a:lnTo>
                    <a:pt x="28721" y="670725"/>
                  </a:lnTo>
                  <a:lnTo>
                    <a:pt x="2636" y="675998"/>
                  </a:lnTo>
                  <a:lnTo>
                    <a:pt x="0" y="67636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0" y="0"/>
              <a:ext cx="500580" cy="6881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0" y="0"/>
              <a:ext cx="499745" cy="679450"/>
            </a:xfrm>
            <a:custGeom>
              <a:avLst/>
              <a:gdLst/>
              <a:ahLst/>
              <a:cxnLst/>
              <a:rect l="l" t="t" r="r" b="b"/>
              <a:pathLst>
                <a:path w="499745" h="679450">
                  <a:moveTo>
                    <a:pt x="0" y="675833"/>
                  </a:moveTo>
                  <a:lnTo>
                    <a:pt x="45755" y="667651"/>
                  </a:lnTo>
                  <a:lnTo>
                    <a:pt x="97187" y="651644"/>
                  </a:lnTo>
                  <a:lnTo>
                    <a:pt x="146390" y="628484"/>
                  </a:lnTo>
                  <a:lnTo>
                    <a:pt x="188882" y="601657"/>
                  </a:lnTo>
                  <a:lnTo>
                    <a:pt x="230680" y="568553"/>
                  </a:lnTo>
                  <a:lnTo>
                    <a:pt x="270949" y="530271"/>
                  </a:lnTo>
                  <a:lnTo>
                    <a:pt x="308462" y="489286"/>
                  </a:lnTo>
                  <a:lnTo>
                    <a:pt x="343092" y="447463"/>
                  </a:lnTo>
                  <a:lnTo>
                    <a:pt x="374710" y="406666"/>
                  </a:lnTo>
                  <a:lnTo>
                    <a:pt x="402854" y="362916"/>
                  </a:lnTo>
                  <a:lnTo>
                    <a:pt x="421702" y="319698"/>
                  </a:lnTo>
                  <a:lnTo>
                    <a:pt x="434580" y="275759"/>
                  </a:lnTo>
                  <a:lnTo>
                    <a:pt x="444814" y="229844"/>
                  </a:lnTo>
                  <a:lnTo>
                    <a:pt x="446008" y="224167"/>
                  </a:lnTo>
                  <a:lnTo>
                    <a:pt x="447227" y="218414"/>
                  </a:lnTo>
                  <a:lnTo>
                    <a:pt x="448497" y="212572"/>
                  </a:lnTo>
                  <a:lnTo>
                    <a:pt x="450214" y="204501"/>
                  </a:lnTo>
                  <a:lnTo>
                    <a:pt x="451988" y="196322"/>
                  </a:lnTo>
                  <a:lnTo>
                    <a:pt x="453818" y="188030"/>
                  </a:lnTo>
                  <a:lnTo>
                    <a:pt x="455698" y="179615"/>
                  </a:lnTo>
                  <a:lnTo>
                    <a:pt x="459027" y="164716"/>
                  </a:lnTo>
                  <a:lnTo>
                    <a:pt x="462286" y="149774"/>
                  </a:lnTo>
                  <a:lnTo>
                    <a:pt x="465503" y="134788"/>
                  </a:lnTo>
                  <a:lnTo>
                    <a:pt x="468703" y="119760"/>
                  </a:lnTo>
                  <a:lnTo>
                    <a:pt x="474297" y="93526"/>
                  </a:lnTo>
                  <a:lnTo>
                    <a:pt x="480106" y="66952"/>
                  </a:lnTo>
                  <a:lnTo>
                    <a:pt x="486246" y="40138"/>
                  </a:lnTo>
                  <a:lnTo>
                    <a:pt x="492833" y="13182"/>
                  </a:lnTo>
                  <a:lnTo>
                    <a:pt x="496376" y="0"/>
                  </a:lnTo>
                </a:path>
                <a:path w="499745" h="679450">
                  <a:moveTo>
                    <a:pt x="499437" y="0"/>
                  </a:moveTo>
                  <a:lnTo>
                    <a:pt x="489107" y="40940"/>
                  </a:lnTo>
                  <a:lnTo>
                    <a:pt x="477133" y="94489"/>
                  </a:lnTo>
                  <a:lnTo>
                    <a:pt x="471523" y="120802"/>
                  </a:lnTo>
                  <a:lnTo>
                    <a:pt x="468336" y="135728"/>
                  </a:lnTo>
                  <a:lnTo>
                    <a:pt x="465141" y="150617"/>
                  </a:lnTo>
                  <a:lnTo>
                    <a:pt x="461907" y="165470"/>
                  </a:lnTo>
                  <a:lnTo>
                    <a:pt x="458607" y="180289"/>
                  </a:lnTo>
                  <a:lnTo>
                    <a:pt x="456715" y="188663"/>
                  </a:lnTo>
                  <a:lnTo>
                    <a:pt x="454897" y="196943"/>
                  </a:lnTo>
                  <a:lnTo>
                    <a:pt x="453133" y="205126"/>
                  </a:lnTo>
                  <a:lnTo>
                    <a:pt x="451406" y="213207"/>
                  </a:lnTo>
                  <a:lnTo>
                    <a:pt x="450136" y="219074"/>
                  </a:lnTo>
                  <a:lnTo>
                    <a:pt x="437424" y="276733"/>
                  </a:lnTo>
                  <a:lnTo>
                    <a:pt x="424459" y="320905"/>
                  </a:lnTo>
                  <a:lnTo>
                    <a:pt x="405451" y="364383"/>
                  </a:lnTo>
                  <a:lnTo>
                    <a:pt x="377035" y="408444"/>
                  </a:lnTo>
                  <a:lnTo>
                    <a:pt x="345285" y="449400"/>
                  </a:lnTo>
                  <a:lnTo>
                    <a:pt x="310539" y="491362"/>
                  </a:lnTo>
                  <a:lnTo>
                    <a:pt x="272938" y="532449"/>
                  </a:lnTo>
                  <a:lnTo>
                    <a:pt x="232623" y="570775"/>
                  </a:lnTo>
                  <a:lnTo>
                    <a:pt x="190591" y="604067"/>
                  </a:lnTo>
                  <a:lnTo>
                    <a:pt x="147825" y="631062"/>
                  </a:lnTo>
                  <a:lnTo>
                    <a:pt x="98252" y="654400"/>
                  </a:lnTo>
                  <a:lnTo>
                    <a:pt x="46441" y="670547"/>
                  </a:lnTo>
                  <a:lnTo>
                    <a:pt x="20384" y="675900"/>
                  </a:lnTo>
                  <a:lnTo>
                    <a:pt x="0" y="67882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058" y="0"/>
              <a:ext cx="483143" cy="682637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0"/>
              <a:ext cx="518159" cy="680720"/>
            </a:xfrm>
            <a:custGeom>
              <a:avLst/>
              <a:gdLst/>
              <a:ahLst/>
              <a:cxnLst/>
              <a:rect l="l" t="t" r="r" b="b"/>
              <a:pathLst>
                <a:path w="518159" h="680720">
                  <a:moveTo>
                    <a:pt x="0" y="677722"/>
                  </a:moveTo>
                  <a:lnTo>
                    <a:pt x="62854" y="667499"/>
                  </a:lnTo>
                  <a:lnTo>
                    <a:pt x="113730" y="651503"/>
                  </a:lnTo>
                  <a:lnTo>
                    <a:pt x="162473" y="628497"/>
                  </a:lnTo>
                  <a:lnTo>
                    <a:pt x="205271" y="601478"/>
                  </a:lnTo>
                  <a:lnTo>
                    <a:pt x="247411" y="568096"/>
                  </a:lnTo>
                  <a:lnTo>
                    <a:pt x="287613" y="529924"/>
                  </a:lnTo>
                  <a:lnTo>
                    <a:pt x="325166" y="489027"/>
                  </a:lnTo>
                  <a:lnTo>
                    <a:pt x="359910" y="447275"/>
                  </a:lnTo>
                  <a:lnTo>
                    <a:pt x="391683" y="406539"/>
                  </a:lnTo>
                  <a:lnTo>
                    <a:pt x="419967" y="362939"/>
                  </a:lnTo>
                  <a:lnTo>
                    <a:pt x="438908" y="319887"/>
                  </a:lnTo>
                  <a:lnTo>
                    <a:pt x="451847" y="276130"/>
                  </a:lnTo>
                  <a:lnTo>
                    <a:pt x="462130" y="230415"/>
                  </a:lnTo>
                  <a:lnTo>
                    <a:pt x="463361" y="224612"/>
                  </a:lnTo>
                  <a:lnTo>
                    <a:pt x="464619" y="218731"/>
                  </a:lnTo>
                  <a:lnTo>
                    <a:pt x="465927" y="212762"/>
                  </a:lnTo>
                  <a:lnTo>
                    <a:pt x="467668" y="204684"/>
                  </a:lnTo>
                  <a:lnTo>
                    <a:pt x="469464" y="196511"/>
                  </a:lnTo>
                  <a:lnTo>
                    <a:pt x="471317" y="188222"/>
                  </a:lnTo>
                  <a:lnTo>
                    <a:pt x="473229" y="179793"/>
                  </a:lnTo>
                  <a:lnTo>
                    <a:pt x="476591" y="165044"/>
                  </a:lnTo>
                  <a:lnTo>
                    <a:pt x="479892" y="150247"/>
                  </a:lnTo>
                  <a:lnTo>
                    <a:pt x="483157" y="135402"/>
                  </a:lnTo>
                  <a:lnTo>
                    <a:pt x="486412" y="120510"/>
                  </a:lnTo>
                  <a:lnTo>
                    <a:pt x="492182" y="94177"/>
                  </a:lnTo>
                  <a:lnTo>
                    <a:pt x="498155" y="67503"/>
                  </a:lnTo>
                  <a:lnTo>
                    <a:pt x="504445" y="40596"/>
                  </a:lnTo>
                  <a:lnTo>
                    <a:pt x="511164" y="13563"/>
                  </a:lnTo>
                  <a:lnTo>
                    <a:pt x="514921" y="0"/>
                  </a:lnTo>
                </a:path>
                <a:path w="518159" h="680720">
                  <a:moveTo>
                    <a:pt x="517982" y="0"/>
                  </a:moveTo>
                  <a:lnTo>
                    <a:pt x="507291" y="41397"/>
                  </a:lnTo>
                  <a:lnTo>
                    <a:pt x="495000" y="95102"/>
                  </a:lnTo>
                  <a:lnTo>
                    <a:pt x="485989" y="136309"/>
                  </a:lnTo>
                  <a:lnTo>
                    <a:pt x="482742" y="151075"/>
                  </a:lnTo>
                  <a:lnTo>
                    <a:pt x="479457" y="165799"/>
                  </a:lnTo>
                  <a:lnTo>
                    <a:pt x="476112" y="180479"/>
                  </a:lnTo>
                  <a:lnTo>
                    <a:pt x="474198" y="188877"/>
                  </a:lnTo>
                  <a:lnTo>
                    <a:pt x="472353" y="197162"/>
                  </a:lnTo>
                  <a:lnTo>
                    <a:pt x="470565" y="205345"/>
                  </a:lnTo>
                  <a:lnTo>
                    <a:pt x="468822" y="213436"/>
                  </a:lnTo>
                  <a:lnTo>
                    <a:pt x="467527" y="219379"/>
                  </a:lnTo>
                  <a:lnTo>
                    <a:pt x="454695" y="276975"/>
                  </a:lnTo>
                  <a:lnTo>
                    <a:pt x="441667" y="321003"/>
                  </a:lnTo>
                  <a:lnTo>
                    <a:pt x="422575" y="364372"/>
                  </a:lnTo>
                  <a:lnTo>
                    <a:pt x="394045" y="408368"/>
                  </a:lnTo>
                  <a:lnTo>
                    <a:pt x="362082" y="449278"/>
                  </a:lnTo>
                  <a:lnTo>
                    <a:pt x="327187" y="491172"/>
                  </a:lnTo>
                  <a:lnTo>
                    <a:pt x="289551" y="532151"/>
                  </a:lnTo>
                  <a:lnTo>
                    <a:pt x="249366" y="570318"/>
                  </a:lnTo>
                  <a:lnTo>
                    <a:pt x="206929" y="603938"/>
                  </a:lnTo>
                  <a:lnTo>
                    <a:pt x="163845" y="631139"/>
                  </a:lnTo>
                  <a:lnTo>
                    <a:pt x="114775" y="654300"/>
                  </a:lnTo>
                  <a:lnTo>
                    <a:pt x="63553" y="670394"/>
                  </a:lnTo>
                  <a:lnTo>
                    <a:pt x="11080" y="679711"/>
                  </a:lnTo>
                  <a:lnTo>
                    <a:pt x="0" y="68067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7273" y="0"/>
              <a:ext cx="511985" cy="68684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0" y="0"/>
              <a:ext cx="535940" cy="682625"/>
            </a:xfrm>
            <a:custGeom>
              <a:avLst/>
              <a:gdLst/>
              <a:ahLst/>
              <a:cxnLst/>
              <a:rect l="l" t="t" r="r" b="b"/>
              <a:pathLst>
                <a:path w="535940" h="682625">
                  <a:moveTo>
                    <a:pt x="0" y="679248"/>
                  </a:moveTo>
                  <a:lnTo>
                    <a:pt x="53642" y="672843"/>
                  </a:lnTo>
                  <a:lnTo>
                    <a:pt x="104852" y="660228"/>
                  </a:lnTo>
                  <a:lnTo>
                    <a:pt x="154044" y="640922"/>
                  </a:lnTo>
                  <a:lnTo>
                    <a:pt x="199629" y="615811"/>
                  </a:lnTo>
                  <a:lnTo>
                    <a:pt x="242103" y="585599"/>
                  </a:lnTo>
                  <a:lnTo>
                    <a:pt x="303229" y="530053"/>
                  </a:lnTo>
                  <a:lnTo>
                    <a:pt x="340841" y="489201"/>
                  </a:lnTo>
                  <a:lnTo>
                    <a:pt x="375859" y="447343"/>
                  </a:lnTo>
                  <a:lnTo>
                    <a:pt x="408028" y="406412"/>
                  </a:lnTo>
                  <a:lnTo>
                    <a:pt x="436439" y="362955"/>
                  </a:lnTo>
                  <a:lnTo>
                    <a:pt x="455464" y="320060"/>
                  </a:lnTo>
                  <a:lnTo>
                    <a:pt x="468462" y="276473"/>
                  </a:lnTo>
                  <a:lnTo>
                    <a:pt x="478792" y="230937"/>
                  </a:lnTo>
                  <a:lnTo>
                    <a:pt x="481357" y="219049"/>
                  </a:lnTo>
                  <a:lnTo>
                    <a:pt x="482691" y="212979"/>
                  </a:lnTo>
                  <a:lnTo>
                    <a:pt x="493364" y="166002"/>
                  </a:lnTo>
                  <a:lnTo>
                    <a:pt x="496572" y="151925"/>
                  </a:lnTo>
                  <a:lnTo>
                    <a:pt x="499752" y="137803"/>
                  </a:lnTo>
                  <a:lnTo>
                    <a:pt x="502922" y="123634"/>
                  </a:lnTo>
                  <a:lnTo>
                    <a:pt x="508983" y="96647"/>
                  </a:lnTo>
                  <a:lnTo>
                    <a:pt x="515257" y="69307"/>
                  </a:lnTo>
                  <a:lnTo>
                    <a:pt x="521849" y="41724"/>
                  </a:lnTo>
                  <a:lnTo>
                    <a:pt x="528868" y="14008"/>
                  </a:lnTo>
                  <a:lnTo>
                    <a:pt x="532784" y="0"/>
                  </a:lnTo>
                </a:path>
                <a:path w="535940" h="682625">
                  <a:moveTo>
                    <a:pt x="535873" y="0"/>
                  </a:moveTo>
                  <a:lnTo>
                    <a:pt x="524796" y="42205"/>
                  </a:lnTo>
                  <a:lnTo>
                    <a:pt x="512040" y="96671"/>
                  </a:lnTo>
                  <a:lnTo>
                    <a:pt x="502801" y="137831"/>
                  </a:lnTo>
                  <a:lnTo>
                    <a:pt x="499569" y="152173"/>
                  </a:lnTo>
                  <a:lnTo>
                    <a:pt x="496309" y="166469"/>
                  </a:lnTo>
                  <a:lnTo>
                    <a:pt x="493003" y="180721"/>
                  </a:lnTo>
                  <a:lnTo>
                    <a:pt x="491061" y="189129"/>
                  </a:lnTo>
                  <a:lnTo>
                    <a:pt x="489187" y="197405"/>
                  </a:lnTo>
                  <a:lnTo>
                    <a:pt x="487370" y="205563"/>
                  </a:lnTo>
                  <a:lnTo>
                    <a:pt x="485599" y="213614"/>
                  </a:lnTo>
                  <a:lnTo>
                    <a:pt x="484240" y="219786"/>
                  </a:lnTo>
                  <a:lnTo>
                    <a:pt x="482920" y="225857"/>
                  </a:lnTo>
                  <a:lnTo>
                    <a:pt x="481637" y="231851"/>
                  </a:lnTo>
                  <a:lnTo>
                    <a:pt x="471232" y="277568"/>
                  </a:lnTo>
                  <a:lnTo>
                    <a:pt x="458145" y="321351"/>
                  </a:lnTo>
                  <a:lnTo>
                    <a:pt x="438996" y="364482"/>
                  </a:lnTo>
                  <a:lnTo>
                    <a:pt x="410403" y="408241"/>
                  </a:lnTo>
                  <a:lnTo>
                    <a:pt x="378193" y="449211"/>
                  </a:lnTo>
                  <a:lnTo>
                    <a:pt x="343105" y="491142"/>
                  </a:lnTo>
                  <a:lnTo>
                    <a:pt x="305379" y="532123"/>
                  </a:lnTo>
                  <a:lnTo>
                    <a:pt x="265254" y="570242"/>
                  </a:lnTo>
                  <a:lnTo>
                    <a:pt x="222712" y="603939"/>
                  </a:lnTo>
                  <a:lnTo>
                    <a:pt x="179580" y="631177"/>
                  </a:lnTo>
                  <a:lnTo>
                    <a:pt x="130837" y="654196"/>
                  </a:lnTo>
                  <a:lnTo>
                    <a:pt x="79999" y="670242"/>
                  </a:lnTo>
                  <a:lnTo>
                    <a:pt x="27632" y="679753"/>
                  </a:lnTo>
                  <a:lnTo>
                    <a:pt x="463" y="682196"/>
                  </a:lnTo>
                  <a:lnTo>
                    <a:pt x="0" y="6822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6197" y="0"/>
              <a:ext cx="537726" cy="69109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0" y="0"/>
              <a:ext cx="553085" cy="683260"/>
            </a:xfrm>
            <a:custGeom>
              <a:avLst/>
              <a:gdLst/>
              <a:ahLst/>
              <a:cxnLst/>
              <a:rect l="l" t="t" r="r" b="b"/>
              <a:pathLst>
                <a:path w="553085" h="683260">
                  <a:moveTo>
                    <a:pt x="0" y="679955"/>
                  </a:moveTo>
                  <a:lnTo>
                    <a:pt x="43200" y="676848"/>
                  </a:lnTo>
                  <a:lnTo>
                    <a:pt x="95064" y="667245"/>
                  </a:lnTo>
                  <a:lnTo>
                    <a:pt x="145005" y="651316"/>
                  </a:lnTo>
                  <a:lnTo>
                    <a:pt x="192918" y="628625"/>
                  </a:lnTo>
                  <a:lnTo>
                    <a:pt x="236101" y="601350"/>
                  </a:lnTo>
                  <a:lnTo>
                    <a:pt x="278731" y="567588"/>
                  </a:lnTo>
                  <a:lnTo>
                    <a:pt x="318155" y="530280"/>
                  </a:lnTo>
                  <a:lnTo>
                    <a:pt x="355308" y="490141"/>
                  </a:lnTo>
                  <a:lnTo>
                    <a:pt x="390415" y="448406"/>
                  </a:lnTo>
                  <a:lnTo>
                    <a:pt x="423702" y="406311"/>
                  </a:lnTo>
                  <a:lnTo>
                    <a:pt x="452183" y="363066"/>
                  </a:lnTo>
                  <a:lnTo>
                    <a:pt x="471270" y="320394"/>
                  </a:lnTo>
                  <a:lnTo>
                    <a:pt x="484327" y="277043"/>
                  </a:lnTo>
                  <a:lnTo>
                    <a:pt x="494720" y="231762"/>
                  </a:lnTo>
                  <a:lnTo>
                    <a:pt x="496041" y="225679"/>
                  </a:lnTo>
                  <a:lnTo>
                    <a:pt x="497387" y="219507"/>
                  </a:lnTo>
                  <a:lnTo>
                    <a:pt x="498784" y="213220"/>
                  </a:lnTo>
                  <a:lnTo>
                    <a:pt x="500568" y="205150"/>
                  </a:lnTo>
                  <a:lnTo>
                    <a:pt x="502413" y="196990"/>
                  </a:lnTo>
                  <a:lnTo>
                    <a:pt x="504321" y="188724"/>
                  </a:lnTo>
                  <a:lnTo>
                    <a:pt x="506290" y="180340"/>
                  </a:lnTo>
                  <a:lnTo>
                    <a:pt x="509548" y="166602"/>
                  </a:lnTo>
                  <a:lnTo>
                    <a:pt x="512762" y="152819"/>
                  </a:lnTo>
                  <a:lnTo>
                    <a:pt x="515950" y="138988"/>
                  </a:lnTo>
                  <a:lnTo>
                    <a:pt x="519130" y="125108"/>
                  </a:lnTo>
                  <a:lnTo>
                    <a:pt x="525399" y="97846"/>
                  </a:lnTo>
                  <a:lnTo>
                    <a:pt x="531876" y="70239"/>
                  </a:lnTo>
                  <a:lnTo>
                    <a:pt x="538670" y="42395"/>
                  </a:lnTo>
                  <a:lnTo>
                    <a:pt x="545889" y="14427"/>
                  </a:lnTo>
                  <a:lnTo>
                    <a:pt x="549973" y="0"/>
                  </a:lnTo>
                </a:path>
                <a:path w="553085" h="683260">
                  <a:moveTo>
                    <a:pt x="553046" y="0"/>
                  </a:moveTo>
                  <a:lnTo>
                    <a:pt x="541512" y="43254"/>
                  </a:lnTo>
                  <a:lnTo>
                    <a:pt x="528190" y="98942"/>
                  </a:lnTo>
                  <a:lnTo>
                    <a:pt x="518748" y="140062"/>
                  </a:lnTo>
                  <a:lnTo>
                    <a:pt x="515590" y="153757"/>
                  </a:lnTo>
                  <a:lnTo>
                    <a:pt x="512408" y="167412"/>
                  </a:lnTo>
                  <a:lnTo>
                    <a:pt x="509186" y="181026"/>
                  </a:lnTo>
                  <a:lnTo>
                    <a:pt x="507213" y="189413"/>
                  </a:lnTo>
                  <a:lnTo>
                    <a:pt x="505312" y="197669"/>
                  </a:lnTo>
                  <a:lnTo>
                    <a:pt x="503478" y="205811"/>
                  </a:lnTo>
                  <a:lnTo>
                    <a:pt x="501705" y="213855"/>
                  </a:lnTo>
                  <a:lnTo>
                    <a:pt x="500308" y="220091"/>
                  </a:lnTo>
                  <a:lnTo>
                    <a:pt x="487197" y="277854"/>
                  </a:lnTo>
                  <a:lnTo>
                    <a:pt x="474043" y="321502"/>
                  </a:lnTo>
                  <a:lnTo>
                    <a:pt x="454800" y="364505"/>
                  </a:lnTo>
                  <a:lnTo>
                    <a:pt x="426077" y="408140"/>
                  </a:lnTo>
                  <a:lnTo>
                    <a:pt x="392719" y="450299"/>
                  </a:lnTo>
                  <a:lnTo>
                    <a:pt x="357524" y="492119"/>
                  </a:lnTo>
                  <a:lnTo>
                    <a:pt x="320255" y="532366"/>
                  </a:lnTo>
                  <a:lnTo>
                    <a:pt x="280675" y="569811"/>
                  </a:lnTo>
                  <a:lnTo>
                    <a:pt x="237771" y="603799"/>
                  </a:lnTo>
                  <a:lnTo>
                    <a:pt x="194315" y="631253"/>
                  </a:lnTo>
                  <a:lnTo>
                    <a:pt x="146066" y="654090"/>
                  </a:lnTo>
                  <a:lnTo>
                    <a:pt x="95788" y="670115"/>
                  </a:lnTo>
                  <a:lnTo>
                    <a:pt x="43653" y="679801"/>
                  </a:lnTo>
                  <a:lnTo>
                    <a:pt x="16448" y="682337"/>
                  </a:lnTo>
                  <a:lnTo>
                    <a:pt x="0" y="6829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0" y="0"/>
              <a:ext cx="571604" cy="6953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0" y="0"/>
              <a:ext cx="569595" cy="683895"/>
            </a:xfrm>
            <a:custGeom>
              <a:avLst/>
              <a:gdLst/>
              <a:ahLst/>
              <a:cxnLst/>
              <a:rect l="l" t="t" r="r" b="b"/>
              <a:pathLst>
                <a:path w="569595" h="683895">
                  <a:moveTo>
                    <a:pt x="0" y="680473"/>
                  </a:moveTo>
                  <a:lnTo>
                    <a:pt x="58276" y="676932"/>
                  </a:lnTo>
                  <a:lnTo>
                    <a:pt x="110119" y="667131"/>
                  </a:lnTo>
                  <a:lnTo>
                    <a:pt x="159480" y="651224"/>
                  </a:lnTo>
                  <a:lnTo>
                    <a:pt x="206880" y="628726"/>
                  </a:lnTo>
                  <a:lnTo>
                    <a:pt x="250384" y="601232"/>
                  </a:lnTo>
                  <a:lnTo>
                    <a:pt x="293392" y="567156"/>
                  </a:lnTo>
                  <a:lnTo>
                    <a:pt x="332776" y="529954"/>
                  </a:lnTo>
                  <a:lnTo>
                    <a:pt x="369984" y="489909"/>
                  </a:lnTo>
                  <a:lnTo>
                    <a:pt x="405219" y="448263"/>
                  </a:lnTo>
                  <a:lnTo>
                    <a:pt x="438680" y="406260"/>
                  </a:lnTo>
                  <a:lnTo>
                    <a:pt x="467262" y="363143"/>
                  </a:lnTo>
                  <a:lnTo>
                    <a:pt x="486428" y="320621"/>
                  </a:lnTo>
                  <a:lnTo>
                    <a:pt x="499547" y="277437"/>
                  </a:lnTo>
                  <a:lnTo>
                    <a:pt x="509991" y="232334"/>
                  </a:lnTo>
                  <a:lnTo>
                    <a:pt x="511350" y="226136"/>
                  </a:lnTo>
                  <a:lnTo>
                    <a:pt x="512747" y="219837"/>
                  </a:lnTo>
                  <a:lnTo>
                    <a:pt x="514182" y="213436"/>
                  </a:lnTo>
                  <a:lnTo>
                    <a:pt x="515969" y="205402"/>
                  </a:lnTo>
                  <a:lnTo>
                    <a:pt x="517828" y="197258"/>
                  </a:lnTo>
                  <a:lnTo>
                    <a:pt x="519766" y="188992"/>
                  </a:lnTo>
                  <a:lnTo>
                    <a:pt x="521789" y="180594"/>
                  </a:lnTo>
                  <a:lnTo>
                    <a:pt x="524624" y="168783"/>
                  </a:lnTo>
                  <a:lnTo>
                    <a:pt x="527441" y="156935"/>
                  </a:lnTo>
                  <a:lnTo>
                    <a:pt x="530247" y="145052"/>
                  </a:lnTo>
                  <a:lnTo>
                    <a:pt x="533054" y="133134"/>
                  </a:lnTo>
                  <a:lnTo>
                    <a:pt x="539921" y="104026"/>
                  </a:lnTo>
                  <a:lnTo>
                    <a:pt x="547003" y="74539"/>
                  </a:lnTo>
                  <a:lnTo>
                    <a:pt x="554398" y="44791"/>
                  </a:lnTo>
                  <a:lnTo>
                    <a:pt x="562201" y="14897"/>
                  </a:lnTo>
                  <a:lnTo>
                    <a:pt x="566493" y="0"/>
                  </a:lnTo>
                </a:path>
                <a:path w="569595" h="683895">
                  <a:moveTo>
                    <a:pt x="569547" y="0"/>
                  </a:moveTo>
                  <a:lnTo>
                    <a:pt x="557254" y="45536"/>
                  </a:lnTo>
                  <a:lnTo>
                    <a:pt x="542796" y="104752"/>
                  </a:lnTo>
                  <a:lnTo>
                    <a:pt x="533120" y="145766"/>
                  </a:lnTo>
                  <a:lnTo>
                    <a:pt x="530317" y="157642"/>
                  </a:lnTo>
                  <a:lnTo>
                    <a:pt x="527505" y="169484"/>
                  </a:lnTo>
                  <a:lnTo>
                    <a:pt x="524672" y="181292"/>
                  </a:lnTo>
                  <a:lnTo>
                    <a:pt x="522664" y="189668"/>
                  </a:lnTo>
                  <a:lnTo>
                    <a:pt x="520730" y="197923"/>
                  </a:lnTo>
                  <a:lnTo>
                    <a:pt x="518866" y="206063"/>
                  </a:lnTo>
                  <a:lnTo>
                    <a:pt x="517065" y="214096"/>
                  </a:lnTo>
                  <a:lnTo>
                    <a:pt x="515630" y="220472"/>
                  </a:lnTo>
                  <a:lnTo>
                    <a:pt x="502394" y="278284"/>
                  </a:lnTo>
                  <a:lnTo>
                    <a:pt x="489183" y="321757"/>
                  </a:lnTo>
                  <a:lnTo>
                    <a:pt x="469860" y="364607"/>
                  </a:lnTo>
                  <a:lnTo>
                    <a:pt x="441017" y="408114"/>
                  </a:lnTo>
                  <a:lnTo>
                    <a:pt x="407524" y="450161"/>
                  </a:lnTo>
                  <a:lnTo>
                    <a:pt x="372224" y="491872"/>
                  </a:lnTo>
                  <a:lnTo>
                    <a:pt x="334900" y="532024"/>
                  </a:lnTo>
                  <a:lnTo>
                    <a:pt x="295335" y="569392"/>
                  </a:lnTo>
                  <a:lnTo>
                    <a:pt x="252021" y="603713"/>
                  </a:lnTo>
                  <a:lnTo>
                    <a:pt x="208201" y="631406"/>
                  </a:lnTo>
                  <a:lnTo>
                    <a:pt x="160509" y="654047"/>
                  </a:lnTo>
                  <a:lnTo>
                    <a:pt x="110855" y="670039"/>
                  </a:lnTo>
                  <a:lnTo>
                    <a:pt x="58568" y="679889"/>
                  </a:lnTo>
                  <a:lnTo>
                    <a:pt x="3756" y="683539"/>
                  </a:lnTo>
                  <a:lnTo>
                    <a:pt x="0" y="6834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500" y="0"/>
              <a:ext cx="516013" cy="6869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0" y="0"/>
              <a:ext cx="585470" cy="683895"/>
            </a:xfrm>
            <a:custGeom>
              <a:avLst/>
              <a:gdLst/>
              <a:ahLst/>
              <a:cxnLst/>
              <a:rect l="l" t="t" r="r" b="b"/>
              <a:pathLst>
                <a:path w="585470" h="683895">
                  <a:moveTo>
                    <a:pt x="0" y="680374"/>
                  </a:moveTo>
                  <a:lnTo>
                    <a:pt x="45710" y="679728"/>
                  </a:lnTo>
                  <a:lnTo>
                    <a:pt x="98679" y="672878"/>
                  </a:lnTo>
                  <a:lnTo>
                    <a:pt x="149130" y="659933"/>
                  </a:lnTo>
                  <a:lnTo>
                    <a:pt x="196791" y="640913"/>
                  </a:lnTo>
                  <a:lnTo>
                    <a:pt x="242146" y="615837"/>
                  </a:lnTo>
                  <a:lnTo>
                    <a:pt x="285622" y="584883"/>
                  </a:lnTo>
                  <a:lnTo>
                    <a:pt x="346561" y="529778"/>
                  </a:lnTo>
                  <a:lnTo>
                    <a:pt x="383789" y="489830"/>
                  </a:lnTo>
                  <a:lnTo>
                    <a:pt x="419177" y="448209"/>
                  </a:lnTo>
                  <a:lnTo>
                    <a:pt x="452873" y="406184"/>
                  </a:lnTo>
                  <a:lnTo>
                    <a:pt x="481574" y="363209"/>
                  </a:lnTo>
                  <a:lnTo>
                    <a:pt x="500821" y="320831"/>
                  </a:lnTo>
                  <a:lnTo>
                    <a:pt x="514002" y="277800"/>
                  </a:lnTo>
                  <a:lnTo>
                    <a:pt x="524501" y="232867"/>
                  </a:lnTo>
                  <a:lnTo>
                    <a:pt x="525898" y="226581"/>
                  </a:lnTo>
                  <a:lnTo>
                    <a:pt x="527320" y="220193"/>
                  </a:lnTo>
                  <a:lnTo>
                    <a:pt x="536515" y="180886"/>
                  </a:lnTo>
                  <a:lnTo>
                    <a:pt x="539307" y="169473"/>
                  </a:lnTo>
                  <a:lnTo>
                    <a:pt x="542087" y="158021"/>
                  </a:lnTo>
                  <a:lnTo>
                    <a:pt x="544862" y="146534"/>
                  </a:lnTo>
                  <a:lnTo>
                    <a:pt x="547640" y="135014"/>
                  </a:lnTo>
                  <a:lnTo>
                    <a:pt x="554745" y="105542"/>
                  </a:lnTo>
                  <a:lnTo>
                    <a:pt x="562062" y="75692"/>
                  </a:lnTo>
                  <a:lnTo>
                    <a:pt x="569687" y="45585"/>
                  </a:lnTo>
                  <a:lnTo>
                    <a:pt x="577714" y="15342"/>
                  </a:lnTo>
                  <a:lnTo>
                    <a:pt x="582191" y="0"/>
                  </a:lnTo>
                </a:path>
                <a:path w="585470" h="683895">
                  <a:moveTo>
                    <a:pt x="585309" y="0"/>
                  </a:moveTo>
                  <a:lnTo>
                    <a:pt x="572436" y="46835"/>
                  </a:lnTo>
                  <a:lnTo>
                    <a:pt x="557263" y="107664"/>
                  </a:lnTo>
                  <a:lnTo>
                    <a:pt x="547395" y="148620"/>
                  </a:lnTo>
                  <a:lnTo>
                    <a:pt x="544733" y="159645"/>
                  </a:lnTo>
                  <a:lnTo>
                    <a:pt x="542064" y="170642"/>
                  </a:lnTo>
                  <a:lnTo>
                    <a:pt x="539385" y="181610"/>
                  </a:lnTo>
                  <a:lnTo>
                    <a:pt x="537343" y="189976"/>
                  </a:lnTo>
                  <a:lnTo>
                    <a:pt x="528819" y="227140"/>
                  </a:lnTo>
                  <a:lnTo>
                    <a:pt x="527434" y="233363"/>
                  </a:lnTo>
                  <a:lnTo>
                    <a:pt x="516880" y="278592"/>
                  </a:lnTo>
                  <a:lnTo>
                    <a:pt x="503606" y="321923"/>
                  </a:lnTo>
                  <a:lnTo>
                    <a:pt x="484193" y="364640"/>
                  </a:lnTo>
                  <a:lnTo>
                    <a:pt x="455222" y="408026"/>
                  </a:lnTo>
                  <a:lnTo>
                    <a:pt x="421445" y="450130"/>
                  </a:lnTo>
                  <a:lnTo>
                    <a:pt x="385966" y="491839"/>
                  </a:lnTo>
                  <a:lnTo>
                    <a:pt x="348634" y="531891"/>
                  </a:lnTo>
                  <a:lnTo>
                    <a:pt x="309299" y="569024"/>
                  </a:lnTo>
                  <a:lnTo>
                    <a:pt x="265671" y="603595"/>
                  </a:lnTo>
                  <a:lnTo>
                    <a:pt x="221567" y="631469"/>
                  </a:lnTo>
                  <a:lnTo>
                    <a:pt x="174317" y="653953"/>
                  </a:lnTo>
                  <a:lnTo>
                    <a:pt x="125162" y="669950"/>
                  </a:lnTo>
                  <a:lnTo>
                    <a:pt x="72938" y="679985"/>
                  </a:lnTo>
                  <a:lnTo>
                    <a:pt x="18152" y="683781"/>
                  </a:lnTo>
                  <a:lnTo>
                    <a:pt x="0" y="68332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9243" y="0"/>
              <a:ext cx="541630" cy="69119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0" y="0"/>
              <a:ext cx="600710" cy="684530"/>
            </a:xfrm>
            <a:custGeom>
              <a:avLst/>
              <a:gdLst/>
              <a:ahLst/>
              <a:cxnLst/>
              <a:rect l="l" t="t" r="r" b="b"/>
              <a:pathLst>
                <a:path w="600710" h="684530">
                  <a:moveTo>
                    <a:pt x="0" y="680382"/>
                  </a:moveTo>
                  <a:lnTo>
                    <a:pt x="59254" y="679866"/>
                  </a:lnTo>
                  <a:lnTo>
                    <a:pt x="112439" y="672807"/>
                  </a:lnTo>
                  <a:lnTo>
                    <a:pt x="162381" y="659810"/>
                  </a:lnTo>
                  <a:lnTo>
                    <a:pt x="209605" y="640857"/>
                  </a:lnTo>
                  <a:lnTo>
                    <a:pt x="254884" y="615794"/>
                  </a:lnTo>
                  <a:lnTo>
                    <a:pt x="298639" y="584644"/>
                  </a:lnTo>
                  <a:lnTo>
                    <a:pt x="359592" y="529570"/>
                  </a:lnTo>
                  <a:lnTo>
                    <a:pt x="396855" y="489715"/>
                  </a:lnTo>
                  <a:lnTo>
                    <a:pt x="432392" y="448150"/>
                  </a:lnTo>
                  <a:lnTo>
                    <a:pt x="466307" y="406158"/>
                  </a:lnTo>
                  <a:lnTo>
                    <a:pt x="495089" y="363327"/>
                  </a:lnTo>
                  <a:lnTo>
                    <a:pt x="514409" y="321127"/>
                  </a:lnTo>
                  <a:lnTo>
                    <a:pt x="527655" y="278301"/>
                  </a:lnTo>
                  <a:lnTo>
                    <a:pt x="538214" y="233591"/>
                  </a:lnTo>
                  <a:lnTo>
                    <a:pt x="541110" y="220624"/>
                  </a:lnTo>
                  <a:lnTo>
                    <a:pt x="542646" y="213982"/>
                  </a:lnTo>
                  <a:lnTo>
                    <a:pt x="553038" y="170782"/>
                  </a:lnTo>
                  <a:lnTo>
                    <a:pt x="555624" y="160342"/>
                  </a:lnTo>
                  <a:lnTo>
                    <a:pt x="558208" y="149871"/>
                  </a:lnTo>
                  <a:lnTo>
                    <a:pt x="560795" y="139369"/>
                  </a:lnTo>
                  <a:lnTo>
                    <a:pt x="568294" y="108948"/>
                  </a:lnTo>
                  <a:lnTo>
                    <a:pt x="576012" y="78136"/>
                  </a:lnTo>
                  <a:lnTo>
                    <a:pt x="584040" y="47058"/>
                  </a:lnTo>
                  <a:lnTo>
                    <a:pt x="592468" y="15837"/>
                  </a:lnTo>
                  <a:lnTo>
                    <a:pt x="597138" y="0"/>
                  </a:lnTo>
                </a:path>
                <a:path w="600710" h="684530">
                  <a:moveTo>
                    <a:pt x="600252" y="0"/>
                  </a:moveTo>
                  <a:lnTo>
                    <a:pt x="586956" y="47689"/>
                  </a:lnTo>
                  <a:lnTo>
                    <a:pt x="571284" y="109254"/>
                  </a:lnTo>
                  <a:lnTo>
                    <a:pt x="561194" y="150166"/>
                  </a:lnTo>
                  <a:lnTo>
                    <a:pt x="558577" y="160780"/>
                  </a:lnTo>
                  <a:lnTo>
                    <a:pt x="555957" y="171363"/>
                  </a:lnTo>
                  <a:lnTo>
                    <a:pt x="553327" y="181914"/>
                  </a:lnTo>
                  <a:lnTo>
                    <a:pt x="551255" y="190284"/>
                  </a:lnTo>
                  <a:lnTo>
                    <a:pt x="549279" y="198521"/>
                  </a:lnTo>
                  <a:lnTo>
                    <a:pt x="547383" y="206637"/>
                  </a:lnTo>
                  <a:lnTo>
                    <a:pt x="545555" y="214642"/>
                  </a:lnTo>
                  <a:lnTo>
                    <a:pt x="544031" y="221259"/>
                  </a:lnTo>
                  <a:lnTo>
                    <a:pt x="542570" y="227761"/>
                  </a:lnTo>
                  <a:lnTo>
                    <a:pt x="541135" y="234162"/>
                  </a:lnTo>
                  <a:lnTo>
                    <a:pt x="530507" y="279153"/>
                  </a:lnTo>
                  <a:lnTo>
                    <a:pt x="517164" y="322267"/>
                  </a:lnTo>
                  <a:lnTo>
                    <a:pt x="497687" y="364787"/>
                  </a:lnTo>
                  <a:lnTo>
                    <a:pt x="468656" y="408000"/>
                  </a:lnTo>
                  <a:lnTo>
                    <a:pt x="434696" y="450044"/>
                  </a:lnTo>
                  <a:lnTo>
                    <a:pt x="399087" y="491682"/>
                  </a:lnTo>
                  <a:lnTo>
                    <a:pt x="361709" y="531646"/>
                  </a:lnTo>
                  <a:lnTo>
                    <a:pt x="322441" y="568668"/>
                  </a:lnTo>
                  <a:lnTo>
                    <a:pt x="278488" y="603516"/>
                  </a:lnTo>
                  <a:lnTo>
                    <a:pt x="234087" y="631583"/>
                  </a:lnTo>
                  <a:lnTo>
                    <a:pt x="187296" y="653894"/>
                  </a:lnTo>
                  <a:lnTo>
                    <a:pt x="138647" y="669861"/>
                  </a:lnTo>
                  <a:lnTo>
                    <a:pt x="86529" y="680053"/>
                  </a:lnTo>
                  <a:lnTo>
                    <a:pt x="31763" y="684072"/>
                  </a:lnTo>
                  <a:lnTo>
                    <a:pt x="0" y="68336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0"/>
              <a:ext cx="616220" cy="695528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0" y="0"/>
              <a:ext cx="614680" cy="684530"/>
            </a:xfrm>
            <a:custGeom>
              <a:avLst/>
              <a:gdLst/>
              <a:ahLst/>
              <a:cxnLst/>
              <a:rect l="l" t="t" r="r" b="b"/>
              <a:pathLst>
                <a:path w="614680" h="684530">
                  <a:moveTo>
                    <a:pt x="0" y="680534"/>
                  </a:moveTo>
                  <a:lnTo>
                    <a:pt x="44498" y="681393"/>
                  </a:lnTo>
                  <a:lnTo>
                    <a:pt x="98943" y="677221"/>
                  </a:lnTo>
                  <a:lnTo>
                    <a:pt x="150606" y="666953"/>
                  </a:lnTo>
                  <a:lnTo>
                    <a:pt x="198317" y="651127"/>
                  </a:lnTo>
                  <a:lnTo>
                    <a:pt x="244256" y="629158"/>
                  </a:lnTo>
                  <a:lnTo>
                    <a:pt x="288738" y="601042"/>
                  </a:lnTo>
                  <a:lnTo>
                    <a:pt x="332839" y="566077"/>
                  </a:lnTo>
                  <a:lnTo>
                    <a:pt x="371831" y="529352"/>
                  </a:lnTo>
                  <a:lnTo>
                    <a:pt x="409127" y="489590"/>
                  </a:lnTo>
                  <a:lnTo>
                    <a:pt x="444795" y="448082"/>
                  </a:lnTo>
                  <a:lnTo>
                    <a:pt x="478901" y="406121"/>
                  </a:lnTo>
                  <a:lnTo>
                    <a:pt x="507786" y="363439"/>
                  </a:lnTo>
                  <a:lnTo>
                    <a:pt x="527174" y="321404"/>
                  </a:lnTo>
                  <a:lnTo>
                    <a:pt x="540466" y="278756"/>
                  </a:lnTo>
                  <a:lnTo>
                    <a:pt x="551063" y="234239"/>
                  </a:lnTo>
                  <a:lnTo>
                    <a:pt x="554060" y="221043"/>
                  </a:lnTo>
                  <a:lnTo>
                    <a:pt x="555635" y="214249"/>
                  </a:lnTo>
                  <a:lnTo>
                    <a:pt x="565932" y="172187"/>
                  </a:lnTo>
                  <a:lnTo>
                    <a:pt x="568289" y="162854"/>
                  </a:lnTo>
                  <a:lnTo>
                    <a:pt x="570643" y="153494"/>
                  </a:lnTo>
                  <a:lnTo>
                    <a:pt x="572996" y="144107"/>
                  </a:lnTo>
                  <a:lnTo>
                    <a:pt x="580933" y="112639"/>
                  </a:lnTo>
                  <a:lnTo>
                    <a:pt x="589088" y="80767"/>
                  </a:lnTo>
                  <a:lnTo>
                    <a:pt x="597550" y="48622"/>
                  </a:lnTo>
                  <a:lnTo>
                    <a:pt x="606409" y="16332"/>
                  </a:lnTo>
                  <a:lnTo>
                    <a:pt x="611277" y="0"/>
                  </a:lnTo>
                </a:path>
                <a:path w="614680" h="684530">
                  <a:moveTo>
                    <a:pt x="614407" y="0"/>
                  </a:moveTo>
                  <a:lnTo>
                    <a:pt x="600462" y="49260"/>
                  </a:lnTo>
                  <a:lnTo>
                    <a:pt x="583911" y="112962"/>
                  </a:lnTo>
                  <a:lnTo>
                    <a:pt x="573627" y="153807"/>
                  </a:lnTo>
                  <a:lnTo>
                    <a:pt x="571235" y="163304"/>
                  </a:lnTo>
                  <a:lnTo>
                    <a:pt x="568840" y="172776"/>
                  </a:lnTo>
                  <a:lnTo>
                    <a:pt x="566442" y="182220"/>
                  </a:lnTo>
                  <a:lnTo>
                    <a:pt x="564336" y="190583"/>
                  </a:lnTo>
                  <a:lnTo>
                    <a:pt x="555457" y="228295"/>
                  </a:lnTo>
                  <a:lnTo>
                    <a:pt x="553984" y="234810"/>
                  </a:lnTo>
                  <a:lnTo>
                    <a:pt x="543320" y="279617"/>
                  </a:lnTo>
                  <a:lnTo>
                    <a:pt x="529931" y="322558"/>
                  </a:lnTo>
                  <a:lnTo>
                    <a:pt x="510373" y="364912"/>
                  </a:lnTo>
                  <a:lnTo>
                    <a:pt x="481200" y="407962"/>
                  </a:lnTo>
                  <a:lnTo>
                    <a:pt x="447114" y="449930"/>
                  </a:lnTo>
                  <a:lnTo>
                    <a:pt x="411410" y="491490"/>
                  </a:lnTo>
                  <a:lnTo>
                    <a:pt x="373997" y="531374"/>
                  </a:lnTo>
                  <a:lnTo>
                    <a:pt x="334782" y="568312"/>
                  </a:lnTo>
                  <a:lnTo>
                    <a:pt x="290414" y="603493"/>
                  </a:lnTo>
                  <a:lnTo>
                    <a:pt x="245666" y="631787"/>
                  </a:lnTo>
                  <a:lnTo>
                    <a:pt x="199401" y="653901"/>
                  </a:lnTo>
                  <a:lnTo>
                    <a:pt x="151356" y="669823"/>
                  </a:lnTo>
                  <a:lnTo>
                    <a:pt x="99260" y="680180"/>
                  </a:lnTo>
                  <a:lnTo>
                    <a:pt x="44574" y="684365"/>
                  </a:lnTo>
                  <a:lnTo>
                    <a:pt x="0" y="6835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0661" y="0"/>
              <a:ext cx="520044" cy="68712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0" y="0"/>
              <a:ext cx="628015" cy="685165"/>
            </a:xfrm>
            <a:custGeom>
              <a:avLst/>
              <a:gdLst/>
              <a:ahLst/>
              <a:cxnLst/>
              <a:rect l="l" t="t" r="r" b="b"/>
              <a:pathLst>
                <a:path w="628015" h="685165">
                  <a:moveTo>
                    <a:pt x="0" y="680520"/>
                  </a:moveTo>
                  <a:lnTo>
                    <a:pt x="3546" y="680822"/>
                  </a:lnTo>
                  <a:lnTo>
                    <a:pt x="56437" y="681672"/>
                  </a:lnTo>
                  <a:lnTo>
                    <a:pt x="83811" y="680293"/>
                  </a:lnTo>
                  <a:lnTo>
                    <a:pt x="136901" y="672901"/>
                  </a:lnTo>
                  <a:lnTo>
                    <a:pt x="186285" y="659736"/>
                  </a:lnTo>
                  <a:lnTo>
                    <a:pt x="232388" y="641020"/>
                  </a:lnTo>
                  <a:lnTo>
                    <a:pt x="277499" y="615990"/>
                  </a:lnTo>
                  <a:lnTo>
                    <a:pt x="322004" y="584287"/>
                  </a:lnTo>
                  <a:lnTo>
                    <a:pt x="383140" y="529163"/>
                  </a:lnTo>
                  <a:lnTo>
                    <a:pt x="420475" y="489497"/>
                  </a:lnTo>
                  <a:lnTo>
                    <a:pt x="456302" y="448033"/>
                  </a:lnTo>
                  <a:lnTo>
                    <a:pt x="490637" y="406082"/>
                  </a:lnTo>
                  <a:lnTo>
                    <a:pt x="519645" y="363527"/>
                  </a:lnTo>
                  <a:lnTo>
                    <a:pt x="539124" y="321624"/>
                  </a:lnTo>
                  <a:lnTo>
                    <a:pt x="552486" y="279116"/>
                  </a:lnTo>
                  <a:lnTo>
                    <a:pt x="563142" y="234746"/>
                  </a:lnTo>
                  <a:lnTo>
                    <a:pt x="566190" y="221398"/>
                  </a:lnTo>
                  <a:lnTo>
                    <a:pt x="567803" y="214528"/>
                  </a:lnTo>
                  <a:lnTo>
                    <a:pt x="578046" y="173261"/>
                  </a:lnTo>
                  <a:lnTo>
                    <a:pt x="580261" y="164658"/>
                  </a:lnTo>
                  <a:lnTo>
                    <a:pt x="582476" y="156031"/>
                  </a:lnTo>
                  <a:lnTo>
                    <a:pt x="584694" y="147383"/>
                  </a:lnTo>
                  <a:lnTo>
                    <a:pt x="592959" y="115225"/>
                  </a:lnTo>
                  <a:lnTo>
                    <a:pt x="601451" y="82657"/>
                  </a:lnTo>
                  <a:lnTo>
                    <a:pt x="610257" y="49814"/>
                  </a:lnTo>
                  <a:lnTo>
                    <a:pt x="619466" y="16827"/>
                  </a:lnTo>
                  <a:lnTo>
                    <a:pt x="624539" y="0"/>
                  </a:lnTo>
                </a:path>
                <a:path w="628015" h="685165">
                  <a:moveTo>
                    <a:pt x="627662" y="0"/>
                  </a:moveTo>
                  <a:lnTo>
                    <a:pt x="613081" y="50831"/>
                  </a:lnTo>
                  <a:lnTo>
                    <a:pt x="595660" y="116629"/>
                  </a:lnTo>
                  <a:lnTo>
                    <a:pt x="585175" y="157405"/>
                  </a:lnTo>
                  <a:lnTo>
                    <a:pt x="583017" y="165814"/>
                  </a:lnTo>
                  <a:lnTo>
                    <a:pt x="580859" y="174198"/>
                  </a:lnTo>
                  <a:lnTo>
                    <a:pt x="578699" y="182562"/>
                  </a:lnTo>
                  <a:lnTo>
                    <a:pt x="576572" y="190936"/>
                  </a:lnTo>
                  <a:lnTo>
                    <a:pt x="567561" y="228739"/>
                  </a:lnTo>
                  <a:lnTo>
                    <a:pt x="566050" y="235343"/>
                  </a:lnTo>
                  <a:lnTo>
                    <a:pt x="555328" y="280001"/>
                  </a:lnTo>
                  <a:lnTo>
                    <a:pt x="541874" y="322798"/>
                  </a:lnTo>
                  <a:lnTo>
                    <a:pt x="522236" y="365020"/>
                  </a:lnTo>
                  <a:lnTo>
                    <a:pt x="492961" y="407949"/>
                  </a:lnTo>
                  <a:lnTo>
                    <a:pt x="458574" y="449955"/>
                  </a:lnTo>
                  <a:lnTo>
                    <a:pt x="422676" y="491494"/>
                  </a:lnTo>
                  <a:lnTo>
                    <a:pt x="385241" y="531259"/>
                  </a:lnTo>
                  <a:lnTo>
                    <a:pt x="346238" y="567943"/>
                  </a:lnTo>
                  <a:lnTo>
                    <a:pt x="301568" y="603411"/>
                  </a:lnTo>
                  <a:lnTo>
                    <a:pt x="256487" y="631926"/>
                  </a:lnTo>
                  <a:lnTo>
                    <a:pt x="210723" y="653856"/>
                  </a:lnTo>
                  <a:lnTo>
                    <a:pt x="163206" y="669747"/>
                  </a:lnTo>
                  <a:lnTo>
                    <a:pt x="111212" y="680302"/>
                  </a:lnTo>
                  <a:lnTo>
                    <a:pt x="56513" y="684656"/>
                  </a:lnTo>
                  <a:lnTo>
                    <a:pt x="3437" y="683804"/>
                  </a:lnTo>
                  <a:lnTo>
                    <a:pt x="0" y="68351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0" y="0"/>
              <a:ext cx="640347" cy="691464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0" y="0"/>
              <a:ext cx="640080" cy="685165"/>
            </a:xfrm>
            <a:custGeom>
              <a:avLst/>
              <a:gdLst/>
              <a:ahLst/>
              <a:cxnLst/>
              <a:rect l="l" t="t" r="r" b="b"/>
              <a:pathLst>
                <a:path w="640080" h="685165">
                  <a:moveTo>
                    <a:pt x="0" y="680096"/>
                  </a:moveTo>
                  <a:lnTo>
                    <a:pt x="14620" y="681291"/>
                  </a:lnTo>
                  <a:lnTo>
                    <a:pt x="67464" y="681964"/>
                  </a:lnTo>
                  <a:lnTo>
                    <a:pt x="94953" y="680492"/>
                  </a:lnTo>
                  <a:lnTo>
                    <a:pt x="147991" y="672929"/>
                  </a:lnTo>
                  <a:lnTo>
                    <a:pt x="196927" y="659705"/>
                  </a:lnTo>
                  <a:lnTo>
                    <a:pt x="242525" y="641111"/>
                  </a:lnTo>
                  <a:lnTo>
                    <a:pt x="287552" y="616104"/>
                  </a:lnTo>
                  <a:lnTo>
                    <a:pt x="332410" y="584144"/>
                  </a:lnTo>
                  <a:lnTo>
                    <a:pt x="391485" y="531215"/>
                  </a:lnTo>
                  <a:lnTo>
                    <a:pt x="427351" y="493531"/>
                  </a:lnTo>
                  <a:lnTo>
                    <a:pt x="463635" y="451946"/>
                  </a:lnTo>
                  <a:lnTo>
                    <a:pt x="501474" y="406057"/>
                  </a:lnTo>
                  <a:lnTo>
                    <a:pt x="530609" y="363627"/>
                  </a:lnTo>
                  <a:lnTo>
                    <a:pt x="550177" y="321871"/>
                  </a:lnTo>
                  <a:lnTo>
                    <a:pt x="563609" y="279530"/>
                  </a:lnTo>
                  <a:lnTo>
                    <a:pt x="574334" y="235343"/>
                  </a:lnTo>
                  <a:lnTo>
                    <a:pt x="575871" y="228650"/>
                  </a:lnTo>
                  <a:lnTo>
                    <a:pt x="577446" y="221830"/>
                  </a:lnTo>
                  <a:lnTo>
                    <a:pt x="579097" y="214871"/>
                  </a:lnTo>
                  <a:lnTo>
                    <a:pt x="581104" y="206382"/>
                  </a:lnTo>
                  <a:lnTo>
                    <a:pt x="583115" y="198140"/>
                  </a:lnTo>
                  <a:lnTo>
                    <a:pt x="594502" y="154304"/>
                  </a:lnTo>
                  <a:lnTo>
                    <a:pt x="612442" y="86421"/>
                  </a:lnTo>
                  <a:lnTo>
                    <a:pt x="631687" y="17348"/>
                  </a:lnTo>
                  <a:lnTo>
                    <a:pt x="636971" y="0"/>
                  </a:lnTo>
                </a:path>
                <a:path w="640080" h="685165">
                  <a:moveTo>
                    <a:pt x="640071" y="0"/>
                  </a:moveTo>
                  <a:lnTo>
                    <a:pt x="624614" y="53131"/>
                  </a:lnTo>
                  <a:lnTo>
                    <a:pt x="605930" y="122415"/>
                  </a:lnTo>
                  <a:lnTo>
                    <a:pt x="590057" y="182930"/>
                  </a:lnTo>
                  <a:lnTo>
                    <a:pt x="581980" y="215569"/>
                  </a:lnTo>
                  <a:lnTo>
                    <a:pt x="580316" y="222580"/>
                  </a:lnTo>
                  <a:lnTo>
                    <a:pt x="578728" y="229450"/>
                  </a:lnTo>
                  <a:lnTo>
                    <a:pt x="577166" y="236219"/>
                  </a:lnTo>
                  <a:lnTo>
                    <a:pt x="566388" y="280622"/>
                  </a:lnTo>
                  <a:lnTo>
                    <a:pt x="552873" y="323188"/>
                  </a:lnTo>
                  <a:lnTo>
                    <a:pt x="533159" y="365198"/>
                  </a:lnTo>
                  <a:lnTo>
                    <a:pt x="503786" y="407936"/>
                  </a:lnTo>
                  <a:lnTo>
                    <a:pt x="465742" y="454021"/>
                  </a:lnTo>
                  <a:lnTo>
                    <a:pt x="429313" y="495742"/>
                  </a:lnTo>
                  <a:lnTo>
                    <a:pt x="393379" y="533489"/>
                  </a:lnTo>
                  <a:lnTo>
                    <a:pt x="356821" y="567651"/>
                  </a:lnTo>
                  <a:lnTo>
                    <a:pt x="311747" y="603396"/>
                  </a:lnTo>
                  <a:lnTo>
                    <a:pt x="266359" y="632091"/>
                  </a:lnTo>
                  <a:lnTo>
                    <a:pt x="221068" y="653854"/>
                  </a:lnTo>
                  <a:lnTo>
                    <a:pt x="174119" y="669721"/>
                  </a:lnTo>
                  <a:lnTo>
                    <a:pt x="122186" y="680421"/>
                  </a:lnTo>
                  <a:lnTo>
                    <a:pt x="67528" y="684949"/>
                  </a:lnTo>
                  <a:lnTo>
                    <a:pt x="14493" y="684271"/>
                  </a:lnTo>
                  <a:lnTo>
                    <a:pt x="0" y="68308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0" y="0"/>
              <a:ext cx="653124" cy="69578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0"/>
              <a:ext cx="652145" cy="685800"/>
            </a:xfrm>
            <a:custGeom>
              <a:avLst/>
              <a:gdLst/>
              <a:ahLst/>
              <a:cxnLst/>
              <a:rect l="l" t="t" r="r" b="b"/>
              <a:pathLst>
                <a:path w="652145" h="685800">
                  <a:moveTo>
                    <a:pt x="0" y="679849"/>
                  </a:moveTo>
                  <a:lnTo>
                    <a:pt x="24758" y="681788"/>
                  </a:lnTo>
                  <a:lnTo>
                    <a:pt x="77544" y="682295"/>
                  </a:lnTo>
                  <a:lnTo>
                    <a:pt x="104944" y="680737"/>
                  </a:lnTo>
                  <a:lnTo>
                    <a:pt x="157953" y="673002"/>
                  </a:lnTo>
                  <a:lnTo>
                    <a:pt x="206653" y="659680"/>
                  </a:lnTo>
                  <a:lnTo>
                    <a:pt x="251693" y="641204"/>
                  </a:lnTo>
                  <a:lnTo>
                    <a:pt x="296616" y="616216"/>
                  </a:lnTo>
                  <a:lnTo>
                    <a:pt x="341827" y="583989"/>
                  </a:lnTo>
                  <a:lnTo>
                    <a:pt x="400903" y="531123"/>
                  </a:lnTo>
                  <a:lnTo>
                    <a:pt x="436789" y="493558"/>
                  </a:lnTo>
                  <a:lnTo>
                    <a:pt x="473266" y="452010"/>
                  </a:lnTo>
                  <a:lnTo>
                    <a:pt x="511427" y="406095"/>
                  </a:lnTo>
                  <a:lnTo>
                    <a:pt x="540604" y="363875"/>
                  </a:lnTo>
                  <a:lnTo>
                    <a:pt x="560219" y="322350"/>
                  </a:lnTo>
                  <a:lnTo>
                    <a:pt x="573697" y="280260"/>
                  </a:lnTo>
                  <a:lnTo>
                    <a:pt x="584465" y="236347"/>
                  </a:lnTo>
                  <a:lnTo>
                    <a:pt x="586078" y="229425"/>
                  </a:lnTo>
                  <a:lnTo>
                    <a:pt x="587729" y="222390"/>
                  </a:lnTo>
                  <a:lnTo>
                    <a:pt x="597673" y="182524"/>
                  </a:lnTo>
                  <a:lnTo>
                    <a:pt x="611768" y="129665"/>
                  </a:lnTo>
                  <a:lnTo>
                    <a:pt x="621770" y="92680"/>
                  </a:lnTo>
                  <a:lnTo>
                    <a:pt x="632131" y="55364"/>
                  </a:lnTo>
                  <a:lnTo>
                    <a:pt x="642948" y="17856"/>
                  </a:lnTo>
                  <a:lnTo>
                    <a:pt x="648441" y="0"/>
                  </a:lnTo>
                </a:path>
                <a:path w="652145" h="685800">
                  <a:moveTo>
                    <a:pt x="651549" y="0"/>
                  </a:moveTo>
                  <a:lnTo>
                    <a:pt x="635430" y="54650"/>
                  </a:lnTo>
                  <a:lnTo>
                    <a:pt x="615864" y="125905"/>
                  </a:lnTo>
                  <a:lnTo>
                    <a:pt x="600505" y="183299"/>
                  </a:lnTo>
                  <a:lnTo>
                    <a:pt x="590574" y="222999"/>
                  </a:lnTo>
                  <a:lnTo>
                    <a:pt x="587360" y="236842"/>
                  </a:lnTo>
                  <a:lnTo>
                    <a:pt x="576544" y="281073"/>
                  </a:lnTo>
                  <a:lnTo>
                    <a:pt x="562978" y="323480"/>
                  </a:lnTo>
                  <a:lnTo>
                    <a:pt x="543185" y="365342"/>
                  </a:lnTo>
                  <a:lnTo>
                    <a:pt x="513688" y="407937"/>
                  </a:lnTo>
                  <a:lnTo>
                    <a:pt x="475563" y="453859"/>
                  </a:lnTo>
                  <a:lnTo>
                    <a:pt x="439064" y="495462"/>
                  </a:lnTo>
                  <a:lnTo>
                    <a:pt x="403072" y="533145"/>
                  </a:lnTo>
                  <a:lnTo>
                    <a:pt x="366469" y="567309"/>
                  </a:lnTo>
                  <a:lnTo>
                    <a:pt x="320973" y="603393"/>
                  </a:lnTo>
                  <a:lnTo>
                    <a:pt x="275220" y="632333"/>
                  </a:lnTo>
                  <a:lnTo>
                    <a:pt x="230489" y="653882"/>
                  </a:lnTo>
                  <a:lnTo>
                    <a:pt x="184148" y="669696"/>
                  </a:lnTo>
                  <a:lnTo>
                    <a:pt x="132229" y="680615"/>
                  </a:lnTo>
                  <a:lnTo>
                    <a:pt x="77633" y="685267"/>
                  </a:lnTo>
                  <a:lnTo>
                    <a:pt x="24667" y="684757"/>
                  </a:lnTo>
                  <a:lnTo>
                    <a:pt x="0" y="6828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40847" y="0"/>
              <a:ext cx="524069" cy="687425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0" y="0"/>
              <a:ext cx="662305" cy="685800"/>
            </a:xfrm>
            <a:custGeom>
              <a:avLst/>
              <a:gdLst/>
              <a:ahLst/>
              <a:cxnLst/>
              <a:rect l="l" t="t" r="r" b="b"/>
              <a:pathLst>
                <a:path w="662305" h="685800">
                  <a:moveTo>
                    <a:pt x="0" y="679745"/>
                  </a:moveTo>
                  <a:lnTo>
                    <a:pt x="33948" y="682285"/>
                  </a:lnTo>
                  <a:lnTo>
                    <a:pt x="86683" y="682625"/>
                  </a:lnTo>
                  <a:lnTo>
                    <a:pt x="114047" y="680989"/>
                  </a:lnTo>
                  <a:lnTo>
                    <a:pt x="167004" y="673093"/>
                  </a:lnTo>
                  <a:lnTo>
                    <a:pt x="215417" y="659683"/>
                  </a:lnTo>
                  <a:lnTo>
                    <a:pt x="259964" y="641307"/>
                  </a:lnTo>
                  <a:lnTo>
                    <a:pt x="304814" y="616335"/>
                  </a:lnTo>
                  <a:lnTo>
                    <a:pt x="350374" y="583856"/>
                  </a:lnTo>
                  <a:lnTo>
                    <a:pt x="409381" y="531097"/>
                  </a:lnTo>
                  <a:lnTo>
                    <a:pt x="445242" y="493644"/>
                  </a:lnTo>
                  <a:lnTo>
                    <a:pt x="481885" y="452098"/>
                  </a:lnTo>
                  <a:lnTo>
                    <a:pt x="520363" y="406108"/>
                  </a:lnTo>
                  <a:lnTo>
                    <a:pt x="549664" y="364019"/>
                  </a:lnTo>
                  <a:lnTo>
                    <a:pt x="569361" y="322637"/>
                  </a:lnTo>
                  <a:lnTo>
                    <a:pt x="582898" y="280703"/>
                  </a:lnTo>
                  <a:lnTo>
                    <a:pt x="593718" y="236956"/>
                  </a:lnTo>
                  <a:lnTo>
                    <a:pt x="597046" y="222821"/>
                  </a:lnTo>
                  <a:lnTo>
                    <a:pt x="598824" y="215531"/>
                  </a:lnTo>
                  <a:lnTo>
                    <a:pt x="610088" y="171907"/>
                  </a:lnTo>
                  <a:lnTo>
                    <a:pt x="620386" y="134133"/>
                  </a:lnTo>
                  <a:lnTo>
                    <a:pt x="630953" y="95869"/>
                  </a:lnTo>
                  <a:lnTo>
                    <a:pt x="641880" y="57257"/>
                  </a:lnTo>
                  <a:lnTo>
                    <a:pt x="653256" y="18440"/>
                  </a:lnTo>
                  <a:lnTo>
                    <a:pt x="658990" y="0"/>
                  </a:lnTo>
                </a:path>
                <a:path w="662305" h="685800">
                  <a:moveTo>
                    <a:pt x="662094" y="0"/>
                  </a:moveTo>
                  <a:lnTo>
                    <a:pt x="644949" y="57301"/>
                  </a:lnTo>
                  <a:lnTo>
                    <a:pt x="634239" y="95143"/>
                  </a:lnTo>
                  <a:lnTo>
                    <a:pt x="623884" y="132664"/>
                  </a:lnTo>
                  <a:lnTo>
                    <a:pt x="613797" y="169710"/>
                  </a:lnTo>
                  <a:lnTo>
                    <a:pt x="609987" y="183693"/>
                  </a:lnTo>
                  <a:lnTo>
                    <a:pt x="599941" y="223494"/>
                  </a:lnTo>
                  <a:lnTo>
                    <a:pt x="596626" y="237579"/>
                  </a:lnTo>
                  <a:lnTo>
                    <a:pt x="585734" y="281621"/>
                  </a:lnTo>
                  <a:lnTo>
                    <a:pt x="572095" y="323848"/>
                  </a:lnTo>
                  <a:lnTo>
                    <a:pt x="552233" y="365539"/>
                  </a:lnTo>
                  <a:lnTo>
                    <a:pt x="522674" y="407975"/>
                  </a:lnTo>
                  <a:lnTo>
                    <a:pt x="484149" y="454024"/>
                  </a:lnTo>
                  <a:lnTo>
                    <a:pt x="447438" y="495639"/>
                  </a:lnTo>
                  <a:lnTo>
                    <a:pt x="411476" y="533183"/>
                  </a:lnTo>
                  <a:lnTo>
                    <a:pt x="375202" y="567017"/>
                  </a:lnTo>
                  <a:lnTo>
                    <a:pt x="329285" y="603450"/>
                  </a:lnTo>
                  <a:lnTo>
                    <a:pt x="283178" y="632625"/>
                  </a:lnTo>
                  <a:lnTo>
                    <a:pt x="238967" y="653964"/>
                  </a:lnTo>
                  <a:lnTo>
                    <a:pt x="193224" y="669722"/>
                  </a:lnTo>
                  <a:lnTo>
                    <a:pt x="141409" y="680731"/>
                  </a:lnTo>
                  <a:lnTo>
                    <a:pt x="86785" y="685597"/>
                  </a:lnTo>
                  <a:lnTo>
                    <a:pt x="33839" y="685257"/>
                  </a:lnTo>
                  <a:lnTo>
                    <a:pt x="0" y="68272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0" y="0"/>
              <a:ext cx="671891" cy="69182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0" y="0"/>
              <a:ext cx="671830" cy="686435"/>
            </a:xfrm>
            <a:custGeom>
              <a:avLst/>
              <a:gdLst/>
              <a:ahLst/>
              <a:cxnLst/>
              <a:rect l="l" t="t" r="r" b="b"/>
              <a:pathLst>
                <a:path w="671830" h="686435">
                  <a:moveTo>
                    <a:pt x="0" y="679791"/>
                  </a:moveTo>
                  <a:lnTo>
                    <a:pt x="42146" y="682799"/>
                  </a:lnTo>
                  <a:lnTo>
                    <a:pt x="94824" y="682968"/>
                  </a:lnTo>
                  <a:lnTo>
                    <a:pt x="146635" y="678347"/>
                  </a:lnTo>
                  <a:lnTo>
                    <a:pt x="195997" y="668080"/>
                  </a:lnTo>
                  <a:lnTo>
                    <a:pt x="243251" y="652075"/>
                  </a:lnTo>
                  <a:lnTo>
                    <a:pt x="288740" y="630238"/>
                  </a:lnTo>
                  <a:lnTo>
                    <a:pt x="334900" y="601024"/>
                  </a:lnTo>
                  <a:lnTo>
                    <a:pt x="380955" y="564477"/>
                  </a:lnTo>
                  <a:lnTo>
                    <a:pt x="417157" y="530745"/>
                  </a:lnTo>
                  <a:lnTo>
                    <a:pt x="453083" y="493352"/>
                  </a:lnTo>
                  <a:lnTo>
                    <a:pt x="489788" y="451933"/>
                  </a:lnTo>
                  <a:lnTo>
                    <a:pt x="528326" y="406121"/>
                  </a:lnTo>
                  <a:lnTo>
                    <a:pt x="557758" y="364151"/>
                  </a:lnTo>
                  <a:lnTo>
                    <a:pt x="577549" y="322883"/>
                  </a:lnTo>
                  <a:lnTo>
                    <a:pt x="591157" y="281060"/>
                  </a:lnTo>
                  <a:lnTo>
                    <a:pt x="602037" y="237427"/>
                  </a:lnTo>
                  <a:lnTo>
                    <a:pt x="605137" y="224381"/>
                  </a:lnTo>
                  <a:lnTo>
                    <a:pt x="608379" y="211049"/>
                  </a:lnTo>
                  <a:lnTo>
                    <a:pt x="628608" y="136425"/>
                  </a:lnTo>
                  <a:lnTo>
                    <a:pt x="642079" y="88654"/>
                  </a:lnTo>
                  <a:lnTo>
                    <a:pt x="656186" y="40247"/>
                  </a:lnTo>
                  <a:lnTo>
                    <a:pt x="668481" y="0"/>
                  </a:lnTo>
                </a:path>
                <a:path w="671830" h="686435">
                  <a:moveTo>
                    <a:pt x="671566" y="0"/>
                  </a:moveTo>
                  <a:lnTo>
                    <a:pt x="658980" y="41223"/>
                  </a:lnTo>
                  <a:lnTo>
                    <a:pt x="644899" y="89577"/>
                  </a:lnTo>
                  <a:lnTo>
                    <a:pt x="631454" y="137298"/>
                  </a:lnTo>
                  <a:lnTo>
                    <a:pt x="618496" y="184087"/>
                  </a:lnTo>
                  <a:lnTo>
                    <a:pt x="608037" y="225058"/>
                  </a:lnTo>
                  <a:lnTo>
                    <a:pt x="604932" y="238074"/>
                  </a:lnTo>
                  <a:lnTo>
                    <a:pt x="593989" y="281972"/>
                  </a:lnTo>
                  <a:lnTo>
                    <a:pt x="580283" y="324074"/>
                  </a:lnTo>
                  <a:lnTo>
                    <a:pt x="560321" y="365663"/>
                  </a:lnTo>
                  <a:lnTo>
                    <a:pt x="530612" y="408026"/>
                  </a:lnTo>
                  <a:lnTo>
                    <a:pt x="491146" y="454899"/>
                  </a:lnTo>
                  <a:lnTo>
                    <a:pt x="454372" y="496384"/>
                  </a:lnTo>
                  <a:lnTo>
                    <a:pt x="418796" y="533372"/>
                  </a:lnTo>
                  <a:lnTo>
                    <a:pt x="382924" y="566750"/>
                  </a:lnTo>
                  <a:lnTo>
                    <a:pt x="336638" y="603469"/>
                  </a:lnTo>
                  <a:lnTo>
                    <a:pt x="290201" y="632854"/>
                  </a:lnTo>
                  <a:lnTo>
                    <a:pt x="244364" y="654863"/>
                  </a:lnTo>
                  <a:lnTo>
                    <a:pt x="196770" y="670984"/>
                  </a:lnTo>
                  <a:lnTo>
                    <a:pt x="147076" y="681312"/>
                  </a:lnTo>
                  <a:lnTo>
                    <a:pt x="94938" y="685940"/>
                  </a:lnTo>
                  <a:lnTo>
                    <a:pt x="42039" y="685767"/>
                  </a:lnTo>
                  <a:lnTo>
                    <a:pt x="0" y="6827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-3251" y="9898288"/>
            <a:ext cx="351155" cy="365125"/>
            <a:chOff x="-3251" y="9898288"/>
            <a:chExt cx="351155" cy="365125"/>
          </a:xfrm>
        </p:grpSpPr>
        <p:sp>
          <p:nvSpPr>
            <p:cNvPr id="106" name="object 106"/>
            <p:cNvSpPr/>
            <p:nvPr/>
          </p:nvSpPr>
          <p:spPr>
            <a:xfrm>
              <a:off x="0" y="10205241"/>
              <a:ext cx="13700" cy="5475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0" y="10195920"/>
              <a:ext cx="15240" cy="64135"/>
            </a:xfrm>
            <a:custGeom>
              <a:avLst/>
              <a:gdLst/>
              <a:ahLst/>
              <a:cxnLst/>
              <a:rect l="l" t="t" r="r" b="b"/>
              <a:pathLst>
                <a:path w="15240" h="64134">
                  <a:moveTo>
                    <a:pt x="0" y="0"/>
                  </a:moveTo>
                  <a:lnTo>
                    <a:pt x="2397" y="7713"/>
                  </a:lnTo>
                  <a:lnTo>
                    <a:pt x="7803" y="27677"/>
                  </a:lnTo>
                  <a:lnTo>
                    <a:pt x="12500" y="47937"/>
                  </a:lnTo>
                  <a:lnTo>
                    <a:pt x="15120" y="64080"/>
                  </a:lnTo>
                </a:path>
                <a:path w="15240" h="64134">
                  <a:moveTo>
                    <a:pt x="12128" y="64080"/>
                  </a:moveTo>
                  <a:lnTo>
                    <a:pt x="9604" y="48521"/>
                  </a:lnTo>
                  <a:lnTo>
                    <a:pt x="4938" y="28377"/>
                  </a:lnTo>
                  <a:lnTo>
                    <a:pt x="0" y="1013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0" y="10147599"/>
              <a:ext cx="33254" cy="11240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0" y="10143038"/>
              <a:ext cx="34925" cy="117475"/>
            </a:xfrm>
            <a:custGeom>
              <a:avLst/>
              <a:gdLst/>
              <a:ahLst/>
              <a:cxnLst/>
              <a:rect l="l" t="t" r="r" b="b"/>
              <a:pathLst>
                <a:path w="34925" h="117475">
                  <a:moveTo>
                    <a:pt x="0" y="0"/>
                  </a:moveTo>
                  <a:lnTo>
                    <a:pt x="14973" y="38109"/>
                  </a:lnTo>
                  <a:lnTo>
                    <a:pt x="26807" y="78566"/>
                  </a:lnTo>
                  <a:lnTo>
                    <a:pt x="31621" y="99295"/>
                  </a:lnTo>
                  <a:lnTo>
                    <a:pt x="34685" y="116962"/>
                  </a:lnTo>
                </a:path>
                <a:path w="34925" h="117475">
                  <a:moveTo>
                    <a:pt x="31500" y="116962"/>
                  </a:moveTo>
                  <a:lnTo>
                    <a:pt x="23938" y="79257"/>
                  </a:lnTo>
                  <a:lnTo>
                    <a:pt x="12157" y="39018"/>
                  </a:lnTo>
                  <a:lnTo>
                    <a:pt x="1014" y="8998"/>
                  </a:lnTo>
                  <a:lnTo>
                    <a:pt x="0" y="673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0" y="10113879"/>
              <a:ext cx="52800" cy="1461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0" y="10105495"/>
              <a:ext cx="54610" cy="154940"/>
            </a:xfrm>
            <a:custGeom>
              <a:avLst/>
              <a:gdLst/>
              <a:ahLst/>
              <a:cxnLst/>
              <a:rect l="l" t="t" r="r" b="b"/>
              <a:pathLst>
                <a:path w="54610" h="154940">
                  <a:moveTo>
                    <a:pt x="0" y="0"/>
                  </a:moveTo>
                  <a:lnTo>
                    <a:pt x="20288" y="37855"/>
                  </a:lnTo>
                  <a:lnTo>
                    <a:pt x="40171" y="93271"/>
                  </a:lnTo>
                  <a:lnTo>
                    <a:pt x="50831" y="135416"/>
                  </a:lnTo>
                  <a:lnTo>
                    <a:pt x="54147" y="154505"/>
                  </a:lnTo>
                </a:path>
                <a:path w="54610" h="154940">
                  <a:moveTo>
                    <a:pt x="51168" y="154505"/>
                  </a:moveTo>
                  <a:lnTo>
                    <a:pt x="43043" y="114914"/>
                  </a:lnTo>
                  <a:lnTo>
                    <a:pt x="30905" y="73737"/>
                  </a:lnTo>
                  <a:lnTo>
                    <a:pt x="17583" y="39048"/>
                  </a:lnTo>
                  <a:lnTo>
                    <a:pt x="0" y="620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0" y="10086087"/>
              <a:ext cx="72470" cy="173913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0" y="10075579"/>
              <a:ext cx="74295" cy="184785"/>
            </a:xfrm>
            <a:custGeom>
              <a:avLst/>
              <a:gdLst/>
              <a:ahLst/>
              <a:cxnLst/>
              <a:rect l="l" t="t" r="r" b="b"/>
              <a:pathLst>
                <a:path w="74295" h="184784">
                  <a:moveTo>
                    <a:pt x="0" y="0"/>
                  </a:moveTo>
                  <a:lnTo>
                    <a:pt x="39330" y="65573"/>
                  </a:lnTo>
                  <a:lnTo>
                    <a:pt x="59241" y="120775"/>
                  </a:lnTo>
                  <a:lnTo>
                    <a:pt x="70178" y="163846"/>
                  </a:lnTo>
                  <a:lnTo>
                    <a:pt x="73756" y="184421"/>
                  </a:lnTo>
                </a:path>
                <a:path w="74295" h="184784">
                  <a:moveTo>
                    <a:pt x="70765" y="184421"/>
                  </a:moveTo>
                  <a:lnTo>
                    <a:pt x="62261" y="142860"/>
                  </a:lnTo>
                  <a:lnTo>
                    <a:pt x="49767" y="100788"/>
                  </a:lnTo>
                  <a:lnTo>
                    <a:pt x="14172" y="24864"/>
                  </a:lnTo>
                  <a:lnTo>
                    <a:pt x="0" y="500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0" y="10060633"/>
              <a:ext cx="92091" cy="199367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0" y="10048851"/>
              <a:ext cx="93345" cy="211454"/>
            </a:xfrm>
            <a:custGeom>
              <a:avLst/>
              <a:gdLst/>
              <a:ahLst/>
              <a:cxnLst/>
              <a:rect l="l" t="t" r="r" b="b"/>
              <a:pathLst>
                <a:path w="93345" h="211454">
                  <a:moveTo>
                    <a:pt x="0" y="0"/>
                  </a:moveTo>
                  <a:lnTo>
                    <a:pt x="35687" y="48009"/>
                  </a:lnTo>
                  <a:lnTo>
                    <a:pt x="58309" y="90219"/>
                  </a:lnTo>
                  <a:lnTo>
                    <a:pt x="78248" y="145238"/>
                  </a:lnTo>
                  <a:lnTo>
                    <a:pt x="89487" y="189304"/>
                  </a:lnTo>
                  <a:lnTo>
                    <a:pt x="93288" y="211149"/>
                  </a:lnTo>
                </a:path>
                <a:path w="93345" h="211454">
                  <a:moveTo>
                    <a:pt x="90282" y="211149"/>
                  </a:moveTo>
                  <a:lnTo>
                    <a:pt x="81421" y="167789"/>
                  </a:lnTo>
                  <a:lnTo>
                    <a:pt x="68570" y="124808"/>
                  </a:lnTo>
                  <a:lnTo>
                    <a:pt x="33151" y="49496"/>
                  </a:lnTo>
                  <a:lnTo>
                    <a:pt x="4495" y="9351"/>
                  </a:lnTo>
                  <a:lnTo>
                    <a:pt x="0" y="436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0" y="10037952"/>
              <a:ext cx="111542" cy="222048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0" y="10025956"/>
              <a:ext cx="113030" cy="234315"/>
            </a:xfrm>
            <a:custGeom>
              <a:avLst/>
              <a:gdLst/>
              <a:ahLst/>
              <a:cxnLst/>
              <a:rect l="l" t="t" r="r" b="b"/>
              <a:pathLst>
                <a:path w="113030" h="234315">
                  <a:moveTo>
                    <a:pt x="0" y="0"/>
                  </a:moveTo>
                  <a:lnTo>
                    <a:pt x="25685" y="28472"/>
                  </a:lnTo>
                  <a:lnTo>
                    <a:pt x="54589" y="68930"/>
                  </a:lnTo>
                  <a:lnTo>
                    <a:pt x="77240" y="111120"/>
                  </a:lnTo>
                  <a:lnTo>
                    <a:pt x="97174" y="165906"/>
                  </a:lnTo>
                  <a:lnTo>
                    <a:pt x="108685" y="210878"/>
                  </a:lnTo>
                  <a:lnTo>
                    <a:pt x="112468" y="234044"/>
                  </a:lnTo>
                </a:path>
                <a:path w="113030" h="234315">
                  <a:moveTo>
                    <a:pt x="109694" y="234044"/>
                  </a:moveTo>
                  <a:lnTo>
                    <a:pt x="100497" y="189034"/>
                  </a:lnTo>
                  <a:lnTo>
                    <a:pt x="87265" y="145096"/>
                  </a:lnTo>
                  <a:lnTo>
                    <a:pt x="52061" y="70471"/>
                  </a:lnTo>
                  <a:lnTo>
                    <a:pt x="23398" y="30299"/>
                  </a:lnTo>
                  <a:lnTo>
                    <a:pt x="0" y="434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0" y="10016812"/>
              <a:ext cx="130841" cy="243188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0" y="10005571"/>
              <a:ext cx="132080" cy="254635"/>
            </a:xfrm>
            <a:custGeom>
              <a:avLst/>
              <a:gdLst/>
              <a:ahLst/>
              <a:cxnLst/>
              <a:rect l="l" t="t" r="r" b="b"/>
              <a:pathLst>
                <a:path w="132080" h="254634">
                  <a:moveTo>
                    <a:pt x="0" y="0"/>
                  </a:moveTo>
                  <a:lnTo>
                    <a:pt x="44396" y="47033"/>
                  </a:lnTo>
                  <a:lnTo>
                    <a:pt x="73320" y="87540"/>
                  </a:lnTo>
                  <a:lnTo>
                    <a:pt x="95959" y="129739"/>
                  </a:lnTo>
                  <a:lnTo>
                    <a:pt x="115919" y="184332"/>
                  </a:lnTo>
                  <a:lnTo>
                    <a:pt x="127735" y="230298"/>
                  </a:lnTo>
                  <a:lnTo>
                    <a:pt x="131682" y="254429"/>
                  </a:lnTo>
                </a:path>
                <a:path w="132080" h="254634">
                  <a:moveTo>
                    <a:pt x="128708" y="254429"/>
                  </a:moveTo>
                  <a:lnTo>
                    <a:pt x="119446" y="207849"/>
                  </a:lnTo>
                  <a:lnTo>
                    <a:pt x="105834" y="163006"/>
                  </a:lnTo>
                  <a:lnTo>
                    <a:pt x="70791" y="89060"/>
                  </a:lnTo>
                  <a:lnTo>
                    <a:pt x="42079" y="48844"/>
                  </a:lnTo>
                  <a:lnTo>
                    <a:pt x="8268" y="11327"/>
                  </a:lnTo>
                  <a:lnTo>
                    <a:pt x="0" y="39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0" y="9994066"/>
              <a:ext cx="149846" cy="265934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0" y="9987419"/>
              <a:ext cx="151130" cy="273050"/>
            </a:xfrm>
            <a:custGeom>
              <a:avLst/>
              <a:gdLst/>
              <a:ahLst/>
              <a:cxnLst/>
              <a:rect l="l" t="t" r="r" b="b"/>
              <a:pathLst>
                <a:path w="151130" h="273050">
                  <a:moveTo>
                    <a:pt x="0" y="0"/>
                  </a:moveTo>
                  <a:lnTo>
                    <a:pt x="28743" y="25761"/>
                  </a:lnTo>
                  <a:lnTo>
                    <a:pt x="62857" y="63634"/>
                  </a:lnTo>
                  <a:lnTo>
                    <a:pt x="91808" y="104179"/>
                  </a:lnTo>
                  <a:lnTo>
                    <a:pt x="114449" y="146367"/>
                  </a:lnTo>
                  <a:lnTo>
                    <a:pt x="134401" y="200680"/>
                  </a:lnTo>
                  <a:lnTo>
                    <a:pt x="146530" y="247637"/>
                  </a:lnTo>
                  <a:lnTo>
                    <a:pt x="150617" y="272581"/>
                  </a:lnTo>
                </a:path>
                <a:path w="151130" h="273050">
                  <a:moveTo>
                    <a:pt x="147623" y="272581"/>
                  </a:moveTo>
                  <a:lnTo>
                    <a:pt x="138092" y="224669"/>
                  </a:lnTo>
                  <a:lnTo>
                    <a:pt x="124112" y="178914"/>
                  </a:lnTo>
                  <a:lnTo>
                    <a:pt x="89243" y="105655"/>
                  </a:lnTo>
                  <a:lnTo>
                    <a:pt x="60494" y="65380"/>
                  </a:lnTo>
                  <a:lnTo>
                    <a:pt x="26625" y="27772"/>
                  </a:lnTo>
                  <a:lnTo>
                    <a:pt x="0" y="391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0" y="9978912"/>
              <a:ext cx="168473" cy="2810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0" y="9971244"/>
              <a:ext cx="169545" cy="288925"/>
            </a:xfrm>
            <a:custGeom>
              <a:avLst/>
              <a:gdLst/>
              <a:ahLst/>
              <a:cxnLst/>
              <a:rect l="l" t="t" r="r" b="b"/>
              <a:pathLst>
                <a:path w="169545" h="288925">
                  <a:moveTo>
                    <a:pt x="0" y="0"/>
                  </a:moveTo>
                  <a:lnTo>
                    <a:pt x="46793" y="40462"/>
                  </a:lnTo>
                  <a:lnTo>
                    <a:pt x="80966" y="78418"/>
                  </a:lnTo>
                  <a:lnTo>
                    <a:pt x="109948" y="119011"/>
                  </a:lnTo>
                  <a:lnTo>
                    <a:pt x="132590" y="161208"/>
                  </a:lnTo>
                  <a:lnTo>
                    <a:pt x="134914" y="166492"/>
                  </a:lnTo>
                  <a:lnTo>
                    <a:pt x="136044" y="169121"/>
                  </a:lnTo>
                  <a:lnTo>
                    <a:pt x="144818" y="191918"/>
                  </a:lnTo>
                  <a:lnTo>
                    <a:pt x="152577" y="215225"/>
                  </a:lnTo>
                  <a:lnTo>
                    <a:pt x="159312" y="238994"/>
                  </a:lnTo>
                  <a:lnTo>
                    <a:pt x="165013" y="263177"/>
                  </a:lnTo>
                  <a:lnTo>
                    <a:pt x="169209" y="288756"/>
                  </a:lnTo>
                </a:path>
                <a:path w="169545" h="288925">
                  <a:moveTo>
                    <a:pt x="166179" y="288756"/>
                  </a:moveTo>
                  <a:lnTo>
                    <a:pt x="156416" y="239776"/>
                  </a:lnTo>
                  <a:lnTo>
                    <a:pt x="142050" y="193093"/>
                  </a:lnTo>
                  <a:lnTo>
                    <a:pt x="107414" y="120515"/>
                  </a:lnTo>
                  <a:lnTo>
                    <a:pt x="78641" y="80210"/>
                  </a:lnTo>
                  <a:lnTo>
                    <a:pt x="44718" y="42526"/>
                  </a:lnTo>
                  <a:lnTo>
                    <a:pt x="6788" y="8487"/>
                  </a:lnTo>
                  <a:lnTo>
                    <a:pt x="0" y="35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0" y="9961989"/>
              <a:ext cx="186069" cy="298011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0" y="9957307"/>
              <a:ext cx="187325" cy="302895"/>
            </a:xfrm>
            <a:custGeom>
              <a:avLst/>
              <a:gdLst/>
              <a:ahLst/>
              <a:cxnLst/>
              <a:rect l="l" t="t" r="r" b="b"/>
              <a:pathLst>
                <a:path w="187325" h="302895">
                  <a:moveTo>
                    <a:pt x="0" y="0"/>
                  </a:moveTo>
                  <a:lnTo>
                    <a:pt x="64422" y="53255"/>
                  </a:lnTo>
                  <a:lnTo>
                    <a:pt x="98667" y="91295"/>
                  </a:lnTo>
                  <a:lnTo>
                    <a:pt x="127702" y="131932"/>
                  </a:lnTo>
                  <a:lnTo>
                    <a:pt x="150373" y="174130"/>
                  </a:lnTo>
                  <a:lnTo>
                    <a:pt x="170315" y="227873"/>
                  </a:lnTo>
                  <a:lnTo>
                    <a:pt x="183062" y="276809"/>
                  </a:lnTo>
                  <a:lnTo>
                    <a:pt x="187232" y="302693"/>
                  </a:lnTo>
                </a:path>
                <a:path w="187325" h="302895">
                  <a:moveTo>
                    <a:pt x="184200" y="302693"/>
                  </a:moveTo>
                  <a:lnTo>
                    <a:pt x="174343" y="252934"/>
                  </a:lnTo>
                  <a:lnTo>
                    <a:pt x="159589" y="205327"/>
                  </a:lnTo>
                  <a:lnTo>
                    <a:pt x="148683" y="177711"/>
                  </a:lnTo>
                  <a:lnTo>
                    <a:pt x="147629" y="175336"/>
                  </a:lnTo>
                  <a:lnTo>
                    <a:pt x="125160" y="133439"/>
                  </a:lnTo>
                  <a:lnTo>
                    <a:pt x="96364" y="93093"/>
                  </a:lnTo>
                  <a:lnTo>
                    <a:pt x="62387" y="55325"/>
                  </a:lnTo>
                  <a:lnTo>
                    <a:pt x="24373" y="21166"/>
                  </a:lnTo>
                  <a:lnTo>
                    <a:pt x="0" y="357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0" y="9946536"/>
              <a:ext cx="203671" cy="313464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0" y="9944291"/>
              <a:ext cx="205104" cy="316230"/>
            </a:xfrm>
            <a:custGeom>
              <a:avLst/>
              <a:gdLst/>
              <a:ahLst/>
              <a:cxnLst/>
              <a:rect l="l" t="t" r="r" b="b"/>
              <a:pathLst>
                <a:path w="205104" h="316229">
                  <a:moveTo>
                    <a:pt x="0" y="0"/>
                  </a:moveTo>
                  <a:lnTo>
                    <a:pt x="43233" y="30975"/>
                  </a:lnTo>
                  <a:lnTo>
                    <a:pt x="81619" y="65507"/>
                  </a:lnTo>
                  <a:lnTo>
                    <a:pt x="115915" y="103630"/>
                  </a:lnTo>
                  <a:lnTo>
                    <a:pt x="144967" y="144307"/>
                  </a:lnTo>
                  <a:lnTo>
                    <a:pt x="167619" y="186498"/>
                  </a:lnTo>
                  <a:lnTo>
                    <a:pt x="168762" y="189051"/>
                  </a:lnTo>
                  <a:lnTo>
                    <a:pt x="169524" y="190765"/>
                  </a:lnTo>
                  <a:lnTo>
                    <a:pt x="187611" y="240035"/>
                  </a:lnTo>
                  <a:lnTo>
                    <a:pt x="200639" y="289902"/>
                  </a:lnTo>
                  <a:lnTo>
                    <a:pt x="204804" y="315709"/>
                  </a:lnTo>
                </a:path>
                <a:path w="205104" h="316229">
                  <a:moveTo>
                    <a:pt x="201813" y="315709"/>
                  </a:moveTo>
                  <a:lnTo>
                    <a:pt x="191819" y="265441"/>
                  </a:lnTo>
                  <a:lnTo>
                    <a:pt x="176678" y="216944"/>
                  </a:lnTo>
                  <a:lnTo>
                    <a:pt x="142416" y="145772"/>
                  </a:lnTo>
                  <a:lnTo>
                    <a:pt x="113567" y="105374"/>
                  </a:lnTo>
                  <a:lnTo>
                    <a:pt x="79517" y="67518"/>
                  </a:lnTo>
                  <a:lnTo>
                    <a:pt x="41412" y="33235"/>
                  </a:lnTo>
                  <a:lnTo>
                    <a:pt x="399" y="3559"/>
                  </a:lnTo>
                  <a:lnTo>
                    <a:pt x="0" y="333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0" y="9936943"/>
              <a:ext cx="217529" cy="32305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0" y="9933817"/>
              <a:ext cx="219075" cy="326390"/>
            </a:xfrm>
            <a:custGeom>
              <a:avLst/>
              <a:gdLst/>
              <a:ahLst/>
              <a:cxnLst/>
              <a:rect l="l" t="t" r="r" b="b"/>
              <a:pathLst>
                <a:path w="219075" h="326390">
                  <a:moveTo>
                    <a:pt x="0" y="0"/>
                  </a:moveTo>
                  <a:lnTo>
                    <a:pt x="59213" y="39137"/>
                  </a:lnTo>
                  <a:lnTo>
                    <a:pt x="97144" y="72479"/>
                  </a:lnTo>
                  <a:lnTo>
                    <a:pt x="130816" y="109078"/>
                  </a:lnTo>
                  <a:lnTo>
                    <a:pt x="159088" y="147930"/>
                  </a:lnTo>
                  <a:lnTo>
                    <a:pt x="180816" y="188031"/>
                  </a:lnTo>
                  <a:lnTo>
                    <a:pt x="201174" y="245038"/>
                  </a:lnTo>
                  <a:lnTo>
                    <a:pt x="212617" y="290240"/>
                  </a:lnTo>
                  <a:lnTo>
                    <a:pt x="218904" y="326183"/>
                  </a:lnTo>
                </a:path>
                <a:path w="219075" h="326390">
                  <a:moveTo>
                    <a:pt x="215911" y="326183"/>
                  </a:moveTo>
                  <a:lnTo>
                    <a:pt x="204460" y="268194"/>
                  </a:lnTo>
                  <a:lnTo>
                    <a:pt x="191422" y="224004"/>
                  </a:lnTo>
                  <a:lnTo>
                    <a:pt x="156558" y="149428"/>
                  </a:lnTo>
                  <a:lnTo>
                    <a:pt x="128502" y="110859"/>
                  </a:lnTo>
                  <a:lnTo>
                    <a:pt x="95076" y="74528"/>
                  </a:lnTo>
                  <a:lnTo>
                    <a:pt x="57415" y="41431"/>
                  </a:lnTo>
                  <a:lnTo>
                    <a:pt x="16653" y="12564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0" y="9928089"/>
              <a:ext cx="233715" cy="33191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0" y="9924702"/>
              <a:ext cx="235585" cy="335915"/>
            </a:xfrm>
            <a:custGeom>
              <a:avLst/>
              <a:gdLst/>
              <a:ahLst/>
              <a:cxnLst/>
              <a:rect l="l" t="t" r="r" b="b"/>
              <a:pathLst>
                <a:path w="235585" h="335915">
                  <a:moveTo>
                    <a:pt x="0" y="0"/>
                  </a:moveTo>
                  <a:lnTo>
                    <a:pt x="33872" y="18827"/>
                  </a:lnTo>
                  <a:lnTo>
                    <a:pt x="75008" y="48022"/>
                  </a:lnTo>
                  <a:lnTo>
                    <a:pt x="113006" y="81432"/>
                  </a:lnTo>
                  <a:lnTo>
                    <a:pt x="146722" y="118051"/>
                  </a:lnTo>
                  <a:lnTo>
                    <a:pt x="175011" y="156873"/>
                  </a:lnTo>
                  <a:lnTo>
                    <a:pt x="196731" y="196892"/>
                  </a:lnTo>
                  <a:lnTo>
                    <a:pt x="217167" y="253982"/>
                  </a:lnTo>
                  <a:lnTo>
                    <a:pt x="228888" y="300143"/>
                  </a:lnTo>
                  <a:lnTo>
                    <a:pt x="235050" y="335298"/>
                  </a:lnTo>
                </a:path>
                <a:path w="235585" h="335915">
                  <a:moveTo>
                    <a:pt x="232039" y="335298"/>
                  </a:moveTo>
                  <a:lnTo>
                    <a:pt x="220583" y="277570"/>
                  </a:lnTo>
                  <a:lnTo>
                    <a:pt x="207199" y="232491"/>
                  </a:lnTo>
                  <a:lnTo>
                    <a:pt x="172458" y="158390"/>
                  </a:lnTo>
                  <a:lnTo>
                    <a:pt x="144396" y="119836"/>
                  </a:lnTo>
                  <a:lnTo>
                    <a:pt x="110936" y="83476"/>
                  </a:lnTo>
                  <a:lnTo>
                    <a:pt x="73215" y="50306"/>
                  </a:lnTo>
                  <a:lnTo>
                    <a:pt x="32369" y="21328"/>
                  </a:lnTo>
                  <a:lnTo>
                    <a:pt x="0" y="3351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0" y="9921891"/>
              <a:ext cx="249101" cy="338109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0" y="9917214"/>
              <a:ext cx="250825" cy="342900"/>
            </a:xfrm>
            <a:custGeom>
              <a:avLst/>
              <a:gdLst/>
              <a:ahLst/>
              <a:cxnLst/>
              <a:rect l="l" t="t" r="r" b="b"/>
              <a:pathLst>
                <a:path w="250825" h="342900">
                  <a:moveTo>
                    <a:pt x="0" y="0"/>
                  </a:moveTo>
                  <a:lnTo>
                    <a:pt x="48873" y="26440"/>
                  </a:lnTo>
                  <a:lnTo>
                    <a:pt x="90097" y="55762"/>
                  </a:lnTo>
                  <a:lnTo>
                    <a:pt x="128154" y="89251"/>
                  </a:lnTo>
                  <a:lnTo>
                    <a:pt x="161901" y="125898"/>
                  </a:lnTo>
                  <a:lnTo>
                    <a:pt x="190191" y="164695"/>
                  </a:lnTo>
                  <a:lnTo>
                    <a:pt x="211879" y="204634"/>
                  </a:lnTo>
                  <a:lnTo>
                    <a:pt x="232426" y="261777"/>
                  </a:lnTo>
                  <a:lnTo>
                    <a:pt x="244441" y="308913"/>
                  </a:lnTo>
                  <a:lnTo>
                    <a:pt x="250387" y="342786"/>
                  </a:lnTo>
                </a:path>
                <a:path w="250825" h="342900">
                  <a:moveTo>
                    <a:pt x="247385" y="342786"/>
                  </a:moveTo>
                  <a:lnTo>
                    <a:pt x="236024" y="285870"/>
                  </a:lnTo>
                  <a:lnTo>
                    <a:pt x="222274" y="239848"/>
                  </a:lnTo>
                  <a:lnTo>
                    <a:pt x="187660" y="166179"/>
                  </a:lnTo>
                  <a:lnTo>
                    <a:pt x="159584" y="127656"/>
                  </a:lnTo>
                  <a:lnTo>
                    <a:pt x="126082" y="91272"/>
                  </a:lnTo>
                  <a:lnTo>
                    <a:pt x="88294" y="58028"/>
                  </a:lnTo>
                  <a:lnTo>
                    <a:pt x="47356" y="28925"/>
                  </a:lnTo>
                  <a:lnTo>
                    <a:pt x="4407" y="4964"/>
                  </a:lnTo>
                  <a:lnTo>
                    <a:pt x="0" y="317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0" y="9919213"/>
              <a:ext cx="263621" cy="340787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0" y="9911862"/>
              <a:ext cx="265430" cy="348615"/>
            </a:xfrm>
            <a:custGeom>
              <a:avLst/>
              <a:gdLst/>
              <a:ahLst/>
              <a:cxnLst/>
              <a:rect l="l" t="t" r="r" b="b"/>
              <a:pathLst>
                <a:path w="265430" h="348615">
                  <a:moveTo>
                    <a:pt x="0" y="0"/>
                  </a:moveTo>
                  <a:lnTo>
                    <a:pt x="63089" y="32429"/>
                  </a:lnTo>
                  <a:lnTo>
                    <a:pt x="104410" y="61882"/>
                  </a:lnTo>
                  <a:lnTo>
                    <a:pt x="142530" y="95451"/>
                  </a:lnTo>
                  <a:lnTo>
                    <a:pt x="176302" y="132125"/>
                  </a:lnTo>
                  <a:lnTo>
                    <a:pt x="204579" y="170894"/>
                  </a:lnTo>
                  <a:lnTo>
                    <a:pt x="226212" y="210748"/>
                  </a:lnTo>
                  <a:lnTo>
                    <a:pt x="246881" y="267960"/>
                  </a:lnTo>
                  <a:lnTo>
                    <a:pt x="259194" y="316082"/>
                  </a:lnTo>
                  <a:lnTo>
                    <a:pt x="264829" y="348138"/>
                  </a:lnTo>
                </a:path>
                <a:path w="265430" h="348615">
                  <a:moveTo>
                    <a:pt x="261812" y="348138"/>
                  </a:moveTo>
                  <a:lnTo>
                    <a:pt x="250631" y="292491"/>
                  </a:lnTo>
                  <a:lnTo>
                    <a:pt x="236536" y="245542"/>
                  </a:lnTo>
                  <a:lnTo>
                    <a:pt x="202033" y="172362"/>
                  </a:lnTo>
                  <a:lnTo>
                    <a:pt x="173951" y="133866"/>
                  </a:lnTo>
                  <a:lnTo>
                    <a:pt x="140414" y="97457"/>
                  </a:lnTo>
                  <a:lnTo>
                    <a:pt x="102562" y="64136"/>
                  </a:lnTo>
                  <a:lnTo>
                    <a:pt x="61534" y="34908"/>
                  </a:lnTo>
                  <a:lnTo>
                    <a:pt x="18470" y="10775"/>
                  </a:lnTo>
                  <a:lnTo>
                    <a:pt x="0" y="319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0" y="9917342"/>
              <a:ext cx="277175" cy="34265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0" y="9907320"/>
              <a:ext cx="278765" cy="353060"/>
            </a:xfrm>
            <a:custGeom>
              <a:avLst/>
              <a:gdLst/>
              <a:ahLst/>
              <a:cxnLst/>
              <a:rect l="l" t="t" r="r" b="b"/>
              <a:pathLst>
                <a:path w="278765" h="353059">
                  <a:moveTo>
                    <a:pt x="0" y="0"/>
                  </a:moveTo>
                  <a:lnTo>
                    <a:pt x="76396" y="38126"/>
                  </a:lnTo>
                  <a:lnTo>
                    <a:pt x="117809" y="67700"/>
                  </a:lnTo>
                  <a:lnTo>
                    <a:pt x="156000" y="101344"/>
                  </a:lnTo>
                  <a:lnTo>
                    <a:pt x="189818" y="138044"/>
                  </a:lnTo>
                  <a:lnTo>
                    <a:pt x="218113" y="176787"/>
                  </a:lnTo>
                  <a:lnTo>
                    <a:pt x="239735" y="216560"/>
                  </a:lnTo>
                  <a:lnTo>
                    <a:pt x="260450" y="273800"/>
                  </a:lnTo>
                  <a:lnTo>
                    <a:pt x="273034" y="322859"/>
                  </a:lnTo>
                  <a:lnTo>
                    <a:pt x="278286" y="352680"/>
                  </a:lnTo>
                </a:path>
                <a:path w="278765" h="353059">
                  <a:moveTo>
                    <a:pt x="275293" y="352680"/>
                  </a:moveTo>
                  <a:lnTo>
                    <a:pt x="264394" y="298908"/>
                  </a:lnTo>
                  <a:lnTo>
                    <a:pt x="249915" y="250996"/>
                  </a:lnTo>
                  <a:lnTo>
                    <a:pt x="215564" y="178298"/>
                  </a:lnTo>
                  <a:lnTo>
                    <a:pt x="187499" y="139838"/>
                  </a:lnTo>
                  <a:lnTo>
                    <a:pt x="153937" y="103405"/>
                  </a:lnTo>
                  <a:lnTo>
                    <a:pt x="116021" y="70004"/>
                  </a:lnTo>
                  <a:lnTo>
                    <a:pt x="74892" y="40642"/>
                  </a:lnTo>
                  <a:lnTo>
                    <a:pt x="31692" y="16324"/>
                  </a:lnTo>
                  <a:lnTo>
                    <a:pt x="0" y="320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0" y="9916165"/>
              <a:ext cx="289760" cy="343835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0" y="9903713"/>
              <a:ext cx="290830" cy="356870"/>
            </a:xfrm>
            <a:custGeom>
              <a:avLst/>
              <a:gdLst/>
              <a:ahLst/>
              <a:cxnLst/>
              <a:rect l="l" t="t" r="r" b="b"/>
              <a:pathLst>
                <a:path w="290830" h="356870">
                  <a:moveTo>
                    <a:pt x="0" y="0"/>
                  </a:moveTo>
                  <a:lnTo>
                    <a:pt x="45158" y="18801"/>
                  </a:lnTo>
                  <a:lnTo>
                    <a:pt x="88759" y="43466"/>
                  </a:lnTo>
                  <a:lnTo>
                    <a:pt x="130261" y="73169"/>
                  </a:lnTo>
                  <a:lnTo>
                    <a:pt x="168513" y="106894"/>
                  </a:lnTo>
                  <a:lnTo>
                    <a:pt x="202363" y="143626"/>
                  </a:lnTo>
                  <a:lnTo>
                    <a:pt x="230659" y="182348"/>
                  </a:lnTo>
                  <a:lnTo>
                    <a:pt x="252248" y="222047"/>
                  </a:lnTo>
                  <a:lnTo>
                    <a:pt x="273089" y="279336"/>
                  </a:lnTo>
                  <a:lnTo>
                    <a:pt x="285992" y="329438"/>
                  </a:lnTo>
                  <a:lnTo>
                    <a:pt x="290727" y="356287"/>
                  </a:lnTo>
                </a:path>
                <a:path w="290830" h="356870">
                  <a:moveTo>
                    <a:pt x="287656" y="356287"/>
                  </a:moveTo>
                  <a:lnTo>
                    <a:pt x="277188" y="304875"/>
                  </a:lnTo>
                  <a:lnTo>
                    <a:pt x="262337" y="256027"/>
                  </a:lnTo>
                  <a:lnTo>
                    <a:pt x="228130" y="183834"/>
                  </a:lnTo>
                  <a:lnTo>
                    <a:pt x="200037" y="145386"/>
                  </a:lnTo>
                  <a:lnTo>
                    <a:pt x="166420" y="108919"/>
                  </a:lnTo>
                  <a:lnTo>
                    <a:pt x="128425" y="75440"/>
                  </a:lnTo>
                  <a:lnTo>
                    <a:pt x="87195" y="45957"/>
                  </a:lnTo>
                  <a:lnTo>
                    <a:pt x="43874" y="21477"/>
                  </a:lnTo>
                  <a:lnTo>
                    <a:pt x="0" y="317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0" y="9906876"/>
              <a:ext cx="301401" cy="353124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0" y="9902170"/>
              <a:ext cx="302260" cy="358140"/>
            </a:xfrm>
            <a:custGeom>
              <a:avLst/>
              <a:gdLst/>
              <a:ahLst/>
              <a:cxnLst/>
              <a:rect l="l" t="t" r="r" b="b"/>
              <a:pathLst>
                <a:path w="302260" h="358140">
                  <a:moveTo>
                    <a:pt x="0" y="0"/>
                  </a:moveTo>
                  <a:lnTo>
                    <a:pt x="56847" y="22629"/>
                  </a:lnTo>
                  <a:lnTo>
                    <a:pt x="100702" y="47360"/>
                  </a:lnTo>
                  <a:lnTo>
                    <a:pt x="142178" y="76975"/>
                  </a:lnTo>
                  <a:lnTo>
                    <a:pt x="180246" y="110563"/>
                  </a:lnTo>
                  <a:lnTo>
                    <a:pt x="213876" y="147216"/>
                  </a:lnTo>
                  <a:lnTo>
                    <a:pt x="242037" y="186024"/>
                  </a:lnTo>
                  <a:lnTo>
                    <a:pt x="263700" y="226079"/>
                  </a:lnTo>
                  <a:lnTo>
                    <a:pt x="284706" y="283388"/>
                  </a:lnTo>
                  <a:lnTo>
                    <a:pt x="297901" y="334448"/>
                  </a:lnTo>
                  <a:lnTo>
                    <a:pt x="301968" y="357830"/>
                  </a:lnTo>
                </a:path>
                <a:path w="302260" h="358140">
                  <a:moveTo>
                    <a:pt x="298941" y="357830"/>
                  </a:moveTo>
                  <a:lnTo>
                    <a:pt x="288956" y="309471"/>
                  </a:lnTo>
                  <a:lnTo>
                    <a:pt x="273720" y="259642"/>
                  </a:lnTo>
                  <a:lnTo>
                    <a:pt x="239634" y="187964"/>
                  </a:lnTo>
                  <a:lnTo>
                    <a:pt x="211565" y="149550"/>
                  </a:lnTo>
                  <a:lnTo>
                    <a:pt x="177933" y="113055"/>
                  </a:lnTo>
                  <a:lnTo>
                    <a:pt x="139885" y="79491"/>
                  </a:lnTo>
                  <a:lnTo>
                    <a:pt x="98567" y="49866"/>
                  </a:lnTo>
                  <a:lnTo>
                    <a:pt x="55124" y="25194"/>
                  </a:lnTo>
                  <a:lnTo>
                    <a:pt x="10703" y="6483"/>
                  </a:lnTo>
                  <a:lnTo>
                    <a:pt x="0" y="309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0" y="9910584"/>
              <a:ext cx="310004" cy="349416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0" y="9901539"/>
              <a:ext cx="312420" cy="358775"/>
            </a:xfrm>
            <a:custGeom>
              <a:avLst/>
              <a:gdLst/>
              <a:ahLst/>
              <a:cxnLst/>
              <a:rect l="l" t="t" r="r" b="b"/>
              <a:pathLst>
                <a:path w="312420" h="358775">
                  <a:moveTo>
                    <a:pt x="0" y="0"/>
                  </a:moveTo>
                  <a:lnTo>
                    <a:pt x="66921" y="26093"/>
                  </a:lnTo>
                  <a:lnTo>
                    <a:pt x="110895" y="51008"/>
                  </a:lnTo>
                  <a:lnTo>
                    <a:pt x="152469" y="80759"/>
                  </a:lnTo>
                  <a:lnTo>
                    <a:pt x="190610" y="114432"/>
                  </a:lnTo>
                  <a:lnTo>
                    <a:pt x="224287" y="151117"/>
                  </a:lnTo>
                  <a:lnTo>
                    <a:pt x="252467" y="189901"/>
                  </a:lnTo>
                  <a:lnTo>
                    <a:pt x="274119" y="229872"/>
                  </a:lnTo>
                  <a:lnTo>
                    <a:pt x="295183" y="287292"/>
                  </a:lnTo>
                  <a:lnTo>
                    <a:pt x="308701" y="339448"/>
                  </a:lnTo>
                  <a:lnTo>
                    <a:pt x="311806" y="358461"/>
                  </a:lnTo>
                </a:path>
                <a:path w="312420" h="358775">
                  <a:moveTo>
                    <a:pt x="309018" y="358461"/>
                  </a:moveTo>
                  <a:lnTo>
                    <a:pt x="299639" y="313840"/>
                  </a:lnTo>
                  <a:lnTo>
                    <a:pt x="284004" y="263024"/>
                  </a:lnTo>
                  <a:lnTo>
                    <a:pt x="250047" y="191746"/>
                  </a:lnTo>
                  <a:lnTo>
                    <a:pt x="222022" y="153084"/>
                  </a:lnTo>
                  <a:lnTo>
                    <a:pt x="188550" y="116561"/>
                  </a:lnTo>
                  <a:lnTo>
                    <a:pt x="150650" y="83072"/>
                  </a:lnTo>
                  <a:lnTo>
                    <a:pt x="109344" y="53511"/>
                  </a:lnTo>
                  <a:lnTo>
                    <a:pt x="65650" y="28774"/>
                  </a:lnTo>
                  <a:lnTo>
                    <a:pt x="20589" y="9756"/>
                  </a:lnTo>
                  <a:lnTo>
                    <a:pt x="0" y="3138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0" y="9910903"/>
              <a:ext cx="318769" cy="34909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0" y="9902245"/>
              <a:ext cx="320675" cy="358140"/>
            </a:xfrm>
            <a:custGeom>
              <a:avLst/>
              <a:gdLst/>
              <a:ahLst/>
              <a:cxnLst/>
              <a:rect l="l" t="t" r="r" b="b"/>
              <a:pathLst>
                <a:path w="320675" h="358140">
                  <a:moveTo>
                    <a:pt x="0" y="0"/>
                  </a:moveTo>
                  <a:lnTo>
                    <a:pt x="75833" y="28927"/>
                  </a:lnTo>
                  <a:lnTo>
                    <a:pt x="119938" y="54019"/>
                  </a:lnTo>
                  <a:lnTo>
                    <a:pt x="161608" y="83897"/>
                  </a:lnTo>
                  <a:lnTo>
                    <a:pt x="199811" y="117647"/>
                  </a:lnTo>
                  <a:lnTo>
                    <a:pt x="233512" y="154356"/>
                  </a:lnTo>
                  <a:lnTo>
                    <a:pt x="261677" y="193112"/>
                  </a:lnTo>
                  <a:lnTo>
                    <a:pt x="283273" y="233001"/>
                  </a:lnTo>
                  <a:lnTo>
                    <a:pt x="284264" y="235236"/>
                  </a:lnTo>
                  <a:lnTo>
                    <a:pt x="285254" y="237459"/>
                  </a:lnTo>
                  <a:lnTo>
                    <a:pt x="304512" y="290515"/>
                  </a:lnTo>
                  <a:lnTo>
                    <a:pt x="318363" y="343732"/>
                  </a:lnTo>
                  <a:lnTo>
                    <a:pt x="320658" y="357755"/>
                  </a:lnTo>
                </a:path>
                <a:path w="320675" h="358140">
                  <a:moveTo>
                    <a:pt x="317647" y="357755"/>
                  </a:moveTo>
                  <a:lnTo>
                    <a:pt x="309132" y="317564"/>
                  </a:lnTo>
                  <a:lnTo>
                    <a:pt x="293087" y="265746"/>
                  </a:lnTo>
                  <a:lnTo>
                    <a:pt x="282270" y="238132"/>
                  </a:lnTo>
                  <a:lnTo>
                    <a:pt x="281444" y="236176"/>
                  </a:lnTo>
                  <a:lnTo>
                    <a:pt x="259120" y="194587"/>
                  </a:lnTo>
                  <a:lnTo>
                    <a:pt x="231145" y="156104"/>
                  </a:lnTo>
                  <a:lnTo>
                    <a:pt x="197669" y="119655"/>
                  </a:lnTo>
                  <a:lnTo>
                    <a:pt x="159721" y="86144"/>
                  </a:lnTo>
                  <a:lnTo>
                    <a:pt x="118327" y="56479"/>
                  </a:lnTo>
                  <a:lnTo>
                    <a:pt x="74515" y="31567"/>
                  </a:lnTo>
                  <a:lnTo>
                    <a:pt x="29311" y="12313"/>
                  </a:lnTo>
                  <a:lnTo>
                    <a:pt x="6490" y="4873"/>
                  </a:lnTo>
                  <a:lnTo>
                    <a:pt x="0" y="305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0" y="9911872"/>
              <a:ext cx="326207" cy="348128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0" y="9904028"/>
              <a:ext cx="328295" cy="356235"/>
            </a:xfrm>
            <a:custGeom>
              <a:avLst/>
              <a:gdLst/>
              <a:ahLst/>
              <a:cxnLst/>
              <a:rect l="l" t="t" r="r" b="b"/>
              <a:pathLst>
                <a:path w="328295" h="356234">
                  <a:moveTo>
                    <a:pt x="0" y="0"/>
                  </a:moveTo>
                  <a:lnTo>
                    <a:pt x="37777" y="11800"/>
                  </a:lnTo>
                  <a:lnTo>
                    <a:pt x="83439" y="31425"/>
                  </a:lnTo>
                  <a:lnTo>
                    <a:pt x="127676" y="56704"/>
                  </a:lnTo>
                  <a:lnTo>
                    <a:pt x="169450" y="86722"/>
                  </a:lnTo>
                  <a:lnTo>
                    <a:pt x="207728" y="120563"/>
                  </a:lnTo>
                  <a:lnTo>
                    <a:pt x="241472" y="157311"/>
                  </a:lnTo>
                  <a:lnTo>
                    <a:pt x="269647" y="196051"/>
                  </a:lnTo>
                  <a:lnTo>
                    <a:pt x="291218" y="235867"/>
                  </a:lnTo>
                  <a:lnTo>
                    <a:pt x="312565" y="293345"/>
                  </a:lnTo>
                  <a:lnTo>
                    <a:pt x="326727" y="347576"/>
                  </a:lnTo>
                  <a:lnTo>
                    <a:pt x="328105" y="355972"/>
                  </a:lnTo>
                </a:path>
                <a:path w="328295" h="356234">
                  <a:moveTo>
                    <a:pt x="325069" y="355972"/>
                  </a:moveTo>
                  <a:lnTo>
                    <a:pt x="309711" y="294272"/>
                  </a:lnTo>
                  <a:lnTo>
                    <a:pt x="290939" y="242737"/>
                  </a:lnTo>
                  <a:lnTo>
                    <a:pt x="267096" y="197542"/>
                  </a:lnTo>
                  <a:lnTo>
                    <a:pt x="239116" y="159077"/>
                  </a:lnTo>
                  <a:lnTo>
                    <a:pt x="205602" y="122586"/>
                  </a:lnTo>
                  <a:lnTo>
                    <a:pt x="167582" y="88981"/>
                  </a:lnTo>
                  <a:lnTo>
                    <a:pt x="126088" y="59169"/>
                  </a:lnTo>
                  <a:lnTo>
                    <a:pt x="82146" y="34062"/>
                  </a:lnTo>
                  <a:lnTo>
                    <a:pt x="36786" y="14569"/>
                  </a:lnTo>
                  <a:lnTo>
                    <a:pt x="13989" y="7043"/>
                  </a:lnTo>
                  <a:lnTo>
                    <a:pt x="0" y="306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0" y="9913340"/>
              <a:ext cx="337413" cy="34666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0" y="9906880"/>
              <a:ext cx="337820" cy="353695"/>
            </a:xfrm>
            <a:custGeom>
              <a:avLst/>
              <a:gdLst/>
              <a:ahLst/>
              <a:cxnLst/>
              <a:rect l="l" t="t" r="r" b="b"/>
              <a:pathLst>
                <a:path w="337820" h="353695">
                  <a:moveTo>
                    <a:pt x="0" y="0"/>
                  </a:moveTo>
                  <a:lnTo>
                    <a:pt x="43887" y="13736"/>
                  </a:lnTo>
                  <a:lnTo>
                    <a:pt x="88385" y="33226"/>
                  </a:lnTo>
                  <a:lnTo>
                    <a:pt x="131985" y="58708"/>
                  </a:lnTo>
                  <a:lnTo>
                    <a:pt x="173639" y="89242"/>
                  </a:lnTo>
                  <a:lnTo>
                    <a:pt x="212303" y="123892"/>
                  </a:lnTo>
                  <a:lnTo>
                    <a:pt x="246928" y="161718"/>
                  </a:lnTo>
                  <a:lnTo>
                    <a:pt x="276470" y="201783"/>
                  </a:lnTo>
                  <a:lnTo>
                    <a:pt x="299881" y="243149"/>
                  </a:lnTo>
                  <a:lnTo>
                    <a:pt x="315897" y="280419"/>
                  </a:lnTo>
                  <a:lnTo>
                    <a:pt x="333136" y="333670"/>
                  </a:lnTo>
                  <a:lnTo>
                    <a:pt x="337794" y="353120"/>
                  </a:lnTo>
                </a:path>
                <a:path w="337820" h="353695">
                  <a:moveTo>
                    <a:pt x="334752" y="353120"/>
                  </a:moveTo>
                  <a:lnTo>
                    <a:pt x="322363" y="307595"/>
                  </a:lnTo>
                  <a:lnTo>
                    <a:pt x="302637" y="256167"/>
                  </a:lnTo>
                  <a:lnTo>
                    <a:pt x="273925" y="203331"/>
                  </a:lnTo>
                  <a:lnTo>
                    <a:pt x="244600" y="163518"/>
                  </a:lnTo>
                  <a:lnTo>
                    <a:pt x="210214" y="125935"/>
                  </a:lnTo>
                  <a:lnTo>
                    <a:pt x="171806" y="91515"/>
                  </a:lnTo>
                  <a:lnTo>
                    <a:pt x="130416" y="61189"/>
                  </a:lnTo>
                  <a:lnTo>
                    <a:pt x="87083" y="35888"/>
                  </a:lnTo>
                  <a:lnTo>
                    <a:pt x="42845" y="16543"/>
                  </a:lnTo>
                  <a:lnTo>
                    <a:pt x="20094" y="8918"/>
                  </a:lnTo>
                  <a:lnTo>
                    <a:pt x="0" y="310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0" y="9918380"/>
              <a:ext cx="341350" cy="34162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0" y="9911027"/>
              <a:ext cx="342265" cy="349250"/>
            </a:xfrm>
            <a:custGeom>
              <a:avLst/>
              <a:gdLst/>
              <a:ahLst/>
              <a:cxnLst/>
              <a:rect l="l" t="t" r="r" b="b"/>
              <a:pathLst>
                <a:path w="342265" h="349250">
                  <a:moveTo>
                    <a:pt x="0" y="0"/>
                  </a:moveTo>
                  <a:lnTo>
                    <a:pt x="48552" y="15228"/>
                  </a:lnTo>
                  <a:lnTo>
                    <a:pt x="92981" y="34844"/>
                  </a:lnTo>
                  <a:lnTo>
                    <a:pt x="136539" y="60390"/>
                  </a:lnTo>
                  <a:lnTo>
                    <a:pt x="178178" y="90929"/>
                  </a:lnTo>
                  <a:lnTo>
                    <a:pt x="216852" y="125524"/>
                  </a:lnTo>
                  <a:lnTo>
                    <a:pt x="251515" y="163239"/>
                  </a:lnTo>
                  <a:lnTo>
                    <a:pt x="281120" y="203139"/>
                  </a:lnTo>
                  <a:lnTo>
                    <a:pt x="304622" y="244285"/>
                  </a:lnTo>
                  <a:lnTo>
                    <a:pt x="321588" y="283556"/>
                  </a:lnTo>
                  <a:lnTo>
                    <a:pt x="338812" y="336774"/>
                  </a:lnTo>
                  <a:lnTo>
                    <a:pt x="341731" y="348973"/>
                  </a:lnTo>
                </a:path>
                <a:path w="342265" h="349250">
                  <a:moveTo>
                    <a:pt x="338703" y="348973"/>
                  </a:moveTo>
                  <a:lnTo>
                    <a:pt x="328045" y="310700"/>
                  </a:lnTo>
                  <a:lnTo>
                    <a:pt x="308330" y="259309"/>
                  </a:lnTo>
                  <a:lnTo>
                    <a:pt x="278572" y="204696"/>
                  </a:lnTo>
                  <a:lnTo>
                    <a:pt x="249161" y="165036"/>
                  </a:lnTo>
                  <a:lnTo>
                    <a:pt x="214724" y="127554"/>
                  </a:lnTo>
                  <a:lnTo>
                    <a:pt x="176302" y="93182"/>
                  </a:lnTo>
                  <a:lnTo>
                    <a:pt x="134934" y="62849"/>
                  </a:lnTo>
                  <a:lnTo>
                    <a:pt x="91661" y="37486"/>
                  </a:lnTo>
                  <a:lnTo>
                    <a:pt x="47523" y="18022"/>
                  </a:lnTo>
                  <a:lnTo>
                    <a:pt x="2203" y="3652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0" y="9924122"/>
              <a:ext cx="343371" cy="33587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0" y="9916416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0" y="0"/>
                  </a:moveTo>
                  <a:lnTo>
                    <a:pt x="51748" y="16316"/>
                  </a:lnTo>
                  <a:lnTo>
                    <a:pt x="96081" y="36050"/>
                  </a:lnTo>
                  <a:lnTo>
                    <a:pt x="139575" y="61656"/>
                  </a:lnTo>
                  <a:lnTo>
                    <a:pt x="181184" y="92200"/>
                  </a:lnTo>
                  <a:lnTo>
                    <a:pt x="219861" y="126746"/>
                  </a:lnTo>
                  <a:lnTo>
                    <a:pt x="254559" y="164361"/>
                  </a:lnTo>
                  <a:lnTo>
                    <a:pt x="284231" y="204109"/>
                  </a:lnTo>
                  <a:lnTo>
                    <a:pt x="307831" y="245056"/>
                  </a:lnTo>
                  <a:lnTo>
                    <a:pt x="325797" y="286276"/>
                  </a:lnTo>
                  <a:lnTo>
                    <a:pt x="343008" y="339461"/>
                  </a:lnTo>
                  <a:lnTo>
                    <a:pt x="343996" y="343584"/>
                  </a:lnTo>
                </a:path>
                <a:path w="344170" h="344170">
                  <a:moveTo>
                    <a:pt x="340967" y="343584"/>
                  </a:moveTo>
                  <a:lnTo>
                    <a:pt x="323042" y="287322"/>
                  </a:lnTo>
                  <a:lnTo>
                    <a:pt x="307742" y="251558"/>
                  </a:lnTo>
                  <a:lnTo>
                    <a:pt x="281750" y="205660"/>
                  </a:lnTo>
                  <a:lnTo>
                    <a:pt x="252271" y="166171"/>
                  </a:lnTo>
                  <a:lnTo>
                    <a:pt x="217794" y="128800"/>
                  </a:lnTo>
                  <a:lnTo>
                    <a:pt x="179356" y="94477"/>
                  </a:lnTo>
                  <a:lnTo>
                    <a:pt x="137998" y="64130"/>
                  </a:lnTo>
                  <a:lnTo>
                    <a:pt x="94760" y="38690"/>
                  </a:lnTo>
                  <a:lnTo>
                    <a:pt x="50681" y="19085"/>
                  </a:lnTo>
                  <a:lnTo>
                    <a:pt x="5461" y="4539"/>
                  </a:lnTo>
                  <a:lnTo>
                    <a:pt x="0" y="307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0" y="9931691"/>
              <a:ext cx="343661" cy="328309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0" y="9923121"/>
              <a:ext cx="344805" cy="337185"/>
            </a:xfrm>
            <a:custGeom>
              <a:avLst/>
              <a:gdLst/>
              <a:ahLst/>
              <a:cxnLst/>
              <a:rect l="l" t="t" r="r" b="b"/>
              <a:pathLst>
                <a:path w="344805" h="337184">
                  <a:moveTo>
                    <a:pt x="0" y="0"/>
                  </a:moveTo>
                  <a:lnTo>
                    <a:pt x="53295" y="16990"/>
                  </a:lnTo>
                  <a:lnTo>
                    <a:pt x="97565" y="36860"/>
                  </a:lnTo>
                  <a:lnTo>
                    <a:pt x="141022" y="62537"/>
                  </a:lnTo>
                  <a:lnTo>
                    <a:pt x="182619" y="93087"/>
                  </a:lnTo>
                  <a:lnTo>
                    <a:pt x="221309" y="127579"/>
                  </a:lnTo>
                  <a:lnTo>
                    <a:pt x="256046" y="165080"/>
                  </a:lnTo>
                  <a:lnTo>
                    <a:pt x="285781" y="204656"/>
                  </a:lnTo>
                  <a:lnTo>
                    <a:pt x="309467" y="245375"/>
                  </a:lnTo>
                  <a:lnTo>
                    <a:pt x="328441" y="288609"/>
                  </a:lnTo>
                  <a:lnTo>
                    <a:pt x="337699" y="314829"/>
                  </a:lnTo>
                  <a:lnTo>
                    <a:pt x="344202" y="336879"/>
                  </a:lnTo>
                </a:path>
                <a:path w="344805" h="337184">
                  <a:moveTo>
                    <a:pt x="341091" y="336879"/>
                  </a:moveTo>
                  <a:lnTo>
                    <a:pt x="325645" y="289688"/>
                  </a:lnTo>
                  <a:lnTo>
                    <a:pt x="309746" y="252563"/>
                  </a:lnTo>
                  <a:lnTo>
                    <a:pt x="283295" y="206237"/>
                  </a:lnTo>
                  <a:lnTo>
                    <a:pt x="253751" y="166896"/>
                  </a:lnTo>
                  <a:lnTo>
                    <a:pt x="219234" y="129623"/>
                  </a:lnTo>
                  <a:lnTo>
                    <a:pt x="180784" y="95345"/>
                  </a:lnTo>
                  <a:lnTo>
                    <a:pt x="139442" y="64991"/>
                  </a:lnTo>
                  <a:lnTo>
                    <a:pt x="96247" y="39487"/>
                  </a:lnTo>
                  <a:lnTo>
                    <a:pt x="52241" y="19759"/>
                  </a:lnTo>
                  <a:lnTo>
                    <a:pt x="7086" y="5018"/>
                  </a:lnTo>
                  <a:lnTo>
                    <a:pt x="0" y="3074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0" y="9941133"/>
              <a:ext cx="341696" cy="31886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0" y="9931203"/>
              <a:ext cx="342265" cy="328930"/>
            </a:xfrm>
            <a:custGeom>
              <a:avLst/>
              <a:gdLst/>
              <a:ahLst/>
              <a:cxnLst/>
              <a:rect l="l" t="t" r="r" b="b"/>
              <a:pathLst>
                <a:path w="342265" h="328929">
                  <a:moveTo>
                    <a:pt x="0" y="0"/>
                  </a:moveTo>
                  <a:lnTo>
                    <a:pt x="53197" y="17227"/>
                  </a:lnTo>
                  <a:lnTo>
                    <a:pt x="97380" y="37201"/>
                  </a:lnTo>
                  <a:lnTo>
                    <a:pt x="140786" y="62929"/>
                  </a:lnTo>
                  <a:lnTo>
                    <a:pt x="182366" y="93481"/>
                  </a:lnTo>
                  <a:lnTo>
                    <a:pt x="221074" y="127922"/>
                  </a:lnTo>
                  <a:lnTo>
                    <a:pt x="255863" y="165322"/>
                  </a:lnTo>
                  <a:lnTo>
                    <a:pt x="285686" y="204748"/>
                  </a:lnTo>
                  <a:lnTo>
                    <a:pt x="309496" y="245268"/>
                  </a:lnTo>
                  <a:lnTo>
                    <a:pt x="329421" y="290467"/>
                  </a:lnTo>
                  <a:lnTo>
                    <a:pt x="338674" y="316672"/>
                  </a:lnTo>
                  <a:lnTo>
                    <a:pt x="342250" y="328797"/>
                  </a:lnTo>
                </a:path>
                <a:path w="342265" h="328929">
                  <a:moveTo>
                    <a:pt x="339175" y="328797"/>
                  </a:moveTo>
                  <a:lnTo>
                    <a:pt x="326672" y="291537"/>
                  </a:lnTo>
                  <a:lnTo>
                    <a:pt x="310029" y="252926"/>
                  </a:lnTo>
                  <a:lnTo>
                    <a:pt x="283196" y="206311"/>
                  </a:lnTo>
                  <a:lnTo>
                    <a:pt x="253567" y="167134"/>
                  </a:lnTo>
                  <a:lnTo>
                    <a:pt x="218996" y="129970"/>
                  </a:lnTo>
                  <a:lnTo>
                    <a:pt x="180524" y="95746"/>
                  </a:lnTo>
                  <a:lnTo>
                    <a:pt x="139193" y="65387"/>
                  </a:lnTo>
                  <a:lnTo>
                    <a:pt x="96044" y="39820"/>
                  </a:lnTo>
                  <a:lnTo>
                    <a:pt x="52118" y="19970"/>
                  </a:lnTo>
                  <a:lnTo>
                    <a:pt x="7090" y="5062"/>
                  </a:lnTo>
                  <a:lnTo>
                    <a:pt x="0" y="30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0" y="9943236"/>
              <a:ext cx="337656" cy="316764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0" y="9940719"/>
              <a:ext cx="338455" cy="319405"/>
            </a:xfrm>
            <a:custGeom>
              <a:avLst/>
              <a:gdLst/>
              <a:ahLst/>
              <a:cxnLst/>
              <a:rect l="l" t="t" r="r" b="b"/>
              <a:pathLst>
                <a:path w="338455" h="319404">
                  <a:moveTo>
                    <a:pt x="0" y="0"/>
                  </a:moveTo>
                  <a:lnTo>
                    <a:pt x="51370" y="16956"/>
                  </a:lnTo>
                  <a:lnTo>
                    <a:pt x="95481" y="37067"/>
                  </a:lnTo>
                  <a:lnTo>
                    <a:pt x="138845" y="62870"/>
                  </a:lnTo>
                  <a:lnTo>
                    <a:pt x="180412" y="93434"/>
                  </a:lnTo>
                  <a:lnTo>
                    <a:pt x="219135" y="127828"/>
                  </a:lnTo>
                  <a:lnTo>
                    <a:pt x="253966" y="165121"/>
                  </a:lnTo>
                  <a:lnTo>
                    <a:pt x="283856" y="204382"/>
                  </a:lnTo>
                  <a:lnTo>
                    <a:pt x="307757" y="244680"/>
                  </a:lnTo>
                  <a:lnTo>
                    <a:pt x="328678" y="291904"/>
                  </a:lnTo>
                  <a:lnTo>
                    <a:pt x="337928" y="318094"/>
                  </a:lnTo>
                  <a:lnTo>
                    <a:pt x="338278" y="319281"/>
                  </a:lnTo>
                </a:path>
                <a:path w="338455" h="319404">
                  <a:moveTo>
                    <a:pt x="335171" y="319281"/>
                  </a:moveTo>
                  <a:lnTo>
                    <a:pt x="315403" y="267730"/>
                  </a:lnTo>
                  <a:lnTo>
                    <a:pt x="281353" y="206008"/>
                  </a:lnTo>
                  <a:lnTo>
                    <a:pt x="251678" y="166996"/>
                  </a:lnTo>
                  <a:lnTo>
                    <a:pt x="217081" y="129938"/>
                  </a:lnTo>
                  <a:lnTo>
                    <a:pt x="178604" y="95760"/>
                  </a:lnTo>
                  <a:lnTo>
                    <a:pt x="137288" y="65386"/>
                  </a:lnTo>
                  <a:lnTo>
                    <a:pt x="94174" y="39741"/>
                  </a:lnTo>
                  <a:lnTo>
                    <a:pt x="50303" y="19750"/>
                  </a:lnTo>
                  <a:lnTo>
                    <a:pt x="5197" y="4594"/>
                  </a:lnTo>
                  <a:lnTo>
                    <a:pt x="0" y="31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0" y="9954641"/>
              <a:ext cx="330960" cy="305360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0" y="9951852"/>
              <a:ext cx="332105" cy="308610"/>
            </a:xfrm>
            <a:custGeom>
              <a:avLst/>
              <a:gdLst/>
              <a:ahLst/>
              <a:cxnLst/>
              <a:rect l="l" t="t" r="r" b="b"/>
              <a:pathLst>
                <a:path w="332105" h="308609">
                  <a:moveTo>
                    <a:pt x="0" y="0"/>
                  </a:moveTo>
                  <a:lnTo>
                    <a:pt x="47735" y="16123"/>
                  </a:lnTo>
                  <a:lnTo>
                    <a:pt x="92244" y="36500"/>
                  </a:lnTo>
                  <a:lnTo>
                    <a:pt x="135664" y="62277"/>
                  </a:lnTo>
                  <a:lnTo>
                    <a:pt x="177072" y="92634"/>
                  </a:lnTo>
                  <a:lnTo>
                    <a:pt x="215545" y="126756"/>
                  </a:lnTo>
                  <a:lnTo>
                    <a:pt x="250162" y="163823"/>
                  </a:lnTo>
                  <a:lnTo>
                    <a:pt x="280000" y="203020"/>
                  </a:lnTo>
                  <a:lnTo>
                    <a:pt x="304135" y="243529"/>
                  </a:lnTo>
                  <a:lnTo>
                    <a:pt x="326139" y="292718"/>
                  </a:lnTo>
                  <a:lnTo>
                    <a:pt x="331585" y="308148"/>
                  </a:lnTo>
                </a:path>
                <a:path w="332105" h="308609">
                  <a:moveTo>
                    <a:pt x="328413" y="308148"/>
                  </a:moveTo>
                  <a:lnTo>
                    <a:pt x="312873" y="268586"/>
                  </a:lnTo>
                  <a:lnTo>
                    <a:pt x="277685" y="205045"/>
                  </a:lnTo>
                  <a:lnTo>
                    <a:pt x="247932" y="166191"/>
                  </a:lnTo>
                  <a:lnTo>
                    <a:pt x="213289" y="129236"/>
                  </a:lnTo>
                  <a:lnTo>
                    <a:pt x="174798" y="95105"/>
                  </a:lnTo>
                  <a:lnTo>
                    <a:pt x="133502" y="64719"/>
                  </a:lnTo>
                  <a:lnTo>
                    <a:pt x="90440" y="39002"/>
                  </a:lnTo>
                  <a:lnTo>
                    <a:pt x="46656" y="18878"/>
                  </a:lnTo>
                  <a:lnTo>
                    <a:pt x="1642" y="3551"/>
                  </a:lnTo>
                  <a:lnTo>
                    <a:pt x="0" y="307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0" y="9967971"/>
              <a:ext cx="323476" cy="29202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0" y="9964184"/>
              <a:ext cx="324485" cy="295910"/>
            </a:xfrm>
            <a:custGeom>
              <a:avLst/>
              <a:gdLst/>
              <a:ahLst/>
              <a:cxnLst/>
              <a:rect l="l" t="t" r="r" b="b"/>
              <a:pathLst>
                <a:path w="324485" h="295909">
                  <a:moveTo>
                    <a:pt x="0" y="0"/>
                  </a:moveTo>
                  <a:lnTo>
                    <a:pt x="43623" y="15119"/>
                  </a:lnTo>
                  <a:lnTo>
                    <a:pt x="88079" y="35620"/>
                  </a:lnTo>
                  <a:lnTo>
                    <a:pt x="131470" y="61460"/>
                  </a:lnTo>
                  <a:lnTo>
                    <a:pt x="172874" y="91824"/>
                  </a:lnTo>
                  <a:lnTo>
                    <a:pt x="211369" y="125893"/>
                  </a:lnTo>
                  <a:lnTo>
                    <a:pt x="246030" y="162852"/>
                  </a:lnTo>
                  <a:lnTo>
                    <a:pt x="275936" y="201883"/>
                  </a:lnTo>
                  <a:lnTo>
                    <a:pt x="300163" y="242170"/>
                  </a:lnTo>
                  <a:lnTo>
                    <a:pt x="323180" y="293355"/>
                  </a:lnTo>
                  <a:lnTo>
                    <a:pt x="324048" y="295816"/>
                  </a:lnTo>
                </a:path>
                <a:path w="324485" h="295909">
                  <a:moveTo>
                    <a:pt x="320863" y="295816"/>
                  </a:moveTo>
                  <a:lnTo>
                    <a:pt x="303879" y="256243"/>
                  </a:lnTo>
                  <a:lnTo>
                    <a:pt x="273483" y="203491"/>
                  </a:lnTo>
                  <a:lnTo>
                    <a:pt x="243768" y="164701"/>
                  </a:lnTo>
                  <a:lnTo>
                    <a:pt x="209321" y="127971"/>
                  </a:lnTo>
                  <a:lnTo>
                    <a:pt x="171058" y="94113"/>
                  </a:lnTo>
                  <a:lnTo>
                    <a:pt x="129896" y="63936"/>
                  </a:lnTo>
                  <a:lnTo>
                    <a:pt x="86752" y="38253"/>
                  </a:lnTo>
                  <a:lnTo>
                    <a:pt x="42543" y="17875"/>
                  </a:lnTo>
                  <a:lnTo>
                    <a:pt x="20036" y="9627"/>
                  </a:lnTo>
                  <a:lnTo>
                    <a:pt x="0" y="3130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0" y="9982900"/>
              <a:ext cx="316214" cy="27710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0" y="9977128"/>
              <a:ext cx="316865" cy="283210"/>
            </a:xfrm>
            <a:custGeom>
              <a:avLst/>
              <a:gdLst/>
              <a:ahLst/>
              <a:cxnLst/>
              <a:rect l="l" t="t" r="r" b="b"/>
              <a:pathLst>
                <a:path w="316865" h="283209">
                  <a:moveTo>
                    <a:pt x="0" y="0"/>
                  </a:moveTo>
                  <a:lnTo>
                    <a:pt x="40717" y="14367"/>
                  </a:lnTo>
                  <a:lnTo>
                    <a:pt x="85086" y="35000"/>
                  </a:lnTo>
                  <a:lnTo>
                    <a:pt x="128425" y="60910"/>
                  </a:lnTo>
                  <a:lnTo>
                    <a:pt x="169809" y="91281"/>
                  </a:lnTo>
                  <a:lnTo>
                    <a:pt x="208316" y="125299"/>
                  </a:lnTo>
                  <a:lnTo>
                    <a:pt x="243021" y="162148"/>
                  </a:lnTo>
                  <a:lnTo>
                    <a:pt x="273001" y="201012"/>
                  </a:lnTo>
                  <a:lnTo>
                    <a:pt x="297333" y="241075"/>
                  </a:lnTo>
                  <a:lnTo>
                    <a:pt x="310859" y="268964"/>
                  </a:lnTo>
                  <a:lnTo>
                    <a:pt x="316633" y="282872"/>
                  </a:lnTo>
                </a:path>
                <a:path w="316865" h="283209">
                  <a:moveTo>
                    <a:pt x="313441" y="282872"/>
                  </a:moveTo>
                  <a:lnTo>
                    <a:pt x="294717" y="242447"/>
                  </a:lnTo>
                  <a:lnTo>
                    <a:pt x="270543" y="202632"/>
                  </a:lnTo>
                  <a:lnTo>
                    <a:pt x="240752" y="164010"/>
                  </a:lnTo>
                  <a:lnTo>
                    <a:pt x="206259" y="127391"/>
                  </a:lnTo>
                  <a:lnTo>
                    <a:pt x="167984" y="93585"/>
                  </a:lnTo>
                  <a:lnTo>
                    <a:pt x="126843" y="63403"/>
                  </a:lnTo>
                  <a:lnTo>
                    <a:pt x="83755" y="37654"/>
                  </a:lnTo>
                  <a:lnTo>
                    <a:pt x="39637" y="17149"/>
                  </a:lnTo>
                  <a:lnTo>
                    <a:pt x="17120" y="8778"/>
                  </a:lnTo>
                  <a:lnTo>
                    <a:pt x="0" y="313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0" y="9998675"/>
              <a:ext cx="305041" cy="26132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0" y="9991040"/>
              <a:ext cx="308610" cy="269240"/>
            </a:xfrm>
            <a:custGeom>
              <a:avLst/>
              <a:gdLst/>
              <a:ahLst/>
              <a:cxnLst/>
              <a:rect l="l" t="t" r="r" b="b"/>
              <a:pathLst>
                <a:path w="308610" h="269240">
                  <a:moveTo>
                    <a:pt x="0" y="0"/>
                  </a:moveTo>
                  <a:lnTo>
                    <a:pt x="37553" y="13498"/>
                  </a:lnTo>
                  <a:lnTo>
                    <a:pt x="81853" y="34271"/>
                  </a:lnTo>
                  <a:lnTo>
                    <a:pt x="125145" y="60255"/>
                  </a:lnTo>
                  <a:lnTo>
                    <a:pt x="166507" y="90635"/>
                  </a:lnTo>
                  <a:lnTo>
                    <a:pt x="205015" y="124599"/>
                  </a:lnTo>
                  <a:lnTo>
                    <a:pt x="239745" y="161331"/>
                  </a:lnTo>
                  <a:lnTo>
                    <a:pt x="269776" y="200020"/>
                  </a:lnTo>
                  <a:lnTo>
                    <a:pt x="294182" y="239851"/>
                  </a:lnTo>
                  <a:lnTo>
                    <a:pt x="305385" y="262300"/>
                  </a:lnTo>
                  <a:lnTo>
                    <a:pt x="308435" y="268960"/>
                  </a:lnTo>
                </a:path>
                <a:path w="308610" h="269240">
                  <a:moveTo>
                    <a:pt x="305172" y="268960"/>
                  </a:moveTo>
                  <a:lnTo>
                    <a:pt x="267315" y="201646"/>
                  </a:lnTo>
                  <a:lnTo>
                    <a:pt x="237459" y="163182"/>
                  </a:lnTo>
                  <a:lnTo>
                    <a:pt x="202928" y="126666"/>
                  </a:lnTo>
                  <a:lnTo>
                    <a:pt x="164639" y="92907"/>
                  </a:lnTo>
                  <a:lnTo>
                    <a:pt x="123509" y="62712"/>
                  </a:lnTo>
                  <a:lnTo>
                    <a:pt x="80456" y="36892"/>
                  </a:lnTo>
                  <a:lnTo>
                    <a:pt x="36398" y="16254"/>
                  </a:lnTo>
                  <a:lnTo>
                    <a:pt x="13908" y="7783"/>
                  </a:lnTo>
                  <a:lnTo>
                    <a:pt x="0" y="312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0" y="10015633"/>
              <a:ext cx="293784" cy="244367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0" y="10005853"/>
              <a:ext cx="299085" cy="254635"/>
            </a:xfrm>
            <a:custGeom>
              <a:avLst/>
              <a:gdLst/>
              <a:ahLst/>
              <a:cxnLst/>
              <a:rect l="l" t="t" r="r" b="b"/>
              <a:pathLst>
                <a:path w="299085" h="254634">
                  <a:moveTo>
                    <a:pt x="0" y="0"/>
                  </a:moveTo>
                  <a:lnTo>
                    <a:pt x="78287" y="33408"/>
                  </a:lnTo>
                  <a:lnTo>
                    <a:pt x="121544" y="59463"/>
                  </a:lnTo>
                  <a:lnTo>
                    <a:pt x="162893" y="89854"/>
                  </a:lnTo>
                  <a:lnTo>
                    <a:pt x="201412" y="123770"/>
                  </a:lnTo>
                  <a:lnTo>
                    <a:pt x="236177" y="160398"/>
                  </a:lnTo>
                  <a:lnTo>
                    <a:pt x="266264" y="198924"/>
                  </a:lnTo>
                  <a:lnTo>
                    <a:pt x="290752" y="238537"/>
                  </a:lnTo>
                  <a:lnTo>
                    <a:pt x="294912" y="246448"/>
                  </a:lnTo>
                  <a:lnTo>
                    <a:pt x="298786" y="254147"/>
                  </a:lnTo>
                </a:path>
                <a:path w="299085" h="254634">
                  <a:moveTo>
                    <a:pt x="295478" y="254147"/>
                  </a:moveTo>
                  <a:lnTo>
                    <a:pt x="263807" y="200538"/>
                  </a:lnTo>
                  <a:lnTo>
                    <a:pt x="233885" y="162239"/>
                  </a:lnTo>
                  <a:lnTo>
                    <a:pt x="199315" y="125831"/>
                  </a:lnTo>
                  <a:lnTo>
                    <a:pt x="161014" y="92123"/>
                  </a:lnTo>
                  <a:lnTo>
                    <a:pt x="119899" y="61922"/>
                  </a:lnTo>
                  <a:lnTo>
                    <a:pt x="76890" y="36036"/>
                  </a:lnTo>
                  <a:lnTo>
                    <a:pt x="32904" y="15271"/>
                  </a:lnTo>
                  <a:lnTo>
                    <a:pt x="10454" y="6706"/>
                  </a:lnTo>
                  <a:lnTo>
                    <a:pt x="0" y="315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0" y="10025138"/>
              <a:ext cx="282940" cy="234862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0" y="10021581"/>
              <a:ext cx="288290" cy="238760"/>
            </a:xfrm>
            <a:custGeom>
              <a:avLst/>
              <a:gdLst/>
              <a:ahLst/>
              <a:cxnLst/>
              <a:rect l="l" t="t" r="r" b="b"/>
              <a:pathLst>
                <a:path w="288290" h="238759">
                  <a:moveTo>
                    <a:pt x="0" y="0"/>
                  </a:moveTo>
                  <a:lnTo>
                    <a:pt x="74412" y="32404"/>
                  </a:lnTo>
                  <a:lnTo>
                    <a:pt x="117626" y="58528"/>
                  </a:lnTo>
                  <a:lnTo>
                    <a:pt x="158966" y="88927"/>
                  </a:lnTo>
                  <a:lnTo>
                    <a:pt x="197506" y="122790"/>
                  </a:lnTo>
                  <a:lnTo>
                    <a:pt x="232323" y="159305"/>
                  </a:lnTo>
                  <a:lnTo>
                    <a:pt x="262493" y="197661"/>
                  </a:lnTo>
                  <a:lnTo>
                    <a:pt x="287092" y="237046"/>
                  </a:lnTo>
                  <a:lnTo>
                    <a:pt x="287818" y="238419"/>
                  </a:lnTo>
                </a:path>
                <a:path w="288290" h="238759">
                  <a:moveTo>
                    <a:pt x="284469" y="238419"/>
                  </a:moveTo>
                  <a:lnTo>
                    <a:pt x="260029" y="199274"/>
                  </a:lnTo>
                  <a:lnTo>
                    <a:pt x="230041" y="161143"/>
                  </a:lnTo>
                  <a:lnTo>
                    <a:pt x="195429" y="124845"/>
                  </a:lnTo>
                  <a:lnTo>
                    <a:pt x="157113" y="91186"/>
                  </a:lnTo>
                  <a:lnTo>
                    <a:pt x="116011" y="60973"/>
                  </a:lnTo>
                  <a:lnTo>
                    <a:pt x="73044" y="35012"/>
                  </a:lnTo>
                  <a:lnTo>
                    <a:pt x="29129" y="14111"/>
                  </a:lnTo>
                  <a:lnTo>
                    <a:pt x="6739" y="5477"/>
                  </a:lnTo>
                  <a:lnTo>
                    <a:pt x="0" y="315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0" y="10041585"/>
              <a:ext cx="268287" cy="218415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0" y="10038195"/>
              <a:ext cx="274955" cy="222250"/>
            </a:xfrm>
            <a:custGeom>
              <a:avLst/>
              <a:gdLst/>
              <a:ahLst/>
              <a:cxnLst/>
              <a:rect l="l" t="t" r="r" b="b"/>
              <a:pathLst>
                <a:path w="274955" h="222250">
                  <a:moveTo>
                    <a:pt x="0" y="0"/>
                  </a:moveTo>
                  <a:lnTo>
                    <a:pt x="70336" y="31254"/>
                  </a:lnTo>
                  <a:lnTo>
                    <a:pt x="113502" y="57440"/>
                  </a:lnTo>
                  <a:lnTo>
                    <a:pt x="154818" y="87844"/>
                  </a:lnTo>
                  <a:lnTo>
                    <a:pt x="193360" y="121653"/>
                  </a:lnTo>
                  <a:lnTo>
                    <a:pt x="228205" y="158060"/>
                  </a:lnTo>
                  <a:lnTo>
                    <a:pt x="258430" y="196251"/>
                  </a:lnTo>
                  <a:lnTo>
                    <a:pt x="274533" y="221805"/>
                  </a:lnTo>
                </a:path>
                <a:path w="274955" h="222250">
                  <a:moveTo>
                    <a:pt x="271038" y="221805"/>
                  </a:moveTo>
                  <a:lnTo>
                    <a:pt x="225919" y="159930"/>
                  </a:lnTo>
                  <a:lnTo>
                    <a:pt x="191267" y="123735"/>
                  </a:lnTo>
                  <a:lnTo>
                    <a:pt x="152940" y="90125"/>
                  </a:lnTo>
                  <a:lnTo>
                    <a:pt x="111855" y="59906"/>
                  </a:lnTo>
                  <a:lnTo>
                    <a:pt x="68931" y="33883"/>
                  </a:lnTo>
                  <a:lnTo>
                    <a:pt x="25086" y="12863"/>
                  </a:lnTo>
                  <a:lnTo>
                    <a:pt x="2653" y="4085"/>
                  </a:lnTo>
                  <a:lnTo>
                    <a:pt x="0" y="315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0" y="10059030"/>
              <a:ext cx="252612" cy="20097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0" y="10055631"/>
              <a:ext cx="260350" cy="204470"/>
            </a:xfrm>
            <a:custGeom>
              <a:avLst/>
              <a:gdLst/>
              <a:ahLst/>
              <a:cxnLst/>
              <a:rect l="l" t="t" r="r" b="b"/>
              <a:pathLst>
                <a:path w="260350" h="204470">
                  <a:moveTo>
                    <a:pt x="0" y="0"/>
                  </a:moveTo>
                  <a:lnTo>
                    <a:pt x="65946" y="29975"/>
                  </a:lnTo>
                  <a:lnTo>
                    <a:pt x="109082" y="56246"/>
                  </a:lnTo>
                  <a:lnTo>
                    <a:pt x="150393" y="86666"/>
                  </a:lnTo>
                  <a:lnTo>
                    <a:pt x="188956" y="120426"/>
                  </a:lnTo>
                  <a:lnTo>
                    <a:pt x="223845" y="156716"/>
                  </a:lnTo>
                  <a:lnTo>
                    <a:pt x="254136" y="194728"/>
                  </a:lnTo>
                  <a:lnTo>
                    <a:pt x="260270" y="204369"/>
                  </a:lnTo>
                </a:path>
                <a:path w="260350" h="204470">
                  <a:moveTo>
                    <a:pt x="256782" y="204369"/>
                  </a:moveTo>
                  <a:lnTo>
                    <a:pt x="221581" y="158581"/>
                  </a:lnTo>
                  <a:lnTo>
                    <a:pt x="186891" y="122496"/>
                  </a:lnTo>
                  <a:lnTo>
                    <a:pt x="148548" y="88929"/>
                  </a:lnTo>
                  <a:lnTo>
                    <a:pt x="107470" y="58686"/>
                  </a:lnTo>
                  <a:lnTo>
                    <a:pt x="64578" y="32572"/>
                  </a:lnTo>
                  <a:lnTo>
                    <a:pt x="20791" y="11391"/>
                  </a:lnTo>
                  <a:lnTo>
                    <a:pt x="0" y="317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0" y="10079388"/>
              <a:ext cx="243876" cy="180612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0" y="10074034"/>
              <a:ext cx="244475" cy="186055"/>
            </a:xfrm>
            <a:custGeom>
              <a:avLst/>
              <a:gdLst/>
              <a:ahLst/>
              <a:cxnLst/>
              <a:rect l="l" t="t" r="r" b="b"/>
              <a:pathLst>
                <a:path w="244475" h="186054">
                  <a:moveTo>
                    <a:pt x="0" y="0"/>
                  </a:moveTo>
                  <a:lnTo>
                    <a:pt x="61856" y="28550"/>
                  </a:lnTo>
                  <a:lnTo>
                    <a:pt x="105039" y="54797"/>
                  </a:lnTo>
                  <a:lnTo>
                    <a:pt x="146187" y="85014"/>
                  </a:lnTo>
                  <a:lnTo>
                    <a:pt x="184500" y="118502"/>
                  </a:lnTo>
                  <a:lnTo>
                    <a:pt x="219180" y="154562"/>
                  </a:lnTo>
                  <a:lnTo>
                    <a:pt x="244220" y="185966"/>
                  </a:lnTo>
                </a:path>
                <a:path w="244475" h="186054">
                  <a:moveTo>
                    <a:pt x="240250" y="185966"/>
                  </a:moveTo>
                  <a:lnTo>
                    <a:pt x="182251" y="120964"/>
                  </a:lnTo>
                  <a:lnTo>
                    <a:pt x="143896" y="87445"/>
                  </a:lnTo>
                  <a:lnTo>
                    <a:pt x="102832" y="57193"/>
                  </a:lnTo>
                  <a:lnTo>
                    <a:pt x="59978" y="31010"/>
                  </a:lnTo>
                  <a:lnTo>
                    <a:pt x="16254" y="9702"/>
                  </a:lnTo>
                  <a:lnTo>
                    <a:pt x="0" y="319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0" y="10100468"/>
              <a:ext cx="224387" cy="159532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0" y="10093196"/>
              <a:ext cx="226060" cy="167005"/>
            </a:xfrm>
            <a:custGeom>
              <a:avLst/>
              <a:gdLst/>
              <a:ahLst/>
              <a:cxnLst/>
              <a:rect l="l" t="t" r="r" b="b"/>
              <a:pathLst>
                <a:path w="226060" h="167004">
                  <a:moveTo>
                    <a:pt x="0" y="0"/>
                  </a:moveTo>
                  <a:lnTo>
                    <a:pt x="56963" y="26815"/>
                  </a:lnTo>
                  <a:lnTo>
                    <a:pt x="100090" y="53120"/>
                  </a:lnTo>
                  <a:lnTo>
                    <a:pt x="141221" y="83339"/>
                  </a:lnTo>
                  <a:lnTo>
                    <a:pt x="179555" y="116776"/>
                  </a:lnTo>
                  <a:lnTo>
                    <a:pt x="214296" y="152733"/>
                  </a:lnTo>
                  <a:lnTo>
                    <a:pt x="225598" y="166804"/>
                  </a:lnTo>
                </a:path>
                <a:path w="226060" h="167004">
                  <a:moveTo>
                    <a:pt x="221817" y="166804"/>
                  </a:moveTo>
                  <a:lnTo>
                    <a:pt x="177493" y="118868"/>
                  </a:lnTo>
                  <a:lnTo>
                    <a:pt x="139376" y="85621"/>
                  </a:lnTo>
                  <a:lnTo>
                    <a:pt x="98476" y="55573"/>
                  </a:lnTo>
                  <a:lnTo>
                    <a:pt x="55588" y="29418"/>
                  </a:lnTo>
                  <a:lnTo>
                    <a:pt x="11507" y="7849"/>
                  </a:lnTo>
                  <a:lnTo>
                    <a:pt x="0" y="3189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0" y="10122262"/>
              <a:ext cx="203492" cy="137738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0" y="10113074"/>
              <a:ext cx="205740" cy="147320"/>
            </a:xfrm>
            <a:custGeom>
              <a:avLst/>
              <a:gdLst/>
              <a:ahLst/>
              <a:cxnLst/>
              <a:rect l="l" t="t" r="r" b="b"/>
              <a:pathLst>
                <a:path w="205740" h="147320">
                  <a:moveTo>
                    <a:pt x="0" y="0"/>
                  </a:moveTo>
                  <a:lnTo>
                    <a:pt x="51981" y="24999"/>
                  </a:lnTo>
                  <a:lnTo>
                    <a:pt x="95068" y="51383"/>
                  </a:lnTo>
                  <a:lnTo>
                    <a:pt x="136178" y="81616"/>
                  </a:lnTo>
                  <a:lnTo>
                    <a:pt x="174513" y="115002"/>
                  </a:lnTo>
                  <a:lnTo>
                    <a:pt x="205474" y="146926"/>
                  </a:lnTo>
                </a:path>
                <a:path w="205740" h="147320">
                  <a:moveTo>
                    <a:pt x="201357" y="146926"/>
                  </a:moveTo>
                  <a:lnTo>
                    <a:pt x="172429" y="117101"/>
                  </a:lnTo>
                  <a:lnTo>
                    <a:pt x="134300" y="83898"/>
                  </a:lnTo>
                  <a:lnTo>
                    <a:pt x="93407" y="53832"/>
                  </a:lnTo>
                  <a:lnTo>
                    <a:pt x="50546" y="27595"/>
                  </a:lnTo>
                  <a:lnTo>
                    <a:pt x="6510" y="5879"/>
                  </a:lnTo>
                  <a:lnTo>
                    <a:pt x="0" y="321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0" y="10144808"/>
              <a:ext cx="180273" cy="11519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0" y="10133684"/>
              <a:ext cx="182245" cy="126364"/>
            </a:xfrm>
            <a:custGeom>
              <a:avLst/>
              <a:gdLst/>
              <a:ahLst/>
              <a:cxnLst/>
              <a:rect l="l" t="t" r="r" b="b"/>
              <a:pathLst>
                <a:path w="182245" h="126365">
                  <a:moveTo>
                    <a:pt x="0" y="0"/>
                  </a:moveTo>
                  <a:lnTo>
                    <a:pt x="46694" y="23001"/>
                  </a:lnTo>
                  <a:lnTo>
                    <a:pt x="89728" y="49447"/>
                  </a:lnTo>
                  <a:lnTo>
                    <a:pt x="130819" y="79683"/>
                  </a:lnTo>
                  <a:lnTo>
                    <a:pt x="169168" y="113016"/>
                  </a:lnTo>
                  <a:lnTo>
                    <a:pt x="182122" y="126316"/>
                  </a:lnTo>
                </a:path>
                <a:path w="182245" h="126365">
                  <a:moveTo>
                    <a:pt x="178006" y="126316"/>
                  </a:moveTo>
                  <a:lnTo>
                    <a:pt x="128964" y="81976"/>
                  </a:lnTo>
                  <a:lnTo>
                    <a:pt x="88086" y="51904"/>
                  </a:lnTo>
                  <a:lnTo>
                    <a:pt x="45269" y="25602"/>
                  </a:lnTo>
                  <a:lnTo>
                    <a:pt x="1309" y="3760"/>
                  </a:lnTo>
                  <a:lnTo>
                    <a:pt x="0" y="321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0" y="10167215"/>
              <a:ext cx="151622" cy="9278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0" y="10155198"/>
              <a:ext cx="157480" cy="105410"/>
            </a:xfrm>
            <a:custGeom>
              <a:avLst/>
              <a:gdLst/>
              <a:ahLst/>
              <a:cxnLst/>
              <a:rect l="l" t="t" r="r" b="b"/>
              <a:pathLst>
                <a:path w="157480" h="105409">
                  <a:moveTo>
                    <a:pt x="0" y="0"/>
                  </a:moveTo>
                  <a:lnTo>
                    <a:pt x="41206" y="20636"/>
                  </a:lnTo>
                  <a:lnTo>
                    <a:pt x="84209" y="47156"/>
                  </a:lnTo>
                  <a:lnTo>
                    <a:pt x="125294" y="77403"/>
                  </a:lnTo>
                  <a:lnTo>
                    <a:pt x="156880" y="104802"/>
                  </a:lnTo>
                </a:path>
                <a:path w="157480" h="105409">
                  <a:moveTo>
                    <a:pt x="152384" y="104802"/>
                  </a:moveTo>
                  <a:lnTo>
                    <a:pt x="123433" y="79691"/>
                  </a:lnTo>
                  <a:lnTo>
                    <a:pt x="82563" y="49610"/>
                  </a:lnTo>
                  <a:lnTo>
                    <a:pt x="39784" y="23240"/>
                  </a:lnTo>
                  <a:lnTo>
                    <a:pt x="0" y="3327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0" y="10179200"/>
              <a:ext cx="116164" cy="8080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0" y="10177531"/>
              <a:ext cx="128905" cy="82550"/>
            </a:xfrm>
            <a:custGeom>
              <a:avLst/>
              <a:gdLst/>
              <a:ahLst/>
              <a:cxnLst/>
              <a:rect l="l" t="t" r="r" b="b"/>
              <a:pathLst>
                <a:path w="128905" h="82550">
                  <a:moveTo>
                    <a:pt x="0" y="0"/>
                  </a:moveTo>
                  <a:lnTo>
                    <a:pt x="35602" y="17974"/>
                  </a:lnTo>
                  <a:lnTo>
                    <a:pt x="78570" y="44575"/>
                  </a:lnTo>
                  <a:lnTo>
                    <a:pt x="119639" y="74837"/>
                  </a:lnTo>
                  <a:lnTo>
                    <a:pt x="128452" y="82469"/>
                  </a:lnTo>
                </a:path>
                <a:path w="128905" h="82550">
                  <a:moveTo>
                    <a:pt x="123949" y="82469"/>
                  </a:moveTo>
                  <a:lnTo>
                    <a:pt x="117752" y="77104"/>
                  </a:lnTo>
                  <a:lnTo>
                    <a:pt x="76894" y="47006"/>
                  </a:lnTo>
                  <a:lnTo>
                    <a:pt x="34155" y="20553"/>
                  </a:lnTo>
                  <a:lnTo>
                    <a:pt x="0" y="3313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0" y="10203572"/>
              <a:ext cx="87620" cy="56428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0" y="10200459"/>
              <a:ext cx="97155" cy="59690"/>
            </a:xfrm>
            <a:custGeom>
              <a:avLst/>
              <a:gdLst/>
              <a:ahLst/>
              <a:cxnLst/>
              <a:rect l="l" t="t" r="r" b="b"/>
              <a:pathLst>
                <a:path w="97155" h="59690">
                  <a:moveTo>
                    <a:pt x="0" y="0"/>
                  </a:moveTo>
                  <a:lnTo>
                    <a:pt x="29785" y="15161"/>
                  </a:lnTo>
                  <a:lnTo>
                    <a:pt x="72714" y="41846"/>
                  </a:lnTo>
                  <a:lnTo>
                    <a:pt x="96706" y="59541"/>
                  </a:lnTo>
                </a:path>
                <a:path w="97155" h="59690">
                  <a:moveTo>
                    <a:pt x="91719" y="59541"/>
                  </a:moveTo>
                  <a:lnTo>
                    <a:pt x="71074" y="44318"/>
                  </a:lnTo>
                  <a:lnTo>
                    <a:pt x="28361" y="17775"/>
                  </a:lnTo>
                  <a:lnTo>
                    <a:pt x="0" y="3342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0" y="10228594"/>
              <a:ext cx="53706" cy="31406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0" y="10223957"/>
              <a:ext cx="62230" cy="36195"/>
            </a:xfrm>
            <a:custGeom>
              <a:avLst/>
              <a:gdLst/>
              <a:ahLst/>
              <a:cxnLst/>
              <a:rect l="l" t="t" r="r" b="b"/>
              <a:pathLst>
                <a:path w="62230" h="36195">
                  <a:moveTo>
                    <a:pt x="0" y="0"/>
                  </a:moveTo>
                  <a:lnTo>
                    <a:pt x="23823" y="12223"/>
                  </a:lnTo>
                  <a:lnTo>
                    <a:pt x="61997" y="36043"/>
                  </a:lnTo>
                </a:path>
                <a:path w="62230" h="36195">
                  <a:moveTo>
                    <a:pt x="56418" y="36043"/>
                  </a:moveTo>
                  <a:lnTo>
                    <a:pt x="22326" y="14797"/>
                  </a:lnTo>
                  <a:lnTo>
                    <a:pt x="0" y="3366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0" y="10253873"/>
              <a:ext cx="10718" cy="612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0" y="10248000"/>
              <a:ext cx="22860" cy="12065"/>
            </a:xfrm>
            <a:custGeom>
              <a:avLst/>
              <a:gdLst/>
              <a:ahLst/>
              <a:cxnLst/>
              <a:rect l="l" t="t" r="r" b="b"/>
              <a:pathLst>
                <a:path w="22860" h="12065">
                  <a:moveTo>
                    <a:pt x="0" y="0"/>
                  </a:moveTo>
                  <a:lnTo>
                    <a:pt x="18099" y="9310"/>
                  </a:lnTo>
                  <a:lnTo>
                    <a:pt x="22421" y="12000"/>
                  </a:lnTo>
                </a:path>
                <a:path w="22860" h="12065">
                  <a:moveTo>
                    <a:pt x="16657" y="12000"/>
                  </a:moveTo>
                  <a:lnTo>
                    <a:pt x="16182" y="11703"/>
                  </a:lnTo>
                  <a:lnTo>
                    <a:pt x="0" y="3345"/>
                  </a:lnTo>
                </a:path>
              </a:pathLst>
            </a:custGeom>
            <a:ln w="6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>
            <a:spLocks noGrp="1"/>
          </p:cNvSpPr>
          <p:nvPr>
            <p:ph type="title"/>
          </p:nvPr>
        </p:nvSpPr>
        <p:spPr>
          <a:xfrm>
            <a:off x="733299" y="246989"/>
            <a:ext cx="61455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1170" algn="l"/>
                <a:tab pos="6132195" algn="l"/>
              </a:tabLst>
            </a:pPr>
            <a:r>
              <a:rPr sz="2500" b="1" spc="-215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 </a:t>
            </a:r>
            <a:r>
              <a:rPr sz="2500" b="1" spc="-725" dirty="0">
                <a:latin typeface="Arial"/>
                <a:cs typeface="Arial"/>
              </a:rPr>
              <a:t>1	</a:t>
            </a:r>
            <a:r>
              <a:rPr spc="-75" dirty="0"/>
              <a:t>La </a:t>
            </a:r>
            <a:r>
              <a:rPr spc="-30" dirty="0"/>
              <a:t>gestión </a:t>
            </a:r>
            <a:r>
              <a:rPr spc="-45" dirty="0"/>
              <a:t>de </a:t>
            </a:r>
            <a:r>
              <a:rPr spc="-55" dirty="0"/>
              <a:t>compras </a:t>
            </a:r>
            <a:r>
              <a:rPr spc="-35" dirty="0"/>
              <a:t>en la </a:t>
            </a:r>
            <a:r>
              <a:rPr spc="-50" dirty="0"/>
              <a:t>pequeña</a:t>
            </a:r>
            <a:r>
              <a:rPr spc="70" dirty="0"/>
              <a:t> </a:t>
            </a:r>
            <a:r>
              <a:rPr spc="-60" dirty="0"/>
              <a:t>empresa	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43800" y="9902079"/>
            <a:ext cx="79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8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2914435" y="890727"/>
            <a:ext cx="3515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latin typeface="Arial"/>
                <a:cs typeface="Arial"/>
              </a:rPr>
              <a:t>1. </a:t>
            </a:r>
            <a:r>
              <a:rPr sz="1800" b="1" spc="-85" dirty="0">
                <a:latin typeface="Arial"/>
                <a:cs typeface="Arial"/>
              </a:rPr>
              <a:t>La</a:t>
            </a:r>
            <a:r>
              <a:rPr sz="1800" b="1" spc="-160" dirty="0">
                <a:latin typeface="Arial"/>
                <a:cs typeface="Arial"/>
              </a:rPr>
              <a:t> </a:t>
            </a:r>
            <a:r>
              <a:rPr sz="1800" b="1" spc="-80" dirty="0">
                <a:latin typeface="Arial"/>
                <a:cs typeface="Arial"/>
              </a:rPr>
              <a:t>función</a:t>
            </a:r>
            <a:r>
              <a:rPr sz="1800" b="1" spc="-160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logística</a:t>
            </a:r>
            <a:r>
              <a:rPr sz="1800" b="1" spc="-165" dirty="0">
                <a:latin typeface="Arial"/>
                <a:cs typeface="Arial"/>
              </a:rPr>
              <a:t> </a:t>
            </a:r>
            <a:r>
              <a:rPr sz="1800" b="1" spc="-95" dirty="0">
                <a:latin typeface="Arial"/>
                <a:cs typeface="Arial"/>
              </a:rPr>
              <a:t>en</a:t>
            </a:r>
            <a:r>
              <a:rPr sz="1800" b="1" spc="-160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la</a:t>
            </a:r>
            <a:r>
              <a:rPr sz="1800" b="1" spc="-165" dirty="0">
                <a:latin typeface="Arial"/>
                <a:cs typeface="Arial"/>
              </a:rPr>
              <a:t> </a:t>
            </a:r>
            <a:r>
              <a:rPr sz="1800" b="1" spc="-95" dirty="0">
                <a:latin typeface="Arial"/>
                <a:cs typeface="Arial"/>
              </a:rPr>
              <a:t>empresa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2507298" y="1318374"/>
            <a:ext cx="5066665" cy="17818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algn="just">
              <a:lnSpc>
                <a:spcPts val="1200"/>
              </a:lnSpc>
              <a:spcBef>
                <a:spcPts val="190"/>
              </a:spcBef>
            </a:pPr>
            <a:r>
              <a:rPr sz="1050" spc="-35" dirty="0">
                <a:latin typeface="Arial"/>
                <a:cs typeface="Arial"/>
              </a:rPr>
              <a:t>Aunque puede </a:t>
            </a:r>
            <a:r>
              <a:rPr sz="1050" spc="-40" dirty="0">
                <a:latin typeface="Arial"/>
                <a:cs typeface="Arial"/>
              </a:rPr>
              <a:t>parecer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40" dirty="0">
                <a:latin typeface="Arial"/>
                <a:cs typeface="Arial"/>
              </a:rPr>
              <a:t>concepto </a:t>
            </a:r>
            <a:r>
              <a:rPr sz="1050" spc="-25" dirty="0">
                <a:latin typeface="Arial"/>
                <a:cs typeface="Arial"/>
              </a:rPr>
              <a:t>relativamente </a:t>
            </a:r>
            <a:r>
              <a:rPr sz="1050" spc="-40" dirty="0">
                <a:latin typeface="Arial"/>
                <a:cs typeface="Arial"/>
              </a:rPr>
              <a:t>nuevo,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35" dirty="0">
                <a:latin typeface="Arial"/>
                <a:cs typeface="Arial"/>
              </a:rPr>
              <a:t>actividades </a:t>
            </a:r>
            <a:r>
              <a:rPr sz="1050" spc="-60" dirty="0">
                <a:latin typeface="Arial"/>
                <a:cs typeface="Arial"/>
              </a:rPr>
              <a:t>asociadas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la  </a:t>
            </a:r>
            <a:r>
              <a:rPr sz="1050" spc="-30" dirty="0">
                <a:latin typeface="Arial"/>
                <a:cs typeface="Arial"/>
              </a:rPr>
              <a:t>logística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85" dirty="0">
                <a:latin typeface="Arial"/>
                <a:cs typeface="Arial"/>
              </a:rPr>
              <a:t>se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han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utilizado</a:t>
            </a:r>
            <a:r>
              <a:rPr sz="1050" spc="-55" dirty="0">
                <a:latin typeface="Arial"/>
                <a:cs typeface="Arial"/>
              </a:rPr>
              <a:t> desde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antigüedad,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sobre </a:t>
            </a:r>
            <a:r>
              <a:rPr sz="1050" spc="-10" dirty="0">
                <a:latin typeface="Arial"/>
                <a:cs typeface="Arial"/>
              </a:rPr>
              <a:t>todo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en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las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operaciones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militares,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en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  </a:t>
            </a:r>
            <a:r>
              <a:rPr sz="1050" spc="-35" dirty="0">
                <a:latin typeface="Arial"/>
                <a:cs typeface="Arial"/>
              </a:rPr>
              <a:t>despliegue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ejércitos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en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tiempos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guerra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en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distribución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armamento.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75" dirty="0">
                <a:latin typeface="Arial"/>
                <a:cs typeface="Arial"/>
              </a:rPr>
              <a:t>La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logística 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5" dirty="0">
                <a:latin typeface="Arial"/>
                <a:cs typeface="Arial"/>
              </a:rPr>
              <a:t>consolidó </a:t>
            </a:r>
            <a:r>
              <a:rPr sz="1050" spc="-25" dirty="0">
                <a:latin typeface="Arial"/>
                <a:cs typeface="Arial"/>
              </a:rPr>
              <a:t>durante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b="1" spc="-60" dirty="0">
                <a:latin typeface="Arial"/>
                <a:cs typeface="Arial"/>
              </a:rPr>
              <a:t>Segunda </a:t>
            </a:r>
            <a:r>
              <a:rPr sz="1050" b="1" spc="-40" dirty="0">
                <a:latin typeface="Arial"/>
                <a:cs typeface="Arial"/>
              </a:rPr>
              <a:t>Guerra </a:t>
            </a:r>
            <a:r>
              <a:rPr sz="1050" b="1" spc="-25" dirty="0">
                <a:latin typeface="Arial"/>
                <a:cs typeface="Arial"/>
              </a:rPr>
              <a:t>Mundial </a:t>
            </a:r>
            <a:r>
              <a:rPr sz="1050" spc="-65" dirty="0">
                <a:latin typeface="Arial"/>
                <a:cs typeface="Arial"/>
              </a:rPr>
              <a:t>y, </a:t>
            </a:r>
            <a:r>
              <a:rPr sz="1050" spc="-25" dirty="0">
                <a:latin typeface="Arial"/>
                <a:cs typeface="Arial"/>
              </a:rPr>
              <a:t>finalizada </a:t>
            </a:r>
            <a:r>
              <a:rPr sz="1050" spc="-35" dirty="0">
                <a:latin typeface="Arial"/>
                <a:cs typeface="Arial"/>
              </a:rPr>
              <a:t>la contienda,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20" dirty="0">
                <a:latin typeface="Arial"/>
                <a:cs typeface="Arial"/>
              </a:rPr>
              <a:t>produjeron  </a:t>
            </a:r>
            <a:r>
              <a:rPr sz="1050" spc="-15" dirty="0">
                <a:latin typeface="Arial"/>
                <a:cs typeface="Arial"/>
              </a:rPr>
              <a:t>importantes </a:t>
            </a:r>
            <a:r>
              <a:rPr sz="1050" spc="-45" dirty="0">
                <a:latin typeface="Arial"/>
                <a:cs typeface="Arial"/>
              </a:rPr>
              <a:t>cambios, </a:t>
            </a:r>
            <a:r>
              <a:rPr sz="1050" spc="-10" dirty="0">
                <a:latin typeface="Arial"/>
                <a:cs typeface="Arial"/>
              </a:rPr>
              <a:t>tanto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5" dirty="0">
                <a:latin typeface="Arial"/>
                <a:cs typeface="Arial"/>
              </a:rPr>
              <a:t>situación </a:t>
            </a:r>
            <a:r>
              <a:rPr sz="1050" spc="-40" dirty="0">
                <a:latin typeface="Arial"/>
                <a:cs typeface="Arial"/>
              </a:rPr>
              <a:t>económica </a:t>
            </a:r>
            <a:r>
              <a:rPr sz="1050" spc="-35" dirty="0">
                <a:latin typeface="Arial"/>
                <a:cs typeface="Arial"/>
              </a:rPr>
              <a:t>como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0" dirty="0">
                <a:latin typeface="Arial"/>
                <a:cs typeface="Arial"/>
              </a:rPr>
              <a:t>tecnologías,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25" dirty="0">
                <a:latin typeface="Arial"/>
                <a:cs typeface="Arial"/>
              </a:rPr>
              <a:t>propi-  </a:t>
            </a:r>
            <a:r>
              <a:rPr sz="1050" spc="-30" dirty="0">
                <a:latin typeface="Arial"/>
                <a:cs typeface="Arial"/>
              </a:rPr>
              <a:t>ciaron 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0" dirty="0">
                <a:latin typeface="Arial"/>
                <a:cs typeface="Arial"/>
              </a:rPr>
              <a:t>extendiera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15" dirty="0">
                <a:latin typeface="Arial"/>
                <a:cs typeface="Arial"/>
              </a:rPr>
              <a:t>ámbito </a:t>
            </a:r>
            <a:r>
              <a:rPr sz="1050" spc="-35" dirty="0">
                <a:latin typeface="Arial"/>
                <a:cs typeface="Arial"/>
              </a:rPr>
              <a:t>de la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empresa.</a:t>
            </a:r>
            <a:endParaRPr sz="1050">
              <a:latin typeface="Arial"/>
              <a:cs typeface="Arial"/>
            </a:endParaRPr>
          </a:p>
          <a:p>
            <a:pPr marL="12700" marR="5080" algn="just">
              <a:lnSpc>
                <a:spcPts val="1200"/>
              </a:lnSpc>
              <a:spcBef>
                <a:spcPts val="565"/>
              </a:spcBef>
            </a:pPr>
            <a:r>
              <a:rPr sz="1050" spc="-95" dirty="0">
                <a:latin typeface="Arial"/>
                <a:cs typeface="Arial"/>
              </a:rPr>
              <a:t>En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actualidad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las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empresas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deben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estar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preparadas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para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suministrar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bienes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servicios 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40" dirty="0">
                <a:latin typeface="Arial"/>
                <a:cs typeface="Arial"/>
              </a:rPr>
              <a:t>demanda </a:t>
            </a:r>
            <a:r>
              <a:rPr sz="1050" spc="-35" dirty="0">
                <a:latin typeface="Arial"/>
                <a:cs typeface="Arial"/>
              </a:rPr>
              <a:t>nuestra </a:t>
            </a:r>
            <a:r>
              <a:rPr sz="1050" spc="-50" dirty="0">
                <a:latin typeface="Arial"/>
                <a:cs typeface="Arial"/>
              </a:rPr>
              <a:t>sociedad. </a:t>
            </a:r>
            <a:r>
              <a:rPr sz="1050" spc="-55" dirty="0">
                <a:latin typeface="Arial"/>
                <a:cs typeface="Arial"/>
              </a:rPr>
              <a:t>Teniendo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0" dirty="0">
                <a:latin typeface="Arial"/>
                <a:cs typeface="Arial"/>
              </a:rPr>
              <a:t>cuenta que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compras </a:t>
            </a:r>
            <a:r>
              <a:rPr sz="1050" spc="-35" dirty="0">
                <a:latin typeface="Arial"/>
                <a:cs typeface="Arial"/>
              </a:rPr>
              <a:t>representan </a:t>
            </a:r>
            <a:r>
              <a:rPr sz="1050" spc="-20" dirty="0">
                <a:latin typeface="Arial"/>
                <a:cs typeface="Arial"/>
              </a:rPr>
              <a:t>entre </a:t>
            </a:r>
            <a:r>
              <a:rPr sz="1050" spc="25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un </a:t>
            </a:r>
            <a:r>
              <a:rPr sz="1050" spc="-20" dirty="0">
                <a:latin typeface="Arial"/>
                <a:cs typeface="Arial"/>
              </a:rPr>
              <a:t>40 </a:t>
            </a:r>
            <a:r>
              <a:rPr sz="1050" spc="-10" dirty="0">
                <a:latin typeface="Arial"/>
                <a:cs typeface="Arial"/>
              </a:rPr>
              <a:t>y un </a:t>
            </a:r>
            <a:r>
              <a:rPr sz="1050" spc="-25" dirty="0">
                <a:latin typeface="Arial"/>
                <a:cs typeface="Arial"/>
              </a:rPr>
              <a:t>60 </a:t>
            </a:r>
            <a:r>
              <a:rPr sz="1050" spc="-260" dirty="0">
                <a:latin typeface="Arial"/>
                <a:cs typeface="Arial"/>
              </a:rPr>
              <a:t>%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30" dirty="0">
                <a:latin typeface="Arial"/>
                <a:cs typeface="Arial"/>
              </a:rPr>
              <a:t>valor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ventas, </a:t>
            </a:r>
            <a:r>
              <a:rPr sz="1050" spc="-35" dirty="0">
                <a:latin typeface="Arial"/>
                <a:cs typeface="Arial"/>
              </a:rPr>
              <a:t>una </a:t>
            </a:r>
            <a:r>
              <a:rPr sz="1050" spc="-50" dirty="0">
                <a:latin typeface="Arial"/>
                <a:cs typeface="Arial"/>
              </a:rPr>
              <a:t>buena </a:t>
            </a:r>
            <a:r>
              <a:rPr sz="1050" spc="-25" dirty="0">
                <a:latin typeface="Arial"/>
                <a:cs typeface="Arial"/>
              </a:rPr>
              <a:t>gestión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compras </a:t>
            </a:r>
            <a:r>
              <a:rPr sz="1050" spc="-35" dirty="0">
                <a:latin typeface="Arial"/>
                <a:cs typeface="Arial"/>
              </a:rPr>
              <a:t>puede </a:t>
            </a:r>
            <a:r>
              <a:rPr sz="1050" spc="-40" dirty="0">
                <a:latin typeface="Arial"/>
                <a:cs typeface="Arial"/>
              </a:rPr>
              <a:t>suponer </a:t>
            </a:r>
            <a:r>
              <a:rPr sz="1050" spc="-10" dirty="0">
                <a:latin typeface="Arial"/>
                <a:cs typeface="Arial"/>
              </a:rPr>
              <a:t>un  </a:t>
            </a:r>
            <a:r>
              <a:rPr sz="1050" spc="-25" dirty="0">
                <a:latin typeface="Arial"/>
                <a:cs typeface="Arial"/>
              </a:rPr>
              <a:t>incremento </a:t>
            </a:r>
            <a:r>
              <a:rPr sz="1050" spc="-5" dirty="0">
                <a:latin typeface="Arial"/>
                <a:cs typeface="Arial"/>
              </a:rPr>
              <a:t>importante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40" dirty="0">
                <a:latin typeface="Arial"/>
                <a:cs typeface="Arial"/>
              </a:rPr>
              <a:t>beneficios. </a:t>
            </a:r>
            <a:r>
              <a:rPr sz="1050" spc="-85" dirty="0">
                <a:latin typeface="Arial"/>
                <a:cs typeface="Arial"/>
              </a:rPr>
              <a:t>Las </a:t>
            </a:r>
            <a:r>
              <a:rPr sz="1050" spc="-40" dirty="0">
                <a:latin typeface="Arial"/>
                <a:cs typeface="Arial"/>
              </a:rPr>
              <a:t>estrategias </a:t>
            </a:r>
            <a:r>
              <a:rPr sz="1050" spc="-35" dirty="0">
                <a:latin typeface="Arial"/>
                <a:cs typeface="Arial"/>
              </a:rPr>
              <a:t>de compra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0" dirty="0">
                <a:latin typeface="Arial"/>
                <a:cs typeface="Arial"/>
              </a:rPr>
              <a:t>aprovisionamiento  </a:t>
            </a:r>
            <a:r>
              <a:rPr sz="1050" spc="-15" dirty="0">
                <a:latin typeface="Arial"/>
                <a:cs typeface="Arial"/>
              </a:rPr>
              <a:t>forman </a:t>
            </a:r>
            <a:r>
              <a:rPr sz="1050" spc="-10" dirty="0">
                <a:latin typeface="Arial"/>
                <a:cs typeface="Arial"/>
              </a:rPr>
              <a:t>parte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25" dirty="0">
                <a:latin typeface="Arial"/>
                <a:cs typeface="Arial"/>
              </a:rPr>
              <a:t>gestión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logística.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2507832" y="4277810"/>
            <a:ext cx="425704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60" dirty="0">
                <a:latin typeface="Arial"/>
                <a:cs typeface="Arial"/>
              </a:rPr>
              <a:t>De </a:t>
            </a:r>
            <a:r>
              <a:rPr sz="1050" spc="-40" dirty="0">
                <a:latin typeface="Arial"/>
                <a:cs typeface="Arial"/>
              </a:rPr>
              <a:t>acuerdo con </a:t>
            </a:r>
            <a:r>
              <a:rPr sz="1050" spc="-45" dirty="0">
                <a:latin typeface="Arial"/>
                <a:cs typeface="Arial"/>
              </a:rPr>
              <a:t>esta </a:t>
            </a:r>
            <a:r>
              <a:rPr sz="1050" spc="-20" dirty="0">
                <a:latin typeface="Arial"/>
                <a:cs typeface="Arial"/>
              </a:rPr>
              <a:t>definición, </a:t>
            </a:r>
            <a:r>
              <a:rPr sz="1050" spc="-50" dirty="0">
                <a:latin typeface="Arial"/>
                <a:cs typeface="Arial"/>
              </a:rPr>
              <a:t>los </a:t>
            </a:r>
            <a:r>
              <a:rPr sz="1050" spc="-30" dirty="0">
                <a:latin typeface="Arial"/>
                <a:cs typeface="Arial"/>
              </a:rPr>
              <a:t>principales cometidos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30" dirty="0">
                <a:latin typeface="Arial"/>
                <a:cs typeface="Arial"/>
              </a:rPr>
              <a:t>logística</a:t>
            </a:r>
            <a:r>
              <a:rPr sz="1050" spc="30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son: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2519998" y="976655"/>
            <a:ext cx="184911" cy="18491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 txBox="1"/>
          <p:nvPr/>
        </p:nvSpPr>
        <p:spPr>
          <a:xfrm>
            <a:off x="2519998" y="3197530"/>
            <a:ext cx="5039995" cy="996950"/>
          </a:xfrm>
          <a:prstGeom prst="rect">
            <a:avLst/>
          </a:prstGeom>
          <a:solidFill>
            <a:srgbClr val="F8C5B9"/>
          </a:solidFill>
        </p:spPr>
        <p:txBody>
          <a:bodyPr vert="horz" wrap="square" lIns="0" tIns="114935" rIns="0" bIns="0" rtlCol="0">
            <a:spAutoFit/>
          </a:bodyPr>
          <a:lstStyle/>
          <a:p>
            <a:pPr marL="143510" marR="135890" algn="just">
              <a:lnSpc>
                <a:spcPts val="1200"/>
              </a:lnSpc>
              <a:spcBef>
                <a:spcPts val="905"/>
              </a:spcBef>
            </a:pPr>
            <a:r>
              <a:rPr sz="1050" spc="-75" dirty="0">
                <a:latin typeface="Arial"/>
                <a:cs typeface="Arial"/>
              </a:rPr>
              <a:t>La </a:t>
            </a:r>
            <a:r>
              <a:rPr sz="1050" b="1" spc="-50" dirty="0">
                <a:latin typeface="Arial"/>
                <a:cs typeface="Arial"/>
              </a:rPr>
              <a:t>logística </a:t>
            </a:r>
            <a:r>
              <a:rPr sz="1050" spc="-80" dirty="0">
                <a:latin typeface="Arial"/>
                <a:cs typeface="Arial"/>
              </a:rPr>
              <a:t>es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10" dirty="0">
                <a:latin typeface="Arial"/>
                <a:cs typeface="Arial"/>
              </a:rPr>
              <a:t>parte </a:t>
            </a:r>
            <a:r>
              <a:rPr sz="1050" spc="-25" dirty="0">
                <a:latin typeface="Arial"/>
                <a:cs typeface="Arial"/>
              </a:rPr>
              <a:t>del </a:t>
            </a:r>
            <a:r>
              <a:rPr sz="1050" spc="-45" dirty="0">
                <a:latin typeface="Arial"/>
                <a:cs typeface="Arial"/>
              </a:rPr>
              <a:t>proceso </a:t>
            </a:r>
            <a:r>
              <a:rPr sz="1050" spc="-35" dirty="0">
                <a:latin typeface="Arial"/>
                <a:cs typeface="Arial"/>
              </a:rPr>
              <a:t>de la </a:t>
            </a:r>
            <a:r>
              <a:rPr sz="1050" spc="-55" dirty="0">
                <a:latin typeface="Arial"/>
                <a:cs typeface="Arial"/>
              </a:rPr>
              <a:t>cadena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suministro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25" dirty="0">
                <a:latin typeface="Arial"/>
                <a:cs typeface="Arial"/>
              </a:rPr>
              <a:t>planifica, imple-  </a:t>
            </a:r>
            <a:r>
              <a:rPr sz="1050" spc="-20" dirty="0">
                <a:latin typeface="Arial"/>
                <a:cs typeface="Arial"/>
              </a:rPr>
              <a:t>menta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25" dirty="0">
                <a:latin typeface="Arial"/>
                <a:cs typeface="Arial"/>
              </a:rPr>
              <a:t>controla el </a:t>
            </a:r>
            <a:r>
              <a:rPr sz="1050" dirty="0">
                <a:latin typeface="Arial"/>
                <a:cs typeface="Arial"/>
              </a:rPr>
              <a:t>flujo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almacenamiento </a:t>
            </a:r>
            <a:r>
              <a:rPr sz="1050" spc="-20" dirty="0">
                <a:latin typeface="Arial"/>
                <a:cs typeface="Arial"/>
              </a:rPr>
              <a:t>eficiente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bienes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45" dirty="0">
                <a:latin typeface="Arial"/>
                <a:cs typeface="Arial"/>
              </a:rPr>
              <a:t>servicios, </a:t>
            </a:r>
            <a:r>
              <a:rPr sz="1050" spc="-80" dirty="0">
                <a:latin typeface="Arial"/>
                <a:cs typeface="Arial"/>
              </a:rPr>
              <a:t>así </a:t>
            </a:r>
            <a:r>
              <a:rPr sz="1050" spc="-35" dirty="0">
                <a:latin typeface="Arial"/>
                <a:cs typeface="Arial"/>
              </a:rPr>
              <a:t>como  de la </a:t>
            </a:r>
            <a:r>
              <a:rPr sz="1050" spc="-20" dirty="0">
                <a:latin typeface="Arial"/>
                <a:cs typeface="Arial"/>
              </a:rPr>
              <a:t>información </a:t>
            </a:r>
            <a:r>
              <a:rPr sz="1050" spc="-55" dirty="0">
                <a:latin typeface="Arial"/>
                <a:cs typeface="Arial"/>
              </a:rPr>
              <a:t>asociada, desde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0" dirty="0">
                <a:latin typeface="Arial"/>
                <a:cs typeface="Arial"/>
              </a:rPr>
              <a:t>punto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25" dirty="0">
                <a:latin typeface="Arial"/>
                <a:cs typeface="Arial"/>
              </a:rPr>
              <a:t>origen </a:t>
            </a:r>
            <a:r>
              <a:rPr sz="1050" spc="-40" dirty="0">
                <a:latin typeface="Arial"/>
                <a:cs typeface="Arial"/>
              </a:rPr>
              <a:t>hasta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0" dirty="0">
                <a:latin typeface="Arial"/>
                <a:cs typeface="Arial"/>
              </a:rPr>
              <a:t>punto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consumo, </a:t>
            </a:r>
            <a:r>
              <a:rPr sz="1050" spc="-40" dirty="0">
                <a:latin typeface="Arial"/>
                <a:cs typeface="Arial"/>
              </a:rPr>
              <a:t>con 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fin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satisfacer</a:t>
            </a:r>
            <a:r>
              <a:rPr sz="1050" spc="-60" dirty="0">
                <a:latin typeface="Arial"/>
                <a:cs typeface="Arial"/>
              </a:rPr>
              <a:t> las necesidades </a:t>
            </a:r>
            <a:r>
              <a:rPr sz="1050" spc="-35" dirty="0">
                <a:latin typeface="Arial"/>
                <a:cs typeface="Arial"/>
              </a:rPr>
              <a:t>de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los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clientes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en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lugar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plazo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solicitados,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todo  </a:t>
            </a:r>
            <a:r>
              <a:rPr sz="1050" spc="-35" dirty="0">
                <a:latin typeface="Arial"/>
                <a:cs typeface="Arial"/>
              </a:rPr>
              <a:t>ello, al </a:t>
            </a:r>
            <a:r>
              <a:rPr sz="1050" spc="-25" dirty="0">
                <a:latin typeface="Arial"/>
                <a:cs typeface="Arial"/>
              </a:rPr>
              <a:t>menor </a:t>
            </a:r>
            <a:r>
              <a:rPr sz="1050" spc="-45" dirty="0">
                <a:latin typeface="Arial"/>
                <a:cs typeface="Arial"/>
              </a:rPr>
              <a:t>coste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posible.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491300" y="1472107"/>
            <a:ext cx="1717675" cy="11487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spc="-40" dirty="0">
                <a:latin typeface="Arial"/>
                <a:cs typeface="Arial"/>
              </a:rPr>
              <a:t>Existe </a:t>
            </a:r>
            <a:r>
              <a:rPr sz="950" spc="-30" dirty="0">
                <a:latin typeface="Arial"/>
                <a:cs typeface="Arial"/>
              </a:rPr>
              <a:t>una </a:t>
            </a:r>
            <a:r>
              <a:rPr sz="950" spc="-20" dirty="0">
                <a:latin typeface="Arial"/>
                <a:cs typeface="Arial"/>
              </a:rPr>
              <a:t>organización profe-  </a:t>
            </a:r>
            <a:r>
              <a:rPr sz="950" spc="-40" dirty="0">
                <a:latin typeface="Arial"/>
                <a:cs typeface="Arial"/>
              </a:rPr>
              <a:t>sional </a:t>
            </a:r>
            <a:r>
              <a:rPr sz="950" spc="-25" dirty="0">
                <a:latin typeface="Arial"/>
                <a:cs typeface="Arial"/>
              </a:rPr>
              <a:t>internacional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gerentes  </a:t>
            </a:r>
            <a:r>
              <a:rPr sz="950" spc="-30" dirty="0">
                <a:latin typeface="Arial"/>
                <a:cs typeface="Arial"/>
              </a:rPr>
              <a:t>de logística </a:t>
            </a:r>
            <a:r>
              <a:rPr sz="950" spc="-35" dirty="0">
                <a:latin typeface="Arial"/>
                <a:cs typeface="Arial"/>
              </a:rPr>
              <a:t>llamada </a:t>
            </a:r>
            <a:r>
              <a:rPr sz="950" spc="-55" dirty="0">
                <a:latin typeface="Arial"/>
                <a:cs typeface="Arial"/>
              </a:rPr>
              <a:t>Consejo </a:t>
            </a:r>
            <a:r>
              <a:rPr sz="950" spc="-30" dirty="0">
                <a:latin typeface="Arial"/>
                <a:cs typeface="Arial"/>
              </a:rPr>
              <a:t>de  </a:t>
            </a:r>
            <a:r>
              <a:rPr sz="950" spc="-45" dirty="0">
                <a:latin typeface="Arial"/>
                <a:cs typeface="Arial"/>
              </a:rPr>
              <a:t>Profesionales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25" dirty="0">
                <a:latin typeface="Arial"/>
                <a:cs typeface="Arial"/>
              </a:rPr>
              <a:t>Administración  de la </a:t>
            </a:r>
            <a:r>
              <a:rPr sz="950" spc="-50" dirty="0">
                <a:latin typeface="Arial"/>
                <a:cs typeface="Arial"/>
              </a:rPr>
              <a:t>Cadena </a:t>
            </a:r>
            <a:r>
              <a:rPr sz="950" spc="-25" dirty="0">
                <a:latin typeface="Arial"/>
                <a:cs typeface="Arial"/>
              </a:rPr>
              <a:t>de </a:t>
            </a:r>
            <a:r>
              <a:rPr sz="950" spc="-10" dirty="0">
                <a:latin typeface="Arial"/>
                <a:cs typeface="Arial"/>
              </a:rPr>
              <a:t>suministro  </a:t>
            </a:r>
            <a:r>
              <a:rPr sz="950" spc="-90" dirty="0">
                <a:latin typeface="Arial"/>
                <a:cs typeface="Arial"/>
              </a:rPr>
              <a:t>(CSCMP), </a:t>
            </a:r>
            <a:r>
              <a:rPr sz="950" spc="-25" dirty="0">
                <a:latin typeface="Arial"/>
                <a:cs typeface="Arial"/>
              </a:rPr>
              <a:t>que </a:t>
            </a:r>
            <a:r>
              <a:rPr sz="950" spc="-80" dirty="0">
                <a:latin typeface="Arial"/>
                <a:cs typeface="Arial"/>
              </a:rPr>
              <a:t>se </a:t>
            </a:r>
            <a:r>
              <a:rPr sz="950" spc="-35" dirty="0">
                <a:latin typeface="Arial"/>
                <a:cs typeface="Arial"/>
              </a:rPr>
              <a:t>dedica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35" dirty="0">
                <a:latin typeface="Arial"/>
                <a:cs typeface="Arial"/>
              </a:rPr>
              <a:t>la </a:t>
            </a:r>
            <a:r>
              <a:rPr sz="950" spc="-40" dirty="0">
                <a:latin typeface="Arial"/>
                <a:cs typeface="Arial"/>
              </a:rPr>
              <a:t>for-  </a:t>
            </a:r>
            <a:r>
              <a:rPr sz="950" spc="-25" dirty="0">
                <a:latin typeface="Arial"/>
                <a:cs typeface="Arial"/>
              </a:rPr>
              <a:t>mación </a:t>
            </a:r>
            <a:r>
              <a:rPr sz="950" spc="-10" dirty="0">
                <a:latin typeface="Arial"/>
                <a:cs typeface="Arial"/>
              </a:rPr>
              <a:t>y </a:t>
            </a:r>
            <a:r>
              <a:rPr sz="950" spc="-75" dirty="0">
                <a:latin typeface="Arial"/>
                <a:cs typeface="Arial"/>
              </a:rPr>
              <a:t>a </a:t>
            </a:r>
            <a:r>
              <a:rPr sz="950" spc="-15" dirty="0">
                <a:latin typeface="Arial"/>
                <a:cs typeface="Arial"/>
              </a:rPr>
              <a:t>fomentar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30" dirty="0">
                <a:latin typeface="Arial"/>
                <a:cs typeface="Arial"/>
              </a:rPr>
              <a:t>intercam-  </a:t>
            </a:r>
            <a:r>
              <a:rPr sz="950" spc="-25" dirty="0">
                <a:latin typeface="Arial"/>
                <a:cs typeface="Arial"/>
              </a:rPr>
              <a:t>bio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50" dirty="0">
                <a:latin typeface="Arial"/>
                <a:cs typeface="Arial"/>
              </a:rPr>
              <a:t>ideas </a:t>
            </a:r>
            <a:r>
              <a:rPr sz="950" spc="-45" dirty="0">
                <a:latin typeface="Arial"/>
                <a:cs typeface="Arial"/>
              </a:rPr>
              <a:t>sobre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spc="-30" dirty="0">
                <a:latin typeface="Arial"/>
                <a:cs typeface="Arial"/>
              </a:rPr>
              <a:t>logística.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02" name="object 202"/>
          <p:cNvGrpSpPr/>
          <p:nvPr/>
        </p:nvGrpSpPr>
        <p:grpSpPr>
          <a:xfrm>
            <a:off x="359996" y="1251000"/>
            <a:ext cx="1980564" cy="1508760"/>
            <a:chOff x="359996" y="1251000"/>
            <a:chExt cx="1980564" cy="1508760"/>
          </a:xfrm>
        </p:grpSpPr>
        <p:sp>
          <p:nvSpPr>
            <p:cNvPr id="203" name="object 203"/>
            <p:cNvSpPr/>
            <p:nvPr/>
          </p:nvSpPr>
          <p:spPr>
            <a:xfrm>
              <a:off x="363171" y="1380172"/>
              <a:ext cx="1974214" cy="1376045"/>
            </a:xfrm>
            <a:custGeom>
              <a:avLst/>
              <a:gdLst/>
              <a:ahLst/>
              <a:cxnLst/>
              <a:rect l="l" t="t" r="r" b="b"/>
              <a:pathLst>
                <a:path w="1974214" h="1376045">
                  <a:moveTo>
                    <a:pt x="140830" y="0"/>
                  </a:moveTo>
                  <a:lnTo>
                    <a:pt x="101761" y="5599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1235062"/>
                  </a:lnTo>
                  <a:lnTo>
                    <a:pt x="5608" y="1274127"/>
                  </a:lnTo>
                  <a:lnTo>
                    <a:pt x="42503" y="1340650"/>
                  </a:lnTo>
                  <a:lnTo>
                    <a:pt x="82104" y="1365848"/>
                  </a:lnTo>
                  <a:lnTo>
                    <a:pt x="140830" y="1375879"/>
                  </a:lnTo>
                  <a:lnTo>
                    <a:pt x="1832825" y="1375879"/>
                  </a:lnTo>
                  <a:lnTo>
                    <a:pt x="1871894" y="1370280"/>
                  </a:lnTo>
                  <a:lnTo>
                    <a:pt x="1938423" y="1333388"/>
                  </a:lnTo>
                  <a:lnTo>
                    <a:pt x="1963623" y="1293788"/>
                  </a:lnTo>
                  <a:lnTo>
                    <a:pt x="1973656" y="1235062"/>
                  </a:lnTo>
                  <a:lnTo>
                    <a:pt x="1973656" y="140830"/>
                  </a:lnTo>
                  <a:lnTo>
                    <a:pt x="1968050" y="101761"/>
                  </a:lnTo>
                  <a:lnTo>
                    <a:pt x="1931158" y="35233"/>
                  </a:lnTo>
                  <a:lnTo>
                    <a:pt x="1891556" y="10032"/>
                  </a:lnTo>
                  <a:lnTo>
                    <a:pt x="1832825" y="0"/>
                  </a:lnTo>
                  <a:lnTo>
                    <a:pt x="140830" y="0"/>
                  </a:lnTo>
                  <a:close/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572402" y="1251000"/>
              <a:ext cx="864235" cy="216535"/>
            </a:xfrm>
            <a:custGeom>
              <a:avLst/>
              <a:gdLst/>
              <a:ahLst/>
              <a:cxnLst/>
              <a:rect l="l" t="t" r="r" b="b"/>
              <a:pathLst>
                <a:path w="864235" h="216534">
                  <a:moveTo>
                    <a:pt x="863993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863993" y="216001"/>
                  </a:lnTo>
                  <a:lnTo>
                    <a:pt x="8639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5" name="object 205"/>
          <p:cNvSpPr txBox="1"/>
          <p:nvPr/>
        </p:nvSpPr>
        <p:spPr>
          <a:xfrm>
            <a:off x="739700" y="1263751"/>
            <a:ext cx="6711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5" dirty="0">
                <a:solidFill>
                  <a:srgbClr val="E1042D"/>
                </a:solidFill>
                <a:latin typeface="Arial"/>
                <a:cs typeface="Arial"/>
              </a:rPr>
              <a:t>Importante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6" name="object 206"/>
          <p:cNvGrpSpPr/>
          <p:nvPr/>
        </p:nvGrpSpPr>
        <p:grpSpPr>
          <a:xfrm>
            <a:off x="349467" y="1096454"/>
            <a:ext cx="370840" cy="356870"/>
            <a:chOff x="349467" y="1096454"/>
            <a:chExt cx="370840" cy="356870"/>
          </a:xfrm>
        </p:grpSpPr>
        <p:sp>
          <p:nvSpPr>
            <p:cNvPr id="207" name="object 207"/>
            <p:cNvSpPr/>
            <p:nvPr/>
          </p:nvSpPr>
          <p:spPr>
            <a:xfrm>
              <a:off x="349467" y="1096454"/>
              <a:ext cx="370840" cy="356870"/>
            </a:xfrm>
            <a:custGeom>
              <a:avLst/>
              <a:gdLst/>
              <a:ahLst/>
              <a:cxnLst/>
              <a:rect l="l" t="t" r="r" b="b"/>
              <a:pathLst>
                <a:path w="370840" h="356869">
                  <a:moveTo>
                    <a:pt x="370331" y="0"/>
                  </a:moveTo>
                  <a:lnTo>
                    <a:pt x="0" y="0"/>
                  </a:lnTo>
                  <a:lnTo>
                    <a:pt x="0" y="356616"/>
                  </a:lnTo>
                  <a:lnTo>
                    <a:pt x="370331" y="356616"/>
                  </a:lnTo>
                  <a:lnTo>
                    <a:pt x="370331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95997" y="1143000"/>
              <a:ext cx="280670" cy="267970"/>
            </a:xfrm>
            <a:custGeom>
              <a:avLst/>
              <a:gdLst/>
              <a:ahLst/>
              <a:cxnLst/>
              <a:rect l="l" t="t" r="r" b="b"/>
              <a:pathLst>
                <a:path w="280670" h="267969">
                  <a:moveTo>
                    <a:pt x="140322" y="0"/>
                  </a:moveTo>
                  <a:lnTo>
                    <a:pt x="95965" y="6259"/>
                  </a:lnTo>
                  <a:lnTo>
                    <a:pt x="57445" y="23689"/>
                  </a:lnTo>
                  <a:lnTo>
                    <a:pt x="27071" y="50269"/>
                  </a:lnTo>
                  <a:lnTo>
                    <a:pt x="7152" y="83978"/>
                  </a:lnTo>
                  <a:lnTo>
                    <a:pt x="0" y="122796"/>
                  </a:lnTo>
                  <a:lnTo>
                    <a:pt x="7152" y="161601"/>
                  </a:lnTo>
                  <a:lnTo>
                    <a:pt x="27071" y="195303"/>
                  </a:lnTo>
                  <a:lnTo>
                    <a:pt x="57445" y="221879"/>
                  </a:lnTo>
                  <a:lnTo>
                    <a:pt x="95965" y="239308"/>
                  </a:lnTo>
                  <a:lnTo>
                    <a:pt x="140322" y="245567"/>
                  </a:lnTo>
                  <a:lnTo>
                    <a:pt x="145402" y="245567"/>
                  </a:lnTo>
                  <a:lnTo>
                    <a:pt x="155333" y="244843"/>
                  </a:lnTo>
                  <a:lnTo>
                    <a:pt x="235661" y="267512"/>
                  </a:lnTo>
                  <a:lnTo>
                    <a:pt x="204393" y="234492"/>
                  </a:lnTo>
                  <a:lnTo>
                    <a:pt x="232519" y="213852"/>
                  </a:lnTo>
                  <a:lnTo>
                    <a:pt x="256938" y="186593"/>
                  </a:lnTo>
                  <a:lnTo>
                    <a:pt x="274154" y="155359"/>
                  </a:lnTo>
                  <a:lnTo>
                    <a:pt x="280670" y="122796"/>
                  </a:lnTo>
                  <a:lnTo>
                    <a:pt x="273515" y="83978"/>
                  </a:lnTo>
                  <a:lnTo>
                    <a:pt x="253593" y="50269"/>
                  </a:lnTo>
                  <a:lnTo>
                    <a:pt x="223213" y="23689"/>
                  </a:lnTo>
                  <a:lnTo>
                    <a:pt x="184686" y="6259"/>
                  </a:lnTo>
                  <a:lnTo>
                    <a:pt x="1403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98908" y="1191742"/>
              <a:ext cx="180975" cy="199390"/>
            </a:xfrm>
            <a:custGeom>
              <a:avLst/>
              <a:gdLst/>
              <a:ahLst/>
              <a:cxnLst/>
              <a:rect l="l" t="t" r="r" b="b"/>
              <a:pathLst>
                <a:path w="180975" h="199390">
                  <a:moveTo>
                    <a:pt x="36271" y="0"/>
                  </a:moveTo>
                  <a:lnTo>
                    <a:pt x="10820" y="27736"/>
                  </a:lnTo>
                  <a:lnTo>
                    <a:pt x="3060" y="41656"/>
                  </a:lnTo>
                  <a:lnTo>
                    <a:pt x="0" y="58254"/>
                  </a:lnTo>
                  <a:lnTo>
                    <a:pt x="368" y="69786"/>
                  </a:lnTo>
                  <a:lnTo>
                    <a:pt x="10553" y="103505"/>
                  </a:lnTo>
                  <a:lnTo>
                    <a:pt x="9906" y="66255"/>
                  </a:lnTo>
                  <a:lnTo>
                    <a:pt x="12369" y="43053"/>
                  </a:lnTo>
                  <a:lnTo>
                    <a:pt x="20345" y="24206"/>
                  </a:lnTo>
                  <a:lnTo>
                    <a:pt x="36271" y="0"/>
                  </a:lnTo>
                  <a:close/>
                </a:path>
                <a:path w="180975" h="199390">
                  <a:moveTo>
                    <a:pt x="180365" y="199136"/>
                  </a:moveTo>
                  <a:lnTo>
                    <a:pt x="167843" y="187553"/>
                  </a:lnTo>
                  <a:lnTo>
                    <a:pt x="164807" y="184746"/>
                  </a:lnTo>
                  <a:lnTo>
                    <a:pt x="158826" y="179197"/>
                  </a:lnTo>
                  <a:lnTo>
                    <a:pt x="151980" y="183032"/>
                  </a:lnTo>
                  <a:lnTo>
                    <a:pt x="143484" y="184734"/>
                  </a:lnTo>
                  <a:lnTo>
                    <a:pt x="127508" y="184721"/>
                  </a:lnTo>
                  <a:lnTo>
                    <a:pt x="98602" y="183362"/>
                  </a:lnTo>
                  <a:lnTo>
                    <a:pt x="106768" y="188607"/>
                  </a:lnTo>
                  <a:lnTo>
                    <a:pt x="115404" y="190792"/>
                  </a:lnTo>
                  <a:lnTo>
                    <a:pt x="129857" y="190309"/>
                  </a:lnTo>
                  <a:lnTo>
                    <a:pt x="155448" y="187553"/>
                  </a:lnTo>
                  <a:lnTo>
                    <a:pt x="180365" y="1991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43917" y="1144435"/>
              <a:ext cx="184835" cy="124002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510890" y="1185278"/>
              <a:ext cx="55880" cy="162560"/>
            </a:xfrm>
            <a:custGeom>
              <a:avLst/>
              <a:gdLst/>
              <a:ahLst/>
              <a:cxnLst/>
              <a:rect l="l" t="t" r="r" b="b"/>
              <a:pathLst>
                <a:path w="55879" h="162559">
                  <a:moveTo>
                    <a:pt x="23533" y="119659"/>
                  </a:moveTo>
                  <a:lnTo>
                    <a:pt x="14833" y="120214"/>
                  </a:lnTo>
                  <a:lnTo>
                    <a:pt x="7670" y="123791"/>
                  </a:lnTo>
                  <a:lnTo>
                    <a:pt x="2555" y="130005"/>
                  </a:lnTo>
                  <a:lnTo>
                    <a:pt x="0" y="138468"/>
                  </a:lnTo>
                  <a:lnTo>
                    <a:pt x="527" y="147094"/>
                  </a:lnTo>
                  <a:lnTo>
                    <a:pt x="3989" y="154330"/>
                  </a:lnTo>
                  <a:lnTo>
                    <a:pt x="10035" y="159556"/>
                  </a:lnTo>
                  <a:lnTo>
                    <a:pt x="18313" y="162153"/>
                  </a:lnTo>
                  <a:lnTo>
                    <a:pt x="18554" y="162179"/>
                  </a:lnTo>
                  <a:lnTo>
                    <a:pt x="27312" y="161563"/>
                  </a:lnTo>
                  <a:lnTo>
                    <a:pt x="34388" y="157873"/>
                  </a:lnTo>
                  <a:lnTo>
                    <a:pt x="39364" y="151631"/>
                  </a:lnTo>
                  <a:lnTo>
                    <a:pt x="41821" y="143357"/>
                  </a:lnTo>
                  <a:lnTo>
                    <a:pt x="41233" y="134521"/>
                  </a:lnTo>
                  <a:lnTo>
                    <a:pt x="37787" y="127307"/>
                  </a:lnTo>
                  <a:lnTo>
                    <a:pt x="31785" y="122194"/>
                  </a:lnTo>
                  <a:lnTo>
                    <a:pt x="23533" y="119659"/>
                  </a:lnTo>
                  <a:close/>
                </a:path>
                <a:path w="55879" h="162559">
                  <a:moveTo>
                    <a:pt x="18795" y="0"/>
                  </a:moveTo>
                  <a:lnTo>
                    <a:pt x="11569" y="106413"/>
                  </a:lnTo>
                  <a:lnTo>
                    <a:pt x="38201" y="109524"/>
                  </a:lnTo>
                  <a:lnTo>
                    <a:pt x="55714" y="4318"/>
                  </a:lnTo>
                  <a:lnTo>
                    <a:pt x="187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2" name="object 212"/>
          <p:cNvSpPr txBox="1"/>
          <p:nvPr/>
        </p:nvSpPr>
        <p:spPr>
          <a:xfrm>
            <a:off x="2507298" y="5873775"/>
            <a:ext cx="5065395" cy="338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 indent="-635">
              <a:lnSpc>
                <a:spcPts val="1200"/>
              </a:lnSpc>
              <a:spcBef>
                <a:spcPts val="190"/>
              </a:spcBef>
            </a:pPr>
            <a:r>
              <a:rPr sz="1050" spc="-95" dirty="0">
                <a:latin typeface="Arial"/>
                <a:cs typeface="Arial"/>
              </a:rPr>
              <a:t>En </a:t>
            </a:r>
            <a:r>
              <a:rPr sz="1050" spc="-15" dirty="0">
                <a:latin typeface="Arial"/>
                <a:cs typeface="Arial"/>
              </a:rPr>
              <a:t>definitiva,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30" dirty="0">
                <a:latin typeface="Arial"/>
                <a:cs typeface="Arial"/>
              </a:rPr>
              <a:t>logística </a:t>
            </a:r>
            <a:r>
              <a:rPr sz="1050" spc="-10" dirty="0">
                <a:latin typeface="Arial"/>
                <a:cs typeface="Arial"/>
              </a:rPr>
              <a:t>permite </a:t>
            </a:r>
            <a:r>
              <a:rPr sz="1050" spc="-35" dirty="0">
                <a:latin typeface="Arial"/>
                <a:cs typeface="Arial"/>
              </a:rPr>
              <a:t>ver de una </a:t>
            </a:r>
            <a:r>
              <a:rPr sz="1050" spc="-45" dirty="0">
                <a:latin typeface="Arial"/>
                <a:cs typeface="Arial"/>
              </a:rPr>
              <a:t>manera </a:t>
            </a:r>
            <a:r>
              <a:rPr sz="1050" spc="-15" dirty="0">
                <a:latin typeface="Arial"/>
                <a:cs typeface="Arial"/>
              </a:rPr>
              <a:t>horizontal </a:t>
            </a:r>
            <a:r>
              <a:rPr sz="1050" spc="-50" dirty="0">
                <a:latin typeface="Arial"/>
                <a:cs typeface="Arial"/>
              </a:rPr>
              <a:t>e </a:t>
            </a:r>
            <a:r>
              <a:rPr sz="1050" spc="-30" dirty="0">
                <a:latin typeface="Arial"/>
                <a:cs typeface="Arial"/>
              </a:rPr>
              <a:t>integrada </a:t>
            </a:r>
            <a:r>
              <a:rPr sz="1050" spc="-40" dirty="0">
                <a:latin typeface="Arial"/>
                <a:cs typeface="Arial"/>
              </a:rPr>
              <a:t>todas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50" dirty="0">
                <a:latin typeface="Arial"/>
                <a:cs typeface="Arial"/>
              </a:rPr>
              <a:t>opera-  ciones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0" dirty="0">
                <a:latin typeface="Arial"/>
                <a:cs typeface="Arial"/>
              </a:rPr>
              <a:t>llevan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50" dirty="0">
                <a:latin typeface="Arial"/>
                <a:cs typeface="Arial"/>
              </a:rPr>
              <a:t>cabo </a:t>
            </a:r>
            <a:r>
              <a:rPr sz="1050" spc="-55" dirty="0">
                <a:latin typeface="Arial"/>
                <a:cs typeface="Arial"/>
              </a:rPr>
              <a:t>desde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proveedor </a:t>
            </a:r>
            <a:r>
              <a:rPr sz="1050" spc="-40" dirty="0">
                <a:latin typeface="Arial"/>
                <a:cs typeface="Arial"/>
              </a:rPr>
              <a:t>hasta </a:t>
            </a:r>
            <a:r>
              <a:rPr sz="1050" spc="-25" dirty="0">
                <a:latin typeface="Arial"/>
                <a:cs typeface="Arial"/>
              </a:rPr>
              <a:t>el</a:t>
            </a:r>
            <a:r>
              <a:rPr sz="1050" spc="9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cliente.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2519998" y="4571847"/>
            <a:ext cx="5039995" cy="558165"/>
          </a:xfrm>
          <a:prstGeom prst="rect">
            <a:avLst/>
          </a:prstGeom>
          <a:solidFill>
            <a:srgbClr val="F8C5B9"/>
          </a:solidFill>
        </p:spPr>
        <p:txBody>
          <a:bodyPr vert="horz" wrap="square" lIns="0" tIns="114935" rIns="0" bIns="0" rtlCol="0">
            <a:spAutoFit/>
          </a:bodyPr>
          <a:lstStyle/>
          <a:p>
            <a:pPr marL="144145" marR="135890" indent="-635">
              <a:lnSpc>
                <a:spcPts val="1200"/>
              </a:lnSpc>
              <a:spcBef>
                <a:spcPts val="905"/>
              </a:spcBef>
            </a:pPr>
            <a:r>
              <a:rPr sz="1050" spc="-50" dirty="0">
                <a:latin typeface="Arial"/>
                <a:cs typeface="Arial"/>
              </a:rPr>
              <a:t>Controlar </a:t>
            </a:r>
            <a:r>
              <a:rPr sz="1050" spc="-40" dirty="0">
                <a:latin typeface="Arial"/>
                <a:cs typeface="Arial"/>
              </a:rPr>
              <a:t>el </a:t>
            </a:r>
            <a:r>
              <a:rPr sz="1050" b="1" spc="-60" dirty="0">
                <a:latin typeface="Arial"/>
                <a:cs typeface="Arial"/>
              </a:rPr>
              <a:t>movimiento </a:t>
            </a:r>
            <a:r>
              <a:rPr sz="1050" b="1" spc="-40" dirty="0">
                <a:latin typeface="Arial"/>
                <a:cs typeface="Arial"/>
              </a:rPr>
              <a:t>y </a:t>
            </a:r>
            <a:r>
              <a:rPr sz="1050" b="1" spc="-75" dirty="0">
                <a:latin typeface="Arial"/>
                <a:cs typeface="Arial"/>
              </a:rPr>
              <a:t>manipulación </a:t>
            </a:r>
            <a:r>
              <a:rPr sz="1050" b="1" spc="-80" dirty="0">
                <a:latin typeface="Arial"/>
                <a:cs typeface="Arial"/>
              </a:rPr>
              <a:t>de </a:t>
            </a:r>
            <a:r>
              <a:rPr sz="1050" b="1" spc="-85" dirty="0">
                <a:latin typeface="Arial"/>
                <a:cs typeface="Arial"/>
              </a:rPr>
              <a:t>los </a:t>
            </a:r>
            <a:r>
              <a:rPr sz="1050" b="1" spc="-60" dirty="0">
                <a:latin typeface="Arial"/>
                <a:cs typeface="Arial"/>
              </a:rPr>
              <a:t>materiales </a:t>
            </a:r>
            <a:r>
              <a:rPr sz="1050" spc="-70" dirty="0">
                <a:latin typeface="Arial"/>
                <a:cs typeface="Arial"/>
              </a:rPr>
              <a:t>desde </a:t>
            </a:r>
            <a:r>
              <a:rPr sz="1050" spc="-40" dirty="0">
                <a:latin typeface="Arial"/>
                <a:cs typeface="Arial"/>
              </a:rPr>
              <a:t>el lugar </a:t>
            </a:r>
            <a:r>
              <a:rPr sz="1050" spc="-45" dirty="0">
                <a:latin typeface="Arial"/>
                <a:cs typeface="Arial"/>
              </a:rPr>
              <a:t>donde </a:t>
            </a:r>
            <a:r>
              <a:rPr sz="1050" spc="-95" dirty="0">
                <a:latin typeface="Arial"/>
                <a:cs typeface="Arial"/>
              </a:rPr>
              <a:t>se </a:t>
            </a:r>
            <a:r>
              <a:rPr sz="1050" spc="-70" dirty="0">
                <a:latin typeface="Arial"/>
                <a:cs typeface="Arial"/>
              </a:rPr>
              <a:t>en-  </a:t>
            </a:r>
            <a:r>
              <a:rPr sz="1050" spc="-45" dirty="0">
                <a:latin typeface="Arial"/>
                <a:cs typeface="Arial"/>
              </a:rPr>
              <a:t>cuentran</a:t>
            </a:r>
            <a:r>
              <a:rPr sz="1050" spc="-95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hasta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el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lugar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donde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95" dirty="0">
                <a:latin typeface="Arial"/>
                <a:cs typeface="Arial"/>
              </a:rPr>
              <a:t>se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transformarán</a:t>
            </a:r>
            <a:r>
              <a:rPr sz="1050" spc="-9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en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productos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65" dirty="0">
                <a:latin typeface="Arial"/>
                <a:cs typeface="Arial"/>
              </a:rPr>
              <a:t>semielaborados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o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acabados.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2519998" y="5244846"/>
            <a:ext cx="5039995" cy="555625"/>
          </a:xfrm>
          <a:prstGeom prst="rect">
            <a:avLst/>
          </a:prstGeom>
          <a:solidFill>
            <a:srgbClr val="F8C5B9"/>
          </a:solidFill>
        </p:spPr>
        <p:txBody>
          <a:bodyPr vert="horz" wrap="square" lIns="0" tIns="114935" rIns="0" bIns="0" rtlCol="0">
            <a:spAutoFit/>
          </a:bodyPr>
          <a:lstStyle/>
          <a:p>
            <a:pPr marL="143510" marR="194945">
              <a:lnSpc>
                <a:spcPts val="1200"/>
              </a:lnSpc>
              <a:spcBef>
                <a:spcPts val="905"/>
              </a:spcBef>
            </a:pPr>
            <a:r>
              <a:rPr sz="1050" spc="-45" dirty="0">
                <a:latin typeface="Arial"/>
                <a:cs typeface="Arial"/>
              </a:rPr>
              <a:t>Gestionar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35" dirty="0">
                <a:latin typeface="Arial"/>
                <a:cs typeface="Arial"/>
              </a:rPr>
              <a:t>actividades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información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10" dirty="0">
                <a:latin typeface="Arial"/>
                <a:cs typeface="Arial"/>
              </a:rPr>
              <a:t>permiten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15" dirty="0">
                <a:latin typeface="Arial"/>
                <a:cs typeface="Arial"/>
              </a:rPr>
              <a:t>producto </a:t>
            </a:r>
            <a:r>
              <a:rPr sz="1050" spc="-25" dirty="0">
                <a:latin typeface="Arial"/>
                <a:cs typeface="Arial"/>
              </a:rPr>
              <a:t>llegue </a:t>
            </a:r>
            <a:r>
              <a:rPr sz="1050" spc="-40" dirty="0">
                <a:latin typeface="Arial"/>
                <a:cs typeface="Arial"/>
              </a:rPr>
              <a:t>en </a:t>
            </a:r>
            <a:r>
              <a:rPr sz="1050" spc="-35" dirty="0">
                <a:latin typeface="Arial"/>
                <a:cs typeface="Arial"/>
              </a:rPr>
              <a:t>la  </a:t>
            </a:r>
            <a:r>
              <a:rPr sz="1050" spc="-15" dirty="0">
                <a:latin typeface="Arial"/>
                <a:cs typeface="Arial"/>
              </a:rPr>
              <a:t>forma </a:t>
            </a:r>
            <a:r>
              <a:rPr sz="1050" spc="-10" dirty="0">
                <a:latin typeface="Arial"/>
                <a:cs typeface="Arial"/>
              </a:rPr>
              <a:t>y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0" dirty="0">
                <a:latin typeface="Arial"/>
                <a:cs typeface="Arial"/>
              </a:rPr>
              <a:t>condiciones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30" dirty="0">
                <a:latin typeface="Arial"/>
                <a:cs typeface="Arial"/>
              </a:rPr>
              <a:t>consumidor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demanda.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306007" y="6440017"/>
            <a:ext cx="7285151" cy="1352651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574727" y="7454455"/>
            <a:ext cx="4781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Proveedor</a:t>
            </a:r>
            <a:endParaRPr sz="800">
              <a:latin typeface="Arial"/>
              <a:cs typeface="Arial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1624559" y="7454455"/>
            <a:ext cx="5130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2669312" y="7454455"/>
            <a:ext cx="461009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Productor</a:t>
            </a:r>
            <a:endParaRPr sz="800">
              <a:latin typeface="Arial"/>
              <a:cs typeface="Arial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3647720" y="7454455"/>
            <a:ext cx="5130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4583761" y="7454455"/>
            <a:ext cx="6280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Intermediario</a:t>
            </a:r>
            <a:endParaRPr sz="800">
              <a:latin typeface="Arial"/>
              <a:cs typeface="Arial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5663667" y="7454455"/>
            <a:ext cx="5130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3488106" y="7689964"/>
            <a:ext cx="95758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40" dirty="0">
                <a:latin typeface="Trebuchet MS"/>
                <a:cs typeface="Trebuchet MS"/>
              </a:rPr>
              <a:t>Flujo </a:t>
            </a:r>
            <a:r>
              <a:rPr sz="800" b="1" spc="-30" dirty="0">
                <a:latin typeface="Trebuchet MS"/>
                <a:cs typeface="Trebuchet MS"/>
              </a:rPr>
              <a:t>de</a:t>
            </a:r>
            <a:r>
              <a:rPr sz="800" b="1" dirty="0">
                <a:latin typeface="Trebuchet MS"/>
                <a:cs typeface="Trebuchet MS"/>
              </a:rPr>
              <a:t> </a:t>
            </a:r>
            <a:r>
              <a:rPr sz="800" b="1" spc="-5" dirty="0">
                <a:latin typeface="Trebuchet MS"/>
                <a:cs typeface="Trebuchet MS"/>
              </a:rPr>
              <a:t>mercancías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3483026" y="6329337"/>
            <a:ext cx="9677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40" dirty="0">
                <a:latin typeface="Trebuchet MS"/>
                <a:cs typeface="Trebuchet MS"/>
              </a:rPr>
              <a:t>Flujo </a:t>
            </a:r>
            <a:r>
              <a:rPr sz="800" b="1" spc="-30" dirty="0">
                <a:latin typeface="Trebuchet MS"/>
                <a:cs typeface="Trebuchet MS"/>
              </a:rPr>
              <a:t>de</a:t>
            </a:r>
            <a:r>
              <a:rPr sz="800" b="1" spc="-20" dirty="0">
                <a:latin typeface="Trebuchet MS"/>
                <a:cs typeface="Trebuchet MS"/>
              </a:rPr>
              <a:t> información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568338" y="8343569"/>
            <a:ext cx="3311525" cy="13246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44780" marR="5080" indent="-106045" algn="just">
              <a:lnSpc>
                <a:spcPts val="1200"/>
              </a:lnSpc>
              <a:spcBef>
                <a:spcPts val="190"/>
              </a:spcBef>
              <a:buFont typeface="Arial"/>
              <a:buAutoNum type="arabicPeriod"/>
              <a:tabLst>
                <a:tab pos="145415" algn="l"/>
              </a:tabLst>
            </a:pPr>
            <a:r>
              <a:rPr sz="1050" spc="-60" dirty="0">
                <a:latin typeface="Arial"/>
                <a:cs typeface="Arial"/>
              </a:rPr>
              <a:t>A </a:t>
            </a:r>
            <a:r>
              <a:rPr sz="1050" spc="-30" dirty="0">
                <a:latin typeface="Arial"/>
                <a:cs typeface="Arial"/>
              </a:rPr>
              <a:t>Ángel </a:t>
            </a:r>
            <a:r>
              <a:rPr sz="1050" spc="-20" dirty="0">
                <a:latin typeface="Arial"/>
                <a:cs typeface="Arial"/>
              </a:rPr>
              <a:t>le gusta </a:t>
            </a:r>
            <a:r>
              <a:rPr sz="1050" spc="-10" dirty="0">
                <a:latin typeface="Arial"/>
                <a:cs typeface="Arial"/>
              </a:rPr>
              <a:t>tomar </a:t>
            </a:r>
            <a:r>
              <a:rPr sz="1050" spc="-35" dirty="0">
                <a:latin typeface="Arial"/>
                <a:cs typeface="Arial"/>
              </a:rPr>
              <a:t>leche 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0" dirty="0">
                <a:latin typeface="Arial"/>
                <a:cs typeface="Arial"/>
              </a:rPr>
              <a:t>desayuno, </a:t>
            </a:r>
            <a:r>
              <a:rPr sz="1050" spc="-10" dirty="0">
                <a:latin typeface="Arial"/>
                <a:cs typeface="Arial"/>
              </a:rPr>
              <a:t>por </a:t>
            </a:r>
            <a:r>
              <a:rPr sz="1050" spc="-15" dirty="0">
                <a:latin typeface="Arial"/>
                <a:cs typeface="Arial"/>
              </a:rPr>
              <a:t>lo </a:t>
            </a:r>
            <a:r>
              <a:rPr sz="1050" spc="-25" dirty="0">
                <a:latin typeface="Arial"/>
                <a:cs typeface="Arial"/>
              </a:rPr>
              <a:t>que  </a:t>
            </a:r>
            <a:r>
              <a:rPr sz="1050" spc="-30" dirty="0">
                <a:latin typeface="Arial"/>
                <a:cs typeface="Arial"/>
              </a:rPr>
              <a:t>cuando </a:t>
            </a:r>
            <a:r>
              <a:rPr sz="1050" spc="-40" dirty="0">
                <a:latin typeface="Arial"/>
                <a:cs typeface="Arial"/>
              </a:rPr>
              <a:t>acude </a:t>
            </a:r>
            <a:r>
              <a:rPr sz="1050" spc="-35" dirty="0">
                <a:latin typeface="Arial"/>
                <a:cs typeface="Arial"/>
              </a:rPr>
              <a:t>al comercio, </a:t>
            </a:r>
            <a:r>
              <a:rPr sz="1050" spc="-30" dirty="0">
                <a:latin typeface="Arial"/>
                <a:cs typeface="Arial"/>
              </a:rPr>
              <a:t>adquiere </a:t>
            </a:r>
            <a:r>
              <a:rPr sz="1050" spc="-15" dirty="0">
                <a:latin typeface="Arial"/>
                <a:cs typeface="Arial"/>
              </a:rPr>
              <a:t>normalmente </a:t>
            </a:r>
            <a:r>
              <a:rPr sz="1050" spc="-30" dirty="0">
                <a:latin typeface="Arial"/>
                <a:cs typeface="Arial"/>
              </a:rPr>
              <a:t>una  </a:t>
            </a:r>
            <a:r>
              <a:rPr sz="1050" spc="-50" dirty="0">
                <a:latin typeface="Arial"/>
                <a:cs typeface="Arial"/>
              </a:rPr>
              <a:t>caja </a:t>
            </a:r>
            <a:r>
              <a:rPr sz="1050" spc="-40" dirty="0">
                <a:latin typeface="Arial"/>
                <a:cs typeface="Arial"/>
              </a:rPr>
              <a:t>con </a:t>
            </a:r>
            <a:r>
              <a:rPr sz="1050" spc="-75" dirty="0">
                <a:latin typeface="Arial"/>
                <a:cs typeface="Arial"/>
              </a:rPr>
              <a:t>seis</a:t>
            </a:r>
            <a:r>
              <a:rPr sz="1050" spc="-9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bricks.</a:t>
            </a:r>
            <a:endParaRPr sz="1050">
              <a:latin typeface="Arial"/>
              <a:cs typeface="Arial"/>
            </a:endParaRPr>
          </a:p>
          <a:p>
            <a:pPr marL="144145" marR="5080" indent="-132080" algn="just">
              <a:lnSpc>
                <a:spcPts val="1200"/>
              </a:lnSpc>
              <a:spcBef>
                <a:spcPts val="565"/>
              </a:spcBef>
              <a:buFont typeface="Arial"/>
              <a:buAutoNum type="arabicPeriod"/>
              <a:tabLst>
                <a:tab pos="145415" algn="l"/>
              </a:tabLst>
            </a:pPr>
            <a:r>
              <a:rPr sz="1050" spc="-50" dirty="0">
                <a:latin typeface="Arial"/>
                <a:cs typeface="Arial"/>
              </a:rPr>
              <a:t>Enumera </a:t>
            </a:r>
            <a:r>
              <a:rPr sz="1050" spc="-55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empresas </a:t>
            </a:r>
            <a:r>
              <a:rPr sz="1050" spc="-25" dirty="0">
                <a:latin typeface="Arial"/>
                <a:cs typeface="Arial"/>
              </a:rPr>
              <a:t>que </a:t>
            </a:r>
            <a:r>
              <a:rPr sz="1050" spc="-15" dirty="0">
                <a:latin typeface="Arial"/>
                <a:cs typeface="Arial"/>
              </a:rPr>
              <a:t>intervienen </a:t>
            </a:r>
            <a:r>
              <a:rPr sz="1050" spc="-35" dirty="0">
                <a:latin typeface="Arial"/>
                <a:cs typeface="Arial"/>
              </a:rPr>
              <a:t>en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0" dirty="0">
                <a:latin typeface="Arial"/>
                <a:cs typeface="Arial"/>
              </a:rPr>
              <a:t>proceso </a:t>
            </a:r>
            <a:r>
              <a:rPr sz="1050" spc="-30" dirty="0">
                <a:latin typeface="Arial"/>
                <a:cs typeface="Arial"/>
              </a:rPr>
              <a:t>de  elaboración de </a:t>
            </a:r>
            <a:r>
              <a:rPr sz="1050" spc="-40" dirty="0">
                <a:latin typeface="Arial"/>
                <a:cs typeface="Arial"/>
              </a:rPr>
              <a:t>este </a:t>
            </a:r>
            <a:r>
              <a:rPr sz="1050" spc="-15" dirty="0">
                <a:latin typeface="Arial"/>
                <a:cs typeface="Arial"/>
              </a:rPr>
              <a:t>producto, </a:t>
            </a:r>
            <a:r>
              <a:rPr sz="1050" spc="-5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empresas </a:t>
            </a:r>
            <a:r>
              <a:rPr sz="1050" spc="-25" dirty="0">
                <a:latin typeface="Arial"/>
                <a:cs typeface="Arial"/>
              </a:rPr>
              <a:t>auxiliares  </a:t>
            </a:r>
            <a:r>
              <a:rPr sz="1050" spc="-50" dirty="0">
                <a:latin typeface="Arial"/>
                <a:cs typeface="Arial"/>
              </a:rPr>
              <a:t>necesarias </a:t>
            </a:r>
            <a:r>
              <a:rPr sz="1050" spc="-35" dirty="0">
                <a:latin typeface="Arial"/>
                <a:cs typeface="Arial"/>
              </a:rPr>
              <a:t>para </a:t>
            </a:r>
            <a:r>
              <a:rPr sz="1050" spc="-25" dirty="0">
                <a:latin typeface="Arial"/>
                <a:cs typeface="Arial"/>
              </a:rPr>
              <a:t>que </a:t>
            </a:r>
            <a:r>
              <a:rPr sz="1050" spc="-40" dirty="0">
                <a:latin typeface="Arial"/>
                <a:cs typeface="Arial"/>
              </a:rPr>
              <a:t>este </a:t>
            </a:r>
            <a:r>
              <a:rPr sz="1050" spc="-20" dirty="0">
                <a:latin typeface="Arial"/>
                <a:cs typeface="Arial"/>
              </a:rPr>
              <a:t>llegue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35" dirty="0">
                <a:latin typeface="Arial"/>
                <a:cs typeface="Arial"/>
              </a:rPr>
              <a:t>Ángel, </a:t>
            </a:r>
            <a:r>
              <a:rPr sz="1050" spc="-75" dirty="0">
                <a:latin typeface="Arial"/>
                <a:cs typeface="Arial"/>
              </a:rPr>
              <a:t>así </a:t>
            </a:r>
            <a:r>
              <a:rPr sz="1050" spc="-30" dirty="0">
                <a:latin typeface="Arial"/>
                <a:cs typeface="Arial"/>
              </a:rPr>
              <a:t>como otras  </a:t>
            </a:r>
            <a:r>
              <a:rPr sz="1050" spc="-55" dirty="0">
                <a:latin typeface="Arial"/>
                <a:cs typeface="Arial"/>
              </a:rPr>
              <a:t>empresas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que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contribuyen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que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el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producto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llegue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hasta 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0" dirty="0">
                <a:latin typeface="Arial"/>
                <a:cs typeface="Arial"/>
              </a:rPr>
              <a:t>consumidor,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spc="-21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0" dirty="0">
                <a:latin typeface="Arial"/>
                <a:cs typeface="Arial"/>
              </a:rPr>
              <a:t>actividad </a:t>
            </a:r>
            <a:r>
              <a:rPr sz="1050" spc="-30" dirty="0">
                <a:latin typeface="Arial"/>
                <a:cs typeface="Arial"/>
              </a:rPr>
              <a:t>que </a:t>
            </a:r>
            <a:r>
              <a:rPr sz="1050" spc="-35" dirty="0">
                <a:latin typeface="Arial"/>
                <a:cs typeface="Arial"/>
              </a:rPr>
              <a:t>desarrollan.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4117315" y="8343696"/>
            <a:ext cx="3310890" cy="110045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44145" marR="5080" indent="-132080" algn="just">
              <a:lnSpc>
                <a:spcPts val="1200"/>
              </a:lnSpc>
              <a:spcBef>
                <a:spcPts val="190"/>
              </a:spcBef>
            </a:pPr>
            <a:r>
              <a:rPr sz="1050" b="1" spc="-65" dirty="0">
                <a:latin typeface="Arial"/>
                <a:cs typeface="Arial"/>
              </a:rPr>
              <a:t>3. </a:t>
            </a:r>
            <a:r>
              <a:rPr sz="1050" spc="-75" dirty="0">
                <a:latin typeface="Arial"/>
                <a:cs typeface="Arial"/>
              </a:rPr>
              <a:t>La </a:t>
            </a:r>
            <a:r>
              <a:rPr sz="1050" spc="-50" dirty="0">
                <a:latin typeface="Arial"/>
                <a:cs typeface="Arial"/>
              </a:rPr>
              <a:t>empresa </a:t>
            </a:r>
            <a:r>
              <a:rPr sz="1050" spc="-100" dirty="0">
                <a:latin typeface="Arial"/>
                <a:cs typeface="Arial"/>
              </a:rPr>
              <a:t>GALCA </a:t>
            </a:r>
            <a:r>
              <a:rPr sz="1050" spc="-80" dirty="0">
                <a:latin typeface="Arial"/>
                <a:cs typeface="Arial"/>
              </a:rPr>
              <a:t>S.L., </a:t>
            </a:r>
            <a:r>
              <a:rPr sz="1050" spc="-40" dirty="0">
                <a:latin typeface="Arial"/>
                <a:cs typeface="Arial"/>
              </a:rPr>
              <a:t>realiza </a:t>
            </a:r>
            <a:r>
              <a:rPr sz="1050" spc="-55" dirty="0">
                <a:latin typeface="Arial"/>
                <a:cs typeface="Arial"/>
              </a:rPr>
              <a:t>unas </a:t>
            </a:r>
            <a:r>
              <a:rPr sz="1050" spc="-45" dirty="0">
                <a:latin typeface="Arial"/>
                <a:cs typeface="Arial"/>
              </a:rPr>
              <a:t>ventas </a:t>
            </a:r>
            <a:r>
              <a:rPr sz="1050" spc="-60" dirty="0">
                <a:latin typeface="Arial"/>
                <a:cs typeface="Arial"/>
              </a:rPr>
              <a:t>anuales </a:t>
            </a:r>
            <a:r>
              <a:rPr sz="1050" spc="-35" dirty="0">
                <a:latin typeface="Arial"/>
                <a:cs typeface="Arial"/>
              </a:rPr>
              <a:t>que  </a:t>
            </a:r>
            <a:r>
              <a:rPr sz="1050" spc="-50" dirty="0">
                <a:latin typeface="Arial"/>
                <a:cs typeface="Arial"/>
              </a:rPr>
              <a:t>ascienden </a:t>
            </a:r>
            <a:r>
              <a:rPr sz="1050" spc="-80" dirty="0">
                <a:latin typeface="Arial"/>
                <a:cs typeface="Arial"/>
              </a:rPr>
              <a:t>a </a:t>
            </a:r>
            <a:r>
              <a:rPr sz="1050" spc="-25" dirty="0">
                <a:latin typeface="Arial"/>
                <a:cs typeface="Arial"/>
              </a:rPr>
              <a:t>865.000€, el </a:t>
            </a:r>
            <a:r>
              <a:rPr sz="1050" spc="-30" dirty="0">
                <a:latin typeface="Arial"/>
                <a:cs typeface="Arial"/>
              </a:rPr>
              <a:t>valor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60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compras </a:t>
            </a:r>
            <a:r>
              <a:rPr sz="1050" spc="-85" dirty="0">
                <a:latin typeface="Arial"/>
                <a:cs typeface="Arial"/>
              </a:rPr>
              <a:t>se </a:t>
            </a:r>
            <a:r>
              <a:rPr sz="1050" spc="-30" dirty="0">
                <a:latin typeface="Arial"/>
                <a:cs typeface="Arial"/>
              </a:rPr>
              <a:t>estima  </a:t>
            </a:r>
            <a:r>
              <a:rPr sz="1050" spc="-35" dirty="0">
                <a:latin typeface="Arial"/>
                <a:cs typeface="Arial"/>
              </a:rPr>
              <a:t>en </a:t>
            </a:r>
            <a:r>
              <a:rPr sz="1050" spc="-5" dirty="0">
                <a:latin typeface="Arial"/>
                <a:cs typeface="Arial"/>
              </a:rPr>
              <a:t>un </a:t>
            </a:r>
            <a:r>
              <a:rPr sz="1050" spc="-65" dirty="0">
                <a:latin typeface="Arial"/>
                <a:cs typeface="Arial"/>
              </a:rPr>
              <a:t>56,75% </a:t>
            </a:r>
            <a:r>
              <a:rPr sz="1050" spc="-30" dirty="0">
                <a:latin typeface="Arial"/>
                <a:cs typeface="Arial"/>
              </a:rPr>
              <a:t>de </a:t>
            </a:r>
            <a:r>
              <a:rPr sz="1050" spc="-50" dirty="0">
                <a:latin typeface="Arial"/>
                <a:cs typeface="Arial"/>
              </a:rPr>
              <a:t>las </a:t>
            </a:r>
            <a:r>
              <a:rPr sz="1050" spc="-35" dirty="0">
                <a:latin typeface="Arial"/>
                <a:cs typeface="Arial"/>
              </a:rPr>
              <a:t>ventas. Suponiendo </a:t>
            </a:r>
            <a:r>
              <a:rPr sz="1050" spc="-25" dirty="0">
                <a:latin typeface="Arial"/>
                <a:cs typeface="Arial"/>
              </a:rPr>
              <a:t>que </a:t>
            </a:r>
            <a:r>
              <a:rPr sz="1050" spc="-55" dirty="0">
                <a:latin typeface="Arial"/>
                <a:cs typeface="Arial"/>
              </a:rPr>
              <a:t>las </a:t>
            </a:r>
            <a:r>
              <a:rPr sz="1050" spc="-35" dirty="0">
                <a:latin typeface="Arial"/>
                <a:cs typeface="Arial"/>
              </a:rPr>
              <a:t>ventas  </a:t>
            </a:r>
            <a:r>
              <a:rPr sz="1050" spc="-50" dirty="0">
                <a:latin typeface="Arial"/>
                <a:cs typeface="Arial"/>
              </a:rPr>
              <a:t>son </a:t>
            </a:r>
            <a:r>
              <a:rPr sz="1050" spc="-35" dirty="0">
                <a:latin typeface="Arial"/>
                <a:cs typeface="Arial"/>
              </a:rPr>
              <a:t>constantes, </a:t>
            </a:r>
            <a:r>
              <a:rPr sz="1050" spc="-80" dirty="0">
                <a:latin typeface="Arial"/>
                <a:cs typeface="Arial"/>
              </a:rPr>
              <a:t>se </a:t>
            </a:r>
            <a:r>
              <a:rPr sz="1050" spc="-30" dirty="0">
                <a:latin typeface="Arial"/>
                <a:cs typeface="Arial"/>
              </a:rPr>
              <a:t>realiza una </a:t>
            </a:r>
            <a:r>
              <a:rPr sz="1050" spc="-25" dirty="0">
                <a:latin typeface="Arial"/>
                <a:cs typeface="Arial"/>
              </a:rPr>
              <a:t>mejora </a:t>
            </a:r>
            <a:r>
              <a:rPr sz="1050" spc="-35" dirty="0">
                <a:latin typeface="Arial"/>
                <a:cs typeface="Arial"/>
              </a:rPr>
              <a:t>en </a:t>
            </a:r>
            <a:r>
              <a:rPr sz="1050" spc="-30" dirty="0">
                <a:latin typeface="Arial"/>
                <a:cs typeface="Arial"/>
              </a:rPr>
              <a:t>la </a:t>
            </a:r>
            <a:r>
              <a:rPr sz="1050" spc="-15" dirty="0">
                <a:latin typeface="Arial"/>
                <a:cs typeface="Arial"/>
              </a:rPr>
              <a:t>gestión </a:t>
            </a:r>
            <a:r>
              <a:rPr sz="1050" spc="-30" dirty="0">
                <a:latin typeface="Arial"/>
                <a:cs typeface="Arial"/>
              </a:rPr>
              <a:t>de  </a:t>
            </a:r>
            <a:r>
              <a:rPr sz="1050" spc="-40" dirty="0">
                <a:latin typeface="Arial"/>
                <a:cs typeface="Arial"/>
              </a:rPr>
              <a:t>compras, esperando </a:t>
            </a:r>
            <a:r>
              <a:rPr sz="1050" spc="-25" dirty="0">
                <a:latin typeface="Arial"/>
                <a:cs typeface="Arial"/>
              </a:rPr>
              <a:t>reducirlas </a:t>
            </a:r>
            <a:r>
              <a:rPr sz="1050" spc="-35" dirty="0">
                <a:latin typeface="Arial"/>
                <a:cs typeface="Arial"/>
              </a:rPr>
              <a:t>en </a:t>
            </a:r>
            <a:r>
              <a:rPr sz="1050" spc="-5" dirty="0">
                <a:latin typeface="Arial"/>
                <a:cs typeface="Arial"/>
              </a:rPr>
              <a:t>un </a:t>
            </a:r>
            <a:r>
              <a:rPr sz="1050" spc="-55" dirty="0">
                <a:latin typeface="Arial"/>
                <a:cs typeface="Arial"/>
              </a:rPr>
              <a:t>4,50%. </a:t>
            </a:r>
            <a:r>
              <a:rPr sz="1050" spc="-45" dirty="0">
                <a:latin typeface="Arial"/>
                <a:cs typeface="Arial"/>
              </a:rPr>
              <a:t>Calcula </a:t>
            </a:r>
            <a:r>
              <a:rPr sz="1050" spc="-25" dirty="0">
                <a:latin typeface="Arial"/>
                <a:cs typeface="Arial"/>
              </a:rPr>
              <a:t>el  </a:t>
            </a:r>
            <a:r>
              <a:rPr sz="1050" dirty="0">
                <a:latin typeface="Arial"/>
                <a:cs typeface="Arial"/>
              </a:rPr>
              <a:t>importe </a:t>
            </a:r>
            <a:r>
              <a:rPr sz="1050" spc="-35" dirty="0">
                <a:latin typeface="Arial"/>
                <a:cs typeface="Arial"/>
              </a:rPr>
              <a:t>de </a:t>
            </a:r>
            <a:r>
              <a:rPr sz="1050" spc="-55" dirty="0">
                <a:latin typeface="Arial"/>
                <a:cs typeface="Arial"/>
              </a:rPr>
              <a:t>las </a:t>
            </a:r>
            <a:r>
              <a:rPr sz="1050" spc="-45" dirty="0">
                <a:latin typeface="Arial"/>
                <a:cs typeface="Arial"/>
              </a:rPr>
              <a:t>compras </a:t>
            </a:r>
            <a:r>
              <a:rPr sz="1050" spc="-5" dirty="0">
                <a:latin typeface="Arial"/>
                <a:cs typeface="Arial"/>
              </a:rPr>
              <a:t>tanto </a:t>
            </a:r>
            <a:r>
              <a:rPr sz="1050" spc="-50" dirty="0">
                <a:latin typeface="Arial"/>
                <a:cs typeface="Arial"/>
              </a:rPr>
              <a:t>antes, </a:t>
            </a:r>
            <a:r>
              <a:rPr sz="1050" spc="-35" dirty="0">
                <a:latin typeface="Arial"/>
                <a:cs typeface="Arial"/>
              </a:rPr>
              <a:t>como </a:t>
            </a:r>
            <a:r>
              <a:rPr sz="1050" spc="-55" dirty="0">
                <a:latin typeface="Arial"/>
                <a:cs typeface="Arial"/>
              </a:rPr>
              <a:t>después </a:t>
            </a:r>
            <a:r>
              <a:rPr sz="1050" spc="-35" dirty="0">
                <a:latin typeface="Arial"/>
                <a:cs typeface="Arial"/>
              </a:rPr>
              <a:t>de la  </a:t>
            </a:r>
            <a:r>
              <a:rPr sz="1050" spc="-40" dirty="0">
                <a:latin typeface="Arial"/>
                <a:cs typeface="Arial"/>
              </a:rPr>
              <a:t>mejora,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85" dirty="0">
                <a:latin typeface="Arial"/>
                <a:cs typeface="Arial"/>
              </a:rPr>
              <a:t>así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como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la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reducción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del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importe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de</a:t>
            </a:r>
            <a:r>
              <a:rPr sz="1050" spc="-65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las</a:t>
            </a:r>
            <a:r>
              <a:rPr sz="1050" spc="-75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compras.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26" name="object 226"/>
          <p:cNvGrpSpPr/>
          <p:nvPr/>
        </p:nvGrpSpPr>
        <p:grpSpPr>
          <a:xfrm>
            <a:off x="353650" y="8126272"/>
            <a:ext cx="7206615" cy="1665605"/>
            <a:chOff x="353650" y="8126272"/>
            <a:chExt cx="7206615" cy="1665605"/>
          </a:xfrm>
        </p:grpSpPr>
        <p:sp>
          <p:nvSpPr>
            <p:cNvPr id="227" name="object 227"/>
            <p:cNvSpPr/>
            <p:nvPr/>
          </p:nvSpPr>
          <p:spPr>
            <a:xfrm>
              <a:off x="356825" y="8255444"/>
              <a:ext cx="7200265" cy="1532890"/>
            </a:xfrm>
            <a:custGeom>
              <a:avLst/>
              <a:gdLst/>
              <a:ahLst/>
              <a:cxnLst/>
              <a:rect l="l" t="t" r="r" b="b"/>
              <a:pathLst>
                <a:path w="7200265" h="1532890">
                  <a:moveTo>
                    <a:pt x="146812" y="0"/>
                  </a:moveTo>
                  <a:lnTo>
                    <a:pt x="108094" y="5755"/>
                  </a:lnTo>
                  <a:lnTo>
                    <a:pt x="37734" y="43825"/>
                  </a:lnTo>
                  <a:lnTo>
                    <a:pt x="10772" y="84729"/>
                  </a:lnTo>
                  <a:lnTo>
                    <a:pt x="0" y="145415"/>
                  </a:lnTo>
                  <a:lnTo>
                    <a:pt x="0" y="1529702"/>
                  </a:lnTo>
                  <a:lnTo>
                    <a:pt x="0" y="1532890"/>
                  </a:lnTo>
                  <a:lnTo>
                    <a:pt x="3187" y="1532877"/>
                  </a:lnTo>
                  <a:lnTo>
                    <a:pt x="6053" y="1532877"/>
                  </a:lnTo>
                  <a:lnTo>
                    <a:pt x="22712" y="1532877"/>
                  </a:lnTo>
                  <a:lnTo>
                    <a:pt x="65515" y="1532877"/>
                  </a:lnTo>
                  <a:lnTo>
                    <a:pt x="146812" y="1532877"/>
                  </a:lnTo>
                  <a:lnTo>
                    <a:pt x="7053186" y="1532877"/>
                  </a:lnTo>
                  <a:lnTo>
                    <a:pt x="7064572" y="1532088"/>
                  </a:lnTo>
                  <a:lnTo>
                    <a:pt x="7127144" y="1514078"/>
                  </a:lnTo>
                  <a:lnTo>
                    <a:pt x="7162263" y="1489055"/>
                  </a:lnTo>
                  <a:lnTo>
                    <a:pt x="7189225" y="1448154"/>
                  </a:lnTo>
                  <a:lnTo>
                    <a:pt x="7199998" y="1387475"/>
                  </a:lnTo>
                  <a:lnTo>
                    <a:pt x="7199998" y="3302"/>
                  </a:lnTo>
                  <a:lnTo>
                    <a:pt x="7199998" y="139"/>
                  </a:lnTo>
                  <a:lnTo>
                    <a:pt x="7196823" y="127"/>
                  </a:lnTo>
                  <a:lnTo>
                    <a:pt x="7053186" y="0"/>
                  </a:lnTo>
                  <a:lnTo>
                    <a:pt x="146812" y="0"/>
                  </a:lnTo>
                </a:path>
              </a:pathLst>
            </a:custGeom>
            <a:ln w="6350">
              <a:solidFill>
                <a:srgbClr val="E104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66052" y="8126272"/>
              <a:ext cx="900430" cy="216535"/>
            </a:xfrm>
            <a:custGeom>
              <a:avLst/>
              <a:gdLst/>
              <a:ahLst/>
              <a:cxnLst/>
              <a:rect l="l" t="t" r="r" b="b"/>
              <a:pathLst>
                <a:path w="900430" h="216534">
                  <a:moveTo>
                    <a:pt x="899998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899998" y="216001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9" name="object 229"/>
          <p:cNvSpPr txBox="1"/>
          <p:nvPr/>
        </p:nvSpPr>
        <p:spPr>
          <a:xfrm>
            <a:off x="733350" y="8147278"/>
            <a:ext cx="608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95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0" dirty="0">
                <a:solidFill>
                  <a:srgbClr val="E1042D"/>
                </a:solidFill>
                <a:latin typeface="Arial"/>
                <a:cs typeface="Arial"/>
              </a:rPr>
              <a:t>c</a:t>
            </a:r>
            <a:r>
              <a:rPr sz="900" b="1" spc="40" dirty="0">
                <a:solidFill>
                  <a:srgbClr val="E1042D"/>
                </a:solidFill>
                <a:latin typeface="Arial"/>
                <a:cs typeface="Arial"/>
              </a:rPr>
              <a:t>t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30" dirty="0">
                <a:solidFill>
                  <a:srgbClr val="E1042D"/>
                </a:solidFill>
                <a:latin typeface="Arial"/>
                <a:cs typeface="Arial"/>
              </a:rPr>
              <a:t>v</a:t>
            </a:r>
            <a:r>
              <a:rPr sz="900" b="1" spc="-35" dirty="0">
                <a:solidFill>
                  <a:srgbClr val="E1042D"/>
                </a:solidFill>
                <a:latin typeface="Arial"/>
                <a:cs typeface="Arial"/>
              </a:rPr>
              <a:t>i</a:t>
            </a:r>
            <a:r>
              <a:rPr sz="900" b="1" spc="-70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40" dirty="0">
                <a:solidFill>
                  <a:srgbClr val="E1042D"/>
                </a:solidFill>
                <a:latin typeface="Arial"/>
                <a:cs typeface="Arial"/>
              </a:rPr>
              <a:t>a</a:t>
            </a:r>
            <a:r>
              <a:rPr sz="900" b="1" spc="-55" dirty="0">
                <a:solidFill>
                  <a:srgbClr val="E1042D"/>
                </a:solidFill>
                <a:latin typeface="Arial"/>
                <a:cs typeface="Arial"/>
              </a:rPr>
              <a:t>d</a:t>
            </a:r>
            <a:r>
              <a:rPr sz="900" b="1" spc="-60" dirty="0">
                <a:solidFill>
                  <a:srgbClr val="E1042D"/>
                </a:solidFill>
                <a:latin typeface="Arial"/>
                <a:cs typeface="Arial"/>
              </a:rPr>
              <a:t>e</a:t>
            </a:r>
            <a:r>
              <a:rPr sz="900" b="1" spc="-85" dirty="0">
                <a:solidFill>
                  <a:srgbClr val="E1042D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30" name="object 230"/>
          <p:cNvGrpSpPr/>
          <p:nvPr/>
        </p:nvGrpSpPr>
        <p:grpSpPr>
          <a:xfrm>
            <a:off x="343117" y="7971726"/>
            <a:ext cx="375285" cy="375285"/>
            <a:chOff x="343117" y="7971726"/>
            <a:chExt cx="375285" cy="375285"/>
          </a:xfrm>
        </p:grpSpPr>
        <p:sp>
          <p:nvSpPr>
            <p:cNvPr id="231" name="object 231"/>
            <p:cNvSpPr/>
            <p:nvPr/>
          </p:nvSpPr>
          <p:spPr>
            <a:xfrm>
              <a:off x="343117" y="797172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>
                  <a:moveTo>
                    <a:pt x="374903" y="0"/>
                  </a:moveTo>
                  <a:lnTo>
                    <a:pt x="0" y="0"/>
                  </a:lnTo>
                  <a:lnTo>
                    <a:pt x="0" y="374904"/>
                  </a:lnTo>
                  <a:lnTo>
                    <a:pt x="374903" y="374904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89637" y="8018259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39677" y="8040687"/>
              <a:ext cx="176495" cy="235851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4" name="object 234"/>
          <p:cNvSpPr txBox="1"/>
          <p:nvPr/>
        </p:nvSpPr>
        <p:spPr>
          <a:xfrm>
            <a:off x="484709" y="5066868"/>
            <a:ext cx="1717675" cy="10090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ts val="1100"/>
              </a:lnSpc>
              <a:spcBef>
                <a:spcPts val="170"/>
              </a:spcBef>
            </a:pPr>
            <a:r>
              <a:rPr sz="950" b="1" spc="-70" dirty="0">
                <a:latin typeface="Arial"/>
                <a:cs typeface="Arial"/>
              </a:rPr>
              <a:t>Cadena </a:t>
            </a:r>
            <a:r>
              <a:rPr sz="950" b="1" spc="-60" dirty="0">
                <a:latin typeface="Arial"/>
                <a:cs typeface="Arial"/>
              </a:rPr>
              <a:t>de </a:t>
            </a:r>
            <a:r>
              <a:rPr sz="950" b="1" spc="-50" dirty="0">
                <a:latin typeface="Arial"/>
                <a:cs typeface="Arial"/>
              </a:rPr>
              <a:t>suministro: </a:t>
            </a:r>
            <a:r>
              <a:rPr sz="950" spc="-75" dirty="0">
                <a:latin typeface="Arial"/>
                <a:cs typeface="Arial"/>
              </a:rPr>
              <a:t>es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spc="-50" dirty="0">
                <a:latin typeface="Arial"/>
                <a:cs typeface="Arial"/>
              </a:rPr>
              <a:t>con-  </a:t>
            </a:r>
            <a:r>
              <a:rPr sz="950" spc="-5" dirty="0">
                <a:latin typeface="Arial"/>
                <a:cs typeface="Arial"/>
              </a:rPr>
              <a:t>junto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35" dirty="0">
                <a:latin typeface="Arial"/>
                <a:cs typeface="Arial"/>
              </a:rPr>
              <a:t>organizaciones </a:t>
            </a:r>
            <a:r>
              <a:rPr sz="950" spc="-45" dirty="0">
                <a:latin typeface="Arial"/>
                <a:cs typeface="Arial"/>
              </a:rPr>
              <a:t>e </a:t>
            </a:r>
            <a:r>
              <a:rPr sz="950" spc="-25" dirty="0">
                <a:latin typeface="Arial"/>
                <a:cs typeface="Arial"/>
              </a:rPr>
              <a:t>indi-  </a:t>
            </a:r>
            <a:r>
              <a:rPr sz="950" spc="-30" dirty="0">
                <a:latin typeface="Arial"/>
                <a:cs typeface="Arial"/>
              </a:rPr>
              <a:t>viduos </a:t>
            </a:r>
            <a:r>
              <a:rPr sz="950" spc="-35" dirty="0">
                <a:latin typeface="Arial"/>
                <a:cs typeface="Arial"/>
              </a:rPr>
              <a:t>involucrados en </a:t>
            </a:r>
            <a:r>
              <a:rPr sz="950" spc="-25" dirty="0">
                <a:latin typeface="Arial"/>
                <a:cs typeface="Arial"/>
              </a:rPr>
              <a:t>el </a:t>
            </a:r>
            <a:r>
              <a:rPr sz="950" dirty="0">
                <a:latin typeface="Arial"/>
                <a:cs typeface="Arial"/>
              </a:rPr>
              <a:t>flujo  </a:t>
            </a:r>
            <a:r>
              <a:rPr sz="950" spc="-30" dirty="0">
                <a:latin typeface="Arial"/>
                <a:cs typeface="Arial"/>
              </a:rPr>
              <a:t>de </a:t>
            </a:r>
            <a:r>
              <a:rPr sz="950" spc="-25" dirty="0">
                <a:latin typeface="Arial"/>
                <a:cs typeface="Arial"/>
              </a:rPr>
              <a:t>productos, </a:t>
            </a:r>
            <a:r>
              <a:rPr sz="950" spc="-40" dirty="0">
                <a:latin typeface="Arial"/>
                <a:cs typeface="Arial"/>
              </a:rPr>
              <a:t>servicios, </a:t>
            </a:r>
            <a:r>
              <a:rPr sz="950" spc="-25" dirty="0">
                <a:latin typeface="Arial"/>
                <a:cs typeface="Arial"/>
              </a:rPr>
              <a:t>dinero </a:t>
            </a:r>
            <a:r>
              <a:rPr sz="950" spc="-45" dirty="0">
                <a:latin typeface="Arial"/>
                <a:cs typeface="Arial"/>
              </a:rPr>
              <a:t>e  </a:t>
            </a:r>
            <a:r>
              <a:rPr sz="950" spc="-10" dirty="0">
                <a:latin typeface="Arial"/>
                <a:cs typeface="Arial"/>
              </a:rPr>
              <a:t>información </a:t>
            </a:r>
            <a:r>
              <a:rPr sz="950" spc="-30" dirty="0">
                <a:latin typeface="Arial"/>
                <a:cs typeface="Arial"/>
              </a:rPr>
              <a:t>relacionada, </a:t>
            </a:r>
            <a:r>
              <a:rPr sz="950" spc="-40" dirty="0">
                <a:latin typeface="Arial"/>
                <a:cs typeface="Arial"/>
              </a:rPr>
              <a:t>desde  </a:t>
            </a:r>
            <a:r>
              <a:rPr sz="950" spc="-60" dirty="0">
                <a:latin typeface="Arial"/>
                <a:cs typeface="Arial"/>
              </a:rPr>
              <a:t>su </a:t>
            </a:r>
            <a:r>
              <a:rPr sz="950" spc="-20" dirty="0">
                <a:latin typeface="Arial"/>
                <a:cs typeface="Arial"/>
              </a:rPr>
              <a:t>origen </a:t>
            </a:r>
            <a:r>
              <a:rPr sz="950" spc="-45" dirty="0">
                <a:latin typeface="Arial"/>
                <a:cs typeface="Arial"/>
              </a:rPr>
              <a:t>(proveedores) </a:t>
            </a:r>
            <a:r>
              <a:rPr sz="950" spc="-35" dirty="0">
                <a:latin typeface="Arial"/>
                <a:cs typeface="Arial"/>
              </a:rPr>
              <a:t>hasta </a:t>
            </a:r>
            <a:r>
              <a:rPr sz="950" spc="-25" dirty="0">
                <a:latin typeface="Arial"/>
                <a:cs typeface="Arial"/>
              </a:rPr>
              <a:t>el  </a:t>
            </a:r>
            <a:r>
              <a:rPr sz="950" spc="-30" dirty="0">
                <a:latin typeface="Arial"/>
                <a:cs typeface="Arial"/>
              </a:rPr>
              <a:t>consumidor</a:t>
            </a:r>
            <a:r>
              <a:rPr sz="950" spc="-20" dirty="0">
                <a:latin typeface="Arial"/>
                <a:cs typeface="Arial"/>
              </a:rPr>
              <a:t> final.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235" name="object 235"/>
          <p:cNvGrpSpPr/>
          <p:nvPr/>
        </p:nvGrpSpPr>
        <p:grpSpPr>
          <a:xfrm>
            <a:off x="353645" y="4845761"/>
            <a:ext cx="1980564" cy="1328420"/>
            <a:chOff x="353645" y="4845761"/>
            <a:chExt cx="1980564" cy="1328420"/>
          </a:xfrm>
        </p:grpSpPr>
        <p:sp>
          <p:nvSpPr>
            <p:cNvPr id="236" name="object 236"/>
            <p:cNvSpPr/>
            <p:nvPr/>
          </p:nvSpPr>
          <p:spPr>
            <a:xfrm>
              <a:off x="356820" y="4974945"/>
              <a:ext cx="1974214" cy="1196340"/>
            </a:xfrm>
            <a:custGeom>
              <a:avLst/>
              <a:gdLst/>
              <a:ahLst/>
              <a:cxnLst/>
              <a:rect l="l" t="t" r="r" b="b"/>
              <a:pathLst>
                <a:path w="1974214" h="1196339">
                  <a:moveTo>
                    <a:pt x="1973656" y="0"/>
                  </a:moveTo>
                  <a:lnTo>
                    <a:pt x="1832838" y="0"/>
                  </a:lnTo>
                  <a:lnTo>
                    <a:pt x="140830" y="0"/>
                  </a:lnTo>
                  <a:lnTo>
                    <a:pt x="128400" y="771"/>
                  </a:lnTo>
                  <a:lnTo>
                    <a:pt x="68257" y="18251"/>
                  </a:lnTo>
                  <a:lnTo>
                    <a:pt x="35233" y="42495"/>
                  </a:lnTo>
                  <a:lnTo>
                    <a:pt x="10032" y="82098"/>
                  </a:lnTo>
                  <a:lnTo>
                    <a:pt x="0" y="140830"/>
                  </a:lnTo>
                  <a:lnTo>
                    <a:pt x="0" y="1055065"/>
                  </a:lnTo>
                  <a:lnTo>
                    <a:pt x="0" y="1090269"/>
                  </a:lnTo>
                  <a:lnTo>
                    <a:pt x="1" y="1125474"/>
                  </a:lnTo>
                  <a:lnTo>
                    <a:pt x="5" y="1160678"/>
                  </a:lnTo>
                  <a:lnTo>
                    <a:pt x="12" y="1195882"/>
                  </a:lnTo>
                  <a:lnTo>
                    <a:pt x="140830" y="1195882"/>
                  </a:lnTo>
                  <a:lnTo>
                    <a:pt x="1832825" y="1195882"/>
                  </a:lnTo>
                  <a:lnTo>
                    <a:pt x="1871894" y="1190283"/>
                  </a:lnTo>
                  <a:lnTo>
                    <a:pt x="1938423" y="1153391"/>
                  </a:lnTo>
                  <a:lnTo>
                    <a:pt x="1963623" y="1113791"/>
                  </a:lnTo>
                  <a:lnTo>
                    <a:pt x="1973656" y="1055065"/>
                  </a:lnTo>
                  <a:lnTo>
                    <a:pt x="1973656" y="995819"/>
                  </a:lnTo>
                  <a:lnTo>
                    <a:pt x="1973656" y="946028"/>
                  </a:lnTo>
                  <a:lnTo>
                    <a:pt x="1973656" y="49790"/>
                  </a:lnTo>
                  <a:lnTo>
                    <a:pt x="1973656" y="0"/>
                  </a:lnTo>
                  <a:close/>
                </a:path>
              </a:pathLst>
            </a:custGeom>
            <a:ln w="6350">
              <a:solidFill>
                <a:srgbClr val="66C1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66052" y="4845761"/>
              <a:ext cx="900430" cy="216535"/>
            </a:xfrm>
            <a:custGeom>
              <a:avLst/>
              <a:gdLst/>
              <a:ahLst/>
              <a:cxnLst/>
              <a:rect l="l" t="t" r="r" b="b"/>
              <a:pathLst>
                <a:path w="900430" h="216535">
                  <a:moveTo>
                    <a:pt x="899998" y="0"/>
                  </a:moveTo>
                  <a:lnTo>
                    <a:pt x="0" y="0"/>
                  </a:lnTo>
                  <a:lnTo>
                    <a:pt x="0" y="216001"/>
                  </a:lnTo>
                  <a:lnTo>
                    <a:pt x="899998" y="216001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8" name="object 238"/>
          <p:cNvSpPr txBox="1"/>
          <p:nvPr/>
        </p:nvSpPr>
        <p:spPr>
          <a:xfrm>
            <a:off x="733350" y="4858512"/>
            <a:ext cx="6991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5" dirty="0">
                <a:solidFill>
                  <a:srgbClr val="66C1BE"/>
                </a:solidFill>
                <a:latin typeface="Arial"/>
                <a:cs typeface="Arial"/>
              </a:rPr>
              <a:t>V</a:t>
            </a:r>
            <a:r>
              <a:rPr sz="1000" b="1" spc="-55" dirty="0">
                <a:solidFill>
                  <a:srgbClr val="66C1BE"/>
                </a:solidFill>
                <a:latin typeface="Arial"/>
                <a:cs typeface="Arial"/>
              </a:rPr>
              <a:t>o</a:t>
            </a:r>
            <a:r>
              <a:rPr sz="1000" b="1" spc="-80" dirty="0">
                <a:solidFill>
                  <a:srgbClr val="66C1BE"/>
                </a:solidFill>
                <a:latin typeface="Arial"/>
                <a:cs typeface="Arial"/>
              </a:rPr>
              <a:t>c</a:t>
            </a:r>
            <a:r>
              <a:rPr sz="1000" b="1" spc="-40" dirty="0">
                <a:solidFill>
                  <a:srgbClr val="66C1BE"/>
                </a:solidFill>
                <a:latin typeface="Arial"/>
                <a:cs typeface="Arial"/>
              </a:rPr>
              <a:t>a</a:t>
            </a:r>
            <a:r>
              <a:rPr sz="1000" b="1" spc="-60" dirty="0">
                <a:solidFill>
                  <a:srgbClr val="66C1BE"/>
                </a:solidFill>
                <a:latin typeface="Arial"/>
                <a:cs typeface="Arial"/>
              </a:rPr>
              <a:t>bu</a:t>
            </a:r>
            <a:r>
              <a:rPr sz="1000" b="1" spc="-35" dirty="0">
                <a:solidFill>
                  <a:srgbClr val="66C1BE"/>
                </a:solidFill>
                <a:latin typeface="Arial"/>
                <a:cs typeface="Arial"/>
              </a:rPr>
              <a:t>l</a:t>
            </a:r>
            <a:r>
              <a:rPr sz="1000" b="1" spc="-40" dirty="0">
                <a:solidFill>
                  <a:srgbClr val="66C1BE"/>
                </a:solidFill>
                <a:latin typeface="Arial"/>
                <a:cs typeface="Arial"/>
              </a:rPr>
              <a:t>a</a:t>
            </a:r>
            <a:r>
              <a:rPr sz="1000" b="1" spc="-10" dirty="0">
                <a:solidFill>
                  <a:srgbClr val="66C1BE"/>
                </a:solidFill>
                <a:latin typeface="Arial"/>
                <a:cs typeface="Arial"/>
              </a:rPr>
              <a:t>ri</a:t>
            </a:r>
            <a:r>
              <a:rPr sz="1000" b="1" spc="-60" dirty="0">
                <a:solidFill>
                  <a:srgbClr val="66C1BE"/>
                </a:solidFill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39" name="object 239"/>
          <p:cNvGrpSpPr/>
          <p:nvPr/>
        </p:nvGrpSpPr>
        <p:grpSpPr>
          <a:xfrm>
            <a:off x="343117" y="4691227"/>
            <a:ext cx="375285" cy="375285"/>
            <a:chOff x="343117" y="4691227"/>
            <a:chExt cx="375285" cy="375285"/>
          </a:xfrm>
        </p:grpSpPr>
        <p:sp>
          <p:nvSpPr>
            <p:cNvPr id="240" name="object 240"/>
            <p:cNvSpPr/>
            <p:nvPr/>
          </p:nvSpPr>
          <p:spPr>
            <a:xfrm>
              <a:off x="343117" y="4691227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5">
                  <a:moveTo>
                    <a:pt x="374903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374903" y="374903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389637" y="4737760"/>
              <a:ext cx="281305" cy="280670"/>
            </a:xfrm>
            <a:custGeom>
              <a:avLst/>
              <a:gdLst/>
              <a:ahLst/>
              <a:cxnLst/>
              <a:rect l="l" t="t" r="r" b="b"/>
              <a:pathLst>
                <a:path w="281305" h="280670">
                  <a:moveTo>
                    <a:pt x="280682" y="0"/>
                  </a:moveTo>
                  <a:lnTo>
                    <a:pt x="76555" y="0"/>
                  </a:lnTo>
                  <a:lnTo>
                    <a:pt x="32296" y="1196"/>
                  </a:lnTo>
                  <a:lnTo>
                    <a:pt x="9569" y="9569"/>
                  </a:lnTo>
                  <a:lnTo>
                    <a:pt x="1196" y="32296"/>
                  </a:lnTo>
                  <a:lnTo>
                    <a:pt x="0" y="76555"/>
                  </a:lnTo>
                  <a:lnTo>
                    <a:pt x="0" y="280669"/>
                  </a:lnTo>
                  <a:lnTo>
                    <a:pt x="204127" y="280669"/>
                  </a:lnTo>
                  <a:lnTo>
                    <a:pt x="248385" y="279474"/>
                  </a:lnTo>
                  <a:lnTo>
                    <a:pt x="271113" y="271102"/>
                  </a:lnTo>
                  <a:lnTo>
                    <a:pt x="279486" y="248378"/>
                  </a:lnTo>
                  <a:lnTo>
                    <a:pt x="280682" y="204127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0A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52104" y="4785741"/>
              <a:ext cx="155765" cy="170726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3" name="object 243"/>
          <p:cNvSpPr txBox="1"/>
          <p:nvPr/>
        </p:nvSpPr>
        <p:spPr>
          <a:xfrm>
            <a:off x="347300" y="7720368"/>
            <a:ext cx="1132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solidFill>
                  <a:srgbClr val="D63044"/>
                </a:solidFill>
                <a:latin typeface="Arial"/>
                <a:cs typeface="Arial"/>
              </a:rPr>
              <a:t>Fig. </a:t>
            </a:r>
            <a:r>
              <a:rPr sz="900" b="1" spc="-160" dirty="0">
                <a:solidFill>
                  <a:srgbClr val="D63044"/>
                </a:solidFill>
                <a:latin typeface="Arial"/>
                <a:cs typeface="Arial"/>
              </a:rPr>
              <a:t>1.1. </a:t>
            </a:r>
            <a:r>
              <a:rPr sz="900" i="1" spc="-90" dirty="0">
                <a:latin typeface="Arial"/>
                <a:cs typeface="Arial"/>
              </a:rPr>
              <a:t>El </a:t>
            </a:r>
            <a:r>
              <a:rPr sz="900" i="1" spc="-5" dirty="0">
                <a:latin typeface="Arial"/>
                <a:cs typeface="Arial"/>
              </a:rPr>
              <a:t>flujo</a:t>
            </a:r>
            <a:r>
              <a:rPr sz="900" i="1" spc="-35" dirty="0">
                <a:latin typeface="Arial"/>
                <a:cs typeface="Arial"/>
              </a:rPr>
              <a:t> </a:t>
            </a:r>
            <a:r>
              <a:rPr sz="900" i="1" spc="-25" dirty="0">
                <a:latin typeface="Arial"/>
                <a:cs typeface="Arial"/>
              </a:rPr>
              <a:t>logístico.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9426</Words>
  <Application>Microsoft Office PowerPoint</Application>
  <PresentationFormat>Personalizado</PresentationFormat>
  <Paragraphs>847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Georgia</vt:lpstr>
      <vt:lpstr>Symbola</vt:lpstr>
      <vt:lpstr>Times New Roman</vt:lpstr>
      <vt:lpstr>Trebuchet MS</vt:lpstr>
      <vt:lpstr>Office Theme</vt:lpstr>
      <vt:lpstr>Presentación de PowerPoint</vt:lpstr>
      <vt:lpstr>Gestión de compras Joan Escrivà Monzó  Vicent Savall Llidó  Alicia Martínez García</vt:lpstr>
      <vt:lpstr>Presentación de PowerPoint</vt:lpstr>
      <vt:lpstr>Presentación</vt:lpstr>
      <vt:lpstr>  Índice </vt:lpstr>
      <vt:lpstr>  Índice </vt:lpstr>
      <vt:lpstr>  Cómo se utiliza este libro </vt:lpstr>
      <vt:lpstr> Unidad 1  La gestión de compras  en la pequeña empresa</vt:lpstr>
      <vt:lpstr>  1 La gestión de compras en la pequeña empresa </vt:lpstr>
      <vt:lpstr>  La gestión de compras en la pequeña empresa 1 </vt:lpstr>
      <vt:lpstr>  1 La gestión de compras en la pequeña empresa </vt:lpstr>
      <vt:lpstr>  La gestión de compras en la pequeña empresa 1 </vt:lpstr>
      <vt:lpstr>  1 La gestión de compras en la pequeña empresa </vt:lpstr>
      <vt:lpstr>  La gestión de compras en la pequeña empresa 1 </vt:lpstr>
      <vt:lpstr>  1 La gestión de compras en la pequeña empresa </vt:lpstr>
      <vt:lpstr>  La gestión de compras en la pequeña empresa 1 </vt:lpstr>
      <vt:lpstr>  1 La gestión de compras en la pequeña empresa </vt:lpstr>
      <vt:lpstr>  La gestión de compras en la pequeña empresa 1 </vt:lpstr>
      <vt:lpstr>  1 La gestión de compras en la pequeña empresa </vt:lpstr>
      <vt:lpstr>  La gestión de compras en la pequeña empresa 1 </vt:lpstr>
      <vt:lpstr>  1 La gestión de compras en la pequeña empresa </vt:lpstr>
      <vt:lpstr>  La gestión de compras en la pequeña empresa 1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Sgcec del Ecuador</cp:lastModifiedBy>
  <cp:revision>2</cp:revision>
  <dcterms:created xsi:type="dcterms:W3CDTF">2021-06-25T18:45:28Z</dcterms:created>
  <dcterms:modified xsi:type="dcterms:W3CDTF">2021-06-25T18:59:40Z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2014-07-01T00:00:00Z</vt:filetime>
  </property>
  <property fmtid="{D5CDD505-2E9C-101B-9397-08002B2CF9AE}" pid="3" name="Creator">
    <vt:lpwstr>Adobe Photoshop CS</vt:lpwstr>
  </property>
  <property fmtid="{D5CDD505-2E9C-101B-9397-08002B2CF9AE}" pid="4" name="LastSaved">
    <vt:filetime>2021-06-25T00:00:00Z</vt:filetime>
  </property>
</Properties>
</file>